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58" r:id="rId4"/>
    <p:sldId id="263" r:id="rId5"/>
    <p:sldId id="265" r:id="rId6"/>
    <p:sldId id="267" r:id="rId7"/>
    <p:sldId id="264" r:id="rId8"/>
    <p:sldId id="261" r:id="rId9"/>
    <p:sldId id="262" r:id="rId10"/>
    <p:sldId id="266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2" autoAdjust="0"/>
  </p:normalViewPr>
  <p:slideViewPr>
    <p:cSldViewPr snapToGrid="0" showGuides="1">
      <p:cViewPr varScale="1">
        <p:scale>
          <a:sx n="78" d="100"/>
          <a:sy n="78" d="100"/>
        </p:scale>
        <p:origin x="44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2A660-D6EA-46C7-A281-866045FF01D9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F7D56-DC25-4EB7-8562-DCED0C4FF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13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9-132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F7D56-DC25-4EB7-8562-DCED0C4FFF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563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9-84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F7D56-DC25-4EB7-8562-DCED0C4FFF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24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9-102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F7D56-DC25-4EB7-8562-DCED0C4FFF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089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EF54B0-AF4A-4DCD-BD99-459F8ABC8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0474872-C885-4C42-8887-F3267FE23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AA0DE9-66F2-4700-BEC7-9175899C5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DE072C-AD5C-412E-90A7-ADFEFCC7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8C4EFD-8765-4F4C-A8AF-A86CC48B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69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75995F-A26A-4045-BE98-3EBA3915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D01B77-DB09-485D-87C8-618843E69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8EA149-9D25-4DC6-A8AF-B621363B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205C40-E761-4DE0-9F5C-29968576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9B602C-79F0-47E2-81D6-FD0FDE56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5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ABBF2-5EC9-4F62-B572-CFB676DA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CD25C24-5B5F-4840-8901-E3941FB46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3D688A-F9E9-4D04-987A-5EDBD7C76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98A1D9-B19A-44F7-B4C1-7E30CA4B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A91D5A-20BA-4626-ABF2-5E8EAC8E1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75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C43524-8A1B-4B6E-8B50-567B59A8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3AE599-0A13-48DA-84D3-19553AAAF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B8245AB-F72D-428A-8B63-EE44B4299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940D6F-29C7-41F9-8BB2-D6159A573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505BB6-0171-449D-8E51-5D5A6C4D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047D83-58A4-4E56-B06E-2ADF6A47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32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29F887-CADC-45D5-A6D6-1FD9138EC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827740-F3B6-40CF-89E1-1A730FA25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4F5999-7C8D-4851-B994-A6404C676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51BB1E8-A3CE-43FF-8F51-585508CDD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7321CE0-1628-4754-A922-084D427C23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F8A8CC-70D9-4B53-9E32-9ACE25C36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2B6DBC-1AD4-427C-99C4-7F2DF8CCC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12BE5FA-3088-431C-8262-802B2876B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406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6BFE70-3EA8-416F-B92A-B20232A7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C4CCAF-7D9B-4A44-8E86-9B6A293D0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52495D7-23D3-49A4-8524-0E5FB350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67403C-6B0B-40B0-B064-BA99EE7EE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71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98D1E52-6AD7-4277-B8C0-39859FE1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55E5D67-1AF2-427A-88A6-1353659BC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F64D2F-4503-46F1-9063-B36ED2F67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18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FB68F6-2E27-4D1A-A71F-1CF00227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30EB2A-D806-4AC8-9FBB-FF8680F99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9DB82C-C669-4A55-8B37-40FFE369E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AE4D8E-839E-4F48-BCB1-C3F476AD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A236A3-6E26-4DEC-BDF8-CF1AED0DA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CE85F1-3BD3-4274-A319-20F79463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41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C8E873-9DEE-4781-8FAE-20AFECD81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0F44A2A-DBB5-4593-A68A-9DB3AE1AE9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07B753-AA8D-417C-972E-A0ED9DB6C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EF950F-A4B4-4333-843E-6CAFA898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B5311C-1BC0-4D79-9E77-04DA1803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0CEBB7C-5FE0-4902-9066-A681E95E7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5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43F443-1156-4BDA-8BC9-8621652E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3175A19-B0B6-4A58-80F3-16225B1CD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302F94-6F75-4158-A669-B9C154605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C7ABE7-3CB9-482C-BE8F-542BC97A0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F89507-8615-411E-B436-2EED46AD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40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90A9DF7-2FA8-4C27-8754-794EB5222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C91CA24-AF8B-4B39-9C40-66A353738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DB727E-86C4-472F-8B57-D1DDC740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89FF5B-2E5F-4C9D-B409-D807200F1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D8C40D-9880-41DF-8145-F23BA24A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15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5F7720-182F-4D74-A885-13FD344D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8CD979-8C1A-4BA9-9B43-0E08A837C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8999F6-4F2B-4048-9347-5D48850A3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511F4-8423-4FAE-8024-07D0E9E5A725}" type="datetimeFigureOut">
              <a:rPr lang="zh-CN" altLang="en-US" smtClean="0"/>
              <a:t>2022/6/2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BE5464-737D-49C3-8767-6013B136B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EE2B38-1A13-458C-94B4-6EB04818F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9E78D-6DD5-418B-A858-424CC2CD9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21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CF88A32-3AF5-44AE-B322-38A9F123D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97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F718B53-D72B-46BD-A7BE-77D44B082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806" y="0"/>
            <a:ext cx="921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90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76DC000-50A9-4313-AAD9-0D11A66B0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95" y="0"/>
            <a:ext cx="10231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4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51C4AB4-DB79-4A76-9C88-2D5A0D2DC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81" y="294967"/>
            <a:ext cx="3510116" cy="44029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687C1D8-909B-44E8-B250-388AA605A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76" y="0"/>
            <a:ext cx="6079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80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C5A0282-D604-4DC7-8953-C09AA98F1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651" y="217566"/>
            <a:ext cx="5888704" cy="30481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2DB79A6-72E5-486A-9E2D-79A57F43A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5" y="0"/>
            <a:ext cx="6146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48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B9B7874-F936-4745-91AB-BA1C9FB5C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976"/>
            <a:ext cx="8016575" cy="609289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BE9EA77-0512-45C7-9185-ECEE1F26A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513" y="83976"/>
            <a:ext cx="4561389" cy="336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6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47E8B7B-B2A8-4659-84F0-4382FBC8A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881" y="86032"/>
            <a:ext cx="3805150" cy="33429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5545E96-04C1-4517-80E5-4009C7590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424" y="0"/>
            <a:ext cx="5147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95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3DC1C6F-DE74-47B4-BF7C-6EDAEFDB6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47" r="13117"/>
          <a:stretch/>
        </p:blipFill>
        <p:spPr>
          <a:xfrm>
            <a:off x="7059561" y="0"/>
            <a:ext cx="482764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88C7080-F125-40B7-95F2-85459EC88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59733" cy="632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8AAD4E3-2C29-4E1D-AE8D-9CBC4772A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510" y="147483"/>
            <a:ext cx="3964490" cy="26842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A983D9-8353-4113-8F83-31E94FA98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64" y="-1"/>
            <a:ext cx="8124056" cy="60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7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674711B-B348-4CC5-8321-42B7C2C94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724" y="0"/>
            <a:ext cx="4012276" cy="64463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A4A617A-799E-41DA-8320-A55258357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41" y="0"/>
            <a:ext cx="6887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52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6</Words>
  <Application>Microsoft Office PowerPoint</Application>
  <PresentationFormat>宽屏</PresentationFormat>
  <Paragraphs>6</Paragraphs>
  <Slides>10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钟雨楼</dc:creator>
  <cp:lastModifiedBy>钟雨楼</cp:lastModifiedBy>
  <cp:revision>16</cp:revision>
  <dcterms:created xsi:type="dcterms:W3CDTF">2022-05-12T03:34:23Z</dcterms:created>
  <dcterms:modified xsi:type="dcterms:W3CDTF">2022-06-02T06:15:22Z</dcterms:modified>
</cp:coreProperties>
</file>