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1185" r:id="rId2"/>
    <p:sldId id="974" r:id="rId3"/>
    <p:sldId id="1181" r:id="rId4"/>
    <p:sldId id="1248" r:id="rId5"/>
    <p:sldId id="1251" r:id="rId6"/>
    <p:sldId id="1249" r:id="rId7"/>
    <p:sldId id="1253" r:id="rId8"/>
    <p:sldId id="1252" r:id="rId9"/>
    <p:sldId id="1266" r:id="rId10"/>
    <p:sldId id="1254" r:id="rId11"/>
    <p:sldId id="1255" r:id="rId12"/>
    <p:sldId id="1256" r:id="rId13"/>
    <p:sldId id="1267" r:id="rId14"/>
    <p:sldId id="1271" r:id="rId15"/>
    <p:sldId id="1268" r:id="rId16"/>
    <p:sldId id="1257" r:id="rId17"/>
    <p:sldId id="1269" r:id="rId18"/>
    <p:sldId id="1258" r:id="rId19"/>
    <p:sldId id="1259" r:id="rId20"/>
    <p:sldId id="1270" r:id="rId21"/>
    <p:sldId id="1262" r:id="rId22"/>
    <p:sldId id="27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6" userDrawn="1">
          <p15:clr>
            <a:srgbClr val="A4A3A4"/>
          </p15:clr>
        </p15:guide>
        <p15:guide id="2" pos="7283" userDrawn="1">
          <p15:clr>
            <a:srgbClr val="A4A3A4"/>
          </p15:clr>
        </p15:guide>
        <p15:guide id="4" orient="horz" pos="648" userDrawn="1">
          <p15:clr>
            <a:srgbClr val="A4A3A4"/>
          </p15:clr>
        </p15:guide>
        <p15:guide id="5" orient="horz" pos="3958" userDrawn="1">
          <p15:clr>
            <a:srgbClr val="A4A3A4"/>
          </p15:clr>
        </p15:guide>
        <p15:guide id="6" orient="horz" pos="379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925"/>
    <a:srgbClr val="00553D"/>
    <a:srgbClr val="0058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82" autoAdjust="0"/>
    <p:restoredTop sz="94660"/>
  </p:normalViewPr>
  <p:slideViewPr>
    <p:cSldViewPr snapToGrid="0" showGuides="1">
      <p:cViewPr varScale="1">
        <p:scale>
          <a:sx n="103" d="100"/>
          <a:sy n="103" d="100"/>
        </p:scale>
        <p:origin x="176" y="560"/>
      </p:cViewPr>
      <p:guideLst>
        <p:guide pos="416"/>
        <p:guide pos="7283"/>
        <p:guide orient="horz" pos="648"/>
        <p:guide orient="horz" pos="3958"/>
        <p:guide orient="horz" pos="379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74325-B17E-4D45-A780-9797118C1EB3}" type="datetimeFigureOut">
              <a:rPr lang="zh-CN" altLang="en-US" smtClean="0"/>
              <a:t>2024/5/29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BB9F9-0C44-4D71-8786-25524712DA4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页——A版式">
    <p:spTree>
      <p:nvGrpSpPr>
        <p:cNvPr id="1" name=""/>
        <p:cNvGrpSpPr/>
        <p:nvPr/>
      </p:nvGrpSpPr>
      <p:grpSpPr>
        <a:xfrm>
          <a:off x="0" y="0"/>
          <a:ext cx="0" cy="0"/>
          <a:chOff x="0" y="0"/>
          <a:chExt cx="0" cy="0"/>
        </a:xfrm>
      </p:grpSpPr>
      <p:pic>
        <p:nvPicPr>
          <p:cNvPr id="29" name="图片 28"/>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25" name="矩形 24"/>
          <p:cNvSpPr/>
          <p:nvPr userDrawn="1"/>
        </p:nvSpPr>
        <p:spPr>
          <a:xfrm>
            <a:off x="0" y="1"/>
            <a:ext cx="12192000" cy="6857999"/>
          </a:xfrm>
          <a:prstGeom prst="rect">
            <a:avLst/>
          </a:prstGeom>
          <a:gradFill>
            <a:gsLst>
              <a:gs pos="0">
                <a:schemeClr val="accent1">
                  <a:alpha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31" name="任意多边形: 形状 30"/>
          <p:cNvSpPr/>
          <p:nvPr userDrawn="1"/>
        </p:nvSpPr>
        <p:spPr>
          <a:xfrm>
            <a:off x="0" y="0"/>
            <a:ext cx="12192000" cy="5216476"/>
          </a:xfrm>
          <a:custGeom>
            <a:avLst/>
            <a:gdLst>
              <a:gd name="connsiteX0" fmla="*/ 0 w 12192000"/>
              <a:gd name="connsiteY0" fmla="*/ 0 h 5216476"/>
              <a:gd name="connsiteX1" fmla="*/ 12192000 w 12192000"/>
              <a:gd name="connsiteY1" fmla="*/ 0 h 5216476"/>
              <a:gd name="connsiteX2" fmla="*/ 12192000 w 12192000"/>
              <a:gd name="connsiteY2" fmla="*/ 3688277 h 5216476"/>
              <a:gd name="connsiteX3" fmla="*/ 11941932 w 12192000"/>
              <a:gd name="connsiteY3" fmla="*/ 3834188 h 5216476"/>
              <a:gd name="connsiteX4" fmla="*/ 6096000 w 12192000"/>
              <a:gd name="connsiteY4" fmla="*/ 5216476 h 5216476"/>
              <a:gd name="connsiteX5" fmla="*/ 250069 w 12192000"/>
              <a:gd name="connsiteY5" fmla="*/ 3834188 h 5216476"/>
              <a:gd name="connsiteX6" fmla="*/ 0 w 12192000"/>
              <a:gd name="connsiteY6" fmla="*/ 3688277 h 52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216476">
                <a:moveTo>
                  <a:pt x="0" y="0"/>
                </a:moveTo>
                <a:lnTo>
                  <a:pt x="12192000" y="0"/>
                </a:lnTo>
                <a:lnTo>
                  <a:pt x="12192000" y="3688277"/>
                </a:lnTo>
                <a:lnTo>
                  <a:pt x="11941932" y="3834188"/>
                </a:lnTo>
                <a:cubicBezTo>
                  <a:pt x="10397914" y="4693027"/>
                  <a:pt x="8346842" y="5216476"/>
                  <a:pt x="6096000" y="5216476"/>
                </a:cubicBezTo>
                <a:cubicBezTo>
                  <a:pt x="3845158" y="5216476"/>
                  <a:pt x="1794086" y="4693027"/>
                  <a:pt x="250069" y="3834188"/>
                </a:cubicBezTo>
                <a:lnTo>
                  <a:pt x="0" y="3688277"/>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文本占位符 21"/>
          <p:cNvSpPr>
            <a:spLocks noGrp="1"/>
          </p:cNvSpPr>
          <p:nvPr>
            <p:ph type="body" sz="quarter" idx="10" hasCustomPrompt="1"/>
          </p:nvPr>
        </p:nvSpPr>
        <p:spPr>
          <a:xfrm>
            <a:off x="2493031" y="5522332"/>
            <a:ext cx="3544307" cy="472122"/>
          </a:xfrm>
        </p:spPr>
        <p:txBody>
          <a:bodyPr lIns="0" rIns="0" anchor="ctr" anchorCtr="1"/>
          <a:lstStyle>
            <a:lvl1pPr marL="0" indent="0">
              <a:buNone/>
              <a:defRPr>
                <a:solidFill>
                  <a:schemeClr val="accent1"/>
                </a:solidFill>
              </a:defRPr>
            </a:lvl1pPr>
          </a:lstStyle>
          <a:p>
            <a:pPr lvl="0"/>
            <a:r>
              <a:rPr lang="zh-CN" altLang="en-US" dirty="0"/>
              <a:t>答辩人：</a:t>
            </a:r>
          </a:p>
        </p:txBody>
      </p:sp>
      <p:sp>
        <p:nvSpPr>
          <p:cNvPr id="18" name="文本占位符 21"/>
          <p:cNvSpPr>
            <a:spLocks noGrp="1"/>
          </p:cNvSpPr>
          <p:nvPr>
            <p:ph type="body" sz="quarter" idx="11" hasCustomPrompt="1"/>
          </p:nvPr>
        </p:nvSpPr>
        <p:spPr>
          <a:xfrm>
            <a:off x="6154662" y="5522332"/>
            <a:ext cx="3544307" cy="472122"/>
          </a:xfrm>
        </p:spPr>
        <p:txBody>
          <a:bodyPr lIns="0" rIns="0" anchor="ctr" anchorCtr="1"/>
          <a:lstStyle>
            <a:lvl1pPr marL="0" indent="0">
              <a:buNone/>
              <a:defRPr>
                <a:solidFill>
                  <a:schemeClr val="accent1"/>
                </a:solidFill>
              </a:defRPr>
            </a:lvl1pPr>
          </a:lstStyle>
          <a:p>
            <a:pPr lvl="0"/>
            <a:r>
              <a:rPr lang="zh-CN" altLang="en-US" dirty="0"/>
              <a:t>指导人：</a:t>
            </a:r>
          </a:p>
        </p:txBody>
      </p:sp>
      <p:sp>
        <p:nvSpPr>
          <p:cNvPr id="2" name="标题 1"/>
          <p:cNvSpPr>
            <a:spLocks noGrp="1"/>
          </p:cNvSpPr>
          <p:nvPr>
            <p:ph type="ctrTitle" hasCustomPrompt="1"/>
          </p:nvPr>
        </p:nvSpPr>
        <p:spPr>
          <a:xfrm>
            <a:off x="864870" y="1409700"/>
            <a:ext cx="10462260" cy="1909763"/>
          </a:xfrm>
          <a:noFill/>
        </p:spPr>
        <p:txBody>
          <a:bodyPr anchor="b">
            <a:normAutofit/>
          </a:bodyPr>
          <a:lstStyle>
            <a:lvl1pPr algn="ctr">
              <a:defRPr sz="6000">
                <a:solidFill>
                  <a:schemeClr val="bg1"/>
                </a:solidFill>
              </a:defRPr>
            </a:lvl1pPr>
          </a:lstStyle>
          <a:p>
            <a:r>
              <a:rPr lang="zh-CN" altLang="en-US" dirty="0"/>
              <a:t>答辩课题</a:t>
            </a:r>
            <a:br>
              <a:rPr lang="zh-CN" altLang="en-US" dirty="0"/>
            </a:br>
            <a:r>
              <a:rPr lang="zh-CN" altLang="en-US" dirty="0"/>
              <a:t>学术答辩</a:t>
            </a:r>
            <a:r>
              <a:rPr lang="en-US" altLang="zh-CN" dirty="0"/>
              <a:t>PPT</a:t>
            </a:r>
            <a:r>
              <a:rPr lang="zh-CN" altLang="en-US" dirty="0"/>
              <a:t>模板</a:t>
            </a:r>
          </a:p>
        </p:txBody>
      </p:sp>
      <p:sp>
        <p:nvSpPr>
          <p:cNvPr id="3" name="副标题 2"/>
          <p:cNvSpPr>
            <a:spLocks noGrp="1"/>
          </p:cNvSpPr>
          <p:nvPr>
            <p:ph type="subTitle" idx="1" hasCustomPrompt="1"/>
          </p:nvPr>
        </p:nvSpPr>
        <p:spPr>
          <a:xfrm>
            <a:off x="2520454" y="3467259"/>
            <a:ext cx="7151093" cy="472122"/>
          </a:xfrm>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SUN YAT-SEN UNIVERSITY</a:t>
            </a:r>
            <a:r>
              <a:rPr lang="en-US" altLang="zh-CN" dirty="0"/>
              <a:t> </a:t>
            </a:r>
            <a:endParaRPr lang="zh-CN" altLang="en-US" dirty="0"/>
          </a:p>
        </p:txBody>
      </p:sp>
      <p:grpSp>
        <p:nvGrpSpPr>
          <p:cNvPr id="4" name="组合 3"/>
          <p:cNvGrpSpPr/>
          <p:nvPr userDrawn="1"/>
        </p:nvGrpSpPr>
        <p:grpSpPr>
          <a:xfrm>
            <a:off x="4659607" y="-10968"/>
            <a:ext cx="2872786" cy="577025"/>
            <a:chOff x="1056639" y="5596767"/>
            <a:chExt cx="2872786" cy="577025"/>
          </a:xfrm>
        </p:grpSpPr>
        <p:sp>
          <p:nvSpPr>
            <p:cNvPr id="6"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7"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8"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9"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0"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1" name="直接连接符 10"/>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a:off x="5062132" y="4041432"/>
            <a:ext cx="2067736" cy="617354"/>
            <a:chOff x="5062132" y="3939381"/>
            <a:chExt cx="2067736" cy="617354"/>
          </a:xfrm>
        </p:grpSpPr>
        <p:sp>
          <p:nvSpPr>
            <p:cNvPr id="21" name="任意多边形: 形状 20"/>
            <p:cNvSpPr/>
            <p:nvPr/>
          </p:nvSpPr>
          <p:spPr>
            <a:xfrm>
              <a:off x="6850793" y="4028787"/>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3" name="任意多边形: 形状 22"/>
            <p:cNvSpPr/>
            <p:nvPr/>
          </p:nvSpPr>
          <p:spPr>
            <a:xfrm>
              <a:off x="5791984" y="4005489"/>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4" name="任意多边形: 形状 23"/>
            <p:cNvSpPr/>
            <p:nvPr/>
          </p:nvSpPr>
          <p:spPr>
            <a:xfrm>
              <a:off x="6458235" y="4054538"/>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bg1"/>
            </a:solidFill>
            <a:ln w="9525" cap="flat">
              <a:noFill/>
              <a:prstDash val="solid"/>
              <a:miter/>
            </a:ln>
          </p:spPr>
          <p:txBody>
            <a:bodyPr rtlCol="0" anchor="ctr"/>
            <a:lstStyle/>
            <a:p>
              <a:endParaRPr lang="zh-CN" altLang="en-US">
                <a:solidFill>
                  <a:schemeClr val="bg1"/>
                </a:solidFill>
              </a:endParaRPr>
            </a:p>
          </p:txBody>
        </p:sp>
        <p:sp>
          <p:nvSpPr>
            <p:cNvPr id="26" name="任意多边形: 形状 25"/>
            <p:cNvSpPr/>
            <p:nvPr/>
          </p:nvSpPr>
          <p:spPr>
            <a:xfrm>
              <a:off x="6137910" y="4066897"/>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bg1"/>
            </a:solidFill>
            <a:ln w="9525" cap="flat">
              <a:noFill/>
              <a:prstDash val="solid"/>
              <a:miter/>
            </a:ln>
          </p:spPr>
          <p:txBody>
            <a:bodyPr rtlCol="0" anchor="ctr"/>
            <a:lstStyle/>
            <a:p>
              <a:endParaRPr lang="zh-CN" altLang="en-US" dirty="0">
                <a:solidFill>
                  <a:schemeClr val="bg1"/>
                </a:solidFill>
              </a:endParaRPr>
            </a:p>
          </p:txBody>
        </p:sp>
        <p:sp>
          <p:nvSpPr>
            <p:cNvPr id="27" name="文本框 26"/>
            <p:cNvSpPr txBox="1"/>
            <p:nvPr/>
          </p:nvSpPr>
          <p:spPr>
            <a:xfrm>
              <a:off x="5788416" y="4408563"/>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28" name="任意多边形: 形状 27"/>
            <p:cNvSpPr/>
            <p:nvPr/>
          </p:nvSpPr>
          <p:spPr>
            <a:xfrm>
              <a:off x="5062132" y="3939381"/>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30" name="任意多边形: 形状 29"/>
            <p:cNvSpPr/>
            <p:nvPr/>
          </p:nvSpPr>
          <p:spPr>
            <a:xfrm>
              <a:off x="5368852" y="3939381"/>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32" name="任意多边形: 形状 31"/>
            <p:cNvSpPr/>
            <p:nvPr/>
          </p:nvSpPr>
          <p:spPr>
            <a:xfrm>
              <a:off x="5082389" y="3959641"/>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33" name="任意多边形: 形状 32"/>
            <p:cNvSpPr/>
            <p:nvPr/>
          </p:nvSpPr>
          <p:spPr>
            <a:xfrm>
              <a:off x="5090783" y="3968012"/>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34" name="任意多边形: 形状 33"/>
            <p:cNvSpPr/>
            <p:nvPr/>
          </p:nvSpPr>
          <p:spPr>
            <a:xfrm>
              <a:off x="5096223" y="3974486"/>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35" name="任意多边形: 形状 34"/>
            <p:cNvSpPr/>
            <p:nvPr/>
          </p:nvSpPr>
          <p:spPr>
            <a:xfrm>
              <a:off x="5210833" y="4116129"/>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36" name="任意多边形: 形状 35"/>
            <p:cNvSpPr/>
            <p:nvPr/>
          </p:nvSpPr>
          <p:spPr>
            <a:xfrm>
              <a:off x="5367297" y="4357542"/>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7" name="任意多边形: 形状 36"/>
            <p:cNvSpPr/>
            <p:nvPr/>
          </p:nvSpPr>
          <p:spPr>
            <a:xfrm>
              <a:off x="5458680" y="4065139"/>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8" name="任意多边形: 形状 37"/>
            <p:cNvSpPr/>
            <p:nvPr/>
          </p:nvSpPr>
          <p:spPr>
            <a:xfrm>
              <a:off x="5188804" y="4055507"/>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39" name="任意多边形: 形状 38"/>
            <p:cNvSpPr/>
            <p:nvPr/>
          </p:nvSpPr>
          <p:spPr>
            <a:xfrm>
              <a:off x="5223932" y="4414999"/>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0" name="任意多边形: 形状 39"/>
            <p:cNvSpPr/>
            <p:nvPr/>
          </p:nvSpPr>
          <p:spPr>
            <a:xfrm>
              <a:off x="5372260" y="4006229"/>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41" name="任意多边形: 形状 40"/>
            <p:cNvSpPr/>
            <p:nvPr/>
          </p:nvSpPr>
          <p:spPr>
            <a:xfrm>
              <a:off x="5277820" y="4016472"/>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42" name="任意多边形: 形状 41"/>
            <p:cNvSpPr/>
            <p:nvPr/>
          </p:nvSpPr>
          <p:spPr>
            <a:xfrm>
              <a:off x="5126697" y="4204716"/>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3" name="任意多边形: 形状 42"/>
            <p:cNvSpPr/>
            <p:nvPr/>
          </p:nvSpPr>
          <p:spPr>
            <a:xfrm>
              <a:off x="5532651" y="4319678"/>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44" name="任意多边形: 形状 43"/>
            <p:cNvSpPr/>
            <p:nvPr/>
          </p:nvSpPr>
          <p:spPr>
            <a:xfrm>
              <a:off x="5139312" y="4304216"/>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45" name="任意多边形: 形状 44"/>
            <p:cNvSpPr/>
            <p:nvPr/>
          </p:nvSpPr>
          <p:spPr>
            <a:xfrm>
              <a:off x="5179845" y="4370274"/>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46" name="任意多边形: 形状 45"/>
            <p:cNvSpPr/>
            <p:nvPr/>
          </p:nvSpPr>
          <p:spPr>
            <a:xfrm>
              <a:off x="5137398" y="4161135"/>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7" name="任意多边形: 形状 46"/>
            <p:cNvSpPr/>
            <p:nvPr/>
          </p:nvSpPr>
          <p:spPr>
            <a:xfrm>
              <a:off x="5548652" y="4284972"/>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8" name="任意多边形: 形状 47"/>
            <p:cNvSpPr/>
            <p:nvPr/>
          </p:nvSpPr>
          <p:spPr>
            <a:xfrm>
              <a:off x="5149084" y="4357985"/>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9" name="任意多边形: 形状 48"/>
            <p:cNvSpPr/>
            <p:nvPr/>
          </p:nvSpPr>
          <p:spPr>
            <a:xfrm>
              <a:off x="5539758" y="4161701"/>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50" name="任意多边形: 形状 49"/>
            <p:cNvSpPr/>
            <p:nvPr/>
          </p:nvSpPr>
          <p:spPr>
            <a:xfrm>
              <a:off x="5552997" y="4211643"/>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51" name="任意多边形: 形状 50"/>
            <p:cNvSpPr/>
            <p:nvPr/>
          </p:nvSpPr>
          <p:spPr>
            <a:xfrm>
              <a:off x="5555416" y="4257239"/>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52" name="任意多边形: 形状 51"/>
            <p:cNvSpPr/>
            <p:nvPr/>
          </p:nvSpPr>
          <p:spPr>
            <a:xfrm>
              <a:off x="5219709" y="4418920"/>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53" name="任意多边形: 形状 52"/>
            <p:cNvSpPr/>
            <p:nvPr/>
          </p:nvSpPr>
          <p:spPr>
            <a:xfrm>
              <a:off x="5243032" y="4462353"/>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54" name="任意多边形: 形状 53"/>
            <p:cNvSpPr/>
            <p:nvPr/>
          </p:nvSpPr>
          <p:spPr>
            <a:xfrm>
              <a:off x="5589953" y="4178793"/>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55" name="任意多边形: 形状 54"/>
            <p:cNvSpPr/>
            <p:nvPr/>
          </p:nvSpPr>
          <p:spPr>
            <a:xfrm>
              <a:off x="5131982" y="4252825"/>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56" name="任意多边形: 形状 55"/>
            <p:cNvSpPr/>
            <p:nvPr/>
          </p:nvSpPr>
          <p:spPr>
            <a:xfrm>
              <a:off x="5223055" y="4128307"/>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57" name="任意多边形: 形状 56"/>
            <p:cNvSpPr/>
            <p:nvPr/>
          </p:nvSpPr>
          <p:spPr>
            <a:xfrm>
              <a:off x="5508442" y="4074758"/>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58" name="任意多边形: 形状 57"/>
            <p:cNvSpPr/>
            <p:nvPr/>
          </p:nvSpPr>
          <p:spPr>
            <a:xfrm>
              <a:off x="5498700" y="4087206"/>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59" name="任意多边形: 形状 58"/>
            <p:cNvSpPr/>
            <p:nvPr/>
          </p:nvSpPr>
          <p:spPr>
            <a:xfrm>
              <a:off x="5521213" y="4092982"/>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60" name="任意多边形: 形状 59"/>
            <p:cNvSpPr/>
            <p:nvPr/>
          </p:nvSpPr>
          <p:spPr>
            <a:xfrm>
              <a:off x="5215014" y="4072264"/>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61" name="任意多边形: 形状 60"/>
            <p:cNvSpPr/>
            <p:nvPr/>
          </p:nvSpPr>
          <p:spPr>
            <a:xfrm>
              <a:off x="5204720" y="4094314"/>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62" name="任意多边形: 形状 61"/>
            <p:cNvSpPr/>
            <p:nvPr/>
          </p:nvSpPr>
          <p:spPr>
            <a:xfrm>
              <a:off x="5540870" y="4330741"/>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63" name="任意多边形: 形状 62"/>
            <p:cNvSpPr/>
            <p:nvPr/>
          </p:nvSpPr>
          <p:spPr>
            <a:xfrm>
              <a:off x="5170427" y="4362852"/>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64" name="任意多边形: 形状 63"/>
            <p:cNvSpPr/>
            <p:nvPr/>
          </p:nvSpPr>
          <p:spPr>
            <a:xfrm>
              <a:off x="5229929" y="4134733"/>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65" name="任意多边形: 形状 64"/>
            <p:cNvSpPr/>
            <p:nvPr/>
          </p:nvSpPr>
          <p:spPr>
            <a:xfrm>
              <a:off x="5239479" y="4139150"/>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66" name="任意多边形: 形状 65"/>
            <p:cNvSpPr/>
            <p:nvPr/>
          </p:nvSpPr>
          <p:spPr>
            <a:xfrm>
              <a:off x="5318417" y="4347118"/>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67" name="任意多边形: 形状 66"/>
            <p:cNvSpPr/>
            <p:nvPr/>
          </p:nvSpPr>
          <p:spPr>
            <a:xfrm>
              <a:off x="5349409" y="4305461"/>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68" name="任意多边形: 形状 67"/>
            <p:cNvSpPr/>
            <p:nvPr/>
          </p:nvSpPr>
          <p:spPr>
            <a:xfrm>
              <a:off x="5396281" y="4280028"/>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69" name="任意多边形: 形状 68"/>
            <p:cNvSpPr/>
            <p:nvPr/>
          </p:nvSpPr>
          <p:spPr>
            <a:xfrm>
              <a:off x="5304977" y="4279872"/>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70" name="任意多边形: 形状 69"/>
            <p:cNvSpPr/>
            <p:nvPr/>
          </p:nvSpPr>
          <p:spPr>
            <a:xfrm>
              <a:off x="5396270" y="4311361"/>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71" name="任意多边形: 形状 70"/>
            <p:cNvSpPr/>
            <p:nvPr/>
          </p:nvSpPr>
          <p:spPr>
            <a:xfrm>
              <a:off x="5316992" y="4311368"/>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72" name="任意多边形: 形状 71"/>
            <p:cNvSpPr/>
            <p:nvPr/>
          </p:nvSpPr>
          <p:spPr>
            <a:xfrm>
              <a:off x="5412162" y="4275351"/>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73" name="任意多边形: 形状 72"/>
            <p:cNvSpPr/>
            <p:nvPr/>
          </p:nvSpPr>
          <p:spPr>
            <a:xfrm>
              <a:off x="5290451" y="4275464"/>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74" name="任意多边形: 形状 73"/>
            <p:cNvSpPr/>
            <p:nvPr/>
          </p:nvSpPr>
          <p:spPr>
            <a:xfrm>
              <a:off x="5338877" y="4204235"/>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75" name="任意多边形: 形状 74"/>
            <p:cNvSpPr/>
            <p:nvPr/>
          </p:nvSpPr>
          <p:spPr>
            <a:xfrm>
              <a:off x="5338869" y="4150947"/>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76" name="任意多边形: 形状 75"/>
            <p:cNvSpPr/>
            <p:nvPr/>
          </p:nvSpPr>
          <p:spPr>
            <a:xfrm>
              <a:off x="5357192" y="4211168"/>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77" name="任意多边形: 形状 76"/>
            <p:cNvSpPr/>
            <p:nvPr/>
          </p:nvSpPr>
          <p:spPr>
            <a:xfrm>
              <a:off x="5345955" y="4353522"/>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78" name="任意多边形: 形状 77"/>
            <p:cNvSpPr/>
            <p:nvPr/>
          </p:nvSpPr>
          <p:spPr>
            <a:xfrm>
              <a:off x="5361386" y="4353697"/>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79" name="任意多边形: 形状 78"/>
            <p:cNvSpPr/>
            <p:nvPr/>
          </p:nvSpPr>
          <p:spPr>
            <a:xfrm>
              <a:off x="5375398" y="4353757"/>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80" name="任意多边形: 形状 79"/>
            <p:cNvSpPr/>
            <p:nvPr/>
          </p:nvSpPr>
          <p:spPr>
            <a:xfrm>
              <a:off x="5336648" y="4353671"/>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81" name="任意多边形: 形状 80"/>
            <p:cNvSpPr/>
            <p:nvPr/>
          </p:nvSpPr>
          <p:spPr>
            <a:xfrm>
              <a:off x="5353774" y="4231317"/>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82" name="任意多边形: 形状 81"/>
            <p:cNvSpPr/>
            <p:nvPr/>
          </p:nvSpPr>
          <p:spPr>
            <a:xfrm>
              <a:off x="5354082" y="4275044"/>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83" name="任意多边形: 形状 82"/>
            <p:cNvSpPr/>
            <p:nvPr/>
          </p:nvSpPr>
          <p:spPr>
            <a:xfrm>
              <a:off x="5363026" y="4180025"/>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84" name="任意多边形: 形状 83"/>
            <p:cNvSpPr/>
            <p:nvPr/>
          </p:nvSpPr>
          <p:spPr>
            <a:xfrm>
              <a:off x="5356631" y="4180011"/>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85" name="任意多边形: 形状 84"/>
            <p:cNvSpPr/>
            <p:nvPr/>
          </p:nvSpPr>
          <p:spPr>
            <a:xfrm>
              <a:off x="5359746" y="4241608"/>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页——B版式">
    <p:spTree>
      <p:nvGrpSpPr>
        <p:cNvPr id="1" name=""/>
        <p:cNvGrpSpPr/>
        <p:nvPr/>
      </p:nvGrpSpPr>
      <p:grpSpPr>
        <a:xfrm>
          <a:off x="0" y="0"/>
          <a:ext cx="0" cy="0"/>
          <a:chOff x="0" y="0"/>
          <a:chExt cx="0" cy="0"/>
        </a:xfrm>
      </p:grpSpPr>
      <p:grpSp>
        <p:nvGrpSpPr>
          <p:cNvPr id="19" name="组合 18"/>
          <p:cNvGrpSpPr/>
          <p:nvPr userDrawn="1"/>
        </p:nvGrpSpPr>
        <p:grpSpPr>
          <a:xfrm>
            <a:off x="0" y="1"/>
            <a:ext cx="12192000" cy="6857998"/>
            <a:chOff x="19129451" y="2705101"/>
            <a:chExt cx="12192000" cy="6857998"/>
          </a:xfrm>
        </p:grpSpPr>
        <p:sp>
          <p:nvSpPr>
            <p:cNvPr id="45" name="任意多边形: 形状 44"/>
            <p:cNvSpPr/>
            <p:nvPr userDrawn="1"/>
          </p:nvSpPr>
          <p:spPr>
            <a:xfrm>
              <a:off x="19129451" y="2705101"/>
              <a:ext cx="8957493" cy="6857998"/>
            </a:xfrm>
            <a:custGeom>
              <a:avLst/>
              <a:gdLst>
                <a:gd name="connsiteX0" fmla="*/ 0 w 8957493"/>
                <a:gd name="connsiteY0" fmla="*/ 0 h 6857998"/>
                <a:gd name="connsiteX1" fmla="*/ 8957493 w 8957493"/>
                <a:gd name="connsiteY1" fmla="*/ 0 h 6857998"/>
                <a:gd name="connsiteX2" fmla="*/ 7242994 w 8957493"/>
                <a:gd name="connsiteY2" fmla="*/ 6857998 h 6857998"/>
                <a:gd name="connsiteX3" fmla="*/ 0 w 8957493"/>
                <a:gd name="connsiteY3" fmla="*/ 6857998 h 6857998"/>
                <a:gd name="connsiteX4" fmla="*/ 0 w 8957493"/>
                <a:gd name="connsiteY4" fmla="*/ 0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7493" h="6857998">
                  <a:moveTo>
                    <a:pt x="0" y="0"/>
                  </a:moveTo>
                  <a:lnTo>
                    <a:pt x="8957493" y="0"/>
                  </a:lnTo>
                  <a:lnTo>
                    <a:pt x="7242994" y="6857998"/>
                  </a:lnTo>
                  <a:lnTo>
                    <a:pt x="0" y="6857998"/>
                  </a:lnTo>
                  <a:lnTo>
                    <a:pt x="0" y="0"/>
                  </a:lnTo>
                  <a:close/>
                </a:path>
              </a:pathLst>
            </a:custGeom>
            <a:blipFill dpi="0" rotWithShape="1">
              <a:blip r:embed="rId2"/>
              <a:srcRect/>
              <a:tile tx="0" ty="-11493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p:cNvSpPr/>
            <p:nvPr userDrawn="1"/>
          </p:nvSpPr>
          <p:spPr>
            <a:xfrm>
              <a:off x="26388590" y="2705102"/>
              <a:ext cx="4932861" cy="6857997"/>
            </a:xfrm>
            <a:custGeom>
              <a:avLst/>
              <a:gdLst>
                <a:gd name="connsiteX0" fmla="*/ 1714499 w 4932861"/>
                <a:gd name="connsiteY0" fmla="*/ 0 h 6857997"/>
                <a:gd name="connsiteX1" fmla="*/ 4932861 w 4932861"/>
                <a:gd name="connsiteY1" fmla="*/ 0 h 6857997"/>
                <a:gd name="connsiteX2" fmla="*/ 4932861 w 4932861"/>
                <a:gd name="connsiteY2" fmla="*/ 6857997 h 6857997"/>
                <a:gd name="connsiteX3" fmla="*/ 0 w 4932861"/>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4932861" h="6857997">
                  <a:moveTo>
                    <a:pt x="1714499" y="0"/>
                  </a:moveTo>
                  <a:lnTo>
                    <a:pt x="4932861" y="0"/>
                  </a:lnTo>
                  <a:lnTo>
                    <a:pt x="4932861" y="6857997"/>
                  </a:lnTo>
                  <a:lnTo>
                    <a:pt x="0" y="6857997"/>
                  </a:lnTo>
                  <a:close/>
                </a:path>
              </a:pathLst>
            </a:custGeom>
            <a:blipFill dpi="0" rotWithShape="1">
              <a:blip r:embed="rId3"/>
              <a:srcRect/>
              <a:tile tx="635000" ty="-698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任意多边形: 形状 40"/>
          <p:cNvSpPr/>
          <p:nvPr userDrawn="1"/>
        </p:nvSpPr>
        <p:spPr>
          <a:xfrm>
            <a:off x="0" y="1"/>
            <a:ext cx="8957493" cy="6857998"/>
          </a:xfrm>
          <a:custGeom>
            <a:avLst/>
            <a:gdLst>
              <a:gd name="connsiteX0" fmla="*/ 0 w 8957493"/>
              <a:gd name="connsiteY0" fmla="*/ 0 h 6857998"/>
              <a:gd name="connsiteX1" fmla="*/ 8957493 w 8957493"/>
              <a:gd name="connsiteY1" fmla="*/ 0 h 6857998"/>
              <a:gd name="connsiteX2" fmla="*/ 7242994 w 8957493"/>
              <a:gd name="connsiteY2" fmla="*/ 6857998 h 6857998"/>
              <a:gd name="connsiteX3" fmla="*/ 0 w 8957493"/>
              <a:gd name="connsiteY3" fmla="*/ 6857998 h 6857998"/>
              <a:gd name="connsiteX4" fmla="*/ 0 w 8957493"/>
              <a:gd name="connsiteY4" fmla="*/ 0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7493" h="6857998">
                <a:moveTo>
                  <a:pt x="0" y="0"/>
                </a:moveTo>
                <a:lnTo>
                  <a:pt x="8957493" y="0"/>
                </a:lnTo>
                <a:lnTo>
                  <a:pt x="7242994" y="6857998"/>
                </a:lnTo>
                <a:lnTo>
                  <a:pt x="0" y="6857998"/>
                </a:lnTo>
                <a:lnTo>
                  <a:pt x="0" y="0"/>
                </a:ln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形状 41"/>
          <p:cNvSpPr/>
          <p:nvPr userDrawn="1"/>
        </p:nvSpPr>
        <p:spPr>
          <a:xfrm>
            <a:off x="7259139" y="0"/>
            <a:ext cx="4932861" cy="6857997"/>
          </a:xfrm>
          <a:custGeom>
            <a:avLst/>
            <a:gdLst>
              <a:gd name="connsiteX0" fmla="*/ 1714499 w 4932861"/>
              <a:gd name="connsiteY0" fmla="*/ 0 h 6857997"/>
              <a:gd name="connsiteX1" fmla="*/ 4932861 w 4932861"/>
              <a:gd name="connsiteY1" fmla="*/ 0 h 6857997"/>
              <a:gd name="connsiteX2" fmla="*/ 4932861 w 4932861"/>
              <a:gd name="connsiteY2" fmla="*/ 6857997 h 6857997"/>
              <a:gd name="connsiteX3" fmla="*/ 0 w 4932861"/>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4932861" h="6857997">
                <a:moveTo>
                  <a:pt x="1714499" y="0"/>
                </a:moveTo>
                <a:lnTo>
                  <a:pt x="4932861" y="0"/>
                </a:lnTo>
                <a:lnTo>
                  <a:pt x="4932861" y="6857997"/>
                </a:lnTo>
                <a:lnTo>
                  <a:pt x="0" y="6857997"/>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1"/>
          <p:cNvSpPr>
            <a:spLocks noGrp="1"/>
          </p:cNvSpPr>
          <p:nvPr userDrawn="1">
            <p:ph type="ctrTitle" hasCustomPrompt="1"/>
          </p:nvPr>
        </p:nvSpPr>
        <p:spPr>
          <a:xfrm>
            <a:off x="660400" y="1520972"/>
            <a:ext cx="10462260" cy="1909763"/>
          </a:xfrm>
        </p:spPr>
        <p:txBody>
          <a:bodyPr anchor="b"/>
          <a:lstStyle>
            <a:lvl1pPr algn="l">
              <a:defRPr sz="6000">
                <a:solidFill>
                  <a:schemeClr val="accent1"/>
                </a:solidFill>
              </a:defRPr>
            </a:lvl1pPr>
          </a:lstStyle>
          <a:p>
            <a:r>
              <a:rPr lang="zh-CN" altLang="en-US" dirty="0">
                <a:solidFill>
                  <a:schemeClr val="accent1"/>
                </a:solidFill>
              </a:rPr>
              <a:t>答辩课题</a:t>
            </a:r>
            <a:br>
              <a:rPr lang="en-US" altLang="zh-CN" dirty="0">
                <a:solidFill>
                  <a:schemeClr val="accent1"/>
                </a:solidFill>
              </a:rPr>
            </a:br>
            <a:r>
              <a:rPr lang="zh-CN" altLang="en-US" dirty="0">
                <a:solidFill>
                  <a:schemeClr val="accent1"/>
                </a:solidFill>
              </a:rPr>
              <a:t>学术答辩</a:t>
            </a:r>
            <a:r>
              <a:rPr lang="en-US" altLang="zh-CN" dirty="0">
                <a:solidFill>
                  <a:schemeClr val="accent1"/>
                </a:solidFill>
              </a:rPr>
              <a:t>PPT</a:t>
            </a:r>
            <a:r>
              <a:rPr lang="zh-CN" altLang="en-US" dirty="0">
                <a:solidFill>
                  <a:schemeClr val="accent1"/>
                </a:solidFill>
              </a:rPr>
              <a:t>模板</a:t>
            </a:r>
            <a:endParaRPr lang="zh-CN" altLang="en-US" dirty="0"/>
          </a:p>
        </p:txBody>
      </p:sp>
      <p:sp>
        <p:nvSpPr>
          <p:cNvPr id="56" name="副标题 2"/>
          <p:cNvSpPr>
            <a:spLocks noGrp="1"/>
          </p:cNvSpPr>
          <p:nvPr userDrawn="1">
            <p:ph type="subTitle" idx="1" hasCustomPrompt="1"/>
          </p:nvPr>
        </p:nvSpPr>
        <p:spPr>
          <a:xfrm>
            <a:off x="660400" y="3573954"/>
            <a:ext cx="7151093" cy="47212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SUN YAT-SEN UNIVERSITY</a:t>
            </a:r>
            <a:r>
              <a:rPr lang="en-US" altLang="zh-CN" dirty="0"/>
              <a:t> </a:t>
            </a:r>
            <a:endParaRPr lang="zh-CN" altLang="en-US" dirty="0"/>
          </a:p>
        </p:txBody>
      </p:sp>
      <p:grpSp>
        <p:nvGrpSpPr>
          <p:cNvPr id="57" name="组合 56"/>
          <p:cNvGrpSpPr/>
          <p:nvPr userDrawn="1"/>
        </p:nvGrpSpPr>
        <p:grpSpPr>
          <a:xfrm>
            <a:off x="660400" y="5596767"/>
            <a:ext cx="2872786" cy="577025"/>
            <a:chOff x="1056639" y="5596767"/>
            <a:chExt cx="2872786" cy="577025"/>
          </a:xfrm>
        </p:grpSpPr>
        <p:sp>
          <p:nvSpPr>
            <p:cNvPr id="58"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59"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60"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61"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62"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63" name="直接连接符 62"/>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67" name="文本占位符 21"/>
          <p:cNvSpPr>
            <a:spLocks noGrp="1"/>
          </p:cNvSpPr>
          <p:nvPr userDrawn="1">
            <p:ph type="body" sz="quarter" idx="10" hasCustomPrompt="1"/>
          </p:nvPr>
        </p:nvSpPr>
        <p:spPr>
          <a:xfrm>
            <a:off x="683962" y="4494222"/>
            <a:ext cx="3544307" cy="472122"/>
          </a:xfrm>
        </p:spPr>
        <p:txBody>
          <a:bodyPr lIns="0" rIns="0"/>
          <a:lstStyle>
            <a:lvl1pPr marL="0" indent="0">
              <a:buNone/>
              <a:defRPr>
                <a:solidFill>
                  <a:schemeClr val="accent1"/>
                </a:solidFill>
              </a:defRPr>
            </a:lvl1pPr>
          </a:lstStyle>
          <a:p>
            <a:pPr lvl="0"/>
            <a:r>
              <a:rPr lang="zh-CN" altLang="en-US" dirty="0"/>
              <a:t>答辩人名字：</a:t>
            </a:r>
          </a:p>
        </p:txBody>
      </p:sp>
      <p:sp>
        <p:nvSpPr>
          <p:cNvPr id="68" name="文本占位符 21"/>
          <p:cNvSpPr>
            <a:spLocks noGrp="1"/>
          </p:cNvSpPr>
          <p:nvPr userDrawn="1">
            <p:ph type="body" sz="quarter" idx="11" hasCustomPrompt="1"/>
          </p:nvPr>
        </p:nvSpPr>
        <p:spPr>
          <a:xfrm>
            <a:off x="4263405" y="4494222"/>
            <a:ext cx="3544307" cy="472122"/>
          </a:xfrm>
        </p:spPr>
        <p:txBody>
          <a:bodyPr lIns="0" rIns="0"/>
          <a:lstStyle>
            <a:lvl1pPr marL="0" indent="0">
              <a:buNone/>
              <a:defRPr>
                <a:solidFill>
                  <a:schemeClr val="accent1"/>
                </a:solidFill>
              </a:defRPr>
            </a:lvl1pPr>
          </a:lstStyle>
          <a:p>
            <a:pPr lvl="0"/>
            <a:r>
              <a:rPr lang="zh-CN" altLang="en-US" dirty="0"/>
              <a:t>指导人名字：</a:t>
            </a:r>
          </a:p>
        </p:txBody>
      </p:sp>
      <p:cxnSp>
        <p:nvCxnSpPr>
          <p:cNvPr id="25" name="直接连接符 24"/>
          <p:cNvCxnSpPr>
            <a:stCxn id="41" idx="1"/>
            <a:endCxn id="42" idx="3"/>
          </p:cNvCxnSpPr>
          <p:nvPr userDrawn="1"/>
        </p:nvCxnSpPr>
        <p:spPr>
          <a:xfrm flipH="1">
            <a:off x="7259139" y="1"/>
            <a:ext cx="1698354" cy="685799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任意多边形: 形状 35"/>
          <p:cNvSpPr/>
          <p:nvPr userDrawn="1"/>
        </p:nvSpPr>
        <p:spPr>
          <a:xfrm rot="837286">
            <a:off x="8116824" y="-89834"/>
            <a:ext cx="117420" cy="5128321"/>
          </a:xfrm>
          <a:custGeom>
            <a:avLst/>
            <a:gdLst>
              <a:gd name="connsiteX0" fmla="*/ 0 w 117420"/>
              <a:gd name="connsiteY0" fmla="*/ 29177 h 5128321"/>
              <a:gd name="connsiteX1" fmla="*/ 117420 w 117420"/>
              <a:gd name="connsiteY1" fmla="*/ 0 h 5128321"/>
              <a:gd name="connsiteX2" fmla="*/ 117419 w 117420"/>
              <a:gd name="connsiteY2" fmla="*/ 5128321 h 5128321"/>
              <a:gd name="connsiteX3" fmla="*/ 0 w 117420"/>
              <a:gd name="connsiteY3" fmla="*/ 5128321 h 5128321"/>
            </a:gdLst>
            <a:ahLst/>
            <a:cxnLst>
              <a:cxn ang="0">
                <a:pos x="connsiteX0" y="connsiteY0"/>
              </a:cxn>
              <a:cxn ang="0">
                <a:pos x="connsiteX1" y="connsiteY1"/>
              </a:cxn>
              <a:cxn ang="0">
                <a:pos x="connsiteX2" y="connsiteY2"/>
              </a:cxn>
              <a:cxn ang="0">
                <a:pos x="connsiteX3" y="connsiteY3"/>
              </a:cxn>
            </a:cxnLst>
            <a:rect l="l" t="t" r="r" b="b"/>
            <a:pathLst>
              <a:path w="117420" h="5128321">
                <a:moveTo>
                  <a:pt x="0" y="29177"/>
                </a:moveTo>
                <a:lnTo>
                  <a:pt x="117420" y="0"/>
                </a:lnTo>
                <a:lnTo>
                  <a:pt x="117419" y="5128321"/>
                </a:lnTo>
                <a:lnTo>
                  <a:pt x="0" y="51283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p:cNvSpPr/>
          <p:nvPr userDrawn="1"/>
        </p:nvSpPr>
        <p:spPr>
          <a:xfrm rot="837286">
            <a:off x="7608000" y="2413560"/>
            <a:ext cx="36000" cy="4515415"/>
          </a:xfrm>
          <a:custGeom>
            <a:avLst/>
            <a:gdLst>
              <a:gd name="connsiteX0" fmla="*/ 0 w 36000"/>
              <a:gd name="connsiteY0" fmla="*/ 0 h 4515415"/>
              <a:gd name="connsiteX1" fmla="*/ 36000 w 36000"/>
              <a:gd name="connsiteY1" fmla="*/ 0 h 4515415"/>
              <a:gd name="connsiteX2" fmla="*/ 36000 w 36000"/>
              <a:gd name="connsiteY2" fmla="*/ 4506469 h 4515415"/>
              <a:gd name="connsiteX3" fmla="*/ 0 w 36000"/>
              <a:gd name="connsiteY3" fmla="*/ 4515415 h 4515415"/>
            </a:gdLst>
            <a:ahLst/>
            <a:cxnLst>
              <a:cxn ang="0">
                <a:pos x="connsiteX0" y="connsiteY0"/>
              </a:cxn>
              <a:cxn ang="0">
                <a:pos x="connsiteX1" y="connsiteY1"/>
              </a:cxn>
              <a:cxn ang="0">
                <a:pos x="connsiteX2" y="connsiteY2"/>
              </a:cxn>
              <a:cxn ang="0">
                <a:pos x="connsiteX3" y="connsiteY3"/>
              </a:cxn>
            </a:cxnLst>
            <a:rect l="l" t="t" r="r" b="b"/>
            <a:pathLst>
              <a:path w="36000" h="4515415">
                <a:moveTo>
                  <a:pt x="0" y="0"/>
                </a:moveTo>
                <a:lnTo>
                  <a:pt x="36000" y="0"/>
                </a:lnTo>
                <a:lnTo>
                  <a:pt x="36000" y="4506469"/>
                </a:lnTo>
                <a:lnTo>
                  <a:pt x="0" y="45154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任意多边形: 形状 130"/>
          <p:cNvSpPr/>
          <p:nvPr/>
        </p:nvSpPr>
        <p:spPr>
          <a:xfrm>
            <a:off x="5848662" y="1862200"/>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accent1"/>
          </a:solidFill>
          <a:ln w="9525" cap="flat">
            <a:noFill/>
            <a:prstDash val="solid"/>
            <a:miter/>
          </a:ln>
        </p:spPr>
        <p:txBody>
          <a:bodyPr wrap="square" rtlCol="0" anchor="ctr">
            <a:noAutofit/>
          </a:bodyPr>
          <a:lstStyle/>
          <a:p>
            <a:endParaRPr lang="zh-CN" altLang="en-US">
              <a:solidFill>
                <a:schemeClr val="bg1"/>
              </a:solidFill>
            </a:endParaRPr>
          </a:p>
        </p:txBody>
      </p:sp>
      <p:sp>
        <p:nvSpPr>
          <p:cNvPr id="132" name="任意多边形: 形状 131"/>
          <p:cNvSpPr/>
          <p:nvPr/>
        </p:nvSpPr>
        <p:spPr>
          <a:xfrm>
            <a:off x="4789853" y="1838902"/>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accent1"/>
          </a:solidFill>
          <a:ln w="9525" cap="flat">
            <a:noFill/>
            <a:prstDash val="solid"/>
            <a:miter/>
          </a:ln>
        </p:spPr>
        <p:txBody>
          <a:bodyPr wrap="square" rtlCol="0" anchor="ctr">
            <a:noAutofit/>
          </a:bodyPr>
          <a:lstStyle/>
          <a:p>
            <a:endParaRPr lang="zh-CN" altLang="en-US">
              <a:solidFill>
                <a:schemeClr val="bg1"/>
              </a:solidFill>
            </a:endParaRPr>
          </a:p>
        </p:txBody>
      </p:sp>
      <p:sp>
        <p:nvSpPr>
          <p:cNvPr id="133" name="任意多边形: 形状 132"/>
          <p:cNvSpPr/>
          <p:nvPr/>
        </p:nvSpPr>
        <p:spPr>
          <a:xfrm>
            <a:off x="5456104" y="1887951"/>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accent1"/>
          </a:solidFill>
          <a:ln w="9525" cap="flat">
            <a:noFill/>
            <a:prstDash val="solid"/>
            <a:miter/>
          </a:ln>
        </p:spPr>
        <p:txBody>
          <a:bodyPr rtlCol="0" anchor="ctr"/>
          <a:lstStyle/>
          <a:p>
            <a:endParaRPr lang="zh-CN" altLang="en-US">
              <a:solidFill>
                <a:schemeClr val="bg1"/>
              </a:solidFill>
            </a:endParaRPr>
          </a:p>
        </p:txBody>
      </p:sp>
      <p:sp>
        <p:nvSpPr>
          <p:cNvPr id="134" name="任意多边形: 形状 133"/>
          <p:cNvSpPr/>
          <p:nvPr/>
        </p:nvSpPr>
        <p:spPr>
          <a:xfrm>
            <a:off x="5135779" y="1900310"/>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accent1"/>
          </a:solidFill>
          <a:ln w="9525" cap="flat">
            <a:noFill/>
            <a:prstDash val="solid"/>
            <a:miter/>
          </a:ln>
        </p:spPr>
        <p:txBody>
          <a:bodyPr rtlCol="0" anchor="ctr"/>
          <a:lstStyle/>
          <a:p>
            <a:endParaRPr lang="zh-CN" altLang="en-US" dirty="0">
              <a:solidFill>
                <a:schemeClr val="bg1"/>
              </a:solidFill>
            </a:endParaRPr>
          </a:p>
        </p:txBody>
      </p:sp>
      <p:sp>
        <p:nvSpPr>
          <p:cNvPr id="135" name="文本框 134"/>
          <p:cNvSpPr txBox="1"/>
          <p:nvPr/>
        </p:nvSpPr>
        <p:spPr>
          <a:xfrm>
            <a:off x="4786285" y="2241976"/>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136" name="任意多边形: 形状 135"/>
          <p:cNvSpPr/>
          <p:nvPr/>
        </p:nvSpPr>
        <p:spPr>
          <a:xfrm>
            <a:off x="4060001" y="1772794"/>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137" name="任意多边形: 形状 136"/>
          <p:cNvSpPr/>
          <p:nvPr/>
        </p:nvSpPr>
        <p:spPr>
          <a:xfrm>
            <a:off x="4366721" y="1772794"/>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138" name="任意多边形: 形状 137"/>
          <p:cNvSpPr/>
          <p:nvPr/>
        </p:nvSpPr>
        <p:spPr>
          <a:xfrm>
            <a:off x="4080258" y="1793054"/>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139" name="任意多边形: 形状 138"/>
          <p:cNvSpPr/>
          <p:nvPr/>
        </p:nvSpPr>
        <p:spPr>
          <a:xfrm>
            <a:off x="4088652" y="1801425"/>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140" name="任意多边形: 形状 139"/>
          <p:cNvSpPr/>
          <p:nvPr/>
        </p:nvSpPr>
        <p:spPr>
          <a:xfrm>
            <a:off x="4094092" y="1807899"/>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141" name="任意多边形: 形状 140"/>
          <p:cNvSpPr/>
          <p:nvPr/>
        </p:nvSpPr>
        <p:spPr>
          <a:xfrm>
            <a:off x="4208702" y="1949542"/>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142" name="任意多边形: 形状 141"/>
          <p:cNvSpPr/>
          <p:nvPr/>
        </p:nvSpPr>
        <p:spPr>
          <a:xfrm>
            <a:off x="4365166" y="2190955"/>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143" name="任意多边形: 形状 142"/>
          <p:cNvSpPr/>
          <p:nvPr/>
        </p:nvSpPr>
        <p:spPr>
          <a:xfrm>
            <a:off x="4456549" y="1898552"/>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144" name="任意多边形: 形状 143"/>
          <p:cNvSpPr/>
          <p:nvPr/>
        </p:nvSpPr>
        <p:spPr>
          <a:xfrm>
            <a:off x="4186673" y="1888920"/>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145" name="任意多边形: 形状 144"/>
          <p:cNvSpPr/>
          <p:nvPr/>
        </p:nvSpPr>
        <p:spPr>
          <a:xfrm>
            <a:off x="4221801" y="2248412"/>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146" name="任意多边形: 形状 145"/>
          <p:cNvSpPr/>
          <p:nvPr/>
        </p:nvSpPr>
        <p:spPr>
          <a:xfrm>
            <a:off x="4370129" y="1839642"/>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147" name="任意多边形: 形状 146"/>
          <p:cNvSpPr/>
          <p:nvPr/>
        </p:nvSpPr>
        <p:spPr>
          <a:xfrm>
            <a:off x="4275689" y="1849885"/>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148" name="任意多边形: 形状 147"/>
          <p:cNvSpPr/>
          <p:nvPr/>
        </p:nvSpPr>
        <p:spPr>
          <a:xfrm>
            <a:off x="4124566" y="2038129"/>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149" name="任意多边形: 形状 148"/>
          <p:cNvSpPr/>
          <p:nvPr/>
        </p:nvSpPr>
        <p:spPr>
          <a:xfrm>
            <a:off x="4530520" y="2153091"/>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150" name="任意多边形: 形状 149"/>
          <p:cNvSpPr/>
          <p:nvPr/>
        </p:nvSpPr>
        <p:spPr>
          <a:xfrm>
            <a:off x="4137181" y="2137629"/>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151" name="任意多边形: 形状 150"/>
          <p:cNvSpPr/>
          <p:nvPr/>
        </p:nvSpPr>
        <p:spPr>
          <a:xfrm>
            <a:off x="4177714" y="2203687"/>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152" name="任意多边形: 形状 151"/>
          <p:cNvSpPr/>
          <p:nvPr/>
        </p:nvSpPr>
        <p:spPr>
          <a:xfrm>
            <a:off x="4135267" y="1994548"/>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153" name="任意多边形: 形状 152"/>
          <p:cNvSpPr/>
          <p:nvPr/>
        </p:nvSpPr>
        <p:spPr>
          <a:xfrm>
            <a:off x="4546521" y="2118385"/>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154" name="任意多边形: 形状 153"/>
          <p:cNvSpPr/>
          <p:nvPr/>
        </p:nvSpPr>
        <p:spPr>
          <a:xfrm>
            <a:off x="4146953" y="2191398"/>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155" name="任意多边形: 形状 154"/>
          <p:cNvSpPr/>
          <p:nvPr/>
        </p:nvSpPr>
        <p:spPr>
          <a:xfrm>
            <a:off x="4537627" y="1995114"/>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156" name="任意多边形: 形状 155"/>
          <p:cNvSpPr/>
          <p:nvPr/>
        </p:nvSpPr>
        <p:spPr>
          <a:xfrm>
            <a:off x="4550866" y="2045056"/>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157" name="任意多边形: 形状 156"/>
          <p:cNvSpPr/>
          <p:nvPr/>
        </p:nvSpPr>
        <p:spPr>
          <a:xfrm>
            <a:off x="4553285" y="2090652"/>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158" name="任意多边形: 形状 157"/>
          <p:cNvSpPr/>
          <p:nvPr/>
        </p:nvSpPr>
        <p:spPr>
          <a:xfrm>
            <a:off x="4217578" y="2252333"/>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159" name="任意多边形: 形状 158"/>
          <p:cNvSpPr/>
          <p:nvPr/>
        </p:nvSpPr>
        <p:spPr>
          <a:xfrm>
            <a:off x="4240901" y="2295766"/>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160" name="任意多边形: 形状 159"/>
          <p:cNvSpPr/>
          <p:nvPr/>
        </p:nvSpPr>
        <p:spPr>
          <a:xfrm>
            <a:off x="4587822" y="2012206"/>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161" name="任意多边形: 形状 160"/>
          <p:cNvSpPr/>
          <p:nvPr/>
        </p:nvSpPr>
        <p:spPr>
          <a:xfrm>
            <a:off x="4129851" y="2086238"/>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162" name="任意多边形: 形状 161"/>
          <p:cNvSpPr/>
          <p:nvPr/>
        </p:nvSpPr>
        <p:spPr>
          <a:xfrm>
            <a:off x="4220924" y="1961720"/>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163" name="任意多边形: 形状 162"/>
          <p:cNvSpPr/>
          <p:nvPr/>
        </p:nvSpPr>
        <p:spPr>
          <a:xfrm>
            <a:off x="4506311" y="1908171"/>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164" name="任意多边形: 形状 163"/>
          <p:cNvSpPr/>
          <p:nvPr/>
        </p:nvSpPr>
        <p:spPr>
          <a:xfrm>
            <a:off x="4496569" y="1920619"/>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165" name="任意多边形: 形状 164"/>
          <p:cNvSpPr/>
          <p:nvPr/>
        </p:nvSpPr>
        <p:spPr>
          <a:xfrm>
            <a:off x="4519082" y="1926395"/>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166" name="任意多边形: 形状 165"/>
          <p:cNvSpPr/>
          <p:nvPr/>
        </p:nvSpPr>
        <p:spPr>
          <a:xfrm>
            <a:off x="4212883" y="1905677"/>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167" name="任意多边形: 形状 166"/>
          <p:cNvSpPr/>
          <p:nvPr/>
        </p:nvSpPr>
        <p:spPr>
          <a:xfrm>
            <a:off x="4202589" y="1927727"/>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168" name="任意多边形: 形状 167"/>
          <p:cNvSpPr/>
          <p:nvPr/>
        </p:nvSpPr>
        <p:spPr>
          <a:xfrm>
            <a:off x="4538739" y="2164154"/>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169" name="任意多边形: 形状 168"/>
          <p:cNvSpPr/>
          <p:nvPr/>
        </p:nvSpPr>
        <p:spPr>
          <a:xfrm>
            <a:off x="4168296" y="2196265"/>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170" name="任意多边形: 形状 169"/>
          <p:cNvSpPr/>
          <p:nvPr/>
        </p:nvSpPr>
        <p:spPr>
          <a:xfrm>
            <a:off x="4227798" y="1968146"/>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171" name="任意多边形: 形状 170"/>
          <p:cNvSpPr/>
          <p:nvPr/>
        </p:nvSpPr>
        <p:spPr>
          <a:xfrm>
            <a:off x="4237348" y="1972563"/>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172" name="任意多边形: 形状 171"/>
          <p:cNvSpPr/>
          <p:nvPr/>
        </p:nvSpPr>
        <p:spPr>
          <a:xfrm>
            <a:off x="4316286" y="2180531"/>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173" name="任意多边形: 形状 172"/>
          <p:cNvSpPr/>
          <p:nvPr/>
        </p:nvSpPr>
        <p:spPr>
          <a:xfrm>
            <a:off x="4347278" y="2138874"/>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174" name="任意多边形: 形状 173"/>
          <p:cNvSpPr/>
          <p:nvPr/>
        </p:nvSpPr>
        <p:spPr>
          <a:xfrm>
            <a:off x="4394150" y="2113441"/>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175" name="任意多边形: 形状 174"/>
          <p:cNvSpPr/>
          <p:nvPr/>
        </p:nvSpPr>
        <p:spPr>
          <a:xfrm>
            <a:off x="4302846" y="2113285"/>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176" name="任意多边形: 形状 175"/>
          <p:cNvSpPr/>
          <p:nvPr/>
        </p:nvSpPr>
        <p:spPr>
          <a:xfrm>
            <a:off x="4394139" y="2144774"/>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177" name="任意多边形: 形状 176"/>
          <p:cNvSpPr/>
          <p:nvPr/>
        </p:nvSpPr>
        <p:spPr>
          <a:xfrm>
            <a:off x="4314861" y="2144781"/>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178" name="任意多边形: 形状 177"/>
          <p:cNvSpPr/>
          <p:nvPr/>
        </p:nvSpPr>
        <p:spPr>
          <a:xfrm>
            <a:off x="4410031" y="2108764"/>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179" name="任意多边形: 形状 178"/>
          <p:cNvSpPr/>
          <p:nvPr/>
        </p:nvSpPr>
        <p:spPr>
          <a:xfrm>
            <a:off x="4288320" y="2108877"/>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180" name="任意多边形: 形状 179"/>
          <p:cNvSpPr/>
          <p:nvPr/>
        </p:nvSpPr>
        <p:spPr>
          <a:xfrm>
            <a:off x="4336746" y="2037648"/>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181" name="任意多边形: 形状 180"/>
          <p:cNvSpPr/>
          <p:nvPr/>
        </p:nvSpPr>
        <p:spPr>
          <a:xfrm>
            <a:off x="4336738" y="1984360"/>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182" name="任意多边形: 形状 181"/>
          <p:cNvSpPr/>
          <p:nvPr/>
        </p:nvSpPr>
        <p:spPr>
          <a:xfrm>
            <a:off x="4355061" y="2044581"/>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183" name="任意多边形: 形状 182"/>
          <p:cNvSpPr/>
          <p:nvPr/>
        </p:nvSpPr>
        <p:spPr>
          <a:xfrm>
            <a:off x="4343824" y="2186935"/>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184" name="任意多边形: 形状 183"/>
          <p:cNvSpPr/>
          <p:nvPr/>
        </p:nvSpPr>
        <p:spPr>
          <a:xfrm>
            <a:off x="4359255" y="2187110"/>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185" name="任意多边形: 形状 184"/>
          <p:cNvSpPr/>
          <p:nvPr/>
        </p:nvSpPr>
        <p:spPr>
          <a:xfrm>
            <a:off x="4373267" y="2187170"/>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186" name="任意多边形: 形状 185"/>
          <p:cNvSpPr/>
          <p:nvPr/>
        </p:nvSpPr>
        <p:spPr>
          <a:xfrm>
            <a:off x="4334517" y="2187084"/>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187" name="任意多边形: 形状 186"/>
          <p:cNvSpPr/>
          <p:nvPr/>
        </p:nvSpPr>
        <p:spPr>
          <a:xfrm>
            <a:off x="4351643" y="2064730"/>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188" name="任意多边形: 形状 187"/>
          <p:cNvSpPr/>
          <p:nvPr/>
        </p:nvSpPr>
        <p:spPr>
          <a:xfrm>
            <a:off x="4351951" y="2108457"/>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189" name="任意多边形: 形状 188"/>
          <p:cNvSpPr/>
          <p:nvPr/>
        </p:nvSpPr>
        <p:spPr>
          <a:xfrm>
            <a:off x="4360895" y="2013438"/>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190" name="任意多边形: 形状 189"/>
          <p:cNvSpPr/>
          <p:nvPr/>
        </p:nvSpPr>
        <p:spPr>
          <a:xfrm>
            <a:off x="4354500" y="2013424"/>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191" name="任意多边形: 形状 190"/>
          <p:cNvSpPr/>
          <p:nvPr/>
        </p:nvSpPr>
        <p:spPr>
          <a:xfrm>
            <a:off x="4357615" y="2075021"/>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A版式">
    <p:spTree>
      <p:nvGrpSpPr>
        <p:cNvPr id="1" name=""/>
        <p:cNvGrpSpPr/>
        <p:nvPr/>
      </p:nvGrpSpPr>
      <p:grpSpPr>
        <a:xfrm>
          <a:off x="0" y="0"/>
          <a:ext cx="0" cy="0"/>
          <a:chOff x="0" y="0"/>
          <a:chExt cx="0" cy="0"/>
        </a:xfrm>
      </p:grpSpPr>
      <p:grpSp>
        <p:nvGrpSpPr>
          <p:cNvPr id="2" name="组合 1"/>
          <p:cNvGrpSpPr/>
          <p:nvPr userDrawn="1"/>
        </p:nvGrpSpPr>
        <p:grpSpPr>
          <a:xfrm>
            <a:off x="0" y="0"/>
            <a:ext cx="12192000" cy="6858000"/>
            <a:chOff x="-1571237" y="-12191240"/>
            <a:chExt cx="12192000" cy="6858000"/>
          </a:xfrm>
        </p:grpSpPr>
        <p:pic>
          <p:nvPicPr>
            <p:cNvPr id="83" name="图片 82"/>
            <p:cNvPicPr>
              <a:picLocks noChangeAspect="1"/>
            </p:cNvPicPr>
            <p:nvPr userDrawn="1"/>
          </p:nvPicPr>
          <p:blipFill>
            <a:blip r:embed="rId2">
              <a:extLst>
                <a:ext uri="{28A0092B-C50C-407E-A947-70E740481C1C}">
                  <a14:useLocalDpi xmlns:a14="http://schemas.microsoft.com/office/drawing/2010/main" val="0"/>
                </a:ext>
              </a:extLst>
            </a:blip>
            <a:srcRect t="125" b="15500"/>
            <a:stretch>
              <a:fillRect/>
            </a:stretch>
          </p:blipFill>
          <p:spPr>
            <a:xfrm>
              <a:off x="-1571237" y="-1219124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94" name="矩形 93"/>
            <p:cNvSpPr/>
            <p:nvPr userDrawn="1"/>
          </p:nvSpPr>
          <p:spPr>
            <a:xfrm>
              <a:off x="-1571237" y="-12191240"/>
              <a:ext cx="12192000" cy="6857999"/>
            </a:xfrm>
            <a:prstGeom prst="rect">
              <a:avLst/>
            </a:prstGeom>
            <a:gradFill flip="none" rotWithShape="1">
              <a:gsLst>
                <a:gs pos="0">
                  <a:schemeClr val="accent1">
                    <a:alpha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grpSp>
      <p:sp>
        <p:nvSpPr>
          <p:cNvPr id="17" name="矩形 16"/>
          <p:cNvSpPr/>
          <p:nvPr userDrawn="1"/>
        </p:nvSpPr>
        <p:spPr>
          <a:xfrm>
            <a:off x="-6102" y="1326308"/>
            <a:ext cx="12218108" cy="4031953"/>
          </a:xfrm>
          <a:prstGeom prst="rect">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a:p>
        </p:txBody>
      </p:sp>
      <p:sp>
        <p:nvSpPr>
          <p:cNvPr id="22" name="文本占位符 21"/>
          <p:cNvSpPr>
            <a:spLocks noGrp="1"/>
          </p:cNvSpPr>
          <p:nvPr>
            <p:ph type="body" sz="quarter" idx="10" hasCustomPrompt="1"/>
          </p:nvPr>
        </p:nvSpPr>
        <p:spPr>
          <a:xfrm>
            <a:off x="4354327" y="2259785"/>
            <a:ext cx="7163462" cy="2338431"/>
          </a:xfrm>
        </p:spPr>
        <p:txBody>
          <a:bodyPr wrap="square" lIns="0" rIns="0" numCol="2" spcCol="180000" anchor="ctr" anchorCtr="1">
            <a:normAutofit/>
          </a:bodyPr>
          <a:lstStyle>
            <a:lvl1pPr marL="514350" indent="-514350" algn="l">
              <a:lnSpc>
                <a:spcPct val="130000"/>
              </a:lnSpc>
              <a:buFont typeface="+mj-lt"/>
              <a:buAutoNum type="arabicPeriod"/>
              <a:defRPr sz="3600">
                <a:solidFill>
                  <a:schemeClr val="bg1"/>
                </a:solidFill>
              </a:defRPr>
            </a:lvl1pPr>
          </a:lstStyle>
          <a:p>
            <a:pPr lvl="0"/>
            <a:r>
              <a:rPr lang="zh-CN" altLang="en-US" dirty="0"/>
              <a:t>点击输入标题</a:t>
            </a:r>
            <a:endParaRPr lang="en-US" altLang="zh-CN" dirty="0"/>
          </a:p>
          <a:p>
            <a:pPr lvl="0"/>
            <a:r>
              <a:rPr lang="zh-CN" altLang="en-US" dirty="0"/>
              <a:t>点击输入标题</a:t>
            </a:r>
          </a:p>
          <a:p>
            <a:pPr lvl="0"/>
            <a:r>
              <a:rPr lang="zh-CN" altLang="en-US" dirty="0"/>
              <a:t>点击输入标题</a:t>
            </a:r>
            <a:endParaRPr lang="en-US" altLang="zh-CN" dirty="0"/>
          </a:p>
          <a:p>
            <a:pPr lvl="0"/>
            <a:r>
              <a:rPr lang="zh-CN" altLang="en-US" dirty="0"/>
              <a:t>点击输入标题</a:t>
            </a:r>
          </a:p>
        </p:txBody>
      </p:sp>
      <p:grpSp>
        <p:nvGrpSpPr>
          <p:cNvPr id="5" name="组合 4"/>
          <p:cNvGrpSpPr/>
          <p:nvPr userDrawn="1"/>
        </p:nvGrpSpPr>
        <p:grpSpPr>
          <a:xfrm>
            <a:off x="3203814" y="2679949"/>
            <a:ext cx="560739" cy="1498101"/>
            <a:chOff x="10292536" y="3335626"/>
            <a:chExt cx="577025" cy="2729611"/>
          </a:xfrm>
        </p:grpSpPr>
        <p:sp>
          <p:nvSpPr>
            <p:cNvPr id="84" name="副标题 2"/>
            <p:cNvSpPr txBox="1"/>
            <p:nvPr/>
          </p:nvSpPr>
          <p:spPr>
            <a:xfrm>
              <a:off x="10346803" y="3335626"/>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博学</a:t>
              </a:r>
            </a:p>
          </p:txBody>
        </p:sp>
        <p:sp>
          <p:nvSpPr>
            <p:cNvPr id="85" name="副标题 2"/>
            <p:cNvSpPr txBox="1"/>
            <p:nvPr/>
          </p:nvSpPr>
          <p:spPr>
            <a:xfrm>
              <a:off x="10346803" y="3936699"/>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审问</a:t>
              </a:r>
            </a:p>
          </p:txBody>
        </p:sp>
        <p:sp>
          <p:nvSpPr>
            <p:cNvPr id="86" name="副标题 2"/>
            <p:cNvSpPr txBox="1"/>
            <p:nvPr/>
          </p:nvSpPr>
          <p:spPr>
            <a:xfrm>
              <a:off x="10346803" y="4537772"/>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慎思</a:t>
              </a:r>
            </a:p>
          </p:txBody>
        </p:sp>
        <p:sp>
          <p:nvSpPr>
            <p:cNvPr id="87" name="副标题 2"/>
            <p:cNvSpPr txBox="1"/>
            <p:nvPr/>
          </p:nvSpPr>
          <p:spPr>
            <a:xfrm>
              <a:off x="10346803" y="5138845"/>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明辨</a:t>
              </a:r>
            </a:p>
          </p:txBody>
        </p:sp>
        <p:sp>
          <p:nvSpPr>
            <p:cNvPr id="88" name="副标题 2"/>
            <p:cNvSpPr txBox="1"/>
            <p:nvPr/>
          </p:nvSpPr>
          <p:spPr>
            <a:xfrm>
              <a:off x="10346803" y="5739919"/>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笃行</a:t>
              </a:r>
            </a:p>
          </p:txBody>
        </p:sp>
        <p:cxnSp>
          <p:nvCxnSpPr>
            <p:cNvPr id="89" name="直接连接符 88"/>
            <p:cNvCxnSpPr/>
            <p:nvPr/>
          </p:nvCxnSpPr>
          <p:spPr>
            <a:xfrm rot="5400000">
              <a:off x="10581049" y="3510309"/>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5400000">
              <a:off x="10581049" y="4111382"/>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5400000">
              <a:off x="10581049" y="4712455"/>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a:off x="10581049" y="5313528"/>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userDrawn="1"/>
        </p:nvGrpSpPr>
        <p:grpSpPr>
          <a:xfrm>
            <a:off x="660400" y="2679950"/>
            <a:ext cx="2075241" cy="1498100"/>
            <a:chOff x="660400" y="2609546"/>
            <a:chExt cx="2075241" cy="1498100"/>
          </a:xfrm>
        </p:grpSpPr>
        <p:sp>
          <p:nvSpPr>
            <p:cNvPr id="16" name="文本框 15"/>
            <p:cNvSpPr txBox="1"/>
            <p:nvPr userDrawn="1"/>
          </p:nvSpPr>
          <p:spPr>
            <a:xfrm>
              <a:off x="660400" y="3645981"/>
              <a:ext cx="2030235" cy="461665"/>
            </a:xfrm>
            <a:prstGeom prst="rect">
              <a:avLst/>
            </a:prstGeom>
            <a:noFill/>
          </p:spPr>
          <p:txBody>
            <a:bodyPr wrap="square" lIns="0" rIns="0" rtlCol="0">
              <a:spAutoFit/>
            </a:bodyPr>
            <a:lstStyle/>
            <a:p>
              <a:pPr algn="dist"/>
              <a:r>
                <a:rPr lang="en-US" altLang="zh-CN" sz="2400" dirty="0">
                  <a:solidFill>
                    <a:schemeClr val="bg2">
                      <a:lumMod val="50000"/>
                    </a:schemeClr>
                  </a:solidFill>
                </a:rPr>
                <a:t>CONTENT</a:t>
              </a:r>
              <a:endParaRPr lang="zh-CN" altLang="en-US" sz="2400" dirty="0">
                <a:solidFill>
                  <a:schemeClr val="bg2">
                    <a:lumMod val="50000"/>
                  </a:schemeClr>
                </a:solidFill>
              </a:endParaRPr>
            </a:p>
          </p:txBody>
        </p:sp>
        <p:sp>
          <p:nvSpPr>
            <p:cNvPr id="95" name="文本框 94"/>
            <p:cNvSpPr txBox="1"/>
            <p:nvPr userDrawn="1"/>
          </p:nvSpPr>
          <p:spPr>
            <a:xfrm>
              <a:off x="660400" y="2609546"/>
              <a:ext cx="2075241" cy="1015663"/>
            </a:xfrm>
            <a:prstGeom prst="rect">
              <a:avLst/>
            </a:prstGeom>
            <a:noFill/>
          </p:spPr>
          <p:txBody>
            <a:bodyPr wrap="square" lIns="0" rIns="0" rtlCol="0">
              <a:spAutoFit/>
            </a:bodyPr>
            <a:lstStyle/>
            <a:p>
              <a:pPr algn="dist"/>
              <a:r>
                <a:rPr lang="zh-CN" altLang="en-US" sz="6000" dirty="0">
                  <a:solidFill>
                    <a:schemeClr val="bg1"/>
                  </a:solidFill>
                  <a:latin typeface="思源黑体 CN Bold" panose="020B0800000000000000" pitchFamily="34" charset="-122"/>
                  <a:ea typeface="思源黑体 CN Bold" panose="020B0800000000000000" pitchFamily="34" charset="-122"/>
                </a:rPr>
                <a:t>目录</a:t>
              </a:r>
            </a:p>
          </p:txBody>
        </p:sp>
      </p:grpSp>
      <p:cxnSp>
        <p:nvCxnSpPr>
          <p:cNvPr id="3" name="直接连接符 2"/>
          <p:cNvCxnSpPr/>
          <p:nvPr userDrawn="1"/>
        </p:nvCxnSpPr>
        <p:spPr>
          <a:xfrm>
            <a:off x="3210750" y="1326308"/>
            <a:ext cx="0" cy="40319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userDrawn="1"/>
        </p:nvCxnSpPr>
        <p:spPr>
          <a:xfrm>
            <a:off x="3735021" y="1326308"/>
            <a:ext cx="0" cy="40319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B版式">
    <p:spTree>
      <p:nvGrpSpPr>
        <p:cNvPr id="1" name=""/>
        <p:cNvGrpSpPr/>
        <p:nvPr/>
      </p:nvGrpSpPr>
      <p:grpSpPr>
        <a:xfrm>
          <a:off x="0" y="0"/>
          <a:ext cx="0" cy="0"/>
          <a:chOff x="0" y="0"/>
          <a:chExt cx="0" cy="0"/>
        </a:xfrm>
      </p:grpSpPr>
      <p:sp>
        <p:nvSpPr>
          <p:cNvPr id="17" name="矩形 16"/>
          <p:cNvSpPr/>
          <p:nvPr userDrawn="1"/>
        </p:nvSpPr>
        <p:spPr>
          <a:xfrm>
            <a:off x="-6102" y="0"/>
            <a:ext cx="4186639" cy="6858000"/>
          </a:xfrm>
          <a:prstGeom prst="rect">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占位符 21"/>
          <p:cNvSpPr>
            <a:spLocks noGrp="1"/>
          </p:cNvSpPr>
          <p:nvPr>
            <p:ph type="body" sz="quarter" idx="10" hasCustomPrompt="1"/>
          </p:nvPr>
        </p:nvSpPr>
        <p:spPr>
          <a:xfrm>
            <a:off x="4190259" y="1130300"/>
            <a:ext cx="8001741" cy="5003799"/>
          </a:xfrm>
        </p:spPr>
        <p:txBody>
          <a:bodyPr lIns="0" rIns="1800000" anchor="ctr" anchorCtr="1">
            <a:normAutofit/>
          </a:bodyPr>
          <a:lstStyle>
            <a:lvl1pPr marL="514350" indent="-514350" algn="l">
              <a:lnSpc>
                <a:spcPct val="130000"/>
              </a:lnSpc>
              <a:buFont typeface="+mj-lt"/>
              <a:buAutoNum type="arabicPeriod"/>
              <a:defRPr sz="4000">
                <a:solidFill>
                  <a:schemeClr val="accent1"/>
                </a:solidFill>
              </a:defRPr>
            </a:lvl1pPr>
          </a:lstStyle>
          <a:p>
            <a:pPr lvl="0"/>
            <a:r>
              <a:rPr lang="zh-CN" altLang="en-US" dirty="0"/>
              <a:t>点击输入标题</a:t>
            </a:r>
            <a:endParaRPr lang="en-US" altLang="zh-CN" dirty="0"/>
          </a:p>
          <a:p>
            <a:pPr lvl="0"/>
            <a:r>
              <a:rPr lang="zh-CN" altLang="en-US" dirty="0"/>
              <a:t>点击输入标题</a:t>
            </a:r>
            <a:endParaRPr lang="en-US" altLang="zh-CN" dirty="0"/>
          </a:p>
          <a:p>
            <a:pPr lvl="0"/>
            <a:r>
              <a:rPr lang="zh-CN" altLang="en-US" dirty="0"/>
              <a:t>点击输入标题</a:t>
            </a:r>
            <a:endParaRPr lang="en-US" altLang="zh-CN" dirty="0"/>
          </a:p>
          <a:p>
            <a:pPr lvl="0"/>
            <a:r>
              <a:rPr lang="zh-CN" altLang="en-US" dirty="0"/>
              <a:t>点击输入标题</a:t>
            </a:r>
          </a:p>
        </p:txBody>
      </p:sp>
      <p:grpSp>
        <p:nvGrpSpPr>
          <p:cNvPr id="29" name="组合 28"/>
          <p:cNvGrpSpPr/>
          <p:nvPr userDrawn="1"/>
        </p:nvGrpSpPr>
        <p:grpSpPr>
          <a:xfrm>
            <a:off x="6734763" y="58184"/>
            <a:ext cx="6657750" cy="6741633"/>
            <a:chOff x="3530952" y="832111"/>
            <a:chExt cx="5130095" cy="5194730"/>
          </a:xfrm>
          <a:solidFill>
            <a:schemeClr val="accent1">
              <a:alpha val="2000"/>
            </a:schemeClr>
          </a:solidFill>
        </p:grpSpPr>
        <p:sp>
          <p:nvSpPr>
            <p:cNvPr id="30" name="任意多边形: 形状 29"/>
            <p:cNvSpPr/>
            <p:nvPr/>
          </p:nvSpPr>
          <p:spPr>
            <a:xfrm flipH="1">
              <a:off x="3530952" y="832111"/>
              <a:ext cx="5130095" cy="5194730"/>
            </a:xfrm>
            <a:custGeom>
              <a:avLst/>
              <a:gdLst>
                <a:gd name="connsiteX0" fmla="*/ 2539295 w 5130095"/>
                <a:gd name="connsiteY0" fmla="*/ 170498 h 5194730"/>
                <a:gd name="connsiteX1" fmla="*/ 3328918 w 5130095"/>
                <a:gd name="connsiteY1" fmla="*/ 301943 h 5194730"/>
                <a:gd name="connsiteX2" fmla="*/ 4273798 w 5130095"/>
                <a:gd name="connsiteY2" fmla="*/ 905828 h 5194730"/>
                <a:gd name="connsiteX3" fmla="*/ 4701470 w 5130095"/>
                <a:gd name="connsiteY3" fmla="*/ 1509713 h 5194730"/>
                <a:gd name="connsiteX4" fmla="*/ 4939595 w 5130095"/>
                <a:gd name="connsiteY4" fmla="*/ 2308861 h 5194730"/>
                <a:gd name="connsiteX5" fmla="*/ 4926260 w 5130095"/>
                <a:gd name="connsiteY5" fmla="*/ 2978468 h 5194730"/>
                <a:gd name="connsiteX6" fmla="*/ 4599553 w 5130095"/>
                <a:gd name="connsiteY6" fmla="*/ 3871913 h 5194730"/>
                <a:gd name="connsiteX7" fmla="*/ 4103300 w 5130095"/>
                <a:gd name="connsiteY7" fmla="*/ 4453891 h 5194730"/>
                <a:gd name="connsiteX8" fmla="*/ 2933630 w 5130095"/>
                <a:gd name="connsiteY8" fmla="*/ 4997768 h 5194730"/>
                <a:gd name="connsiteX9" fmla="*/ 2565965 w 5130095"/>
                <a:gd name="connsiteY9" fmla="*/ 5027296 h 5194730"/>
                <a:gd name="connsiteX10" fmla="*/ 2086858 w 5130095"/>
                <a:gd name="connsiteY10" fmla="*/ 4973003 h 5194730"/>
                <a:gd name="connsiteX11" fmla="*/ 947668 w 5130095"/>
                <a:gd name="connsiteY11" fmla="*/ 4384358 h 5194730"/>
                <a:gd name="connsiteX12" fmla="*/ 478085 w 5130095"/>
                <a:gd name="connsiteY12" fmla="*/ 3789998 h 5194730"/>
                <a:gd name="connsiteX13" fmla="*/ 168523 w 5130095"/>
                <a:gd name="connsiteY13" fmla="*/ 2597468 h 5194730"/>
                <a:gd name="connsiteX14" fmla="*/ 183762 w 5130095"/>
                <a:gd name="connsiteY14" fmla="*/ 2323148 h 5194730"/>
                <a:gd name="connsiteX15" fmla="*/ 451415 w 5130095"/>
                <a:gd name="connsiteY15" fmla="*/ 1448753 h 5194730"/>
                <a:gd name="connsiteX16" fmla="*/ 903853 w 5130095"/>
                <a:gd name="connsiteY16" fmla="*/ 845821 h 5194730"/>
                <a:gd name="connsiteX17" fmla="*/ 1852543 w 5130095"/>
                <a:gd name="connsiteY17" fmla="*/ 278130 h 5194730"/>
                <a:gd name="connsiteX18" fmla="*/ 2539295 w 5130095"/>
                <a:gd name="connsiteY18" fmla="*/ 170498 h 5194730"/>
                <a:gd name="connsiteX19" fmla="*/ 2630805 w 5130095"/>
                <a:gd name="connsiteY19" fmla="*/ 0 h 5194730"/>
                <a:gd name="connsiteX20" fmla="*/ 2442210 w 5130095"/>
                <a:gd name="connsiteY20" fmla="*/ 0 h 5194730"/>
                <a:gd name="connsiteX21" fmla="*/ 2404110 w 5130095"/>
                <a:gd name="connsiteY21" fmla="*/ 3810 h 5194730"/>
                <a:gd name="connsiteX22" fmla="*/ 1934528 w 5130095"/>
                <a:gd name="connsiteY22" fmla="*/ 70485 h 5194730"/>
                <a:gd name="connsiteX23" fmla="*/ 1347788 w 5130095"/>
                <a:gd name="connsiteY23" fmla="*/ 302895 h 5194730"/>
                <a:gd name="connsiteX24" fmla="*/ 617220 w 5130095"/>
                <a:gd name="connsiteY24" fmla="*/ 897255 h 5194730"/>
                <a:gd name="connsiteX25" fmla="*/ 99060 w 5130095"/>
                <a:gd name="connsiteY25" fmla="*/ 1864043 h 5194730"/>
                <a:gd name="connsiteX26" fmla="*/ 6668 w 5130095"/>
                <a:gd name="connsiteY26" fmla="*/ 2397443 h 5194730"/>
                <a:gd name="connsiteX27" fmla="*/ 0 w 5130095"/>
                <a:gd name="connsiteY27" fmla="*/ 2557463 h 5194730"/>
                <a:gd name="connsiteX28" fmla="*/ 0 w 5130095"/>
                <a:gd name="connsiteY28" fmla="*/ 2627948 h 5194730"/>
                <a:gd name="connsiteX29" fmla="*/ 7620 w 5130095"/>
                <a:gd name="connsiteY29" fmla="*/ 2651760 h 5194730"/>
                <a:gd name="connsiteX30" fmla="*/ 32385 w 5130095"/>
                <a:gd name="connsiteY30" fmla="*/ 2976563 h 5194730"/>
                <a:gd name="connsiteX31" fmla="*/ 311468 w 5130095"/>
                <a:gd name="connsiteY31" fmla="*/ 3833813 h 5194730"/>
                <a:gd name="connsiteX32" fmla="*/ 749618 w 5130095"/>
                <a:gd name="connsiteY32" fmla="*/ 4428173 h 5194730"/>
                <a:gd name="connsiteX33" fmla="*/ 1597343 w 5130095"/>
                <a:gd name="connsiteY33" fmla="*/ 5002530 h 5194730"/>
                <a:gd name="connsiteX34" fmla="*/ 2717483 w 5130095"/>
                <a:gd name="connsiteY34" fmla="*/ 5189220 h 5194730"/>
                <a:gd name="connsiteX35" fmla="*/ 3589973 w 5130095"/>
                <a:gd name="connsiteY35" fmla="*/ 4976813 h 5194730"/>
                <a:gd name="connsiteX36" fmla="*/ 4419600 w 5130095"/>
                <a:gd name="connsiteY36" fmla="*/ 4389120 h 5194730"/>
                <a:gd name="connsiteX37" fmla="*/ 4845368 w 5130095"/>
                <a:gd name="connsiteY37" fmla="*/ 3786188 h 5194730"/>
                <a:gd name="connsiteX38" fmla="*/ 5059680 w 5130095"/>
                <a:gd name="connsiteY38" fmla="*/ 3206115 h 5194730"/>
                <a:gd name="connsiteX39" fmla="*/ 5113020 w 5130095"/>
                <a:gd name="connsiteY39" fmla="*/ 2290763 h 5194730"/>
                <a:gd name="connsiteX40" fmla="*/ 4866323 w 5130095"/>
                <a:gd name="connsiteY40" fmla="*/ 1443038 h 5194730"/>
                <a:gd name="connsiteX41" fmla="*/ 4469130 w 5130095"/>
                <a:gd name="connsiteY41" fmla="*/ 853440 h 5194730"/>
                <a:gd name="connsiteX42" fmla="*/ 3645218 w 5130095"/>
                <a:gd name="connsiteY42" fmla="*/ 239078 h 5194730"/>
                <a:gd name="connsiteX43" fmla="*/ 2726055 w 5130095"/>
                <a:gd name="connsiteY43" fmla="*/ 6668 h 5194730"/>
                <a:gd name="connsiteX44" fmla="*/ 2630805 w 5130095"/>
                <a:gd name="connsiteY44" fmla="*/ 0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30095" h="5194730">
                  <a:moveTo>
                    <a:pt x="2539295" y="170498"/>
                  </a:moveTo>
                  <a:cubicBezTo>
                    <a:pt x="2809805" y="170498"/>
                    <a:pt x="3072695" y="206693"/>
                    <a:pt x="3328918" y="301943"/>
                  </a:cubicBezTo>
                  <a:cubicBezTo>
                    <a:pt x="3688963" y="435293"/>
                    <a:pt x="4009955" y="622935"/>
                    <a:pt x="4273798" y="905828"/>
                  </a:cubicBezTo>
                  <a:cubicBezTo>
                    <a:pt x="4443343" y="1087756"/>
                    <a:pt x="4590028" y="1284923"/>
                    <a:pt x="4701470" y="1509713"/>
                  </a:cubicBezTo>
                  <a:cubicBezTo>
                    <a:pt x="4825295" y="1764031"/>
                    <a:pt x="4906258" y="2028826"/>
                    <a:pt x="4939595" y="2308861"/>
                  </a:cubicBezTo>
                  <a:cubicBezTo>
                    <a:pt x="4966265" y="2532698"/>
                    <a:pt x="4960550" y="2755583"/>
                    <a:pt x="4926260" y="2978468"/>
                  </a:cubicBezTo>
                  <a:cubicBezTo>
                    <a:pt x="4876730" y="3298508"/>
                    <a:pt x="4764335" y="3594736"/>
                    <a:pt x="4599553" y="3871913"/>
                  </a:cubicBezTo>
                  <a:cubicBezTo>
                    <a:pt x="4468108" y="4093846"/>
                    <a:pt x="4296658" y="4284346"/>
                    <a:pt x="4103300" y="4453891"/>
                  </a:cubicBezTo>
                  <a:cubicBezTo>
                    <a:pt x="3767068" y="4748213"/>
                    <a:pt x="3367018" y="4910138"/>
                    <a:pt x="2933630" y="4997768"/>
                  </a:cubicBezTo>
                  <a:cubicBezTo>
                    <a:pt x="2812663" y="5021581"/>
                    <a:pt x="2688837" y="5027296"/>
                    <a:pt x="2565965" y="5027296"/>
                  </a:cubicBezTo>
                  <a:cubicBezTo>
                    <a:pt x="2404993" y="5027296"/>
                    <a:pt x="2244973" y="5009198"/>
                    <a:pt x="2086858" y="4973003"/>
                  </a:cubicBezTo>
                  <a:cubicBezTo>
                    <a:pt x="1655375" y="4874896"/>
                    <a:pt x="1269612" y="4692968"/>
                    <a:pt x="947668" y="4384358"/>
                  </a:cubicBezTo>
                  <a:cubicBezTo>
                    <a:pt x="762883" y="4208146"/>
                    <a:pt x="602862" y="4014788"/>
                    <a:pt x="478085" y="3789998"/>
                  </a:cubicBezTo>
                  <a:cubicBezTo>
                    <a:pt x="272345" y="3418523"/>
                    <a:pt x="169475" y="3021330"/>
                    <a:pt x="168523" y="2597468"/>
                  </a:cubicBezTo>
                  <a:cubicBezTo>
                    <a:pt x="167570" y="2506028"/>
                    <a:pt x="174237" y="2414588"/>
                    <a:pt x="183762" y="2323148"/>
                  </a:cubicBezTo>
                  <a:cubicBezTo>
                    <a:pt x="215195" y="2013586"/>
                    <a:pt x="310445" y="1724026"/>
                    <a:pt x="451415" y="1448753"/>
                  </a:cubicBezTo>
                  <a:cubicBezTo>
                    <a:pt x="567620" y="1222058"/>
                    <a:pt x="724783" y="1024890"/>
                    <a:pt x="903853" y="845821"/>
                  </a:cubicBezTo>
                  <a:cubicBezTo>
                    <a:pt x="1171505" y="578168"/>
                    <a:pt x="1497260" y="401003"/>
                    <a:pt x="1852543" y="278130"/>
                  </a:cubicBezTo>
                  <a:cubicBezTo>
                    <a:pt x="2074475" y="200978"/>
                    <a:pt x="2304980" y="169545"/>
                    <a:pt x="2539295" y="170498"/>
                  </a:cubicBezTo>
                  <a:close/>
                  <a:moveTo>
                    <a:pt x="2630805" y="0"/>
                  </a:moveTo>
                  <a:cubicBezTo>
                    <a:pt x="2567940" y="0"/>
                    <a:pt x="2505075" y="0"/>
                    <a:pt x="2442210" y="0"/>
                  </a:cubicBezTo>
                  <a:cubicBezTo>
                    <a:pt x="2429828" y="7620"/>
                    <a:pt x="2416493" y="3810"/>
                    <a:pt x="2404110" y="3810"/>
                  </a:cubicBezTo>
                  <a:cubicBezTo>
                    <a:pt x="2244090" y="3810"/>
                    <a:pt x="2088833" y="30480"/>
                    <a:pt x="1934528" y="70485"/>
                  </a:cubicBezTo>
                  <a:cubicBezTo>
                    <a:pt x="1729740" y="122873"/>
                    <a:pt x="1534478" y="199073"/>
                    <a:pt x="1347788" y="302895"/>
                  </a:cubicBezTo>
                  <a:cubicBezTo>
                    <a:pt x="1071563" y="461963"/>
                    <a:pt x="822960" y="651510"/>
                    <a:pt x="617220" y="897255"/>
                  </a:cubicBezTo>
                  <a:cubicBezTo>
                    <a:pt x="377190" y="1184910"/>
                    <a:pt x="202883" y="1504950"/>
                    <a:pt x="99060" y="1864043"/>
                  </a:cubicBezTo>
                  <a:cubicBezTo>
                    <a:pt x="48578" y="2038350"/>
                    <a:pt x="14288" y="2215515"/>
                    <a:pt x="6668" y="2397443"/>
                  </a:cubicBezTo>
                  <a:cubicBezTo>
                    <a:pt x="4763" y="2450783"/>
                    <a:pt x="10478" y="2505075"/>
                    <a:pt x="0" y="2557463"/>
                  </a:cubicBezTo>
                  <a:cubicBezTo>
                    <a:pt x="0" y="2580323"/>
                    <a:pt x="0" y="2604135"/>
                    <a:pt x="0" y="2627948"/>
                  </a:cubicBezTo>
                  <a:cubicBezTo>
                    <a:pt x="12383" y="2632710"/>
                    <a:pt x="7620" y="2644140"/>
                    <a:pt x="7620" y="2651760"/>
                  </a:cubicBezTo>
                  <a:cubicBezTo>
                    <a:pt x="5715" y="2761298"/>
                    <a:pt x="17145" y="2868930"/>
                    <a:pt x="32385" y="2976563"/>
                  </a:cubicBezTo>
                  <a:cubicBezTo>
                    <a:pt x="74295" y="3278505"/>
                    <a:pt x="170498" y="3564255"/>
                    <a:pt x="311468" y="3833813"/>
                  </a:cubicBezTo>
                  <a:cubicBezTo>
                    <a:pt x="426720" y="4053840"/>
                    <a:pt x="579120" y="4248150"/>
                    <a:pt x="749618" y="4428173"/>
                  </a:cubicBezTo>
                  <a:cubicBezTo>
                    <a:pt x="989648" y="4681538"/>
                    <a:pt x="1280160" y="4865370"/>
                    <a:pt x="1597343" y="5002530"/>
                  </a:cubicBezTo>
                  <a:cubicBezTo>
                    <a:pt x="1953578" y="5155883"/>
                    <a:pt x="2329815" y="5213985"/>
                    <a:pt x="2717483" y="5189220"/>
                  </a:cubicBezTo>
                  <a:cubicBezTo>
                    <a:pt x="3021330" y="5170170"/>
                    <a:pt x="3312795" y="5107305"/>
                    <a:pt x="3589973" y="4976813"/>
                  </a:cubicBezTo>
                  <a:cubicBezTo>
                    <a:pt x="3902393" y="4830128"/>
                    <a:pt x="4186238" y="4646295"/>
                    <a:pt x="4419600" y="4389120"/>
                  </a:cubicBezTo>
                  <a:cubicBezTo>
                    <a:pt x="4586288" y="4205288"/>
                    <a:pt x="4734878" y="4010025"/>
                    <a:pt x="4845368" y="3786188"/>
                  </a:cubicBezTo>
                  <a:cubicBezTo>
                    <a:pt x="4937760" y="3599498"/>
                    <a:pt x="5012055" y="3408998"/>
                    <a:pt x="5059680" y="3206115"/>
                  </a:cubicBezTo>
                  <a:cubicBezTo>
                    <a:pt x="5130165" y="2904173"/>
                    <a:pt x="5147310" y="2599373"/>
                    <a:pt x="5113020" y="2290763"/>
                  </a:cubicBezTo>
                  <a:cubicBezTo>
                    <a:pt x="5079683" y="1993583"/>
                    <a:pt x="4993005" y="1712595"/>
                    <a:pt x="4866323" y="1443038"/>
                  </a:cubicBezTo>
                  <a:cubicBezTo>
                    <a:pt x="4764405" y="1226820"/>
                    <a:pt x="4625340" y="1033463"/>
                    <a:pt x="4469130" y="853440"/>
                  </a:cubicBezTo>
                  <a:cubicBezTo>
                    <a:pt x="4239578" y="589598"/>
                    <a:pt x="3957638" y="391478"/>
                    <a:pt x="3645218" y="239078"/>
                  </a:cubicBezTo>
                  <a:cubicBezTo>
                    <a:pt x="3356610" y="98108"/>
                    <a:pt x="3048000" y="23813"/>
                    <a:pt x="2726055" y="6668"/>
                  </a:cubicBezTo>
                  <a:cubicBezTo>
                    <a:pt x="2694623" y="-1905"/>
                    <a:pt x="2662238" y="10478"/>
                    <a:pt x="2630805"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1" name="任意多边形: 形状 30"/>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2" name="任意多边形: 形状 31"/>
            <p:cNvSpPr/>
            <p:nvPr/>
          </p:nvSpPr>
          <p:spPr>
            <a:xfrm>
              <a:off x="3776700" y="1073030"/>
              <a:ext cx="4645001" cy="4707679"/>
            </a:xfrm>
            <a:custGeom>
              <a:avLst/>
              <a:gdLst>
                <a:gd name="connsiteX0" fmla="*/ 2463952 w 4645001"/>
                <a:gd name="connsiteY0" fmla="*/ 57541 h 4707679"/>
                <a:gd name="connsiteX1" fmla="*/ 1957385 w 4645001"/>
                <a:gd name="connsiteY1" fmla="*/ 84836 h 4707679"/>
                <a:gd name="connsiteX2" fmla="*/ 782000 w 4645001"/>
                <a:gd name="connsiteY2" fmla="*/ 663003 h 4707679"/>
                <a:gd name="connsiteX3" fmla="*/ 318132 w 4645001"/>
                <a:gd name="connsiteY3" fmla="*/ 1266888 h 4707679"/>
                <a:gd name="connsiteX4" fmla="*/ 48575 w 4645001"/>
                <a:gd name="connsiteY4" fmla="*/ 2272728 h 4707679"/>
                <a:gd name="connsiteX5" fmla="*/ 160017 w 4645001"/>
                <a:gd name="connsiteY5" fmla="*/ 3072828 h 4707679"/>
                <a:gd name="connsiteX6" fmla="*/ 425765 w 4645001"/>
                <a:gd name="connsiteY6" fmla="*/ 3630993 h 4707679"/>
                <a:gd name="connsiteX7" fmla="*/ 936305 w 4645001"/>
                <a:gd name="connsiteY7" fmla="*/ 4186301 h 4707679"/>
                <a:gd name="connsiteX8" fmla="*/ 1321115 w 4645001"/>
                <a:gd name="connsiteY8" fmla="*/ 4426331 h 4707679"/>
                <a:gd name="connsiteX9" fmla="*/ 2385058 w 4645001"/>
                <a:gd name="connsiteY9" fmla="*/ 4656836 h 4707679"/>
                <a:gd name="connsiteX10" fmla="*/ 2824160 w 4645001"/>
                <a:gd name="connsiteY10" fmla="*/ 4602543 h 4707679"/>
                <a:gd name="connsiteX11" fmla="*/ 3749990 w 4645001"/>
                <a:gd name="connsiteY11" fmla="*/ 4146296 h 4707679"/>
                <a:gd name="connsiteX12" fmla="*/ 3911915 w 4645001"/>
                <a:gd name="connsiteY12" fmla="*/ 4003421 h 4707679"/>
                <a:gd name="connsiteX13" fmla="*/ 4399595 w 4645001"/>
                <a:gd name="connsiteY13" fmla="*/ 3299523 h 4707679"/>
                <a:gd name="connsiteX14" fmla="*/ 4597715 w 4645001"/>
                <a:gd name="connsiteY14" fmla="*/ 2325116 h 4707679"/>
                <a:gd name="connsiteX15" fmla="*/ 4529135 w 4645001"/>
                <a:gd name="connsiteY15" fmla="*/ 1791716 h 4707679"/>
                <a:gd name="connsiteX16" fmla="*/ 4292915 w 4645001"/>
                <a:gd name="connsiteY16" fmla="*/ 1201166 h 4707679"/>
                <a:gd name="connsiteX17" fmla="*/ 3808093 w 4645001"/>
                <a:gd name="connsiteY17" fmla="*/ 609663 h 4707679"/>
                <a:gd name="connsiteX18" fmla="*/ 2463952 w 4645001"/>
                <a:gd name="connsiteY18" fmla="*/ 57541 h 4707679"/>
                <a:gd name="connsiteX19" fmla="*/ 2283140 w 4645001"/>
                <a:gd name="connsiteY19" fmla="*/ 64 h 4707679"/>
                <a:gd name="connsiteX20" fmla="*/ 2770820 w 4645001"/>
                <a:gd name="connsiteY20" fmla="*/ 42926 h 4707679"/>
                <a:gd name="connsiteX21" fmla="*/ 3891912 w 4645001"/>
                <a:gd name="connsiteY21" fmla="*/ 618236 h 4707679"/>
                <a:gd name="connsiteX22" fmla="*/ 4348160 w 4645001"/>
                <a:gd name="connsiteY22" fmla="*/ 1199261 h 4707679"/>
                <a:gd name="connsiteX23" fmla="*/ 4622480 w 4645001"/>
                <a:gd name="connsiteY23" fmla="*/ 2023174 h 4707679"/>
                <a:gd name="connsiteX24" fmla="*/ 4566283 w 4645001"/>
                <a:gd name="connsiteY24" fmla="*/ 2969006 h 4707679"/>
                <a:gd name="connsiteX25" fmla="*/ 4322443 w 4645001"/>
                <a:gd name="connsiteY25" fmla="*/ 3555746 h 4707679"/>
                <a:gd name="connsiteX26" fmla="*/ 3827143 w 4645001"/>
                <a:gd name="connsiteY26" fmla="*/ 4149154 h 4707679"/>
                <a:gd name="connsiteX27" fmla="*/ 2726053 w 4645001"/>
                <a:gd name="connsiteY27" fmla="*/ 4671124 h 4707679"/>
                <a:gd name="connsiteX28" fmla="*/ 921065 w 4645001"/>
                <a:gd name="connsiteY28" fmla="*/ 4235831 h 4707679"/>
                <a:gd name="connsiteX29" fmla="*/ 348612 w 4645001"/>
                <a:gd name="connsiteY29" fmla="*/ 3601466 h 4707679"/>
                <a:gd name="connsiteX30" fmla="*/ 94295 w 4645001"/>
                <a:gd name="connsiteY30" fmla="*/ 3027109 h 4707679"/>
                <a:gd name="connsiteX31" fmla="*/ 4760 w 4645001"/>
                <a:gd name="connsiteY31" fmla="*/ 2212721 h 4707679"/>
                <a:gd name="connsiteX32" fmla="*/ 270507 w 4645001"/>
                <a:gd name="connsiteY32" fmla="*/ 1253554 h 4707679"/>
                <a:gd name="connsiteX33" fmla="*/ 701038 w 4645001"/>
                <a:gd name="connsiteY33" fmla="*/ 672529 h 4707679"/>
                <a:gd name="connsiteX34" fmla="*/ 1812605 w 4645001"/>
                <a:gd name="connsiteY34" fmla="*/ 62929 h 4707679"/>
                <a:gd name="connsiteX35" fmla="*/ 2064065 w 4645001"/>
                <a:gd name="connsiteY35" fmla="*/ 14351 h 4707679"/>
                <a:gd name="connsiteX36" fmla="*/ 2283140 w 4645001"/>
                <a:gd name="connsiteY36"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45001" h="4707679">
                  <a:moveTo>
                    <a:pt x="2463952" y="57541"/>
                  </a:moveTo>
                  <a:cubicBezTo>
                    <a:pt x="2299690" y="49058"/>
                    <a:pt x="2130740" y="58166"/>
                    <a:pt x="1957385" y="84836"/>
                  </a:cubicBezTo>
                  <a:cubicBezTo>
                    <a:pt x="1508758" y="153416"/>
                    <a:pt x="1112517" y="343916"/>
                    <a:pt x="782000" y="663003"/>
                  </a:cubicBezTo>
                  <a:cubicBezTo>
                    <a:pt x="597215" y="842073"/>
                    <a:pt x="439100" y="1038288"/>
                    <a:pt x="318132" y="1266888"/>
                  </a:cubicBezTo>
                  <a:cubicBezTo>
                    <a:pt x="151445" y="1583118"/>
                    <a:pt x="62862" y="1918398"/>
                    <a:pt x="48575" y="2272728"/>
                  </a:cubicBezTo>
                  <a:cubicBezTo>
                    <a:pt x="37145" y="2545143"/>
                    <a:pt x="77150" y="2812796"/>
                    <a:pt x="160017" y="3072828"/>
                  </a:cubicBezTo>
                  <a:cubicBezTo>
                    <a:pt x="223835" y="3271901"/>
                    <a:pt x="317180" y="3455733"/>
                    <a:pt x="425765" y="3630993"/>
                  </a:cubicBezTo>
                  <a:cubicBezTo>
                    <a:pt x="561972" y="3847211"/>
                    <a:pt x="741995" y="4024376"/>
                    <a:pt x="936305" y="4186301"/>
                  </a:cubicBezTo>
                  <a:cubicBezTo>
                    <a:pt x="1053462" y="4283456"/>
                    <a:pt x="1184908" y="4359656"/>
                    <a:pt x="1321115" y="4426331"/>
                  </a:cubicBezTo>
                  <a:cubicBezTo>
                    <a:pt x="1657347" y="4590161"/>
                    <a:pt x="2010725" y="4667314"/>
                    <a:pt x="2385058" y="4656836"/>
                  </a:cubicBezTo>
                  <a:cubicBezTo>
                    <a:pt x="2533648" y="4653026"/>
                    <a:pt x="2680333" y="4635881"/>
                    <a:pt x="2824160" y="4602543"/>
                  </a:cubicBezTo>
                  <a:cubicBezTo>
                    <a:pt x="3168012" y="4521581"/>
                    <a:pt x="3482337" y="4380611"/>
                    <a:pt x="3749990" y="4146296"/>
                  </a:cubicBezTo>
                  <a:cubicBezTo>
                    <a:pt x="3804283" y="4098671"/>
                    <a:pt x="3859527" y="4052951"/>
                    <a:pt x="3911915" y="4003421"/>
                  </a:cubicBezTo>
                  <a:cubicBezTo>
                    <a:pt x="4123370" y="3802443"/>
                    <a:pt x="4280533" y="3563366"/>
                    <a:pt x="4399595" y="3299523"/>
                  </a:cubicBezTo>
                  <a:cubicBezTo>
                    <a:pt x="4533898" y="3000438"/>
                    <a:pt x="4599620" y="2684208"/>
                    <a:pt x="4597715" y="2325116"/>
                  </a:cubicBezTo>
                  <a:cubicBezTo>
                    <a:pt x="4601525" y="2165096"/>
                    <a:pt x="4573903" y="1977453"/>
                    <a:pt x="4529135" y="1791716"/>
                  </a:cubicBezTo>
                  <a:cubicBezTo>
                    <a:pt x="4480558" y="1583118"/>
                    <a:pt x="4394833" y="1387856"/>
                    <a:pt x="4292915" y="1201166"/>
                  </a:cubicBezTo>
                  <a:cubicBezTo>
                    <a:pt x="4169090" y="974471"/>
                    <a:pt x="4003355" y="776351"/>
                    <a:pt x="3808093" y="609663"/>
                  </a:cubicBezTo>
                  <a:cubicBezTo>
                    <a:pt x="3407328" y="266763"/>
                    <a:pt x="2956736" y="82990"/>
                    <a:pt x="2463952" y="57541"/>
                  </a:cubicBezTo>
                  <a:close/>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3" name="任意多边形: 形状 32"/>
            <p:cNvSpPr/>
            <p:nvPr/>
          </p:nvSpPr>
          <p:spPr>
            <a:xfrm>
              <a:off x="4806398" y="2319357"/>
              <a:ext cx="2585399" cy="2414072"/>
            </a:xfrm>
            <a:custGeom>
              <a:avLst/>
              <a:gdLst>
                <a:gd name="connsiteX0" fmla="*/ 1288686 w 2585399"/>
                <a:gd name="connsiteY0" fmla="*/ 102476 h 2414072"/>
                <a:gd name="connsiteX1" fmla="*/ 812436 w 2585399"/>
                <a:gd name="connsiteY1" fmla="*/ 498716 h 2414072"/>
                <a:gd name="connsiteX2" fmla="*/ 778145 w 2585399"/>
                <a:gd name="connsiteY2" fmla="*/ 527291 h 2414072"/>
                <a:gd name="connsiteX3" fmla="*/ 511445 w 2585399"/>
                <a:gd name="connsiteY3" fmla="*/ 582536 h 2414072"/>
                <a:gd name="connsiteX4" fmla="*/ 106633 w 2585399"/>
                <a:gd name="connsiteY4" fmla="*/ 1157846 h 2414072"/>
                <a:gd name="connsiteX5" fmla="*/ 419053 w 2585399"/>
                <a:gd name="connsiteY5" fmla="*/ 1774114 h 2414072"/>
                <a:gd name="connsiteX6" fmla="*/ 776241 w 2585399"/>
                <a:gd name="connsiteY6" fmla="*/ 1874126 h 2414072"/>
                <a:gd name="connsiteX7" fmla="*/ 814341 w 2585399"/>
                <a:gd name="connsiteY7" fmla="*/ 1903654 h 2414072"/>
                <a:gd name="connsiteX8" fmla="*/ 1401080 w 2585399"/>
                <a:gd name="connsiteY8" fmla="*/ 2283701 h 2414072"/>
                <a:gd name="connsiteX9" fmla="*/ 1773508 w 2585399"/>
                <a:gd name="connsiteY9" fmla="*/ 1902701 h 2414072"/>
                <a:gd name="connsiteX10" fmla="*/ 1809703 w 2585399"/>
                <a:gd name="connsiteY10" fmla="*/ 1874126 h 2414072"/>
                <a:gd name="connsiteX11" fmla="*/ 2227851 w 2585399"/>
                <a:gd name="connsiteY11" fmla="*/ 1727441 h 2414072"/>
                <a:gd name="connsiteX12" fmla="*/ 2482168 w 2585399"/>
                <a:gd name="connsiteY12" fmla="*/ 1202614 h 2414072"/>
                <a:gd name="connsiteX13" fmla="*/ 2473596 w 2585399"/>
                <a:gd name="connsiteY13" fmla="*/ 1096886 h 2414072"/>
                <a:gd name="connsiteX14" fmla="*/ 2327863 w 2585399"/>
                <a:gd name="connsiteY14" fmla="*/ 772084 h 2414072"/>
                <a:gd name="connsiteX15" fmla="*/ 2002108 w 2585399"/>
                <a:gd name="connsiteY15" fmla="*/ 552056 h 2414072"/>
                <a:gd name="connsiteX16" fmla="*/ 1812561 w 2585399"/>
                <a:gd name="connsiteY16" fmla="*/ 527291 h 2414072"/>
                <a:gd name="connsiteX17" fmla="*/ 1772555 w 2585399"/>
                <a:gd name="connsiteY17" fmla="*/ 493954 h 2414072"/>
                <a:gd name="connsiteX18" fmla="*/ 1288686 w 2585399"/>
                <a:gd name="connsiteY18" fmla="*/ 102476 h 2414072"/>
                <a:gd name="connsiteX19" fmla="*/ 1272982 w 2585399"/>
                <a:gd name="connsiteY19" fmla="*/ 416 h 2414072"/>
                <a:gd name="connsiteX20" fmla="*/ 1849707 w 2585399"/>
                <a:gd name="connsiteY20" fmla="*/ 387274 h 2414072"/>
                <a:gd name="connsiteX21" fmla="*/ 1904000 w 2585399"/>
                <a:gd name="connsiteY21" fmla="*/ 427279 h 2414072"/>
                <a:gd name="connsiteX22" fmla="*/ 2245947 w 2585399"/>
                <a:gd name="connsiteY22" fmla="*/ 553009 h 2414072"/>
                <a:gd name="connsiteX23" fmla="*/ 2570750 w 2585399"/>
                <a:gd name="connsiteY23" fmla="*/ 1044499 h 2414072"/>
                <a:gd name="connsiteX24" fmla="*/ 2585037 w 2585399"/>
                <a:gd name="connsiteY24" fmla="*/ 1199757 h 2414072"/>
                <a:gd name="connsiteX25" fmla="*/ 2381202 w 2585399"/>
                <a:gd name="connsiteY25" fmla="*/ 1728394 h 2414072"/>
                <a:gd name="connsiteX26" fmla="*/ 1919240 w 2585399"/>
                <a:gd name="connsiteY26" fmla="*/ 1972234 h 2414072"/>
                <a:gd name="connsiteX27" fmla="*/ 1842087 w 2585399"/>
                <a:gd name="connsiteY27" fmla="*/ 2035099 h 2414072"/>
                <a:gd name="connsiteX28" fmla="*/ 1623012 w 2585399"/>
                <a:gd name="connsiteY28" fmla="*/ 2304657 h 2414072"/>
                <a:gd name="connsiteX29" fmla="*/ 1057227 w 2585399"/>
                <a:gd name="connsiteY29" fmla="*/ 2359902 h 2414072"/>
                <a:gd name="connsiteX30" fmla="*/ 740997 w 2585399"/>
                <a:gd name="connsiteY30" fmla="*/ 2027479 h 2414072"/>
                <a:gd name="connsiteX31" fmla="*/ 673370 w 2585399"/>
                <a:gd name="connsiteY31" fmla="*/ 1975092 h 2414072"/>
                <a:gd name="connsiteX32" fmla="*/ 242840 w 2585399"/>
                <a:gd name="connsiteY32" fmla="*/ 1771257 h 2414072"/>
                <a:gd name="connsiteX33" fmla="*/ 303800 w 2585399"/>
                <a:gd name="connsiteY33" fmla="*/ 583489 h 2414072"/>
                <a:gd name="connsiteX34" fmla="*/ 699087 w 2585399"/>
                <a:gd name="connsiteY34" fmla="*/ 426327 h 2414072"/>
                <a:gd name="connsiteX35" fmla="*/ 733377 w 2585399"/>
                <a:gd name="connsiteY35" fmla="*/ 392989 h 2414072"/>
                <a:gd name="connsiteX36" fmla="*/ 1165812 w 2585399"/>
                <a:gd name="connsiteY36" fmla="*/ 14847 h 2414072"/>
                <a:gd name="connsiteX37" fmla="*/ 1272982 w 2585399"/>
                <a:gd name="connsiteY37" fmla="*/ 416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85399" h="2414072">
                  <a:moveTo>
                    <a:pt x="1288686" y="102476"/>
                  </a:moveTo>
                  <a:cubicBezTo>
                    <a:pt x="1058180" y="104381"/>
                    <a:pt x="856250" y="271069"/>
                    <a:pt x="812436" y="498716"/>
                  </a:cubicBezTo>
                  <a:cubicBezTo>
                    <a:pt x="807673" y="523481"/>
                    <a:pt x="800053" y="528244"/>
                    <a:pt x="778145" y="527291"/>
                  </a:cubicBezTo>
                  <a:cubicBezTo>
                    <a:pt x="684800" y="524434"/>
                    <a:pt x="597170" y="541579"/>
                    <a:pt x="511445" y="582536"/>
                  </a:cubicBezTo>
                  <a:cubicBezTo>
                    <a:pt x="267605" y="699694"/>
                    <a:pt x="125683" y="887336"/>
                    <a:pt x="106633" y="1157846"/>
                  </a:cubicBezTo>
                  <a:cubicBezTo>
                    <a:pt x="88536" y="1422641"/>
                    <a:pt x="207598" y="1625524"/>
                    <a:pt x="419053" y="1774114"/>
                  </a:cubicBezTo>
                  <a:cubicBezTo>
                    <a:pt x="524780" y="1848409"/>
                    <a:pt x="647653" y="1876984"/>
                    <a:pt x="776241" y="1874126"/>
                  </a:cubicBezTo>
                  <a:cubicBezTo>
                    <a:pt x="800053" y="1874126"/>
                    <a:pt x="808625" y="1876984"/>
                    <a:pt x="814341" y="1903654"/>
                  </a:cubicBezTo>
                  <a:cubicBezTo>
                    <a:pt x="869586" y="2175116"/>
                    <a:pt x="1131523" y="2346566"/>
                    <a:pt x="1401080" y="2283701"/>
                  </a:cubicBezTo>
                  <a:cubicBezTo>
                    <a:pt x="1603011" y="2236076"/>
                    <a:pt x="1726836" y="2104631"/>
                    <a:pt x="1773508" y="1902701"/>
                  </a:cubicBezTo>
                  <a:cubicBezTo>
                    <a:pt x="1778271" y="1881746"/>
                    <a:pt x="1785890" y="1874126"/>
                    <a:pt x="1809703" y="1874126"/>
                  </a:cubicBezTo>
                  <a:cubicBezTo>
                    <a:pt x="1965913" y="1873174"/>
                    <a:pt x="2105930" y="1831264"/>
                    <a:pt x="2227851" y="1727441"/>
                  </a:cubicBezTo>
                  <a:cubicBezTo>
                    <a:pt x="2391681" y="1589329"/>
                    <a:pt x="2478358" y="1416926"/>
                    <a:pt x="2482168" y="1202614"/>
                  </a:cubicBezTo>
                  <a:cubicBezTo>
                    <a:pt x="2481215" y="1166419"/>
                    <a:pt x="2480263" y="1131176"/>
                    <a:pt x="2473596" y="1096886"/>
                  </a:cubicBezTo>
                  <a:cubicBezTo>
                    <a:pt x="2455498" y="974966"/>
                    <a:pt x="2405968" y="867334"/>
                    <a:pt x="2327863" y="772084"/>
                  </a:cubicBezTo>
                  <a:cubicBezTo>
                    <a:pt x="2241186" y="665404"/>
                    <a:pt x="2126886" y="600634"/>
                    <a:pt x="2002108" y="552056"/>
                  </a:cubicBezTo>
                  <a:cubicBezTo>
                    <a:pt x="1942101" y="528244"/>
                    <a:pt x="1877330" y="522529"/>
                    <a:pt x="1812561" y="527291"/>
                  </a:cubicBezTo>
                  <a:cubicBezTo>
                    <a:pt x="1786843" y="529196"/>
                    <a:pt x="1778271" y="519671"/>
                    <a:pt x="1772555" y="493954"/>
                  </a:cubicBezTo>
                  <a:cubicBezTo>
                    <a:pt x="1724930" y="263449"/>
                    <a:pt x="1523001" y="101524"/>
                    <a:pt x="1288686" y="102476"/>
                  </a:cubicBezTo>
                  <a:close/>
                  <a:moveTo>
                    <a:pt x="1272982" y="416"/>
                  </a:moveTo>
                  <a:cubicBezTo>
                    <a:pt x="1522896" y="-9129"/>
                    <a:pt x="1764697" y="146411"/>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201412" y="6513"/>
                    <a:pt x="1237280" y="1780"/>
                    <a:pt x="1272982" y="416"/>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5" name="任意多边形: 形状 3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6" name="任意多边形: 形状 3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7" name="任意多边形: 形状 3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8" name="任意多边形: 形状 3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9" name="任意多边形: 形状 3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0" name="任意多边形: 形状 3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1" name="任意多边形: 形状 4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2" name="任意多边形: 形状 4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3" name="任意多边形: 形状 4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4" name="任意多边形: 形状 4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5" name="任意多边形: 形状 4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6" name="任意多边形: 形状 4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7" name="任意多边形: 形状 4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8" name="任意多边形: 形状 4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9" name="任意多边形: 形状 4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0" name="任意多边形: 形状 4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1" name="任意多边形: 形状 5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2" name="任意多边形: 形状 5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3" name="任意多边形: 形状 5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4" name="任意多边形: 形状 5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5" name="任意多边形: 形状 54"/>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6" name="任意多边形: 形状 55"/>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7" name="任意多边形: 形状 56"/>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8" name="任意多边形: 形状 57"/>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9" name="任意多边形: 形状 58"/>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0" name="任意多边形: 形状 59"/>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1" name="任意多边形: 形状 60"/>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2" name="任意多边形: 形状 61"/>
            <p:cNvSpPr/>
            <p:nvPr/>
          </p:nvSpPr>
          <p:spPr>
            <a:xfrm>
              <a:off x="4970180" y="2475902"/>
              <a:ext cx="2261071" cy="2088305"/>
            </a:xfrm>
            <a:custGeom>
              <a:avLst/>
              <a:gdLst>
                <a:gd name="connsiteX0" fmla="*/ 1150620 w 2261071"/>
                <a:gd name="connsiteY0" fmla="*/ 38324 h 2088305"/>
                <a:gd name="connsiteX1" fmla="*/ 732472 w 2261071"/>
                <a:gd name="connsiteY1" fmla="*/ 370747 h 2088305"/>
                <a:gd name="connsiteX2" fmla="*/ 716280 w 2261071"/>
                <a:gd name="connsiteY2" fmla="*/ 473617 h 2088305"/>
                <a:gd name="connsiteX3" fmla="*/ 608647 w 2261071"/>
                <a:gd name="connsiteY3" fmla="*/ 479332 h 2088305"/>
                <a:gd name="connsiteX4" fmla="*/ 180975 w 2261071"/>
                <a:gd name="connsiteY4" fmla="*/ 669832 h 2088305"/>
                <a:gd name="connsiteX5" fmla="*/ 81915 w 2261071"/>
                <a:gd name="connsiteY5" fmla="*/ 835567 h 2088305"/>
                <a:gd name="connsiteX6" fmla="*/ 425767 w 2261071"/>
                <a:gd name="connsiteY6" fmla="*/ 1047974 h 2088305"/>
                <a:gd name="connsiteX7" fmla="*/ 459105 w 2261071"/>
                <a:gd name="connsiteY7" fmla="*/ 1066072 h 2088305"/>
                <a:gd name="connsiteX8" fmla="*/ 695325 w 2261071"/>
                <a:gd name="connsiteY8" fmla="*/ 1066072 h 2088305"/>
                <a:gd name="connsiteX9" fmla="*/ 927735 w 2261071"/>
                <a:gd name="connsiteY9" fmla="*/ 1065119 h 2088305"/>
                <a:gd name="connsiteX10" fmla="*/ 953453 w 2261071"/>
                <a:gd name="connsiteY10" fmla="*/ 1095599 h 2088305"/>
                <a:gd name="connsiteX11" fmla="*/ 920115 w 2261071"/>
                <a:gd name="connsiteY11" fmla="*/ 1105124 h 2088305"/>
                <a:gd name="connsiteX12" fmla="*/ 471487 w 2261071"/>
                <a:gd name="connsiteY12" fmla="*/ 1105124 h 2088305"/>
                <a:gd name="connsiteX13" fmla="*/ 441960 w 2261071"/>
                <a:gd name="connsiteY13" fmla="*/ 1130842 h 2088305"/>
                <a:gd name="connsiteX14" fmla="*/ 473392 w 2261071"/>
                <a:gd name="connsiteY14" fmla="*/ 1143224 h 2088305"/>
                <a:gd name="connsiteX15" fmla="*/ 925830 w 2261071"/>
                <a:gd name="connsiteY15" fmla="*/ 1143224 h 2088305"/>
                <a:gd name="connsiteX16" fmla="*/ 955358 w 2261071"/>
                <a:gd name="connsiteY16" fmla="*/ 1162274 h 2088305"/>
                <a:gd name="connsiteX17" fmla="*/ 927735 w 2261071"/>
                <a:gd name="connsiteY17" fmla="*/ 1182277 h 2088305"/>
                <a:gd name="connsiteX18" fmla="*/ 769620 w 2261071"/>
                <a:gd name="connsiteY18" fmla="*/ 1182277 h 2088305"/>
                <a:gd name="connsiteX19" fmla="*/ 869633 w 2261071"/>
                <a:gd name="connsiteY19" fmla="*/ 1355632 h 2088305"/>
                <a:gd name="connsiteX20" fmla="*/ 868680 w 2261071"/>
                <a:gd name="connsiteY20" fmla="*/ 1709962 h 2088305"/>
                <a:gd name="connsiteX21" fmla="*/ 901065 w 2261071"/>
                <a:gd name="connsiteY21" fmla="*/ 1749014 h 2088305"/>
                <a:gd name="connsiteX22" fmla="*/ 931545 w 2261071"/>
                <a:gd name="connsiteY22" fmla="*/ 1709009 h 2088305"/>
                <a:gd name="connsiteX23" fmla="*/ 931545 w 2261071"/>
                <a:gd name="connsiteY23" fmla="*/ 1413734 h 2088305"/>
                <a:gd name="connsiteX24" fmla="*/ 909637 w 2261071"/>
                <a:gd name="connsiteY24" fmla="*/ 1382302 h 2088305"/>
                <a:gd name="connsiteX25" fmla="*/ 897255 w 2261071"/>
                <a:gd name="connsiteY25" fmla="*/ 1366109 h 2088305"/>
                <a:gd name="connsiteX26" fmla="*/ 910590 w 2261071"/>
                <a:gd name="connsiteY26" fmla="*/ 1355632 h 2088305"/>
                <a:gd name="connsiteX27" fmla="*/ 1019175 w 2261071"/>
                <a:gd name="connsiteY27" fmla="*/ 1360394 h 2088305"/>
                <a:gd name="connsiteX28" fmla="*/ 1026795 w 2261071"/>
                <a:gd name="connsiteY28" fmla="*/ 1441357 h 2088305"/>
                <a:gd name="connsiteX29" fmla="*/ 1028700 w 2261071"/>
                <a:gd name="connsiteY29" fmla="*/ 1448977 h 2088305"/>
                <a:gd name="connsiteX30" fmla="*/ 1053465 w 2261071"/>
                <a:gd name="connsiteY30" fmla="*/ 1430879 h 2088305"/>
                <a:gd name="connsiteX31" fmla="*/ 1071562 w 2261071"/>
                <a:gd name="connsiteY31" fmla="*/ 1372777 h 2088305"/>
                <a:gd name="connsiteX32" fmla="*/ 1087755 w 2261071"/>
                <a:gd name="connsiteY32" fmla="*/ 1355632 h 2088305"/>
                <a:gd name="connsiteX33" fmla="*/ 1163003 w 2261071"/>
                <a:gd name="connsiteY33" fmla="*/ 1355632 h 2088305"/>
                <a:gd name="connsiteX34" fmla="*/ 1173480 w 2261071"/>
                <a:gd name="connsiteY34" fmla="*/ 1378492 h 2088305"/>
                <a:gd name="connsiteX35" fmla="*/ 1180147 w 2261071"/>
                <a:gd name="connsiteY35" fmla="*/ 1417544 h 2088305"/>
                <a:gd name="connsiteX36" fmla="*/ 1214438 w 2261071"/>
                <a:gd name="connsiteY36" fmla="*/ 1436594 h 2088305"/>
                <a:gd name="connsiteX37" fmla="*/ 1234440 w 2261071"/>
                <a:gd name="connsiteY37" fmla="*/ 1424212 h 2088305"/>
                <a:gd name="connsiteX38" fmla="*/ 1242060 w 2261071"/>
                <a:gd name="connsiteY38" fmla="*/ 1358489 h 2088305"/>
                <a:gd name="connsiteX39" fmla="*/ 1311593 w 2261071"/>
                <a:gd name="connsiteY39" fmla="*/ 1355632 h 2088305"/>
                <a:gd name="connsiteX40" fmla="*/ 1343025 w 2261071"/>
                <a:gd name="connsiteY40" fmla="*/ 1355632 h 2088305"/>
                <a:gd name="connsiteX41" fmla="*/ 1360170 w 2261071"/>
                <a:gd name="connsiteY41" fmla="*/ 1365157 h 2088305"/>
                <a:gd name="connsiteX42" fmla="*/ 1348740 w 2261071"/>
                <a:gd name="connsiteY42" fmla="*/ 1382302 h 2088305"/>
                <a:gd name="connsiteX43" fmla="*/ 1322070 w 2261071"/>
                <a:gd name="connsiteY43" fmla="*/ 1417544 h 2088305"/>
                <a:gd name="connsiteX44" fmla="*/ 1322070 w 2261071"/>
                <a:gd name="connsiteY44" fmla="*/ 1712819 h 2088305"/>
                <a:gd name="connsiteX45" fmla="*/ 1353503 w 2261071"/>
                <a:gd name="connsiteY45" fmla="*/ 1749014 h 2088305"/>
                <a:gd name="connsiteX46" fmla="*/ 1383982 w 2261071"/>
                <a:gd name="connsiteY46" fmla="*/ 1711867 h 2088305"/>
                <a:gd name="connsiteX47" fmla="*/ 1383030 w 2261071"/>
                <a:gd name="connsiteY47" fmla="*/ 1365157 h 2088305"/>
                <a:gd name="connsiteX48" fmla="*/ 1483995 w 2261071"/>
                <a:gd name="connsiteY48" fmla="*/ 1184182 h 2088305"/>
                <a:gd name="connsiteX49" fmla="*/ 1323022 w 2261071"/>
                <a:gd name="connsiteY49" fmla="*/ 1182277 h 2088305"/>
                <a:gd name="connsiteX50" fmla="*/ 1299210 w 2261071"/>
                <a:gd name="connsiteY50" fmla="*/ 1153702 h 2088305"/>
                <a:gd name="connsiteX51" fmla="*/ 1330643 w 2261071"/>
                <a:gd name="connsiteY51" fmla="*/ 1141319 h 2088305"/>
                <a:gd name="connsiteX52" fmla="*/ 1775460 w 2261071"/>
                <a:gd name="connsiteY52" fmla="*/ 1140367 h 2088305"/>
                <a:gd name="connsiteX53" fmla="*/ 1811655 w 2261071"/>
                <a:gd name="connsiteY53" fmla="*/ 1120364 h 2088305"/>
                <a:gd name="connsiteX54" fmla="*/ 1774507 w 2261071"/>
                <a:gd name="connsiteY54" fmla="*/ 1103219 h 2088305"/>
                <a:gd name="connsiteX55" fmla="*/ 1333500 w 2261071"/>
                <a:gd name="connsiteY55" fmla="*/ 1102267 h 2088305"/>
                <a:gd name="connsiteX56" fmla="*/ 1299210 w 2261071"/>
                <a:gd name="connsiteY56" fmla="*/ 1085122 h 2088305"/>
                <a:gd name="connsiteX57" fmla="*/ 1333500 w 2261071"/>
                <a:gd name="connsiteY57" fmla="*/ 1063214 h 2088305"/>
                <a:gd name="connsiteX58" fmla="*/ 1774507 w 2261071"/>
                <a:gd name="connsiteY58" fmla="*/ 1064167 h 2088305"/>
                <a:gd name="connsiteX59" fmla="*/ 1838325 w 2261071"/>
                <a:gd name="connsiteY59" fmla="*/ 1021304 h 2088305"/>
                <a:gd name="connsiteX60" fmla="*/ 2002155 w 2261071"/>
                <a:gd name="connsiteY60" fmla="*/ 852712 h 2088305"/>
                <a:gd name="connsiteX61" fmla="*/ 2171700 w 2261071"/>
                <a:gd name="connsiteY61" fmla="*/ 834614 h 2088305"/>
                <a:gd name="connsiteX62" fmla="*/ 2170747 w 2261071"/>
                <a:gd name="connsiteY62" fmla="*/ 821279 h 2088305"/>
                <a:gd name="connsiteX63" fmla="*/ 2156460 w 2261071"/>
                <a:gd name="connsiteY63" fmla="*/ 788894 h 2088305"/>
                <a:gd name="connsiteX64" fmla="*/ 1862138 w 2261071"/>
                <a:gd name="connsiteY64" fmla="*/ 518384 h 2088305"/>
                <a:gd name="connsiteX65" fmla="*/ 1564957 w 2261071"/>
                <a:gd name="connsiteY65" fmla="*/ 479332 h 2088305"/>
                <a:gd name="connsiteX66" fmla="*/ 1526857 w 2261071"/>
                <a:gd name="connsiteY66" fmla="*/ 444089 h 2088305"/>
                <a:gd name="connsiteX67" fmla="*/ 1150620 w 2261071"/>
                <a:gd name="connsiteY67" fmla="*/ 38324 h 2088305"/>
                <a:gd name="connsiteX68" fmla="*/ 1148228 w 2261071"/>
                <a:gd name="connsiteY68" fmla="*/ 397 h 2088305"/>
                <a:gd name="connsiteX69" fmla="*/ 1545907 w 2261071"/>
                <a:gd name="connsiteY69" fmla="*/ 302166 h 2088305"/>
                <a:gd name="connsiteX70" fmla="*/ 1563053 w 2261071"/>
                <a:gd name="connsiteY70" fmla="*/ 385986 h 2088305"/>
                <a:gd name="connsiteX71" fmla="*/ 1621155 w 2261071"/>
                <a:gd name="connsiteY71" fmla="*/ 436469 h 2088305"/>
                <a:gd name="connsiteX72" fmla="*/ 1976438 w 2261071"/>
                <a:gd name="connsiteY72" fmla="*/ 527909 h 2088305"/>
                <a:gd name="connsiteX73" fmla="*/ 1961198 w 2261071"/>
                <a:gd name="connsiteY73" fmla="*/ 1572801 h 2088305"/>
                <a:gd name="connsiteX74" fmla="*/ 1604010 w 2261071"/>
                <a:gd name="connsiteY74" fmla="*/ 1661384 h 2088305"/>
                <a:gd name="connsiteX75" fmla="*/ 1564005 w 2261071"/>
                <a:gd name="connsiteY75" fmla="*/ 1697579 h 2088305"/>
                <a:gd name="connsiteX76" fmla="*/ 1107757 w 2261071"/>
                <a:gd name="connsiteY76" fmla="*/ 2088104 h 2088305"/>
                <a:gd name="connsiteX77" fmla="*/ 697230 w 2261071"/>
                <a:gd name="connsiteY77" fmla="*/ 1695674 h 2088305"/>
                <a:gd name="connsiteX78" fmla="*/ 657225 w 2261071"/>
                <a:gd name="connsiteY78" fmla="*/ 1661384 h 2088305"/>
                <a:gd name="connsiteX79" fmla="*/ 381000 w 2261071"/>
                <a:gd name="connsiteY79" fmla="*/ 1616616 h 2088305"/>
                <a:gd name="connsiteX80" fmla="*/ 0 w 2261071"/>
                <a:gd name="connsiteY80" fmla="*/ 1039401 h 2088305"/>
                <a:gd name="connsiteX81" fmla="*/ 486728 w 2261071"/>
                <a:gd name="connsiteY81" fmla="*/ 446946 h 2088305"/>
                <a:gd name="connsiteX82" fmla="*/ 666750 w 2261071"/>
                <a:gd name="connsiteY82" fmla="*/ 435516 h 2088305"/>
                <a:gd name="connsiteX83" fmla="*/ 696278 w 2261071"/>
                <a:gd name="connsiteY83" fmla="*/ 406941 h 2088305"/>
                <a:gd name="connsiteX84" fmla="*/ 1070610 w 2261071"/>
                <a:gd name="connsiteY84" fmla="*/ 4034 h 2088305"/>
                <a:gd name="connsiteX85" fmla="*/ 1148228 w 2261071"/>
                <a:gd name="connsiteY85" fmla="*/ 397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61071" h="2088305">
                  <a:moveTo>
                    <a:pt x="1150620" y="38324"/>
                  </a:moveTo>
                  <a:cubicBezTo>
                    <a:pt x="954405" y="22132"/>
                    <a:pt x="758190" y="178342"/>
                    <a:pt x="732472" y="370747"/>
                  </a:cubicBezTo>
                  <a:cubicBezTo>
                    <a:pt x="727710" y="405989"/>
                    <a:pt x="742950" y="455519"/>
                    <a:pt x="716280" y="473617"/>
                  </a:cubicBezTo>
                  <a:cubicBezTo>
                    <a:pt x="690562" y="490762"/>
                    <a:pt x="644842" y="479332"/>
                    <a:pt x="608647" y="479332"/>
                  </a:cubicBezTo>
                  <a:cubicBezTo>
                    <a:pt x="437197" y="479332"/>
                    <a:pt x="295275" y="543149"/>
                    <a:pt x="180975" y="669832"/>
                  </a:cubicBezTo>
                  <a:cubicBezTo>
                    <a:pt x="138112" y="718409"/>
                    <a:pt x="102870" y="771749"/>
                    <a:pt x="81915" y="835567"/>
                  </a:cubicBezTo>
                  <a:cubicBezTo>
                    <a:pt x="274320" y="830804"/>
                    <a:pt x="353378" y="879382"/>
                    <a:pt x="425767" y="1047974"/>
                  </a:cubicBezTo>
                  <a:cubicBezTo>
                    <a:pt x="433387" y="1066072"/>
                    <a:pt x="444817" y="1066072"/>
                    <a:pt x="459105" y="1066072"/>
                  </a:cubicBezTo>
                  <a:cubicBezTo>
                    <a:pt x="538162" y="1066072"/>
                    <a:pt x="616267" y="1066072"/>
                    <a:pt x="695325" y="1066072"/>
                  </a:cubicBezTo>
                  <a:cubicBezTo>
                    <a:pt x="772478" y="1066072"/>
                    <a:pt x="850583" y="1067024"/>
                    <a:pt x="927735" y="1065119"/>
                  </a:cubicBezTo>
                  <a:cubicBezTo>
                    <a:pt x="952500" y="1065119"/>
                    <a:pt x="958215" y="1075597"/>
                    <a:pt x="953453" y="1095599"/>
                  </a:cubicBezTo>
                  <a:cubicBezTo>
                    <a:pt x="948690" y="1114649"/>
                    <a:pt x="931545" y="1105124"/>
                    <a:pt x="920115" y="1105124"/>
                  </a:cubicBezTo>
                  <a:cubicBezTo>
                    <a:pt x="770572" y="1106077"/>
                    <a:pt x="621030" y="1106077"/>
                    <a:pt x="471487" y="1105124"/>
                  </a:cubicBezTo>
                  <a:cubicBezTo>
                    <a:pt x="452437" y="1105124"/>
                    <a:pt x="437197" y="1105124"/>
                    <a:pt x="441960" y="1130842"/>
                  </a:cubicBezTo>
                  <a:cubicBezTo>
                    <a:pt x="445770" y="1151797"/>
                    <a:pt x="461962" y="1143224"/>
                    <a:pt x="473392" y="1143224"/>
                  </a:cubicBezTo>
                  <a:cubicBezTo>
                    <a:pt x="623887" y="1143224"/>
                    <a:pt x="775335" y="1143224"/>
                    <a:pt x="925830" y="1143224"/>
                  </a:cubicBezTo>
                  <a:cubicBezTo>
                    <a:pt x="939165" y="1143224"/>
                    <a:pt x="955358" y="1137509"/>
                    <a:pt x="955358" y="1162274"/>
                  </a:cubicBezTo>
                  <a:cubicBezTo>
                    <a:pt x="956310" y="1185134"/>
                    <a:pt x="942022" y="1182277"/>
                    <a:pt x="927735" y="1182277"/>
                  </a:cubicBezTo>
                  <a:cubicBezTo>
                    <a:pt x="874395" y="1182277"/>
                    <a:pt x="822008" y="1182277"/>
                    <a:pt x="769620" y="1182277"/>
                  </a:cubicBezTo>
                  <a:cubicBezTo>
                    <a:pt x="843915" y="1219424"/>
                    <a:pt x="872490" y="1275622"/>
                    <a:pt x="869633" y="1355632"/>
                  </a:cubicBezTo>
                  <a:cubicBezTo>
                    <a:pt x="866775" y="1473742"/>
                    <a:pt x="869633" y="1591852"/>
                    <a:pt x="868680" y="1709962"/>
                  </a:cubicBezTo>
                  <a:cubicBezTo>
                    <a:pt x="868680" y="1733774"/>
                    <a:pt x="869633" y="1749014"/>
                    <a:pt x="901065" y="1749014"/>
                  </a:cubicBezTo>
                  <a:cubicBezTo>
                    <a:pt x="936308" y="1749014"/>
                    <a:pt x="931545" y="1729964"/>
                    <a:pt x="931545" y="1709009"/>
                  </a:cubicBezTo>
                  <a:cubicBezTo>
                    <a:pt x="931545" y="1610902"/>
                    <a:pt x="931545" y="1511842"/>
                    <a:pt x="931545" y="1413734"/>
                  </a:cubicBezTo>
                  <a:cubicBezTo>
                    <a:pt x="931545" y="1398494"/>
                    <a:pt x="934403" y="1381349"/>
                    <a:pt x="909637" y="1382302"/>
                  </a:cubicBezTo>
                  <a:cubicBezTo>
                    <a:pt x="900112" y="1382302"/>
                    <a:pt x="896303" y="1375634"/>
                    <a:pt x="897255" y="1366109"/>
                  </a:cubicBezTo>
                  <a:cubicBezTo>
                    <a:pt x="897255" y="1357537"/>
                    <a:pt x="902970" y="1355632"/>
                    <a:pt x="910590" y="1355632"/>
                  </a:cubicBezTo>
                  <a:cubicBezTo>
                    <a:pt x="947737" y="1355632"/>
                    <a:pt x="988695" y="1347059"/>
                    <a:pt x="1019175" y="1360394"/>
                  </a:cubicBezTo>
                  <a:cubicBezTo>
                    <a:pt x="1039178" y="1368967"/>
                    <a:pt x="1022985" y="1413734"/>
                    <a:pt x="1026795" y="1441357"/>
                  </a:cubicBezTo>
                  <a:cubicBezTo>
                    <a:pt x="1026795" y="1443262"/>
                    <a:pt x="1026795" y="1444214"/>
                    <a:pt x="1028700" y="1448977"/>
                  </a:cubicBezTo>
                  <a:cubicBezTo>
                    <a:pt x="1040130" y="1441357"/>
                    <a:pt x="1048703" y="1435642"/>
                    <a:pt x="1053465" y="1430879"/>
                  </a:cubicBezTo>
                  <a:cubicBezTo>
                    <a:pt x="1076325" y="1416592"/>
                    <a:pt x="1106805" y="1407067"/>
                    <a:pt x="1071562" y="1372777"/>
                  </a:cubicBezTo>
                  <a:cubicBezTo>
                    <a:pt x="1062037" y="1363252"/>
                    <a:pt x="1075372" y="1355632"/>
                    <a:pt x="1087755" y="1355632"/>
                  </a:cubicBezTo>
                  <a:cubicBezTo>
                    <a:pt x="1113472" y="1355632"/>
                    <a:pt x="1138238" y="1355632"/>
                    <a:pt x="1163003" y="1355632"/>
                  </a:cubicBezTo>
                  <a:cubicBezTo>
                    <a:pt x="1183005" y="1355632"/>
                    <a:pt x="1186815" y="1364204"/>
                    <a:pt x="1173480" y="1378492"/>
                  </a:cubicBezTo>
                  <a:cubicBezTo>
                    <a:pt x="1157288" y="1395637"/>
                    <a:pt x="1160145" y="1407067"/>
                    <a:pt x="1180147" y="1417544"/>
                  </a:cubicBezTo>
                  <a:cubicBezTo>
                    <a:pt x="1192530" y="1423259"/>
                    <a:pt x="1203960" y="1428974"/>
                    <a:pt x="1214438" y="1436594"/>
                  </a:cubicBezTo>
                  <a:cubicBezTo>
                    <a:pt x="1231582" y="1448977"/>
                    <a:pt x="1232535" y="1438499"/>
                    <a:pt x="1234440" y="1424212"/>
                  </a:cubicBezTo>
                  <a:cubicBezTo>
                    <a:pt x="1236345" y="1401352"/>
                    <a:pt x="1222057" y="1370872"/>
                    <a:pt x="1242060" y="1358489"/>
                  </a:cubicBezTo>
                  <a:cubicBezTo>
                    <a:pt x="1259205" y="1348012"/>
                    <a:pt x="1287780" y="1355632"/>
                    <a:pt x="1311593" y="1355632"/>
                  </a:cubicBezTo>
                  <a:cubicBezTo>
                    <a:pt x="1322070" y="1355632"/>
                    <a:pt x="1332547" y="1355632"/>
                    <a:pt x="1343025" y="1355632"/>
                  </a:cubicBezTo>
                  <a:cubicBezTo>
                    <a:pt x="1350645" y="1355632"/>
                    <a:pt x="1360170" y="1352774"/>
                    <a:pt x="1360170" y="1365157"/>
                  </a:cubicBezTo>
                  <a:cubicBezTo>
                    <a:pt x="1360170" y="1373729"/>
                    <a:pt x="1359218" y="1383254"/>
                    <a:pt x="1348740" y="1382302"/>
                  </a:cubicBezTo>
                  <a:cubicBezTo>
                    <a:pt x="1320165" y="1380397"/>
                    <a:pt x="1322070" y="1398494"/>
                    <a:pt x="1322070" y="1417544"/>
                  </a:cubicBezTo>
                  <a:cubicBezTo>
                    <a:pt x="1323022" y="1515652"/>
                    <a:pt x="1323022" y="1614712"/>
                    <a:pt x="1322070" y="1712819"/>
                  </a:cubicBezTo>
                  <a:cubicBezTo>
                    <a:pt x="1322070" y="1736632"/>
                    <a:pt x="1324928" y="1749014"/>
                    <a:pt x="1353503" y="1749014"/>
                  </a:cubicBezTo>
                  <a:cubicBezTo>
                    <a:pt x="1383982" y="1749014"/>
                    <a:pt x="1383982" y="1733774"/>
                    <a:pt x="1383982" y="1711867"/>
                  </a:cubicBezTo>
                  <a:cubicBezTo>
                    <a:pt x="1383982" y="1595662"/>
                    <a:pt x="1386840" y="1480409"/>
                    <a:pt x="1383030" y="1365157"/>
                  </a:cubicBezTo>
                  <a:cubicBezTo>
                    <a:pt x="1380172" y="1282289"/>
                    <a:pt x="1403985" y="1220377"/>
                    <a:pt x="1483995" y="1184182"/>
                  </a:cubicBezTo>
                  <a:cubicBezTo>
                    <a:pt x="1429703" y="1181324"/>
                    <a:pt x="1376363" y="1180372"/>
                    <a:pt x="1323022" y="1182277"/>
                  </a:cubicBezTo>
                  <a:cubicBezTo>
                    <a:pt x="1300163" y="1182277"/>
                    <a:pt x="1296353" y="1171799"/>
                    <a:pt x="1299210" y="1153702"/>
                  </a:cubicBezTo>
                  <a:cubicBezTo>
                    <a:pt x="1303020" y="1131794"/>
                    <a:pt x="1320165" y="1141319"/>
                    <a:pt x="1330643" y="1141319"/>
                  </a:cubicBezTo>
                  <a:cubicBezTo>
                    <a:pt x="1479232" y="1140367"/>
                    <a:pt x="1626870" y="1141319"/>
                    <a:pt x="1775460" y="1140367"/>
                  </a:cubicBezTo>
                  <a:cubicBezTo>
                    <a:pt x="1789747" y="1140367"/>
                    <a:pt x="1812607" y="1151797"/>
                    <a:pt x="1811655" y="1120364"/>
                  </a:cubicBezTo>
                  <a:cubicBezTo>
                    <a:pt x="1810703" y="1088932"/>
                    <a:pt x="1786890" y="1103219"/>
                    <a:pt x="1774507" y="1103219"/>
                  </a:cubicBezTo>
                  <a:cubicBezTo>
                    <a:pt x="1627822" y="1102267"/>
                    <a:pt x="1480185" y="1103219"/>
                    <a:pt x="1333500" y="1102267"/>
                  </a:cubicBezTo>
                  <a:cubicBezTo>
                    <a:pt x="1321118" y="1102267"/>
                    <a:pt x="1300163" y="1113697"/>
                    <a:pt x="1299210" y="1085122"/>
                  </a:cubicBezTo>
                  <a:cubicBezTo>
                    <a:pt x="1297305" y="1055594"/>
                    <a:pt x="1318260" y="1063214"/>
                    <a:pt x="1333500" y="1063214"/>
                  </a:cubicBezTo>
                  <a:cubicBezTo>
                    <a:pt x="1480185" y="1063214"/>
                    <a:pt x="1627822" y="1062262"/>
                    <a:pt x="1774507" y="1064167"/>
                  </a:cubicBezTo>
                  <a:cubicBezTo>
                    <a:pt x="1808797" y="1065119"/>
                    <a:pt x="1826895" y="1058452"/>
                    <a:pt x="1838325" y="1021304"/>
                  </a:cubicBezTo>
                  <a:cubicBezTo>
                    <a:pt x="1864043" y="938437"/>
                    <a:pt x="1924050" y="887002"/>
                    <a:pt x="2002155" y="852712"/>
                  </a:cubicBezTo>
                  <a:cubicBezTo>
                    <a:pt x="2056447" y="828899"/>
                    <a:pt x="2113597" y="830804"/>
                    <a:pt x="2171700" y="834614"/>
                  </a:cubicBezTo>
                  <a:cubicBezTo>
                    <a:pt x="2171700" y="828899"/>
                    <a:pt x="2171700" y="824137"/>
                    <a:pt x="2170747" y="821279"/>
                  </a:cubicBezTo>
                  <a:cubicBezTo>
                    <a:pt x="2165985" y="809849"/>
                    <a:pt x="2162175" y="799372"/>
                    <a:pt x="2156460" y="788894"/>
                  </a:cubicBezTo>
                  <a:cubicBezTo>
                    <a:pt x="2089785" y="664117"/>
                    <a:pt x="1993582" y="572677"/>
                    <a:pt x="1862138" y="518384"/>
                  </a:cubicBezTo>
                  <a:cubicBezTo>
                    <a:pt x="1765935" y="478379"/>
                    <a:pt x="1665922" y="476474"/>
                    <a:pt x="1564957" y="479332"/>
                  </a:cubicBezTo>
                  <a:cubicBezTo>
                    <a:pt x="1537335" y="480284"/>
                    <a:pt x="1526857" y="475522"/>
                    <a:pt x="1526857" y="444089"/>
                  </a:cubicBezTo>
                  <a:cubicBezTo>
                    <a:pt x="1525905" y="222157"/>
                    <a:pt x="1371600" y="56422"/>
                    <a:pt x="1150620" y="38324"/>
                  </a:cubicBezTo>
                  <a:close/>
                  <a:moveTo>
                    <a:pt x="1148228" y="397"/>
                  </a:moveTo>
                  <a:cubicBezTo>
                    <a:pt x="1327338" y="8067"/>
                    <a:pt x="1488401" y="126311"/>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096685" y="462"/>
                    <a:pt x="1122640" y="-699"/>
                    <a:pt x="1148228" y="397"/>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3" name="任意多边形: 形状 62"/>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4" name="任意多边形: 形状 63"/>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5" name="任意多边形: 形状 64"/>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6" name="任意多边形: 形状 65"/>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7" name="任意多边形: 形状 66"/>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8" name="任意多边形: 形状 67"/>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9" name="任意多边形: 形状 68"/>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0" name="任意多边形: 形状 69"/>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1" name="任意多边形: 形状 70"/>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2" name="任意多边形: 形状 71"/>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3" name="任意多边形: 形状 72"/>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4" name="任意多边形: 形状 73"/>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5" name="任意多边形: 形状 74"/>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6" name="任意多边形: 形状 75"/>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7" name="任意多边形: 形状 76"/>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8" name="任意多边形: 形状 77"/>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9" name="任意多边形: 形状 78"/>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grpFill/>
            <a:ln w="9525" cap="flat">
              <a:noFill/>
              <a:prstDash val="solid"/>
              <a:miter/>
            </a:ln>
          </p:spPr>
          <p:txBody>
            <a:bodyPr rtlCol="0" anchor="ctr"/>
            <a:lstStyle/>
            <a:p>
              <a:endParaRPr lang="zh-CN" altLang="en-US">
                <a:cs typeface="+mn-ea"/>
                <a:sym typeface="+mn-lt"/>
              </a:endParaRPr>
            </a:p>
          </p:txBody>
        </p:sp>
        <p:sp>
          <p:nvSpPr>
            <p:cNvPr id="80" name="任意多边形: 形状 79"/>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81" name="任意多边形: 形状 80"/>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82" name="任意多边形: 形状 81"/>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grpFill/>
            <a:ln w="9525" cap="flat">
              <a:noFill/>
              <a:prstDash val="solid"/>
              <a:miter/>
            </a:ln>
          </p:spPr>
          <p:txBody>
            <a:bodyPr rtlCol="0" anchor="ctr"/>
            <a:lstStyle/>
            <a:p>
              <a:endParaRPr lang="zh-CN" altLang="en-US">
                <a:cs typeface="+mn-ea"/>
                <a:sym typeface="+mn-lt"/>
              </a:endParaRPr>
            </a:p>
          </p:txBody>
        </p:sp>
      </p:grpSp>
      <p:grpSp>
        <p:nvGrpSpPr>
          <p:cNvPr id="96" name="组合 95"/>
          <p:cNvGrpSpPr/>
          <p:nvPr userDrawn="1"/>
        </p:nvGrpSpPr>
        <p:grpSpPr>
          <a:xfrm>
            <a:off x="1049596" y="2789171"/>
            <a:ext cx="2075242" cy="1247510"/>
            <a:chOff x="660400" y="2811233"/>
            <a:chExt cx="2075242" cy="1247510"/>
          </a:xfrm>
        </p:grpSpPr>
        <p:sp>
          <p:nvSpPr>
            <p:cNvPr id="16" name="文本框 15"/>
            <p:cNvSpPr txBox="1"/>
            <p:nvPr userDrawn="1"/>
          </p:nvSpPr>
          <p:spPr>
            <a:xfrm>
              <a:off x="691932" y="3597078"/>
              <a:ext cx="2043710" cy="461665"/>
            </a:xfrm>
            <a:prstGeom prst="rect">
              <a:avLst/>
            </a:prstGeom>
            <a:noFill/>
          </p:spPr>
          <p:txBody>
            <a:bodyPr wrap="square" lIns="0" rIns="0" rtlCol="0">
              <a:spAutoFit/>
            </a:bodyPr>
            <a:lstStyle/>
            <a:p>
              <a:pPr algn="dist"/>
              <a:r>
                <a:rPr lang="en-US" altLang="zh-CN" sz="2400" dirty="0">
                  <a:solidFill>
                    <a:schemeClr val="bg2">
                      <a:lumMod val="50000"/>
                    </a:schemeClr>
                  </a:solidFill>
                </a:rPr>
                <a:t>CONTENT</a:t>
              </a:r>
              <a:endParaRPr lang="zh-CN" altLang="en-US" sz="2400" dirty="0">
                <a:solidFill>
                  <a:schemeClr val="bg2">
                    <a:lumMod val="50000"/>
                  </a:schemeClr>
                </a:solidFill>
              </a:endParaRPr>
            </a:p>
          </p:txBody>
        </p:sp>
        <p:sp>
          <p:nvSpPr>
            <p:cNvPr id="95" name="文本框 94"/>
            <p:cNvSpPr txBox="1"/>
            <p:nvPr userDrawn="1"/>
          </p:nvSpPr>
          <p:spPr>
            <a:xfrm>
              <a:off x="660400" y="2811233"/>
              <a:ext cx="2075241" cy="1015663"/>
            </a:xfrm>
            <a:prstGeom prst="rect">
              <a:avLst/>
            </a:prstGeom>
            <a:noFill/>
          </p:spPr>
          <p:txBody>
            <a:bodyPr wrap="square" lIns="0" rIns="0" rtlCol="0">
              <a:spAutoFit/>
            </a:bodyPr>
            <a:lstStyle/>
            <a:p>
              <a:pPr algn="dist"/>
              <a:r>
                <a:rPr lang="zh-CN" altLang="en-US" sz="6000" dirty="0">
                  <a:solidFill>
                    <a:schemeClr val="bg1"/>
                  </a:solidFill>
                  <a:latin typeface="思源黑体 CN Bold" panose="020B0800000000000000" pitchFamily="34" charset="-122"/>
                  <a:ea typeface="思源黑体 CN Bold" panose="020B0800000000000000" pitchFamily="34" charset="-122"/>
                </a:rPr>
                <a:t>目录</a:t>
              </a:r>
            </a:p>
          </p:txBody>
        </p:sp>
      </p:grpSp>
      <p:grpSp>
        <p:nvGrpSpPr>
          <p:cNvPr id="97" name="组合 96"/>
          <p:cNvGrpSpPr/>
          <p:nvPr userDrawn="1"/>
        </p:nvGrpSpPr>
        <p:grpSpPr>
          <a:xfrm>
            <a:off x="1049597" y="5912154"/>
            <a:ext cx="2075241" cy="577025"/>
            <a:chOff x="1056639" y="5596767"/>
            <a:chExt cx="2872786" cy="577025"/>
          </a:xfrm>
        </p:grpSpPr>
        <p:sp>
          <p:nvSpPr>
            <p:cNvPr id="98" name="副标题 2"/>
            <p:cNvSpPr txBox="1"/>
            <p:nvPr/>
          </p:nvSpPr>
          <p:spPr>
            <a:xfrm>
              <a:off x="1056639"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99" name="副标题 2"/>
            <p:cNvSpPr txBox="1"/>
            <p:nvPr/>
          </p:nvSpPr>
          <p:spPr>
            <a:xfrm>
              <a:off x="1657712"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100" name="副标题 2"/>
            <p:cNvSpPr txBox="1"/>
            <p:nvPr/>
          </p:nvSpPr>
          <p:spPr>
            <a:xfrm>
              <a:off x="2258785"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101" name="副标题 2"/>
            <p:cNvSpPr txBox="1"/>
            <p:nvPr/>
          </p:nvSpPr>
          <p:spPr>
            <a:xfrm>
              <a:off x="2859858"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02" name="副标题 2"/>
            <p:cNvSpPr txBox="1"/>
            <p:nvPr/>
          </p:nvSpPr>
          <p:spPr>
            <a:xfrm>
              <a:off x="3460932"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03" name="直接连接符 102"/>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束页——A版式">
    <p:spTree>
      <p:nvGrpSpPr>
        <p:cNvPr id="1" name=""/>
        <p:cNvGrpSpPr/>
        <p:nvPr/>
      </p:nvGrpSpPr>
      <p:grpSpPr>
        <a:xfrm>
          <a:off x="0" y="0"/>
          <a:ext cx="0" cy="0"/>
          <a:chOff x="0" y="0"/>
          <a:chExt cx="0" cy="0"/>
        </a:xfrm>
      </p:grpSpPr>
      <p:pic>
        <p:nvPicPr>
          <p:cNvPr id="25" name="图片 24"/>
          <p:cNvPicPr>
            <a:picLocks noChangeAspect="1"/>
          </p:cNvPicPr>
          <p:nvPr userDrawn="1"/>
        </p:nvPicPr>
        <p:blipFill>
          <a:blip r:embed="rId2">
            <a:extLst>
              <a:ext uri="{28A0092B-C50C-407E-A947-70E740481C1C}">
                <a14:useLocalDpi xmlns:a14="http://schemas.microsoft.com/office/drawing/2010/main" val="0"/>
              </a:ext>
            </a:extLst>
          </a:blip>
          <a:srcRect t="125" b="15500"/>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50" name="矩形 149"/>
          <p:cNvSpPr/>
          <p:nvPr userDrawn="1"/>
        </p:nvSpPr>
        <p:spPr>
          <a:xfrm>
            <a:off x="-1" y="0"/>
            <a:ext cx="12192000" cy="6857999"/>
          </a:xfrm>
          <a:prstGeom prst="rect">
            <a:avLst/>
          </a:prstGeom>
          <a:gradFill flip="none" rotWithShape="1">
            <a:gsLst>
              <a:gs pos="0">
                <a:schemeClr val="accent1">
                  <a:alpha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22" name="任意多边形: 形状 21"/>
          <p:cNvSpPr/>
          <p:nvPr userDrawn="1"/>
        </p:nvSpPr>
        <p:spPr>
          <a:xfrm>
            <a:off x="0" y="0"/>
            <a:ext cx="12192000" cy="5216476"/>
          </a:xfrm>
          <a:custGeom>
            <a:avLst/>
            <a:gdLst>
              <a:gd name="connsiteX0" fmla="*/ 0 w 12192000"/>
              <a:gd name="connsiteY0" fmla="*/ 0 h 5216476"/>
              <a:gd name="connsiteX1" fmla="*/ 12192000 w 12192000"/>
              <a:gd name="connsiteY1" fmla="*/ 0 h 5216476"/>
              <a:gd name="connsiteX2" fmla="*/ 12192000 w 12192000"/>
              <a:gd name="connsiteY2" fmla="*/ 3688277 h 5216476"/>
              <a:gd name="connsiteX3" fmla="*/ 11941932 w 12192000"/>
              <a:gd name="connsiteY3" fmla="*/ 3834188 h 5216476"/>
              <a:gd name="connsiteX4" fmla="*/ 6096000 w 12192000"/>
              <a:gd name="connsiteY4" fmla="*/ 5216476 h 5216476"/>
              <a:gd name="connsiteX5" fmla="*/ 250069 w 12192000"/>
              <a:gd name="connsiteY5" fmla="*/ 3834188 h 5216476"/>
              <a:gd name="connsiteX6" fmla="*/ 0 w 12192000"/>
              <a:gd name="connsiteY6" fmla="*/ 3688277 h 52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216476">
                <a:moveTo>
                  <a:pt x="0" y="0"/>
                </a:moveTo>
                <a:lnTo>
                  <a:pt x="12192000" y="0"/>
                </a:lnTo>
                <a:lnTo>
                  <a:pt x="12192000" y="3688277"/>
                </a:lnTo>
                <a:lnTo>
                  <a:pt x="11941932" y="3834188"/>
                </a:lnTo>
                <a:cubicBezTo>
                  <a:pt x="10397914" y="4693027"/>
                  <a:pt x="8346842" y="5216476"/>
                  <a:pt x="6096000" y="5216476"/>
                </a:cubicBezTo>
                <a:cubicBezTo>
                  <a:pt x="3845158" y="5216476"/>
                  <a:pt x="1794086" y="4693027"/>
                  <a:pt x="250069" y="3834188"/>
                </a:cubicBezTo>
                <a:lnTo>
                  <a:pt x="0" y="3688277"/>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标题 1"/>
          <p:cNvSpPr>
            <a:spLocks noGrp="1"/>
          </p:cNvSpPr>
          <p:nvPr>
            <p:ph type="ctrTitle" hasCustomPrompt="1"/>
          </p:nvPr>
        </p:nvSpPr>
        <p:spPr>
          <a:xfrm>
            <a:off x="3710159" y="1815349"/>
            <a:ext cx="4771682" cy="1500430"/>
          </a:xfrm>
          <a:ln>
            <a:noFill/>
          </a:ln>
        </p:spPr>
        <p:txBody>
          <a:bodyPr anchor="b">
            <a:normAutofit/>
          </a:bodyPr>
          <a:lstStyle>
            <a:lvl1pPr algn="dist">
              <a:defRPr sz="4800">
                <a:solidFill>
                  <a:schemeClr val="bg1"/>
                </a:solidFill>
              </a:defRPr>
            </a:lvl1pPr>
          </a:lstStyle>
          <a:p>
            <a:r>
              <a:rPr lang="zh-CN" altLang="en-US" dirty="0"/>
              <a:t>谢谢各位老师</a:t>
            </a:r>
            <a:br>
              <a:rPr lang="en-US" altLang="zh-CN" dirty="0"/>
            </a:br>
            <a:r>
              <a:rPr lang="zh-CN" altLang="en-US" dirty="0"/>
              <a:t>敬请批评指正</a:t>
            </a:r>
          </a:p>
        </p:txBody>
      </p:sp>
      <p:sp>
        <p:nvSpPr>
          <p:cNvPr id="157" name="副标题 2"/>
          <p:cNvSpPr>
            <a:spLocks noGrp="1"/>
          </p:cNvSpPr>
          <p:nvPr>
            <p:ph type="subTitle" idx="1" hasCustomPrompt="1"/>
          </p:nvPr>
        </p:nvSpPr>
        <p:spPr>
          <a:xfrm>
            <a:off x="3710159" y="3216929"/>
            <a:ext cx="4771682" cy="479868"/>
          </a:xfrm>
          <a:ln>
            <a:noFill/>
          </a:ln>
        </p:spPr>
        <p:txBody>
          <a:bodyPr anchor="ctr" anchorCtr="1">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Thanks for Your Listening</a:t>
            </a:r>
            <a:endParaRPr lang="zh-CN" altLang="en-US" dirty="0"/>
          </a:p>
        </p:txBody>
      </p:sp>
      <p:cxnSp>
        <p:nvCxnSpPr>
          <p:cNvPr id="160" name="直接连接符 159"/>
          <p:cNvCxnSpPr/>
          <p:nvPr userDrawn="1"/>
        </p:nvCxnSpPr>
        <p:spPr>
          <a:xfrm>
            <a:off x="7599407" y="3456863"/>
            <a:ext cx="882434" cy="0"/>
          </a:xfrm>
          <a:prstGeom prst="line">
            <a:avLst/>
          </a:prstGeom>
          <a:ln>
            <a:gradFill>
              <a:gsLst>
                <a:gs pos="0">
                  <a:schemeClr val="bg1">
                    <a:alpha val="0"/>
                  </a:schemeClr>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userDrawn="1"/>
        </p:nvCxnSpPr>
        <p:spPr>
          <a:xfrm>
            <a:off x="3710159" y="3456863"/>
            <a:ext cx="882434"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0" name="组合 9"/>
          <p:cNvGrpSpPr/>
          <p:nvPr userDrawn="1"/>
        </p:nvGrpSpPr>
        <p:grpSpPr>
          <a:xfrm>
            <a:off x="4659607" y="-10968"/>
            <a:ext cx="2872786" cy="577025"/>
            <a:chOff x="1056639" y="5596767"/>
            <a:chExt cx="2872786" cy="577025"/>
          </a:xfrm>
        </p:grpSpPr>
        <p:sp>
          <p:nvSpPr>
            <p:cNvPr id="11"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12"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13"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14"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5"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6" name="直接连接符 15"/>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a:off x="5062132" y="4041432"/>
            <a:ext cx="2067736" cy="617354"/>
            <a:chOff x="5062132" y="3939381"/>
            <a:chExt cx="2067736" cy="617354"/>
          </a:xfrm>
        </p:grpSpPr>
        <p:sp>
          <p:nvSpPr>
            <p:cNvPr id="21" name="任意多边形: 形状 20"/>
            <p:cNvSpPr/>
            <p:nvPr/>
          </p:nvSpPr>
          <p:spPr>
            <a:xfrm>
              <a:off x="6850793" y="4028787"/>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3" name="任意多边形: 形状 22"/>
            <p:cNvSpPr/>
            <p:nvPr/>
          </p:nvSpPr>
          <p:spPr>
            <a:xfrm>
              <a:off x="5791984" y="4005489"/>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4" name="任意多边形: 形状 23"/>
            <p:cNvSpPr/>
            <p:nvPr/>
          </p:nvSpPr>
          <p:spPr>
            <a:xfrm>
              <a:off x="6458235" y="4054538"/>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bg1"/>
            </a:solidFill>
            <a:ln w="9525" cap="flat">
              <a:noFill/>
              <a:prstDash val="solid"/>
              <a:miter/>
            </a:ln>
          </p:spPr>
          <p:txBody>
            <a:bodyPr rtlCol="0" anchor="ctr"/>
            <a:lstStyle/>
            <a:p>
              <a:endParaRPr lang="zh-CN" altLang="en-US">
                <a:solidFill>
                  <a:schemeClr val="bg1"/>
                </a:solidFill>
              </a:endParaRPr>
            </a:p>
          </p:txBody>
        </p:sp>
        <p:sp>
          <p:nvSpPr>
            <p:cNvPr id="26" name="任意多边形: 形状 25"/>
            <p:cNvSpPr/>
            <p:nvPr/>
          </p:nvSpPr>
          <p:spPr>
            <a:xfrm>
              <a:off x="6137910" y="4066897"/>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bg1"/>
            </a:solidFill>
            <a:ln w="9525" cap="flat">
              <a:noFill/>
              <a:prstDash val="solid"/>
              <a:miter/>
            </a:ln>
          </p:spPr>
          <p:txBody>
            <a:bodyPr rtlCol="0" anchor="ctr"/>
            <a:lstStyle/>
            <a:p>
              <a:endParaRPr lang="zh-CN" altLang="en-US" dirty="0">
                <a:solidFill>
                  <a:schemeClr val="bg1"/>
                </a:solidFill>
              </a:endParaRPr>
            </a:p>
          </p:txBody>
        </p:sp>
        <p:sp>
          <p:nvSpPr>
            <p:cNvPr id="27" name="文本框 26"/>
            <p:cNvSpPr txBox="1"/>
            <p:nvPr/>
          </p:nvSpPr>
          <p:spPr>
            <a:xfrm>
              <a:off x="5788416" y="4408563"/>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28" name="任意多边形: 形状 27"/>
            <p:cNvSpPr/>
            <p:nvPr/>
          </p:nvSpPr>
          <p:spPr>
            <a:xfrm>
              <a:off x="5062132" y="3939381"/>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29" name="任意多边形: 形状 28"/>
            <p:cNvSpPr/>
            <p:nvPr/>
          </p:nvSpPr>
          <p:spPr>
            <a:xfrm>
              <a:off x="5368852" y="3939381"/>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30" name="任意多边形: 形状 29"/>
            <p:cNvSpPr/>
            <p:nvPr/>
          </p:nvSpPr>
          <p:spPr>
            <a:xfrm>
              <a:off x="5082389" y="3959641"/>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31" name="任意多边形: 形状 30"/>
            <p:cNvSpPr/>
            <p:nvPr/>
          </p:nvSpPr>
          <p:spPr>
            <a:xfrm>
              <a:off x="5090783" y="3968012"/>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32" name="任意多边形: 形状 31"/>
            <p:cNvSpPr/>
            <p:nvPr/>
          </p:nvSpPr>
          <p:spPr>
            <a:xfrm>
              <a:off x="5096223" y="3974486"/>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33" name="任意多边形: 形状 32"/>
            <p:cNvSpPr/>
            <p:nvPr/>
          </p:nvSpPr>
          <p:spPr>
            <a:xfrm>
              <a:off x="5210833" y="4116129"/>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34" name="任意多边形: 形状 33"/>
            <p:cNvSpPr/>
            <p:nvPr/>
          </p:nvSpPr>
          <p:spPr>
            <a:xfrm>
              <a:off x="5367297" y="4357542"/>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5" name="任意多边形: 形状 34"/>
            <p:cNvSpPr/>
            <p:nvPr/>
          </p:nvSpPr>
          <p:spPr>
            <a:xfrm>
              <a:off x="5458680" y="4065139"/>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6" name="任意多边形: 形状 35"/>
            <p:cNvSpPr/>
            <p:nvPr/>
          </p:nvSpPr>
          <p:spPr>
            <a:xfrm>
              <a:off x="5188804" y="4055507"/>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37" name="任意多边形: 形状 36"/>
            <p:cNvSpPr/>
            <p:nvPr/>
          </p:nvSpPr>
          <p:spPr>
            <a:xfrm>
              <a:off x="5223932" y="4414999"/>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38" name="任意多边形: 形状 37"/>
            <p:cNvSpPr/>
            <p:nvPr/>
          </p:nvSpPr>
          <p:spPr>
            <a:xfrm>
              <a:off x="5372260" y="4006229"/>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39" name="任意多边形: 形状 38"/>
            <p:cNvSpPr/>
            <p:nvPr/>
          </p:nvSpPr>
          <p:spPr>
            <a:xfrm>
              <a:off x="5277820" y="4016472"/>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40" name="任意多边形: 形状 39"/>
            <p:cNvSpPr/>
            <p:nvPr/>
          </p:nvSpPr>
          <p:spPr>
            <a:xfrm>
              <a:off x="5126697" y="4204716"/>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1" name="任意多边形: 形状 40"/>
            <p:cNvSpPr/>
            <p:nvPr/>
          </p:nvSpPr>
          <p:spPr>
            <a:xfrm>
              <a:off x="5532651" y="4319678"/>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42" name="任意多边形: 形状 41"/>
            <p:cNvSpPr/>
            <p:nvPr/>
          </p:nvSpPr>
          <p:spPr>
            <a:xfrm>
              <a:off x="5139312" y="4304216"/>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43" name="任意多边形: 形状 42"/>
            <p:cNvSpPr/>
            <p:nvPr/>
          </p:nvSpPr>
          <p:spPr>
            <a:xfrm>
              <a:off x="5179845" y="4370274"/>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44" name="任意多边形: 形状 43"/>
            <p:cNvSpPr/>
            <p:nvPr/>
          </p:nvSpPr>
          <p:spPr>
            <a:xfrm>
              <a:off x="5137398" y="4161135"/>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5" name="任意多边形: 形状 44"/>
            <p:cNvSpPr/>
            <p:nvPr/>
          </p:nvSpPr>
          <p:spPr>
            <a:xfrm>
              <a:off x="5548652" y="4284972"/>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6" name="任意多边形: 形状 45"/>
            <p:cNvSpPr/>
            <p:nvPr/>
          </p:nvSpPr>
          <p:spPr>
            <a:xfrm>
              <a:off x="5149084" y="4357985"/>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7" name="任意多边形: 形状 46"/>
            <p:cNvSpPr/>
            <p:nvPr/>
          </p:nvSpPr>
          <p:spPr>
            <a:xfrm>
              <a:off x="5539758" y="4161701"/>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8" name="任意多边形: 形状 47"/>
            <p:cNvSpPr/>
            <p:nvPr/>
          </p:nvSpPr>
          <p:spPr>
            <a:xfrm>
              <a:off x="5552997" y="4211643"/>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49" name="任意多边形: 形状 48"/>
            <p:cNvSpPr/>
            <p:nvPr/>
          </p:nvSpPr>
          <p:spPr>
            <a:xfrm>
              <a:off x="5555416" y="4257239"/>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50" name="任意多边形: 形状 49"/>
            <p:cNvSpPr/>
            <p:nvPr/>
          </p:nvSpPr>
          <p:spPr>
            <a:xfrm>
              <a:off x="5219709" y="4418920"/>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51" name="任意多边形: 形状 50"/>
            <p:cNvSpPr/>
            <p:nvPr/>
          </p:nvSpPr>
          <p:spPr>
            <a:xfrm>
              <a:off x="5243032" y="4462353"/>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52" name="任意多边形: 形状 51"/>
            <p:cNvSpPr/>
            <p:nvPr/>
          </p:nvSpPr>
          <p:spPr>
            <a:xfrm>
              <a:off x="5589953" y="4178793"/>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53" name="任意多边形: 形状 52"/>
            <p:cNvSpPr/>
            <p:nvPr/>
          </p:nvSpPr>
          <p:spPr>
            <a:xfrm>
              <a:off x="5131982" y="4252825"/>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54" name="任意多边形: 形状 53"/>
            <p:cNvSpPr/>
            <p:nvPr/>
          </p:nvSpPr>
          <p:spPr>
            <a:xfrm>
              <a:off x="5223055" y="4128307"/>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55" name="任意多边形: 形状 54"/>
            <p:cNvSpPr/>
            <p:nvPr/>
          </p:nvSpPr>
          <p:spPr>
            <a:xfrm>
              <a:off x="5508442" y="4074758"/>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56" name="任意多边形: 形状 55"/>
            <p:cNvSpPr/>
            <p:nvPr/>
          </p:nvSpPr>
          <p:spPr>
            <a:xfrm>
              <a:off x="5498700" y="4087206"/>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57" name="任意多边形: 形状 56"/>
            <p:cNvSpPr/>
            <p:nvPr/>
          </p:nvSpPr>
          <p:spPr>
            <a:xfrm>
              <a:off x="5521213" y="4092982"/>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58" name="任意多边形: 形状 57"/>
            <p:cNvSpPr/>
            <p:nvPr/>
          </p:nvSpPr>
          <p:spPr>
            <a:xfrm>
              <a:off x="5215014" y="4072264"/>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59" name="任意多边形: 形状 58"/>
            <p:cNvSpPr/>
            <p:nvPr/>
          </p:nvSpPr>
          <p:spPr>
            <a:xfrm>
              <a:off x="5204720" y="4094314"/>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60" name="任意多边形: 形状 59"/>
            <p:cNvSpPr/>
            <p:nvPr/>
          </p:nvSpPr>
          <p:spPr>
            <a:xfrm>
              <a:off x="5540870" y="4330741"/>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61" name="任意多边形: 形状 60"/>
            <p:cNvSpPr/>
            <p:nvPr/>
          </p:nvSpPr>
          <p:spPr>
            <a:xfrm>
              <a:off x="5170427" y="4362852"/>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62" name="任意多边形: 形状 61"/>
            <p:cNvSpPr/>
            <p:nvPr/>
          </p:nvSpPr>
          <p:spPr>
            <a:xfrm>
              <a:off x="5229929" y="4134733"/>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63" name="任意多边形: 形状 62"/>
            <p:cNvSpPr/>
            <p:nvPr/>
          </p:nvSpPr>
          <p:spPr>
            <a:xfrm>
              <a:off x="5239479" y="4139150"/>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64" name="任意多边形: 形状 63"/>
            <p:cNvSpPr/>
            <p:nvPr/>
          </p:nvSpPr>
          <p:spPr>
            <a:xfrm>
              <a:off x="5318417" y="4347118"/>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65" name="任意多边形: 形状 64"/>
            <p:cNvSpPr/>
            <p:nvPr/>
          </p:nvSpPr>
          <p:spPr>
            <a:xfrm>
              <a:off x="5349409" y="4305461"/>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66" name="任意多边形: 形状 65"/>
            <p:cNvSpPr/>
            <p:nvPr/>
          </p:nvSpPr>
          <p:spPr>
            <a:xfrm>
              <a:off x="5396281" y="4280028"/>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67" name="任意多边形: 形状 66"/>
            <p:cNvSpPr/>
            <p:nvPr/>
          </p:nvSpPr>
          <p:spPr>
            <a:xfrm>
              <a:off x="5304977" y="4279872"/>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68" name="任意多边形: 形状 67"/>
            <p:cNvSpPr/>
            <p:nvPr/>
          </p:nvSpPr>
          <p:spPr>
            <a:xfrm>
              <a:off x="5396270" y="4311361"/>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69" name="任意多边形: 形状 68"/>
            <p:cNvSpPr/>
            <p:nvPr/>
          </p:nvSpPr>
          <p:spPr>
            <a:xfrm>
              <a:off x="5316992" y="4311368"/>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70" name="任意多边形: 形状 69"/>
            <p:cNvSpPr/>
            <p:nvPr/>
          </p:nvSpPr>
          <p:spPr>
            <a:xfrm>
              <a:off x="5412162" y="4275351"/>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71" name="任意多边形: 形状 70"/>
            <p:cNvSpPr/>
            <p:nvPr/>
          </p:nvSpPr>
          <p:spPr>
            <a:xfrm>
              <a:off x="5290451" y="4275464"/>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72" name="任意多边形: 形状 71"/>
            <p:cNvSpPr/>
            <p:nvPr/>
          </p:nvSpPr>
          <p:spPr>
            <a:xfrm>
              <a:off x="5338877" y="4204235"/>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73" name="任意多边形: 形状 72"/>
            <p:cNvSpPr/>
            <p:nvPr/>
          </p:nvSpPr>
          <p:spPr>
            <a:xfrm>
              <a:off x="5338869" y="4150947"/>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74" name="任意多边形: 形状 73"/>
            <p:cNvSpPr/>
            <p:nvPr/>
          </p:nvSpPr>
          <p:spPr>
            <a:xfrm>
              <a:off x="5357192" y="4211168"/>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75" name="任意多边形: 形状 74"/>
            <p:cNvSpPr/>
            <p:nvPr/>
          </p:nvSpPr>
          <p:spPr>
            <a:xfrm>
              <a:off x="5345955" y="4353522"/>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76" name="任意多边形: 形状 75"/>
            <p:cNvSpPr/>
            <p:nvPr/>
          </p:nvSpPr>
          <p:spPr>
            <a:xfrm>
              <a:off x="5361386" y="4353697"/>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77" name="任意多边形: 形状 76"/>
            <p:cNvSpPr/>
            <p:nvPr/>
          </p:nvSpPr>
          <p:spPr>
            <a:xfrm>
              <a:off x="5375398" y="4353757"/>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78" name="任意多边形: 形状 77"/>
            <p:cNvSpPr/>
            <p:nvPr/>
          </p:nvSpPr>
          <p:spPr>
            <a:xfrm>
              <a:off x="5336648" y="4353671"/>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79" name="任意多边形: 形状 78"/>
            <p:cNvSpPr/>
            <p:nvPr/>
          </p:nvSpPr>
          <p:spPr>
            <a:xfrm>
              <a:off x="5353774" y="4231317"/>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80" name="任意多边形: 形状 79"/>
            <p:cNvSpPr/>
            <p:nvPr/>
          </p:nvSpPr>
          <p:spPr>
            <a:xfrm>
              <a:off x="5354082" y="4275044"/>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81" name="任意多边形: 形状 80"/>
            <p:cNvSpPr/>
            <p:nvPr/>
          </p:nvSpPr>
          <p:spPr>
            <a:xfrm>
              <a:off x="5363026" y="4180025"/>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82" name="任意多边形: 形状 81"/>
            <p:cNvSpPr/>
            <p:nvPr/>
          </p:nvSpPr>
          <p:spPr>
            <a:xfrm>
              <a:off x="5356631" y="4180011"/>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83" name="任意多边形: 形状 82"/>
            <p:cNvSpPr/>
            <p:nvPr/>
          </p:nvSpPr>
          <p:spPr>
            <a:xfrm>
              <a:off x="5359746" y="4241608"/>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结束页——B版式">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rcRect t="125" b="15500"/>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50" name="矩形 149"/>
          <p:cNvSpPr/>
          <p:nvPr userDrawn="1"/>
        </p:nvSpPr>
        <p:spPr>
          <a:xfrm>
            <a:off x="0" y="0"/>
            <a:ext cx="12192000" cy="6857999"/>
          </a:xfrm>
          <a:prstGeom prst="rect">
            <a:avLst/>
          </a:prstGeom>
          <a:gradFill flip="none" rotWithShape="1">
            <a:gsLst>
              <a:gs pos="0">
                <a:schemeClr val="accent1">
                  <a:alpha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151" name="矩形 150"/>
          <p:cNvSpPr/>
          <p:nvPr userDrawn="1"/>
        </p:nvSpPr>
        <p:spPr>
          <a:xfrm>
            <a:off x="0" y="1641525"/>
            <a:ext cx="12192000" cy="3574951"/>
          </a:xfrm>
          <a:prstGeom prst="rect">
            <a:avLst/>
          </a:prstGeom>
          <a:solidFill>
            <a:schemeClr val="accent1">
              <a:alpha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156" name="标题 1"/>
          <p:cNvSpPr>
            <a:spLocks noGrp="1"/>
          </p:cNvSpPr>
          <p:nvPr>
            <p:ph type="ctrTitle" hasCustomPrompt="1"/>
          </p:nvPr>
        </p:nvSpPr>
        <p:spPr>
          <a:xfrm>
            <a:off x="3710159" y="2218094"/>
            <a:ext cx="4771682" cy="1500430"/>
          </a:xfrm>
          <a:ln>
            <a:noFill/>
          </a:ln>
        </p:spPr>
        <p:txBody>
          <a:bodyPr anchor="b">
            <a:normAutofit/>
          </a:bodyPr>
          <a:lstStyle>
            <a:lvl1pPr algn="dist">
              <a:defRPr sz="4800">
                <a:solidFill>
                  <a:schemeClr val="bg1"/>
                </a:solidFill>
              </a:defRPr>
            </a:lvl1pPr>
          </a:lstStyle>
          <a:p>
            <a:r>
              <a:rPr lang="zh-CN" altLang="en-US" dirty="0"/>
              <a:t>谢谢各位老师</a:t>
            </a:r>
            <a:br>
              <a:rPr lang="en-US" altLang="zh-CN" dirty="0"/>
            </a:br>
            <a:r>
              <a:rPr lang="zh-CN" altLang="en-US" dirty="0"/>
              <a:t>敬请批评指正</a:t>
            </a:r>
          </a:p>
        </p:txBody>
      </p:sp>
      <p:sp>
        <p:nvSpPr>
          <p:cNvPr id="157" name="副标题 2"/>
          <p:cNvSpPr>
            <a:spLocks noGrp="1"/>
          </p:cNvSpPr>
          <p:nvPr>
            <p:ph type="subTitle" idx="1" hasCustomPrompt="1"/>
          </p:nvPr>
        </p:nvSpPr>
        <p:spPr>
          <a:xfrm>
            <a:off x="3710159" y="3619674"/>
            <a:ext cx="4771682" cy="479868"/>
          </a:xfrm>
          <a:ln>
            <a:noFill/>
          </a:ln>
        </p:spPr>
        <p:txBody>
          <a:bodyPr anchor="ctr" anchorCtr="1">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Thanks for Your Listening</a:t>
            </a:r>
            <a:endParaRPr lang="zh-CN" altLang="en-US" dirty="0"/>
          </a:p>
        </p:txBody>
      </p:sp>
      <p:cxnSp>
        <p:nvCxnSpPr>
          <p:cNvPr id="160" name="直接连接符 159"/>
          <p:cNvCxnSpPr/>
          <p:nvPr userDrawn="1"/>
        </p:nvCxnSpPr>
        <p:spPr>
          <a:xfrm>
            <a:off x="7599407" y="3859608"/>
            <a:ext cx="882434" cy="0"/>
          </a:xfrm>
          <a:prstGeom prst="line">
            <a:avLst/>
          </a:prstGeom>
          <a:ln>
            <a:gradFill>
              <a:gsLst>
                <a:gs pos="0">
                  <a:schemeClr val="bg1">
                    <a:alpha val="0"/>
                  </a:schemeClr>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userDrawn="1"/>
        </p:nvCxnSpPr>
        <p:spPr>
          <a:xfrm>
            <a:off x="3710159" y="3859608"/>
            <a:ext cx="882434"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5062132" y="4290446"/>
            <a:ext cx="2067736" cy="617354"/>
            <a:chOff x="5062132" y="3939381"/>
            <a:chExt cx="2067736" cy="617354"/>
          </a:xfrm>
        </p:grpSpPr>
        <p:sp>
          <p:nvSpPr>
            <p:cNvPr id="11" name="任意多边形: 形状 10"/>
            <p:cNvSpPr/>
            <p:nvPr/>
          </p:nvSpPr>
          <p:spPr>
            <a:xfrm>
              <a:off x="6850793" y="4028787"/>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12" name="任意多边形: 形状 11"/>
            <p:cNvSpPr/>
            <p:nvPr/>
          </p:nvSpPr>
          <p:spPr>
            <a:xfrm>
              <a:off x="5791984" y="4005489"/>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13" name="任意多边形: 形状 12"/>
            <p:cNvSpPr/>
            <p:nvPr/>
          </p:nvSpPr>
          <p:spPr>
            <a:xfrm>
              <a:off x="6458235" y="4054538"/>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bg1"/>
            </a:solidFill>
            <a:ln w="9525" cap="flat">
              <a:noFill/>
              <a:prstDash val="solid"/>
              <a:miter/>
            </a:ln>
          </p:spPr>
          <p:txBody>
            <a:bodyPr rtlCol="0" anchor="ctr"/>
            <a:lstStyle/>
            <a:p>
              <a:endParaRPr lang="zh-CN" altLang="en-US">
                <a:solidFill>
                  <a:schemeClr val="bg1"/>
                </a:solidFill>
              </a:endParaRPr>
            </a:p>
          </p:txBody>
        </p:sp>
        <p:sp>
          <p:nvSpPr>
            <p:cNvPr id="14" name="任意多边形: 形状 13"/>
            <p:cNvSpPr/>
            <p:nvPr/>
          </p:nvSpPr>
          <p:spPr>
            <a:xfrm>
              <a:off x="6137910" y="4066897"/>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bg1"/>
            </a:solidFill>
            <a:ln w="9525" cap="flat">
              <a:noFill/>
              <a:prstDash val="solid"/>
              <a:miter/>
            </a:ln>
          </p:spPr>
          <p:txBody>
            <a:bodyPr rtlCol="0" anchor="ctr"/>
            <a:lstStyle/>
            <a:p>
              <a:endParaRPr lang="zh-CN" altLang="en-US" dirty="0">
                <a:solidFill>
                  <a:schemeClr val="bg1"/>
                </a:solidFill>
              </a:endParaRPr>
            </a:p>
          </p:txBody>
        </p:sp>
        <p:sp>
          <p:nvSpPr>
            <p:cNvPr id="15" name="文本框 14"/>
            <p:cNvSpPr txBox="1"/>
            <p:nvPr/>
          </p:nvSpPr>
          <p:spPr>
            <a:xfrm>
              <a:off x="5788416" y="4408563"/>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16" name="任意多边形: 形状 15"/>
            <p:cNvSpPr/>
            <p:nvPr/>
          </p:nvSpPr>
          <p:spPr>
            <a:xfrm>
              <a:off x="5062132" y="3939381"/>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17" name="任意多边形: 形状 16"/>
            <p:cNvSpPr/>
            <p:nvPr/>
          </p:nvSpPr>
          <p:spPr>
            <a:xfrm>
              <a:off x="5368852" y="3939381"/>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18" name="任意多边形: 形状 17"/>
            <p:cNvSpPr/>
            <p:nvPr/>
          </p:nvSpPr>
          <p:spPr>
            <a:xfrm>
              <a:off x="5082389" y="3959641"/>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19" name="任意多边形: 形状 18"/>
            <p:cNvSpPr/>
            <p:nvPr/>
          </p:nvSpPr>
          <p:spPr>
            <a:xfrm>
              <a:off x="5090783" y="3968012"/>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20" name="任意多边形: 形状 19"/>
            <p:cNvSpPr/>
            <p:nvPr/>
          </p:nvSpPr>
          <p:spPr>
            <a:xfrm>
              <a:off x="5096223" y="3974486"/>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21" name="任意多边形: 形状 20"/>
            <p:cNvSpPr/>
            <p:nvPr/>
          </p:nvSpPr>
          <p:spPr>
            <a:xfrm>
              <a:off x="5210833" y="4116129"/>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22" name="任意多边形: 形状 21"/>
            <p:cNvSpPr/>
            <p:nvPr/>
          </p:nvSpPr>
          <p:spPr>
            <a:xfrm>
              <a:off x="5367297" y="4357542"/>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23" name="任意多边形: 形状 22"/>
            <p:cNvSpPr/>
            <p:nvPr/>
          </p:nvSpPr>
          <p:spPr>
            <a:xfrm>
              <a:off x="5458680" y="4065139"/>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24" name="任意多边形: 形状 23"/>
            <p:cNvSpPr/>
            <p:nvPr/>
          </p:nvSpPr>
          <p:spPr>
            <a:xfrm>
              <a:off x="5188804" y="4055507"/>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25" name="任意多边形: 形状 24"/>
            <p:cNvSpPr/>
            <p:nvPr/>
          </p:nvSpPr>
          <p:spPr>
            <a:xfrm>
              <a:off x="5223932" y="4414999"/>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26" name="任意多边形: 形状 25"/>
            <p:cNvSpPr/>
            <p:nvPr/>
          </p:nvSpPr>
          <p:spPr>
            <a:xfrm>
              <a:off x="5372260" y="4006229"/>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27" name="任意多边形: 形状 26"/>
            <p:cNvSpPr/>
            <p:nvPr/>
          </p:nvSpPr>
          <p:spPr>
            <a:xfrm>
              <a:off x="5277820" y="4016472"/>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28" name="任意多边形: 形状 27"/>
            <p:cNvSpPr/>
            <p:nvPr/>
          </p:nvSpPr>
          <p:spPr>
            <a:xfrm>
              <a:off x="5126697" y="4204716"/>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29" name="任意多边形: 形状 28"/>
            <p:cNvSpPr/>
            <p:nvPr/>
          </p:nvSpPr>
          <p:spPr>
            <a:xfrm>
              <a:off x="5532651" y="4319678"/>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0" name="任意多边形: 形状 29"/>
            <p:cNvSpPr/>
            <p:nvPr/>
          </p:nvSpPr>
          <p:spPr>
            <a:xfrm>
              <a:off x="5139312" y="4304216"/>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31" name="任意多边形: 形状 30"/>
            <p:cNvSpPr/>
            <p:nvPr/>
          </p:nvSpPr>
          <p:spPr>
            <a:xfrm>
              <a:off x="5179845" y="4370274"/>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32" name="任意多边形: 形状 31"/>
            <p:cNvSpPr/>
            <p:nvPr/>
          </p:nvSpPr>
          <p:spPr>
            <a:xfrm>
              <a:off x="5137398" y="4161135"/>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33" name="任意多边形: 形状 32"/>
            <p:cNvSpPr/>
            <p:nvPr/>
          </p:nvSpPr>
          <p:spPr>
            <a:xfrm>
              <a:off x="5548652" y="4284972"/>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34" name="任意多边形: 形状 33"/>
            <p:cNvSpPr/>
            <p:nvPr/>
          </p:nvSpPr>
          <p:spPr>
            <a:xfrm>
              <a:off x="5149084" y="4357985"/>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35" name="任意多边形: 形状 34"/>
            <p:cNvSpPr/>
            <p:nvPr/>
          </p:nvSpPr>
          <p:spPr>
            <a:xfrm>
              <a:off x="5539758" y="4161701"/>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36" name="任意多边形: 形状 35"/>
            <p:cNvSpPr/>
            <p:nvPr/>
          </p:nvSpPr>
          <p:spPr>
            <a:xfrm>
              <a:off x="5552997" y="4211643"/>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37" name="任意多边形: 形状 36"/>
            <p:cNvSpPr/>
            <p:nvPr/>
          </p:nvSpPr>
          <p:spPr>
            <a:xfrm>
              <a:off x="5555416" y="4257239"/>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38" name="任意多边形: 形状 37"/>
            <p:cNvSpPr/>
            <p:nvPr/>
          </p:nvSpPr>
          <p:spPr>
            <a:xfrm>
              <a:off x="5219709" y="4418920"/>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39" name="任意多边形: 形状 38"/>
            <p:cNvSpPr/>
            <p:nvPr/>
          </p:nvSpPr>
          <p:spPr>
            <a:xfrm>
              <a:off x="5243032" y="4462353"/>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40" name="任意多边形: 形状 39"/>
            <p:cNvSpPr/>
            <p:nvPr/>
          </p:nvSpPr>
          <p:spPr>
            <a:xfrm>
              <a:off x="5589953" y="4178793"/>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41" name="任意多边形: 形状 40"/>
            <p:cNvSpPr/>
            <p:nvPr/>
          </p:nvSpPr>
          <p:spPr>
            <a:xfrm>
              <a:off x="5131982" y="4252825"/>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42" name="任意多边形: 形状 41"/>
            <p:cNvSpPr/>
            <p:nvPr/>
          </p:nvSpPr>
          <p:spPr>
            <a:xfrm>
              <a:off x="5223055" y="4128307"/>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43" name="任意多边形: 形状 42"/>
            <p:cNvSpPr/>
            <p:nvPr/>
          </p:nvSpPr>
          <p:spPr>
            <a:xfrm>
              <a:off x="5508442" y="4074758"/>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44" name="任意多边形: 形状 43"/>
            <p:cNvSpPr/>
            <p:nvPr/>
          </p:nvSpPr>
          <p:spPr>
            <a:xfrm>
              <a:off x="5498700" y="4087206"/>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45" name="任意多边形: 形状 44"/>
            <p:cNvSpPr/>
            <p:nvPr/>
          </p:nvSpPr>
          <p:spPr>
            <a:xfrm>
              <a:off x="5521213" y="4092982"/>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46" name="任意多边形: 形状 45"/>
            <p:cNvSpPr/>
            <p:nvPr/>
          </p:nvSpPr>
          <p:spPr>
            <a:xfrm>
              <a:off x="5215014" y="4072264"/>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47" name="任意多边形: 形状 46"/>
            <p:cNvSpPr/>
            <p:nvPr/>
          </p:nvSpPr>
          <p:spPr>
            <a:xfrm>
              <a:off x="5204720" y="4094314"/>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48" name="任意多边形: 形状 47"/>
            <p:cNvSpPr/>
            <p:nvPr/>
          </p:nvSpPr>
          <p:spPr>
            <a:xfrm>
              <a:off x="5540870" y="4330741"/>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49" name="任意多边形: 形状 48"/>
            <p:cNvSpPr/>
            <p:nvPr/>
          </p:nvSpPr>
          <p:spPr>
            <a:xfrm>
              <a:off x="5170427" y="4362852"/>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50" name="任意多边形: 形状 49"/>
            <p:cNvSpPr/>
            <p:nvPr/>
          </p:nvSpPr>
          <p:spPr>
            <a:xfrm>
              <a:off x="5229929" y="4134733"/>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51" name="任意多边形: 形状 50"/>
            <p:cNvSpPr/>
            <p:nvPr/>
          </p:nvSpPr>
          <p:spPr>
            <a:xfrm>
              <a:off x="5239479" y="4139150"/>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52" name="任意多边形: 形状 51"/>
            <p:cNvSpPr/>
            <p:nvPr/>
          </p:nvSpPr>
          <p:spPr>
            <a:xfrm>
              <a:off x="5318417" y="4347118"/>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53" name="任意多边形: 形状 52"/>
            <p:cNvSpPr/>
            <p:nvPr/>
          </p:nvSpPr>
          <p:spPr>
            <a:xfrm>
              <a:off x="5349409" y="4305461"/>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54" name="任意多边形: 形状 53"/>
            <p:cNvSpPr/>
            <p:nvPr/>
          </p:nvSpPr>
          <p:spPr>
            <a:xfrm>
              <a:off x="5396281" y="4280028"/>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55" name="任意多边形: 形状 54"/>
            <p:cNvSpPr/>
            <p:nvPr/>
          </p:nvSpPr>
          <p:spPr>
            <a:xfrm>
              <a:off x="5304977" y="4279872"/>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56" name="任意多边形: 形状 55"/>
            <p:cNvSpPr/>
            <p:nvPr/>
          </p:nvSpPr>
          <p:spPr>
            <a:xfrm>
              <a:off x="5396270" y="4311361"/>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57" name="任意多边形: 形状 56"/>
            <p:cNvSpPr/>
            <p:nvPr/>
          </p:nvSpPr>
          <p:spPr>
            <a:xfrm>
              <a:off x="5316992" y="4311368"/>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58" name="任意多边形: 形状 57"/>
            <p:cNvSpPr/>
            <p:nvPr/>
          </p:nvSpPr>
          <p:spPr>
            <a:xfrm>
              <a:off x="5412162" y="4275351"/>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59" name="任意多边形: 形状 58"/>
            <p:cNvSpPr/>
            <p:nvPr/>
          </p:nvSpPr>
          <p:spPr>
            <a:xfrm>
              <a:off x="5290451" y="4275464"/>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60" name="任意多边形: 形状 59"/>
            <p:cNvSpPr/>
            <p:nvPr/>
          </p:nvSpPr>
          <p:spPr>
            <a:xfrm>
              <a:off x="5338877" y="4204235"/>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61" name="任意多边形: 形状 60"/>
            <p:cNvSpPr/>
            <p:nvPr/>
          </p:nvSpPr>
          <p:spPr>
            <a:xfrm>
              <a:off x="5338869" y="4150947"/>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62" name="任意多边形: 形状 61"/>
            <p:cNvSpPr/>
            <p:nvPr/>
          </p:nvSpPr>
          <p:spPr>
            <a:xfrm>
              <a:off x="5357192" y="4211168"/>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63" name="任意多边形: 形状 62"/>
            <p:cNvSpPr/>
            <p:nvPr/>
          </p:nvSpPr>
          <p:spPr>
            <a:xfrm>
              <a:off x="5345955" y="4353522"/>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64" name="任意多边形: 形状 63"/>
            <p:cNvSpPr/>
            <p:nvPr/>
          </p:nvSpPr>
          <p:spPr>
            <a:xfrm>
              <a:off x="5361386" y="4353697"/>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65" name="任意多边形: 形状 64"/>
            <p:cNvSpPr/>
            <p:nvPr/>
          </p:nvSpPr>
          <p:spPr>
            <a:xfrm>
              <a:off x="5375398" y="4353757"/>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66" name="任意多边形: 形状 65"/>
            <p:cNvSpPr/>
            <p:nvPr/>
          </p:nvSpPr>
          <p:spPr>
            <a:xfrm>
              <a:off x="5336648" y="4353671"/>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67" name="任意多边形: 形状 66"/>
            <p:cNvSpPr/>
            <p:nvPr/>
          </p:nvSpPr>
          <p:spPr>
            <a:xfrm>
              <a:off x="5353774" y="4231317"/>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68" name="任意多边形: 形状 67"/>
            <p:cNvSpPr/>
            <p:nvPr/>
          </p:nvSpPr>
          <p:spPr>
            <a:xfrm>
              <a:off x="5354082" y="4275044"/>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69" name="任意多边形: 形状 68"/>
            <p:cNvSpPr/>
            <p:nvPr/>
          </p:nvSpPr>
          <p:spPr>
            <a:xfrm>
              <a:off x="5363026" y="4180025"/>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70" name="任意多边形: 形状 69"/>
            <p:cNvSpPr/>
            <p:nvPr/>
          </p:nvSpPr>
          <p:spPr>
            <a:xfrm>
              <a:off x="5356631" y="4180011"/>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71" name="任意多边形: 形状 70"/>
            <p:cNvSpPr/>
            <p:nvPr/>
          </p:nvSpPr>
          <p:spPr>
            <a:xfrm>
              <a:off x="5359746" y="4241608"/>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过渡页——A版式01">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userDrawn="1"/>
        </p:nvGrpSpPr>
        <p:grpSpPr>
          <a:xfrm>
            <a:off x="1571123" y="5914887"/>
            <a:ext cx="2872786" cy="577025"/>
            <a:chOff x="1056639" y="5596767"/>
            <a:chExt cx="2872786" cy="577025"/>
          </a:xfrm>
        </p:grpSpPr>
        <p:sp>
          <p:nvSpPr>
            <p:cNvPr id="4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4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4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4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4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45" name="直接连接符 4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20" name="任意多边形: 形状 19"/>
          <p:cNvSpPr/>
          <p:nvPr userDrawn="1"/>
        </p:nvSpPr>
        <p:spPr>
          <a:xfrm>
            <a:off x="690397" y="0"/>
            <a:ext cx="4637566" cy="5014452"/>
          </a:xfrm>
          <a:custGeom>
            <a:avLst/>
            <a:gdLst>
              <a:gd name="connsiteX0" fmla="*/ 8608 w 4637566"/>
              <a:gd name="connsiteY0" fmla="*/ 0 h 5014452"/>
              <a:gd name="connsiteX1" fmla="*/ 4628959 w 4637566"/>
              <a:gd name="connsiteY1" fmla="*/ 0 h 5014452"/>
              <a:gd name="connsiteX2" fmla="*/ 4637566 w 4637566"/>
              <a:gd name="connsiteY2" fmla="*/ 85386 h 5014452"/>
              <a:gd name="connsiteX3" fmla="*/ 4637566 w 4637566"/>
              <a:gd name="connsiteY3" fmla="*/ 4241509 h 5014452"/>
              <a:gd name="connsiteX4" fmla="*/ 3864623 w 4637566"/>
              <a:gd name="connsiteY4" fmla="*/ 5014452 h 5014452"/>
              <a:gd name="connsiteX5" fmla="*/ 772943 w 4637566"/>
              <a:gd name="connsiteY5" fmla="*/ 5014452 h 5014452"/>
              <a:gd name="connsiteX6" fmla="*/ 0 w 4637566"/>
              <a:gd name="connsiteY6" fmla="*/ 4241509 h 5014452"/>
              <a:gd name="connsiteX7" fmla="*/ 0 w 4637566"/>
              <a:gd name="connsiteY7" fmla="*/ 85386 h 501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7566" h="5014452">
                <a:moveTo>
                  <a:pt x="8608" y="0"/>
                </a:moveTo>
                <a:lnTo>
                  <a:pt x="4628959" y="0"/>
                </a:lnTo>
                <a:lnTo>
                  <a:pt x="4637566" y="85386"/>
                </a:lnTo>
                <a:lnTo>
                  <a:pt x="4637566" y="4241509"/>
                </a:lnTo>
                <a:cubicBezTo>
                  <a:pt x="4637566" y="4668394"/>
                  <a:pt x="4291508" y="5014452"/>
                  <a:pt x="3864623" y="5014452"/>
                </a:cubicBezTo>
                <a:lnTo>
                  <a:pt x="772943" y="5014452"/>
                </a:lnTo>
                <a:cubicBezTo>
                  <a:pt x="346058" y="5014452"/>
                  <a:pt x="0" y="4668394"/>
                  <a:pt x="0" y="4241509"/>
                </a:cubicBezTo>
                <a:lnTo>
                  <a:pt x="0" y="85386"/>
                </a:ln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58"/>
          <p:cNvSpPr>
            <a:spLocks noGrp="1"/>
          </p:cNvSpPr>
          <p:nvPr>
            <p:ph type="body" sz="quarter" idx="10" hasCustomPrompt="1"/>
          </p:nvPr>
        </p:nvSpPr>
        <p:spPr>
          <a:xfrm>
            <a:off x="1219201" y="2773470"/>
            <a:ext cx="2541373" cy="624522"/>
          </a:xfrm>
        </p:spPr>
        <p:txBody>
          <a:bodyPr>
            <a:noAutofit/>
          </a:bodyPr>
          <a:lstStyle>
            <a:lvl1pPr marL="0" indent="0">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60" name="文本占位符 58"/>
          <p:cNvSpPr>
            <a:spLocks noGrp="1"/>
          </p:cNvSpPr>
          <p:nvPr>
            <p:ph type="body" sz="quarter" idx="11" hasCustomPrompt="1"/>
          </p:nvPr>
        </p:nvSpPr>
        <p:spPr>
          <a:xfrm>
            <a:off x="1233721" y="3389763"/>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61" name="文本占位符 58"/>
          <p:cNvSpPr>
            <a:spLocks noGrp="1"/>
          </p:cNvSpPr>
          <p:nvPr>
            <p:ph type="body" sz="quarter" idx="12" hasCustomPrompt="1"/>
          </p:nvPr>
        </p:nvSpPr>
        <p:spPr>
          <a:xfrm>
            <a:off x="1233561" y="4074580"/>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
        <p:nvSpPr>
          <p:cNvPr id="62" name="文本占位符 58"/>
          <p:cNvSpPr>
            <a:spLocks noGrp="1"/>
          </p:cNvSpPr>
          <p:nvPr>
            <p:ph type="body" sz="quarter" idx="13" hasCustomPrompt="1"/>
          </p:nvPr>
        </p:nvSpPr>
        <p:spPr>
          <a:xfrm>
            <a:off x="6095999" y="2893899"/>
            <a:ext cx="5405603" cy="1876221"/>
          </a:xfrm>
        </p:spPr>
        <p:txBody>
          <a:bodyPr>
            <a:noAutofit/>
          </a:bodyPr>
          <a:lstStyle>
            <a:lvl1pPr marL="0" indent="0">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a:t>
            </a:r>
            <a:endParaRPr lang="en-US" altLang="zh-CN" sz="2000" dirty="0">
              <a:latin typeface="+mn-ea"/>
              <a:ea typeface="+mn-ea"/>
            </a:endParaRPr>
          </a:p>
          <a:p>
            <a:pPr>
              <a:lnSpc>
                <a:spcPct val="130000"/>
              </a:lnSpc>
            </a:pPr>
            <a:r>
              <a:rPr lang="zh-CN" altLang="en-US" sz="2000" dirty="0">
                <a:latin typeface="+mn-ea"/>
                <a:ea typeface="+mn-ea"/>
              </a:rPr>
              <a:t>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过渡页——A版式02">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userDrawn="1"/>
        </p:nvGrpSpPr>
        <p:grpSpPr>
          <a:xfrm>
            <a:off x="3140591" y="5914887"/>
            <a:ext cx="2872786" cy="577025"/>
            <a:chOff x="1056639" y="5596767"/>
            <a:chExt cx="2872786" cy="577025"/>
          </a:xfrm>
        </p:grpSpPr>
        <p:sp>
          <p:nvSpPr>
            <p:cNvPr id="4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4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4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4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4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45" name="直接连接符 4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20" name="任意多边形: 形状 19"/>
          <p:cNvSpPr/>
          <p:nvPr userDrawn="1"/>
        </p:nvSpPr>
        <p:spPr>
          <a:xfrm>
            <a:off x="2621286" y="1130299"/>
            <a:ext cx="9570714" cy="4303613"/>
          </a:xfrm>
          <a:custGeom>
            <a:avLst/>
            <a:gdLst>
              <a:gd name="connsiteX0" fmla="*/ 717283 w 9570714"/>
              <a:gd name="connsiteY0" fmla="*/ 0 h 4303613"/>
              <a:gd name="connsiteX1" fmla="*/ 9570714 w 9570714"/>
              <a:gd name="connsiteY1" fmla="*/ 0 h 4303613"/>
              <a:gd name="connsiteX2" fmla="*/ 9570714 w 9570714"/>
              <a:gd name="connsiteY2" fmla="*/ 4303613 h 4303613"/>
              <a:gd name="connsiteX3" fmla="*/ 717283 w 9570714"/>
              <a:gd name="connsiteY3" fmla="*/ 4303613 h 4303613"/>
              <a:gd name="connsiteX4" fmla="*/ 0 w 9570714"/>
              <a:gd name="connsiteY4" fmla="*/ 3586330 h 4303613"/>
              <a:gd name="connsiteX5" fmla="*/ 0 w 9570714"/>
              <a:gd name="connsiteY5" fmla="*/ 717283 h 4303613"/>
              <a:gd name="connsiteX6" fmla="*/ 717283 w 9570714"/>
              <a:gd name="connsiteY6" fmla="*/ 0 h 430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70714" h="4303613">
                <a:moveTo>
                  <a:pt x="717283" y="0"/>
                </a:moveTo>
                <a:lnTo>
                  <a:pt x="9570714" y="0"/>
                </a:lnTo>
                <a:lnTo>
                  <a:pt x="9570714" y="4303613"/>
                </a:lnTo>
                <a:lnTo>
                  <a:pt x="717283" y="4303613"/>
                </a:lnTo>
                <a:cubicBezTo>
                  <a:pt x="321139" y="4303613"/>
                  <a:pt x="0" y="3982474"/>
                  <a:pt x="0" y="3586330"/>
                </a:cubicBezTo>
                <a:lnTo>
                  <a:pt x="0" y="717283"/>
                </a:lnTo>
                <a:cubicBezTo>
                  <a:pt x="0" y="321139"/>
                  <a:pt x="321139" y="0"/>
                  <a:pt x="717283" y="0"/>
                </a:cubicBez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58"/>
          <p:cNvSpPr>
            <a:spLocks noGrp="1"/>
          </p:cNvSpPr>
          <p:nvPr>
            <p:ph type="body" sz="quarter" idx="10" hasCustomPrompt="1"/>
          </p:nvPr>
        </p:nvSpPr>
        <p:spPr>
          <a:xfrm>
            <a:off x="3140591" y="2773470"/>
            <a:ext cx="2541373" cy="624522"/>
          </a:xfrm>
        </p:spPr>
        <p:txBody>
          <a:bodyPr>
            <a:noAutofit/>
          </a:bodyPr>
          <a:lstStyle>
            <a:lvl1pPr marL="0" indent="0">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60" name="文本占位符 58"/>
          <p:cNvSpPr>
            <a:spLocks noGrp="1"/>
          </p:cNvSpPr>
          <p:nvPr>
            <p:ph type="body" sz="quarter" idx="11" hasCustomPrompt="1"/>
          </p:nvPr>
        </p:nvSpPr>
        <p:spPr>
          <a:xfrm>
            <a:off x="3155111" y="3389763"/>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61" name="文本占位符 58"/>
          <p:cNvSpPr>
            <a:spLocks noGrp="1"/>
          </p:cNvSpPr>
          <p:nvPr>
            <p:ph type="body" sz="quarter" idx="12" hasCustomPrompt="1"/>
          </p:nvPr>
        </p:nvSpPr>
        <p:spPr>
          <a:xfrm>
            <a:off x="3154951" y="4074580"/>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
        <p:nvSpPr>
          <p:cNvPr id="62" name="文本占位符 58"/>
          <p:cNvSpPr>
            <a:spLocks noGrp="1"/>
          </p:cNvSpPr>
          <p:nvPr>
            <p:ph type="body" sz="quarter" idx="13" hasCustomPrompt="1"/>
          </p:nvPr>
        </p:nvSpPr>
        <p:spPr>
          <a:xfrm>
            <a:off x="7119138" y="2719202"/>
            <a:ext cx="4399762" cy="1876221"/>
          </a:xfrm>
        </p:spPr>
        <p:txBody>
          <a:bodyPr anchor="ctr" anchorCtr="1">
            <a:noAutofit/>
          </a:bodyPr>
          <a:lstStyle>
            <a:lvl1pPr marL="0" indent="0">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a:t>
            </a:r>
            <a:endParaRPr lang="en-US" altLang="zh-CN" sz="2000" dirty="0">
              <a:latin typeface="+mn-ea"/>
              <a:ea typeface="+mn-ea"/>
            </a:endParaRPr>
          </a:p>
          <a:p>
            <a:pPr>
              <a:lnSpc>
                <a:spcPct val="130000"/>
              </a:lnSpc>
            </a:pPr>
            <a:r>
              <a:rPr lang="zh-CN" altLang="en-US" sz="2000" dirty="0">
                <a:latin typeface="+mn-ea"/>
                <a:ea typeface="+mn-ea"/>
              </a:rPr>
              <a:t>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过渡页——A版式03">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userDrawn="1"/>
        </p:nvGrpSpPr>
        <p:grpSpPr>
          <a:xfrm>
            <a:off x="4659607" y="5914887"/>
            <a:ext cx="2872786" cy="577025"/>
            <a:chOff x="1056639" y="5596767"/>
            <a:chExt cx="2872786" cy="577025"/>
          </a:xfrm>
        </p:grpSpPr>
        <p:sp>
          <p:nvSpPr>
            <p:cNvPr id="4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4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4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4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4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45" name="直接连接符 4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20" name="任意多边形: 形状 19"/>
          <p:cNvSpPr/>
          <p:nvPr userDrawn="1"/>
        </p:nvSpPr>
        <p:spPr>
          <a:xfrm>
            <a:off x="0" y="1130299"/>
            <a:ext cx="12192000" cy="4303613"/>
          </a:xfrm>
          <a:custGeom>
            <a:avLst/>
            <a:gdLst>
              <a:gd name="connsiteX0" fmla="*/ 0 w 12192000"/>
              <a:gd name="connsiteY0" fmla="*/ 0 h 4303613"/>
              <a:gd name="connsiteX1" fmla="*/ 12192000 w 12192000"/>
              <a:gd name="connsiteY1" fmla="*/ 0 h 4303613"/>
              <a:gd name="connsiteX2" fmla="*/ 12192000 w 12192000"/>
              <a:gd name="connsiteY2" fmla="*/ 4303613 h 4303613"/>
              <a:gd name="connsiteX3" fmla="*/ 0 w 12192000"/>
              <a:gd name="connsiteY3" fmla="*/ 4303613 h 4303613"/>
            </a:gdLst>
            <a:ahLst/>
            <a:cxnLst>
              <a:cxn ang="0">
                <a:pos x="connsiteX0" y="connsiteY0"/>
              </a:cxn>
              <a:cxn ang="0">
                <a:pos x="connsiteX1" y="connsiteY1"/>
              </a:cxn>
              <a:cxn ang="0">
                <a:pos x="connsiteX2" y="connsiteY2"/>
              </a:cxn>
              <a:cxn ang="0">
                <a:pos x="connsiteX3" y="connsiteY3"/>
              </a:cxn>
            </a:cxnLst>
            <a:rect l="l" t="t" r="r" b="b"/>
            <a:pathLst>
              <a:path w="12192000" h="4303613">
                <a:moveTo>
                  <a:pt x="0" y="0"/>
                </a:moveTo>
                <a:lnTo>
                  <a:pt x="12192000" y="0"/>
                </a:lnTo>
                <a:lnTo>
                  <a:pt x="12192000" y="4303613"/>
                </a:lnTo>
                <a:lnTo>
                  <a:pt x="0" y="4303613"/>
                </a:ln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58"/>
          <p:cNvSpPr>
            <a:spLocks noGrp="1"/>
          </p:cNvSpPr>
          <p:nvPr>
            <p:ph type="body" sz="quarter" idx="10" hasCustomPrompt="1"/>
          </p:nvPr>
        </p:nvSpPr>
        <p:spPr>
          <a:xfrm>
            <a:off x="4825314" y="1809091"/>
            <a:ext cx="2541373" cy="624522"/>
          </a:xfrm>
        </p:spPr>
        <p:txBody>
          <a:bodyPr>
            <a:noAutofit/>
          </a:bodyPr>
          <a:lstStyle>
            <a:lvl1pPr marL="0" indent="0" algn="ctr">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60" name="文本占位符 58"/>
          <p:cNvSpPr>
            <a:spLocks noGrp="1"/>
          </p:cNvSpPr>
          <p:nvPr>
            <p:ph type="body" sz="quarter" idx="11" hasCustomPrompt="1"/>
          </p:nvPr>
        </p:nvSpPr>
        <p:spPr>
          <a:xfrm>
            <a:off x="4289701" y="2425384"/>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61" name="文本占位符 58"/>
          <p:cNvSpPr>
            <a:spLocks noGrp="1"/>
          </p:cNvSpPr>
          <p:nvPr>
            <p:ph type="body" sz="quarter" idx="12" hasCustomPrompt="1"/>
          </p:nvPr>
        </p:nvSpPr>
        <p:spPr>
          <a:xfrm>
            <a:off x="4289701" y="3110201"/>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
        <p:nvSpPr>
          <p:cNvPr id="62" name="文本占位符 58"/>
          <p:cNvSpPr>
            <a:spLocks noGrp="1"/>
          </p:cNvSpPr>
          <p:nvPr>
            <p:ph type="body" sz="quarter" idx="13" hasCustomPrompt="1"/>
          </p:nvPr>
        </p:nvSpPr>
        <p:spPr>
          <a:xfrm>
            <a:off x="2012950" y="3521966"/>
            <a:ext cx="8166100" cy="1295996"/>
          </a:xfrm>
        </p:spPr>
        <p:txBody>
          <a:bodyPr anchor="ctr" anchorCtr="1">
            <a:noAutofit/>
          </a:bodyPr>
          <a:lstStyle>
            <a:lvl1pPr marL="0" indent="0" algn="ctr">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过渡页——A版式04">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占位符 58"/>
          <p:cNvSpPr>
            <a:spLocks noGrp="1"/>
          </p:cNvSpPr>
          <p:nvPr>
            <p:ph type="body" sz="quarter" idx="13" hasCustomPrompt="1"/>
          </p:nvPr>
        </p:nvSpPr>
        <p:spPr>
          <a:xfrm>
            <a:off x="690397" y="2893899"/>
            <a:ext cx="5405603" cy="1876221"/>
          </a:xfrm>
        </p:spPr>
        <p:txBody>
          <a:bodyPr>
            <a:noAutofit/>
          </a:bodyPr>
          <a:lstStyle>
            <a:lvl1pPr marL="0" indent="0">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a:t>
            </a:r>
            <a:endParaRPr lang="en-US" altLang="zh-CN" sz="2000" dirty="0">
              <a:latin typeface="+mn-ea"/>
              <a:ea typeface="+mn-ea"/>
            </a:endParaRPr>
          </a:p>
          <a:p>
            <a:pPr>
              <a:lnSpc>
                <a:spcPct val="130000"/>
              </a:lnSpc>
            </a:pPr>
            <a:r>
              <a:rPr lang="zh-CN" altLang="en-US" sz="2000" dirty="0">
                <a:latin typeface="+mn-ea"/>
                <a:ea typeface="+mn-ea"/>
              </a:rPr>
              <a:t>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grpSp>
        <p:nvGrpSpPr>
          <p:cNvPr id="19" name="组合 18"/>
          <p:cNvGrpSpPr/>
          <p:nvPr userDrawn="1"/>
        </p:nvGrpSpPr>
        <p:grpSpPr>
          <a:xfrm>
            <a:off x="7744762" y="5914887"/>
            <a:ext cx="2872786" cy="577025"/>
            <a:chOff x="1056639" y="5596767"/>
            <a:chExt cx="2872786" cy="577025"/>
          </a:xfrm>
        </p:grpSpPr>
        <p:sp>
          <p:nvSpPr>
            <p:cNvPr id="2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2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2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2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2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25" name="直接连接符 2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34" name="任意多边形: 形状 33"/>
          <p:cNvSpPr/>
          <p:nvPr userDrawn="1"/>
        </p:nvSpPr>
        <p:spPr>
          <a:xfrm>
            <a:off x="6864036" y="0"/>
            <a:ext cx="4637566" cy="5014452"/>
          </a:xfrm>
          <a:custGeom>
            <a:avLst/>
            <a:gdLst>
              <a:gd name="connsiteX0" fmla="*/ 8608 w 4637566"/>
              <a:gd name="connsiteY0" fmla="*/ 0 h 5014452"/>
              <a:gd name="connsiteX1" fmla="*/ 4628958 w 4637566"/>
              <a:gd name="connsiteY1" fmla="*/ 0 h 5014452"/>
              <a:gd name="connsiteX2" fmla="*/ 4637566 w 4637566"/>
              <a:gd name="connsiteY2" fmla="*/ 85386 h 5014452"/>
              <a:gd name="connsiteX3" fmla="*/ 4637566 w 4637566"/>
              <a:gd name="connsiteY3" fmla="*/ 4241509 h 5014452"/>
              <a:gd name="connsiteX4" fmla="*/ 3864623 w 4637566"/>
              <a:gd name="connsiteY4" fmla="*/ 5014452 h 5014452"/>
              <a:gd name="connsiteX5" fmla="*/ 772943 w 4637566"/>
              <a:gd name="connsiteY5" fmla="*/ 5014452 h 5014452"/>
              <a:gd name="connsiteX6" fmla="*/ 0 w 4637566"/>
              <a:gd name="connsiteY6" fmla="*/ 4241509 h 5014452"/>
              <a:gd name="connsiteX7" fmla="*/ 0 w 4637566"/>
              <a:gd name="connsiteY7" fmla="*/ 85386 h 501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7566" h="5014452">
                <a:moveTo>
                  <a:pt x="8608" y="0"/>
                </a:moveTo>
                <a:lnTo>
                  <a:pt x="4628958" y="0"/>
                </a:lnTo>
                <a:lnTo>
                  <a:pt x="4637566" y="85386"/>
                </a:lnTo>
                <a:lnTo>
                  <a:pt x="4637566" y="4241509"/>
                </a:lnTo>
                <a:cubicBezTo>
                  <a:pt x="4637566" y="4668394"/>
                  <a:pt x="4291508" y="5014452"/>
                  <a:pt x="3864623" y="5014452"/>
                </a:cubicBezTo>
                <a:lnTo>
                  <a:pt x="772943" y="5014452"/>
                </a:lnTo>
                <a:cubicBezTo>
                  <a:pt x="346058" y="5014452"/>
                  <a:pt x="0" y="4668394"/>
                  <a:pt x="0" y="4241509"/>
                </a:cubicBezTo>
                <a:lnTo>
                  <a:pt x="0" y="85386"/>
                </a:ln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文本占位符 58"/>
          <p:cNvSpPr>
            <a:spLocks noGrp="1"/>
          </p:cNvSpPr>
          <p:nvPr>
            <p:ph type="body" sz="quarter" idx="14" hasCustomPrompt="1"/>
          </p:nvPr>
        </p:nvSpPr>
        <p:spPr>
          <a:xfrm>
            <a:off x="7392840" y="2773470"/>
            <a:ext cx="2541373" cy="624522"/>
          </a:xfrm>
        </p:spPr>
        <p:txBody>
          <a:bodyPr>
            <a:noAutofit/>
          </a:bodyPr>
          <a:lstStyle>
            <a:lvl1pPr marL="0" indent="0">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31" name="文本占位符 58"/>
          <p:cNvSpPr>
            <a:spLocks noGrp="1"/>
          </p:cNvSpPr>
          <p:nvPr>
            <p:ph type="body" sz="quarter" idx="15" hasCustomPrompt="1"/>
          </p:nvPr>
        </p:nvSpPr>
        <p:spPr>
          <a:xfrm>
            <a:off x="7407360" y="3389763"/>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32" name="文本占位符 58"/>
          <p:cNvSpPr>
            <a:spLocks noGrp="1"/>
          </p:cNvSpPr>
          <p:nvPr>
            <p:ph type="body" sz="quarter" idx="16" hasCustomPrompt="1"/>
          </p:nvPr>
        </p:nvSpPr>
        <p:spPr>
          <a:xfrm>
            <a:off x="7407200" y="4074580"/>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过渡页——B版式">
    <p:spTree>
      <p:nvGrpSpPr>
        <p:cNvPr id="1" name=""/>
        <p:cNvGrpSpPr/>
        <p:nvPr/>
      </p:nvGrpSpPr>
      <p:grpSpPr>
        <a:xfrm>
          <a:off x="0" y="0"/>
          <a:ext cx="0" cy="0"/>
          <a:chOff x="0" y="0"/>
          <a:chExt cx="0" cy="0"/>
        </a:xfrm>
      </p:grpSpPr>
      <p:pic>
        <p:nvPicPr>
          <p:cNvPr id="29" name="图片 28"/>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25" name="矩形 24"/>
          <p:cNvSpPr/>
          <p:nvPr userDrawn="1"/>
        </p:nvSpPr>
        <p:spPr>
          <a:xfrm>
            <a:off x="0" y="10969"/>
            <a:ext cx="12192000" cy="6857999"/>
          </a:xfrm>
          <a:prstGeom prst="rect">
            <a:avLst/>
          </a:prstGeom>
          <a:gradFill>
            <a:gsLst>
              <a:gs pos="0">
                <a:schemeClr val="accent1">
                  <a:alpha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31" name="任意多边形: 形状 30"/>
          <p:cNvSpPr/>
          <p:nvPr userDrawn="1"/>
        </p:nvSpPr>
        <p:spPr>
          <a:xfrm>
            <a:off x="0" y="0"/>
            <a:ext cx="12192000" cy="5216476"/>
          </a:xfrm>
          <a:custGeom>
            <a:avLst/>
            <a:gdLst>
              <a:gd name="connsiteX0" fmla="*/ 0 w 12192000"/>
              <a:gd name="connsiteY0" fmla="*/ 0 h 5216476"/>
              <a:gd name="connsiteX1" fmla="*/ 12192000 w 12192000"/>
              <a:gd name="connsiteY1" fmla="*/ 0 h 5216476"/>
              <a:gd name="connsiteX2" fmla="*/ 12192000 w 12192000"/>
              <a:gd name="connsiteY2" fmla="*/ 3688277 h 5216476"/>
              <a:gd name="connsiteX3" fmla="*/ 11941932 w 12192000"/>
              <a:gd name="connsiteY3" fmla="*/ 3834188 h 5216476"/>
              <a:gd name="connsiteX4" fmla="*/ 6096000 w 12192000"/>
              <a:gd name="connsiteY4" fmla="*/ 5216476 h 5216476"/>
              <a:gd name="connsiteX5" fmla="*/ 250069 w 12192000"/>
              <a:gd name="connsiteY5" fmla="*/ 3834188 h 5216476"/>
              <a:gd name="connsiteX6" fmla="*/ 0 w 12192000"/>
              <a:gd name="connsiteY6" fmla="*/ 3688277 h 52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216476">
                <a:moveTo>
                  <a:pt x="0" y="0"/>
                </a:moveTo>
                <a:lnTo>
                  <a:pt x="12192000" y="0"/>
                </a:lnTo>
                <a:lnTo>
                  <a:pt x="12192000" y="3688277"/>
                </a:lnTo>
                <a:lnTo>
                  <a:pt x="11941932" y="3834188"/>
                </a:lnTo>
                <a:cubicBezTo>
                  <a:pt x="10397914" y="4693027"/>
                  <a:pt x="8346842" y="5216476"/>
                  <a:pt x="6096000" y="5216476"/>
                </a:cubicBezTo>
                <a:cubicBezTo>
                  <a:pt x="3845158" y="5216476"/>
                  <a:pt x="1794086" y="4693027"/>
                  <a:pt x="250069" y="3834188"/>
                </a:cubicBezTo>
                <a:lnTo>
                  <a:pt x="0" y="3688277"/>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文本占位符 21"/>
          <p:cNvSpPr>
            <a:spLocks noGrp="1"/>
          </p:cNvSpPr>
          <p:nvPr>
            <p:ph type="body" sz="quarter" idx="10" hasCustomPrompt="1"/>
          </p:nvPr>
        </p:nvSpPr>
        <p:spPr>
          <a:xfrm>
            <a:off x="1891959" y="5522332"/>
            <a:ext cx="2767649" cy="472122"/>
          </a:xfrm>
        </p:spPr>
        <p:txBody>
          <a:bodyPr lIns="0" rIns="0" anchor="ctr" anchorCtr="1"/>
          <a:lstStyle>
            <a:lvl1pPr marL="0" indent="0">
              <a:buNone/>
              <a:defRPr>
                <a:solidFill>
                  <a:schemeClr val="accent1"/>
                </a:solidFill>
              </a:defRPr>
            </a:lvl1pPr>
          </a:lstStyle>
          <a:p>
            <a:pPr lvl="0"/>
            <a:r>
              <a:rPr lang="zh-CN" altLang="en-US" dirty="0"/>
              <a:t>关键词</a:t>
            </a:r>
            <a:r>
              <a:rPr lang="en-US" altLang="zh-CN" dirty="0"/>
              <a:t>1</a:t>
            </a:r>
            <a:endParaRPr lang="zh-CN" altLang="en-US" dirty="0"/>
          </a:p>
        </p:txBody>
      </p:sp>
      <p:sp>
        <p:nvSpPr>
          <p:cNvPr id="18" name="文本占位符 21"/>
          <p:cNvSpPr>
            <a:spLocks noGrp="1"/>
          </p:cNvSpPr>
          <p:nvPr>
            <p:ph type="body" sz="quarter" idx="11" hasCustomPrompt="1"/>
          </p:nvPr>
        </p:nvSpPr>
        <p:spPr>
          <a:xfrm>
            <a:off x="4712175" y="5522332"/>
            <a:ext cx="2767650" cy="472122"/>
          </a:xfrm>
        </p:spPr>
        <p:txBody>
          <a:bodyPr lIns="0" rIns="0" anchor="ctr" anchorCtr="1"/>
          <a:lstStyle>
            <a:lvl1pPr marL="0" indent="0">
              <a:buNone/>
              <a:defRPr>
                <a:solidFill>
                  <a:schemeClr val="accent1"/>
                </a:solidFill>
              </a:defRPr>
            </a:lvl1pPr>
          </a:lstStyle>
          <a:p>
            <a:pPr lvl="0"/>
            <a:r>
              <a:rPr lang="zh-CN" altLang="en-US" dirty="0"/>
              <a:t>关键词</a:t>
            </a:r>
            <a:r>
              <a:rPr lang="en-US" altLang="zh-CN" dirty="0"/>
              <a:t>2</a:t>
            </a:r>
            <a:endParaRPr lang="zh-CN" altLang="en-US" dirty="0"/>
          </a:p>
        </p:txBody>
      </p:sp>
      <p:sp>
        <p:nvSpPr>
          <p:cNvPr id="2" name="标题 1"/>
          <p:cNvSpPr>
            <a:spLocks noGrp="1"/>
          </p:cNvSpPr>
          <p:nvPr>
            <p:ph type="ctrTitle" hasCustomPrompt="1"/>
          </p:nvPr>
        </p:nvSpPr>
        <p:spPr>
          <a:xfrm>
            <a:off x="3953306" y="3353869"/>
            <a:ext cx="4285385" cy="1019732"/>
          </a:xfrm>
          <a:noFill/>
        </p:spPr>
        <p:txBody>
          <a:bodyPr anchor="b">
            <a:normAutofit/>
          </a:bodyPr>
          <a:lstStyle>
            <a:lvl1pPr algn="ctr">
              <a:defRPr sz="5400">
                <a:solidFill>
                  <a:schemeClr val="bg1"/>
                </a:solidFill>
              </a:defRPr>
            </a:lvl1pPr>
          </a:lstStyle>
          <a:p>
            <a:r>
              <a:rPr lang="zh-CN" altLang="en-US" dirty="0"/>
              <a:t>研究背景</a:t>
            </a:r>
          </a:p>
        </p:txBody>
      </p:sp>
      <p:sp>
        <p:nvSpPr>
          <p:cNvPr id="3" name="副标题 2"/>
          <p:cNvSpPr>
            <a:spLocks noGrp="1"/>
          </p:cNvSpPr>
          <p:nvPr>
            <p:ph type="subTitle" idx="1" hasCustomPrompt="1"/>
          </p:nvPr>
        </p:nvSpPr>
        <p:spPr>
          <a:xfrm>
            <a:off x="3953306" y="4373601"/>
            <a:ext cx="4285386" cy="495680"/>
          </a:xfrm>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t>Research Background</a:t>
            </a:r>
            <a:endParaRPr lang="zh-CN" altLang="en-US" dirty="0"/>
          </a:p>
        </p:txBody>
      </p:sp>
      <p:grpSp>
        <p:nvGrpSpPr>
          <p:cNvPr id="4" name="组合 3"/>
          <p:cNvGrpSpPr/>
          <p:nvPr userDrawn="1"/>
        </p:nvGrpSpPr>
        <p:grpSpPr>
          <a:xfrm>
            <a:off x="4659607" y="-10968"/>
            <a:ext cx="2872786" cy="577025"/>
            <a:chOff x="1056639" y="5596767"/>
            <a:chExt cx="2872786" cy="577025"/>
          </a:xfrm>
        </p:grpSpPr>
        <p:sp>
          <p:nvSpPr>
            <p:cNvPr id="6"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7"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8"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9"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0"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1" name="直接连接符 10"/>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19" name="矩形 18"/>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userDrawn="1"/>
        </p:nvSpPr>
        <p:spPr>
          <a:xfrm>
            <a:off x="5139076" y="1147406"/>
            <a:ext cx="2014123" cy="2014123"/>
          </a:xfrm>
          <a:custGeom>
            <a:avLst/>
            <a:gdLst>
              <a:gd name="connsiteX0" fmla="*/ 937258 w 1874516"/>
              <a:gd name="connsiteY0" fmla="*/ 0 h 1874516"/>
              <a:gd name="connsiteX1" fmla="*/ 1874516 w 1874516"/>
              <a:gd name="connsiteY1" fmla="*/ 937258 h 1874516"/>
              <a:gd name="connsiteX2" fmla="*/ 937258 w 1874516"/>
              <a:gd name="connsiteY2" fmla="*/ 1874516 h 1874516"/>
              <a:gd name="connsiteX3" fmla="*/ 0 w 1874516"/>
              <a:gd name="connsiteY3" fmla="*/ 937258 h 1874516"/>
              <a:gd name="connsiteX4" fmla="*/ 937258 w 1874516"/>
              <a:gd name="connsiteY4" fmla="*/ 0 h 1874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16" h="1874516">
                <a:moveTo>
                  <a:pt x="937258" y="0"/>
                </a:moveTo>
                <a:cubicBezTo>
                  <a:pt x="1454891" y="0"/>
                  <a:pt x="1874516" y="419625"/>
                  <a:pt x="1874516" y="937258"/>
                </a:cubicBezTo>
                <a:cubicBezTo>
                  <a:pt x="1874516" y="1454891"/>
                  <a:pt x="1454891" y="1874516"/>
                  <a:pt x="937258" y="1874516"/>
                </a:cubicBezTo>
                <a:cubicBezTo>
                  <a:pt x="419625" y="1874516"/>
                  <a:pt x="0" y="1454891"/>
                  <a:pt x="0" y="937258"/>
                </a:cubicBezTo>
                <a:cubicBezTo>
                  <a:pt x="0" y="419625"/>
                  <a:pt x="419625" y="0"/>
                  <a:pt x="937258" y="0"/>
                </a:cubicBez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solidFill>
                <a:schemeClr val="accent1"/>
              </a:solidFill>
              <a:latin typeface="思源黑体 CN Bold" panose="020B0800000000000000" pitchFamily="34" charset="-122"/>
              <a:ea typeface="思源黑体 CN Bold" panose="020B0800000000000000" pitchFamily="34" charset="-122"/>
            </a:endParaRPr>
          </a:p>
        </p:txBody>
      </p:sp>
      <p:sp>
        <p:nvSpPr>
          <p:cNvPr id="26" name="文本占位符 21"/>
          <p:cNvSpPr>
            <a:spLocks noGrp="1"/>
          </p:cNvSpPr>
          <p:nvPr>
            <p:ph type="body" sz="quarter" idx="12" hasCustomPrompt="1"/>
          </p:nvPr>
        </p:nvSpPr>
        <p:spPr>
          <a:xfrm>
            <a:off x="7532392" y="5522332"/>
            <a:ext cx="2767650" cy="472122"/>
          </a:xfrm>
        </p:spPr>
        <p:txBody>
          <a:bodyPr lIns="0" rIns="0" anchor="ctr" anchorCtr="1"/>
          <a:lstStyle>
            <a:lvl1pPr marL="0" indent="0">
              <a:buNone/>
              <a:defRPr>
                <a:solidFill>
                  <a:schemeClr val="accent1"/>
                </a:solidFill>
              </a:defRPr>
            </a:lvl1pPr>
          </a:lstStyle>
          <a:p>
            <a:pPr lvl="0"/>
            <a:r>
              <a:rPr lang="zh-CN" altLang="en-US" dirty="0"/>
              <a:t>关键词</a:t>
            </a:r>
            <a:r>
              <a:rPr lang="en-US" altLang="zh-CN" dirty="0"/>
              <a:t>2</a:t>
            </a:r>
            <a:endParaRPr lang="zh-CN" altLang="en-US" dirty="0"/>
          </a:p>
        </p:txBody>
      </p:sp>
      <p:sp>
        <p:nvSpPr>
          <p:cNvPr id="17" name="文本占位符 16"/>
          <p:cNvSpPr>
            <a:spLocks noGrp="1"/>
          </p:cNvSpPr>
          <p:nvPr>
            <p:ph type="body" sz="quarter" idx="13" hasCustomPrompt="1"/>
          </p:nvPr>
        </p:nvSpPr>
        <p:spPr>
          <a:xfrm>
            <a:off x="5594521" y="1794076"/>
            <a:ext cx="1103232" cy="835818"/>
          </a:xfrm>
        </p:spPr>
        <p:txBody>
          <a:bodyPr lIns="0" tIns="0" rIns="0" bIns="0" anchor="ctr" anchorCtr="1">
            <a:normAutofit/>
          </a:bodyPr>
          <a:lstStyle>
            <a:lvl1pPr marL="0" indent="0" algn="ctr">
              <a:buNone/>
              <a:defRPr sz="6000" b="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01</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A版式">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B版式">
    <p:spTree>
      <p:nvGrpSpPr>
        <p:cNvPr id="1" name=""/>
        <p:cNvGrpSpPr/>
        <p:nvPr/>
      </p:nvGrpSpPr>
      <p:grpSpPr>
        <a:xfrm>
          <a:off x="0" y="0"/>
          <a:ext cx="0" cy="0"/>
          <a:chOff x="0" y="0"/>
          <a:chExt cx="0" cy="0"/>
        </a:xfrm>
      </p:grpSpPr>
      <p:sp>
        <p:nvSpPr>
          <p:cNvPr id="135" name="矩形 134"/>
          <p:cNvSpPr/>
          <p:nvPr userDrawn="1"/>
        </p:nvSpPr>
        <p:spPr>
          <a:xfrm>
            <a:off x="0" y="6428581"/>
            <a:ext cx="12192000" cy="429419"/>
          </a:xfrm>
          <a:prstGeom prst="rect">
            <a:avLst/>
          </a:prstGeom>
          <a:gradFill>
            <a:gsLst>
              <a:gs pos="0">
                <a:schemeClr val="accent1"/>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60398" y="365125"/>
            <a:ext cx="9190127"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460728"/>
            <a:ext cx="2921000" cy="365125"/>
          </a:xfrm>
        </p:spPr>
        <p:txBody>
          <a:bodyPr/>
          <a:lstStyle>
            <a:lvl1pPr>
              <a:defRPr>
                <a:solidFill>
                  <a:schemeClr val="bg1"/>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460728"/>
            <a:ext cx="4114800" cy="365125"/>
          </a:xfrm>
        </p:spPr>
        <p:txBody>
          <a:bodyPr/>
          <a:lstStyle>
            <a:lvl1pPr>
              <a:defRPr>
                <a:solidFill>
                  <a:schemeClr val="bg1"/>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460728"/>
            <a:ext cx="2908300" cy="365125"/>
          </a:xfrm>
        </p:spPr>
        <p:txBody>
          <a:bodyPr/>
          <a:lstStyle>
            <a:lvl1pPr>
              <a:defRPr>
                <a:solidFill>
                  <a:schemeClr val="bg1"/>
                </a:solidFill>
              </a:defRPr>
            </a:lvl1pPr>
          </a:lstStyle>
          <a:p>
            <a:r>
              <a:rPr lang="zh-CN" altLang="en-US"/>
              <a:t>第</a:t>
            </a:r>
            <a:fld id="{A7EB049D-2BDA-4100-846B-C83E7A7D8094}" type="slidenum">
              <a:rPr lang="zh-CN" altLang="en-US" smtClean="0"/>
              <a:t>‹#›</a:t>
            </a:fld>
            <a:r>
              <a:rPr lang="zh-CN" altLang="en-US"/>
              <a:t>页</a:t>
            </a:r>
            <a:endParaRPr lang="zh-CN" altLang="en-US" dirty="0"/>
          </a:p>
        </p:txBody>
      </p:sp>
      <p:grpSp>
        <p:nvGrpSpPr>
          <p:cNvPr id="207" name="组合 206"/>
          <p:cNvGrpSpPr/>
          <p:nvPr userDrawn="1"/>
        </p:nvGrpSpPr>
        <p:grpSpPr>
          <a:xfrm>
            <a:off x="9853661" y="424906"/>
            <a:ext cx="1665239" cy="497182"/>
            <a:chOff x="6542864" y="-2423820"/>
            <a:chExt cx="2067736" cy="617354"/>
          </a:xfrm>
        </p:grpSpPr>
        <p:grpSp>
          <p:nvGrpSpPr>
            <p:cNvPr id="208" name="组合 207"/>
            <p:cNvGrpSpPr/>
            <p:nvPr userDrawn="1"/>
          </p:nvGrpSpPr>
          <p:grpSpPr>
            <a:xfrm>
              <a:off x="7269148" y="-2357712"/>
              <a:ext cx="1341452" cy="475995"/>
              <a:chOff x="7289664" y="1427891"/>
              <a:chExt cx="3341349" cy="1163136"/>
            </a:xfrm>
          </p:grpSpPr>
          <p:grpSp>
            <p:nvGrpSpPr>
              <p:cNvPr id="266" name="组合 265"/>
              <p:cNvGrpSpPr/>
              <p:nvPr/>
            </p:nvGrpSpPr>
            <p:grpSpPr>
              <a:xfrm>
                <a:off x="7298551" y="1427891"/>
                <a:ext cx="3252996" cy="885669"/>
                <a:chOff x="7320287" y="1500710"/>
                <a:chExt cx="3125692" cy="851009"/>
              </a:xfrm>
            </p:grpSpPr>
            <p:sp>
              <p:nvSpPr>
                <p:cNvPr id="268" name="任意多边形: 形状 267"/>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269" name="任意多边形: 形状 268"/>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270" name="任意多边形: 形状 269"/>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71" name="任意多边形: 形状 270"/>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72" name="任意多边形: 形状 271"/>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73" name="任意多边形: 形状 272"/>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74" name="任意多边形: 形状 273"/>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75" name="任意多边形: 形状 274"/>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76" name="任意多边形: 形状 275"/>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77" name="任意多边形: 形状 276"/>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267" name="文本框 266"/>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209" name="组合 208"/>
            <p:cNvGrpSpPr/>
            <p:nvPr userDrawn="1"/>
          </p:nvGrpSpPr>
          <p:grpSpPr>
            <a:xfrm>
              <a:off x="6542864" y="-2423820"/>
              <a:ext cx="598107" cy="617354"/>
              <a:chOff x="3530952" y="832111"/>
              <a:chExt cx="5130095" cy="5194730"/>
            </a:xfrm>
          </p:grpSpPr>
          <p:sp>
            <p:nvSpPr>
              <p:cNvPr id="210" name="任意多边形: 形状 209"/>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211" name="任意多边形: 形状 210"/>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212" name="任意多边形: 形状 211"/>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213" name="任意多边形: 形状 212"/>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214" name="任意多边形: 形状 213"/>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215" name="任意多边形: 形状 214"/>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216" name="任意多边形: 形状 215"/>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217" name="任意多边形: 形状 216"/>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218" name="任意多边形: 形状 217"/>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219" name="任意多边形: 形状 218"/>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220" name="任意多边形: 形状 219"/>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221" name="任意多边形: 形状 220"/>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222" name="任意多边形: 形状 221"/>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223" name="任意多边形: 形状 222"/>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224" name="任意多边形: 形状 223"/>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225" name="任意多边形: 形状 224"/>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226" name="任意多边形: 形状 225"/>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227" name="任意多边形: 形状 226"/>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228" name="任意多边形: 形状 227"/>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229" name="任意多边形: 形状 228"/>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230" name="任意多边形: 形状 229"/>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231" name="任意多边形: 形状 230"/>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232" name="任意多边形: 形状 231"/>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233" name="任意多边形: 形状 232"/>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234" name="任意多边形: 形状 233"/>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235" name="任意多边形: 形状 234"/>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236" name="任意多边形: 形状 235"/>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237" name="任意多边形: 形状 236"/>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238" name="任意多边形: 形状 237"/>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239" name="任意多边形: 形状 238"/>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240" name="任意多边形: 形状 239"/>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241" name="任意多边形: 形状 240"/>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242" name="任意多边形: 形状 241"/>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243" name="任意多边形: 形状 242"/>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244" name="任意多边形: 形状 243"/>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245" name="任意多边形: 形状 244"/>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246" name="任意多边形: 形状 245"/>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247" name="任意多边形: 形状 246"/>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248" name="任意多边形: 形状 247"/>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249" name="任意多边形: 形状 248"/>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250" name="任意多边形: 形状 249"/>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251" name="任意多边形: 形状 250"/>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252" name="任意多边形: 形状 251"/>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253" name="任意多边形: 形状 252"/>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254" name="任意多边形: 形状 253"/>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255" name="任意多边形: 形状 254"/>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256" name="任意多边形: 形状 255"/>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257" name="任意多边形: 形状 256"/>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258" name="任意多边形: 形状 257"/>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259" name="任意多边形: 形状 258"/>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260" name="任意多边形: 形状 259"/>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261" name="任意多边形: 形状 260"/>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262" name="任意多边形: 形状 261"/>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263" name="任意多边形: 形状 262"/>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264" name="任意多边形: 形状 263"/>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265" name="任意多边形: 形状 264"/>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页01">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5" name="矩形 4"/>
          <p:cNvSpPr/>
          <p:nvPr userDrawn="1"/>
        </p:nvSpPr>
        <p:spPr>
          <a:xfrm>
            <a:off x="660400"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图片占位符 5"/>
          <p:cNvSpPr>
            <a:spLocks noGrp="1"/>
          </p:cNvSpPr>
          <p:nvPr>
            <p:ph type="pic" sz="quarter" idx="13"/>
          </p:nvPr>
        </p:nvSpPr>
        <p:spPr>
          <a:xfrm>
            <a:off x="739852" y="2814403"/>
            <a:ext cx="2363351" cy="2380975"/>
          </a:xfrm>
        </p:spPr>
        <p:txBody>
          <a:bodyPr/>
          <a:lstStyle/>
          <a:p>
            <a:endParaRPr lang="zh-CN" altLang="en-US"/>
          </a:p>
        </p:txBody>
      </p:sp>
      <p:sp>
        <p:nvSpPr>
          <p:cNvPr id="11" name="文本占位符 10"/>
          <p:cNvSpPr>
            <a:spLocks noGrp="1"/>
          </p:cNvSpPr>
          <p:nvPr>
            <p:ph type="body" sz="quarter" idx="14" hasCustomPrompt="1"/>
          </p:nvPr>
        </p:nvSpPr>
        <p:spPr>
          <a:xfrm>
            <a:off x="744363"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
        <p:nvSpPr>
          <p:cNvPr id="112" name="矩形 111"/>
          <p:cNvSpPr/>
          <p:nvPr userDrawn="1"/>
        </p:nvSpPr>
        <p:spPr>
          <a:xfrm>
            <a:off x="3436845"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图片占位符 5"/>
          <p:cNvSpPr>
            <a:spLocks noGrp="1"/>
          </p:cNvSpPr>
          <p:nvPr>
            <p:ph type="pic" sz="quarter" idx="15"/>
          </p:nvPr>
        </p:nvSpPr>
        <p:spPr>
          <a:xfrm>
            <a:off x="3516296" y="2814403"/>
            <a:ext cx="2363351" cy="2380975"/>
          </a:xfrm>
        </p:spPr>
        <p:txBody>
          <a:bodyPr/>
          <a:lstStyle/>
          <a:p>
            <a:endParaRPr lang="zh-CN" altLang="en-US"/>
          </a:p>
        </p:txBody>
      </p:sp>
      <p:sp>
        <p:nvSpPr>
          <p:cNvPr id="114" name="文本占位符 10"/>
          <p:cNvSpPr>
            <a:spLocks noGrp="1"/>
          </p:cNvSpPr>
          <p:nvPr>
            <p:ph type="body" sz="quarter" idx="16" hasCustomPrompt="1"/>
          </p:nvPr>
        </p:nvSpPr>
        <p:spPr>
          <a:xfrm>
            <a:off x="3525319"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
        <p:nvSpPr>
          <p:cNvPr id="115" name="矩形 114"/>
          <p:cNvSpPr/>
          <p:nvPr userDrawn="1"/>
        </p:nvSpPr>
        <p:spPr>
          <a:xfrm>
            <a:off x="6213290"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图片占位符 5"/>
          <p:cNvSpPr>
            <a:spLocks noGrp="1"/>
          </p:cNvSpPr>
          <p:nvPr>
            <p:ph type="pic" sz="quarter" idx="17"/>
          </p:nvPr>
        </p:nvSpPr>
        <p:spPr>
          <a:xfrm>
            <a:off x="6296375" y="2814403"/>
            <a:ext cx="2363351" cy="2380975"/>
          </a:xfrm>
        </p:spPr>
        <p:txBody>
          <a:bodyPr/>
          <a:lstStyle/>
          <a:p>
            <a:endParaRPr lang="zh-CN" altLang="en-US"/>
          </a:p>
        </p:txBody>
      </p:sp>
      <p:sp>
        <p:nvSpPr>
          <p:cNvPr id="117" name="文本占位符 10"/>
          <p:cNvSpPr>
            <a:spLocks noGrp="1"/>
          </p:cNvSpPr>
          <p:nvPr>
            <p:ph type="body" sz="quarter" idx="18" hasCustomPrompt="1"/>
          </p:nvPr>
        </p:nvSpPr>
        <p:spPr>
          <a:xfrm>
            <a:off x="6308081"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
        <p:nvSpPr>
          <p:cNvPr id="118" name="矩形 117"/>
          <p:cNvSpPr/>
          <p:nvPr userDrawn="1"/>
        </p:nvSpPr>
        <p:spPr>
          <a:xfrm>
            <a:off x="8989734"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图片占位符 5"/>
          <p:cNvSpPr>
            <a:spLocks noGrp="1"/>
          </p:cNvSpPr>
          <p:nvPr>
            <p:ph type="pic" sz="quarter" idx="19"/>
          </p:nvPr>
        </p:nvSpPr>
        <p:spPr>
          <a:xfrm>
            <a:off x="9069186" y="2814403"/>
            <a:ext cx="2363351" cy="2380975"/>
          </a:xfrm>
        </p:spPr>
        <p:txBody>
          <a:bodyPr/>
          <a:lstStyle/>
          <a:p>
            <a:endParaRPr lang="zh-CN" altLang="en-US"/>
          </a:p>
        </p:txBody>
      </p:sp>
      <p:sp>
        <p:nvSpPr>
          <p:cNvPr id="120" name="文本占位符 10"/>
          <p:cNvSpPr>
            <a:spLocks noGrp="1"/>
          </p:cNvSpPr>
          <p:nvPr>
            <p:ph type="body" sz="quarter" idx="20" hasCustomPrompt="1"/>
          </p:nvPr>
        </p:nvSpPr>
        <p:spPr>
          <a:xfrm>
            <a:off x="9073697"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页02">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358895" y="133297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8" name="矩形 97"/>
          <p:cNvSpPr/>
          <p:nvPr userDrawn="1"/>
        </p:nvSpPr>
        <p:spPr>
          <a:xfrm>
            <a:off x="660398" y="1609108"/>
            <a:ext cx="10858501" cy="4264492"/>
          </a:xfrm>
          <a:prstGeom prst="rect">
            <a:avLst/>
          </a:prstGeom>
          <a:gradFill flip="none" rotWithShape="1">
            <a:gsLst>
              <a:gs pos="0">
                <a:schemeClr val="accent1">
                  <a:alpha val="50000"/>
                </a:schemeClr>
              </a:gs>
              <a:gs pos="100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图片占位符 5"/>
          <p:cNvSpPr>
            <a:spLocks noGrp="1"/>
          </p:cNvSpPr>
          <p:nvPr>
            <p:ph type="pic" sz="quarter" idx="13"/>
          </p:nvPr>
        </p:nvSpPr>
        <p:spPr>
          <a:xfrm>
            <a:off x="5655317" y="1812939"/>
            <a:ext cx="2667403" cy="1800000"/>
          </a:xfrm>
        </p:spPr>
        <p:txBody>
          <a:bodyPr/>
          <a:lstStyle/>
          <a:p>
            <a:endParaRPr lang="zh-CN" altLang="en-US"/>
          </a:p>
        </p:txBody>
      </p:sp>
      <p:sp>
        <p:nvSpPr>
          <p:cNvPr id="101" name="图片占位符 5"/>
          <p:cNvSpPr>
            <a:spLocks noGrp="1"/>
          </p:cNvSpPr>
          <p:nvPr>
            <p:ph type="pic" sz="quarter" idx="15"/>
          </p:nvPr>
        </p:nvSpPr>
        <p:spPr>
          <a:xfrm>
            <a:off x="8587108" y="1812939"/>
            <a:ext cx="2667403" cy="1800000"/>
          </a:xfrm>
        </p:spPr>
        <p:txBody>
          <a:bodyPr/>
          <a:lstStyle/>
          <a:p>
            <a:endParaRPr lang="zh-CN" altLang="en-US"/>
          </a:p>
        </p:txBody>
      </p:sp>
      <p:sp>
        <p:nvSpPr>
          <p:cNvPr id="103" name="图片占位符 5"/>
          <p:cNvSpPr>
            <a:spLocks noGrp="1"/>
          </p:cNvSpPr>
          <p:nvPr>
            <p:ph type="pic" sz="quarter" idx="16"/>
          </p:nvPr>
        </p:nvSpPr>
        <p:spPr>
          <a:xfrm>
            <a:off x="5655317" y="3851657"/>
            <a:ext cx="2667403" cy="1800000"/>
          </a:xfrm>
        </p:spPr>
        <p:txBody>
          <a:bodyPr/>
          <a:lstStyle/>
          <a:p>
            <a:endParaRPr lang="zh-CN" altLang="en-US"/>
          </a:p>
        </p:txBody>
      </p:sp>
      <p:sp>
        <p:nvSpPr>
          <p:cNvPr id="104" name="图片占位符 5"/>
          <p:cNvSpPr>
            <a:spLocks noGrp="1"/>
          </p:cNvSpPr>
          <p:nvPr>
            <p:ph type="pic" sz="quarter" idx="17"/>
          </p:nvPr>
        </p:nvSpPr>
        <p:spPr>
          <a:xfrm>
            <a:off x="8587108" y="3851657"/>
            <a:ext cx="2667403" cy="1800000"/>
          </a:xfrm>
        </p:spPr>
        <p:txBody>
          <a:bodyPr/>
          <a:lstStyle/>
          <a:p>
            <a:endParaRPr lang="zh-CN" altLang="en-US"/>
          </a:p>
        </p:txBody>
      </p:sp>
      <p:sp>
        <p:nvSpPr>
          <p:cNvPr id="108" name="文本占位符 10"/>
          <p:cNvSpPr>
            <a:spLocks noGrp="1"/>
          </p:cNvSpPr>
          <p:nvPr>
            <p:ph type="body" sz="quarter" idx="21" hasCustomPrompt="1"/>
          </p:nvPr>
        </p:nvSpPr>
        <p:spPr>
          <a:xfrm>
            <a:off x="1032517" y="2155576"/>
            <a:ext cx="2667403" cy="472491"/>
          </a:xfrm>
          <a:noFill/>
        </p:spPr>
        <p:txBody>
          <a:bodyPr lIns="0" rIns="0" anchor="ctr" anchorCtr="0"/>
          <a:lstStyle>
            <a:lvl1pPr marL="0" indent="0">
              <a:buNone/>
              <a:defRPr>
                <a:solidFill>
                  <a:schemeClr val="bg1"/>
                </a:solidFill>
              </a:defRPr>
            </a:lvl1pPr>
          </a:lstStyle>
          <a:p>
            <a:pPr lvl="0"/>
            <a:r>
              <a:rPr lang="zh-CN" altLang="en-US" dirty="0"/>
              <a:t>点击输入标题</a:t>
            </a:r>
          </a:p>
        </p:txBody>
      </p:sp>
      <p:sp>
        <p:nvSpPr>
          <p:cNvPr id="109" name="文本占位符 10"/>
          <p:cNvSpPr>
            <a:spLocks noGrp="1"/>
          </p:cNvSpPr>
          <p:nvPr>
            <p:ph type="body" sz="quarter" idx="22" hasCustomPrompt="1"/>
          </p:nvPr>
        </p:nvSpPr>
        <p:spPr>
          <a:xfrm>
            <a:off x="1032517" y="2804883"/>
            <a:ext cx="4319793" cy="2846765"/>
          </a:xfrm>
          <a:noFill/>
        </p:spPr>
        <p:txBody>
          <a:bodyPr lIns="0" rIns="0" anchor="t" anchorCtr="0">
            <a:normAutofit/>
          </a:bodyPr>
          <a:lstStyle>
            <a:lvl1pPr marL="0" indent="0">
              <a:lnSpc>
                <a:spcPct val="130000"/>
              </a:lnSpc>
              <a:buNone/>
              <a:defRPr sz="1800">
                <a:solidFill>
                  <a:schemeClr val="bg1"/>
                </a:solidFill>
              </a:defRPr>
            </a:lvl1pPr>
          </a:lstStyle>
          <a:p>
            <a:pPr lvl="0"/>
            <a:r>
              <a:rPr lang="zh-CN" altLang="en-US" dirty="0"/>
              <a:t>点击输入相关背景介绍。</a:t>
            </a:r>
          </a:p>
        </p:txBody>
      </p:sp>
      <p:cxnSp>
        <p:nvCxnSpPr>
          <p:cNvPr id="9" name="直接连接符 8"/>
          <p:cNvCxnSpPr/>
          <p:nvPr userDrawn="1"/>
        </p:nvCxnSpPr>
        <p:spPr>
          <a:xfrm>
            <a:off x="1032517" y="2733368"/>
            <a:ext cx="43197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1032517" y="2703871"/>
            <a:ext cx="2667403"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文本占位符 10"/>
          <p:cNvSpPr>
            <a:spLocks noGrp="1"/>
          </p:cNvSpPr>
          <p:nvPr>
            <p:ph type="body" sz="quarter" idx="14" hasCustomPrompt="1"/>
          </p:nvPr>
        </p:nvSpPr>
        <p:spPr>
          <a:xfrm>
            <a:off x="5655318" y="3146255"/>
            <a:ext cx="2667401"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
        <p:nvSpPr>
          <p:cNvPr id="105" name="文本占位符 10"/>
          <p:cNvSpPr>
            <a:spLocks noGrp="1"/>
          </p:cNvSpPr>
          <p:nvPr>
            <p:ph type="body" sz="quarter" idx="18" hasCustomPrompt="1"/>
          </p:nvPr>
        </p:nvSpPr>
        <p:spPr>
          <a:xfrm>
            <a:off x="8587109" y="3146255"/>
            <a:ext cx="2667402"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
        <p:nvSpPr>
          <p:cNvPr id="107" name="文本占位符 10"/>
          <p:cNvSpPr>
            <a:spLocks noGrp="1"/>
          </p:cNvSpPr>
          <p:nvPr>
            <p:ph type="body" sz="quarter" idx="20" hasCustomPrompt="1"/>
          </p:nvPr>
        </p:nvSpPr>
        <p:spPr>
          <a:xfrm>
            <a:off x="5655317" y="5196141"/>
            <a:ext cx="2667402"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
        <p:nvSpPr>
          <p:cNvPr id="106" name="文本占位符 10"/>
          <p:cNvSpPr>
            <a:spLocks noGrp="1"/>
          </p:cNvSpPr>
          <p:nvPr>
            <p:ph type="body" sz="quarter" idx="19" hasCustomPrompt="1"/>
          </p:nvPr>
        </p:nvSpPr>
        <p:spPr>
          <a:xfrm>
            <a:off x="8587107" y="5196141"/>
            <a:ext cx="2667403"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页03">
    <p:spTree>
      <p:nvGrpSpPr>
        <p:cNvPr id="1" name=""/>
        <p:cNvGrpSpPr/>
        <p:nvPr/>
      </p:nvGrpSpPr>
      <p:grpSpPr>
        <a:xfrm>
          <a:off x="0" y="0"/>
          <a:ext cx="0" cy="0"/>
          <a:chOff x="0" y="0"/>
          <a:chExt cx="0" cy="0"/>
        </a:xfrm>
      </p:grpSpPr>
      <p:sp>
        <p:nvSpPr>
          <p:cNvPr id="101" name="矩形 100"/>
          <p:cNvSpPr/>
          <p:nvPr userDrawn="1"/>
        </p:nvSpPr>
        <p:spPr>
          <a:xfrm>
            <a:off x="4002292" y="2309740"/>
            <a:ext cx="3329192" cy="3593001"/>
          </a:xfrm>
          <a:prstGeom prst="rect">
            <a:avLst/>
          </a:prstGeom>
          <a:gradFill>
            <a:gsLst>
              <a:gs pos="0">
                <a:schemeClr val="accent2">
                  <a:alpha val="50000"/>
                </a:schemeClr>
              </a:gs>
              <a:gs pos="100000">
                <a:schemeClr val="accent2"/>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673100" y="2309741"/>
            <a:ext cx="3329192" cy="3593000"/>
          </a:xfrm>
          <a:prstGeom prst="rect">
            <a:avLst/>
          </a:prstGeom>
          <a:gradFill>
            <a:gsLst>
              <a:gs pos="0">
                <a:schemeClr val="accent1">
                  <a:alpha val="50000"/>
                </a:schemeClr>
              </a:gs>
              <a:gs pos="100000">
                <a:schemeClr val="accent1">
                  <a:lumMod val="75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 name="图片占位符 8"/>
          <p:cNvSpPr>
            <a:spLocks noGrp="1"/>
          </p:cNvSpPr>
          <p:nvPr>
            <p:ph type="pic" sz="quarter" idx="13"/>
          </p:nvPr>
        </p:nvSpPr>
        <p:spPr>
          <a:xfrm>
            <a:off x="7331484" y="2311409"/>
            <a:ext cx="4053007" cy="3593003"/>
          </a:xfrm>
        </p:spPr>
        <p:txBody>
          <a:bodyPr/>
          <a:lstStyle/>
          <a:p>
            <a:endParaRPr lang="zh-CN" altLang="en-US" dirty="0"/>
          </a:p>
        </p:txBody>
      </p:sp>
      <p:sp>
        <p:nvSpPr>
          <p:cNvPr id="11" name="文本占位符 10"/>
          <p:cNvSpPr>
            <a:spLocks noGrp="1"/>
          </p:cNvSpPr>
          <p:nvPr>
            <p:ph type="body" sz="quarter" idx="14" hasCustomPrompt="1"/>
          </p:nvPr>
        </p:nvSpPr>
        <p:spPr>
          <a:xfrm>
            <a:off x="830536" y="3902646"/>
            <a:ext cx="2991634" cy="856167"/>
          </a:xfrm>
        </p:spPr>
        <p:txBody>
          <a:bodyPr anchor="ctr" anchorCtr="1"/>
          <a:lstStyle>
            <a:lvl1pPr marL="0" indent="0">
              <a:buNone/>
              <a:defRPr>
                <a:solidFill>
                  <a:schemeClr val="bg1"/>
                </a:solidFill>
              </a:defRPr>
            </a:lvl1pPr>
          </a:lstStyle>
          <a:p>
            <a:pPr lvl="0"/>
            <a:r>
              <a:rPr lang="zh-CN" altLang="en-US" dirty="0"/>
              <a:t>在此处添加小标题</a:t>
            </a:r>
          </a:p>
        </p:txBody>
      </p:sp>
      <p:sp>
        <p:nvSpPr>
          <p:cNvPr id="93" name="文本占位符 10"/>
          <p:cNvSpPr>
            <a:spLocks noGrp="1"/>
          </p:cNvSpPr>
          <p:nvPr>
            <p:ph type="body" sz="quarter" idx="15" hasCustomPrompt="1"/>
          </p:nvPr>
        </p:nvSpPr>
        <p:spPr>
          <a:xfrm>
            <a:off x="830536" y="4758813"/>
            <a:ext cx="2991634" cy="991473"/>
          </a:xfrm>
        </p:spPr>
        <p:txBody>
          <a:bodyPr anchor="ctr" anchorCtr="1">
            <a:normAutofit/>
          </a:bodyPr>
          <a:lstStyle>
            <a:lvl1pPr marL="0" indent="0">
              <a:buNone/>
              <a:defRPr sz="1800">
                <a:solidFill>
                  <a:schemeClr val="bg1"/>
                </a:solidFill>
              </a:defRPr>
            </a:lvl1pPr>
          </a:lstStyle>
          <a:p>
            <a:pPr lvl="0"/>
            <a:r>
              <a:rPr lang="zh-CN" altLang="en-US" dirty="0"/>
              <a:t>在此处添加文字介绍</a:t>
            </a:r>
          </a:p>
        </p:txBody>
      </p:sp>
      <p:sp>
        <p:nvSpPr>
          <p:cNvPr id="98" name="文本占位符 10"/>
          <p:cNvSpPr>
            <a:spLocks noGrp="1"/>
          </p:cNvSpPr>
          <p:nvPr>
            <p:ph type="body" sz="quarter" idx="16" hasCustomPrompt="1"/>
          </p:nvPr>
        </p:nvSpPr>
        <p:spPr>
          <a:xfrm>
            <a:off x="4196036" y="3902646"/>
            <a:ext cx="2991634" cy="856167"/>
          </a:xfrm>
        </p:spPr>
        <p:txBody>
          <a:bodyPr anchor="ctr" anchorCtr="1"/>
          <a:lstStyle>
            <a:lvl1pPr marL="0" indent="0">
              <a:buNone/>
              <a:defRPr>
                <a:solidFill>
                  <a:schemeClr val="bg1"/>
                </a:solidFill>
              </a:defRPr>
            </a:lvl1pPr>
          </a:lstStyle>
          <a:p>
            <a:pPr lvl="0"/>
            <a:r>
              <a:rPr lang="zh-CN" altLang="en-US" dirty="0"/>
              <a:t>在此处添加小标题</a:t>
            </a:r>
          </a:p>
        </p:txBody>
      </p:sp>
      <p:sp>
        <p:nvSpPr>
          <p:cNvPr id="99" name="文本占位符 10"/>
          <p:cNvSpPr>
            <a:spLocks noGrp="1"/>
          </p:cNvSpPr>
          <p:nvPr>
            <p:ph type="body" sz="quarter" idx="17" hasCustomPrompt="1"/>
          </p:nvPr>
        </p:nvSpPr>
        <p:spPr>
          <a:xfrm>
            <a:off x="4196036" y="4758813"/>
            <a:ext cx="2991634" cy="991473"/>
          </a:xfrm>
        </p:spPr>
        <p:txBody>
          <a:bodyPr anchor="ctr" anchorCtr="1">
            <a:normAutofit/>
          </a:bodyPr>
          <a:lstStyle>
            <a:lvl1pPr marL="0" indent="0">
              <a:buNone/>
              <a:defRPr sz="1800">
                <a:solidFill>
                  <a:schemeClr val="bg1"/>
                </a:solidFill>
              </a:defRPr>
            </a:lvl1pPr>
          </a:lstStyle>
          <a:p>
            <a:pPr lvl="0"/>
            <a:r>
              <a:rPr lang="zh-CN" altLang="en-US" dirty="0"/>
              <a:t>在此处添加文字介绍</a:t>
            </a:r>
          </a:p>
        </p:txBody>
      </p:sp>
      <p:sp>
        <p:nvSpPr>
          <p:cNvPr id="102" name="矩形 101"/>
          <p:cNvSpPr/>
          <p:nvPr userDrawn="1"/>
        </p:nvSpPr>
        <p:spPr>
          <a:xfrm>
            <a:off x="11356258" y="2309740"/>
            <a:ext cx="162641" cy="3596340"/>
          </a:xfrm>
          <a:prstGeom prst="rect">
            <a:avLst/>
          </a:prstGeom>
          <a:gradFill>
            <a:gsLst>
              <a:gs pos="0">
                <a:schemeClr val="accent2">
                  <a:alpha val="50000"/>
                </a:schemeClr>
              </a:gs>
              <a:gs pos="100000">
                <a:schemeClr val="accent2"/>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页04">
    <p:spTree>
      <p:nvGrpSpPr>
        <p:cNvPr id="1" name=""/>
        <p:cNvGrpSpPr/>
        <p:nvPr/>
      </p:nvGrpSpPr>
      <p:grpSpPr>
        <a:xfrm>
          <a:off x="0" y="0"/>
          <a:ext cx="0" cy="0"/>
          <a:chOff x="0" y="0"/>
          <a:chExt cx="0" cy="0"/>
        </a:xfrm>
      </p:grpSpPr>
      <p:sp>
        <p:nvSpPr>
          <p:cNvPr id="94" name="椭圆 93"/>
          <p:cNvSpPr/>
          <p:nvPr userDrawn="1"/>
        </p:nvSpPr>
        <p:spPr>
          <a:xfrm>
            <a:off x="757505" y="1333528"/>
            <a:ext cx="4680000" cy="468000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userDrawn="1"/>
        </p:nvSpPr>
        <p:spPr>
          <a:xfrm>
            <a:off x="1117505" y="1693528"/>
            <a:ext cx="3960000" cy="396000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userDrawn="1"/>
        </p:nvSpPr>
        <p:spPr>
          <a:xfrm>
            <a:off x="3022712" y="3588145"/>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1" name="图片占位符 90"/>
          <p:cNvSpPr>
            <a:spLocks noGrp="1"/>
          </p:cNvSpPr>
          <p:nvPr>
            <p:ph type="pic" sz="quarter" idx="13"/>
          </p:nvPr>
        </p:nvSpPr>
        <p:spPr>
          <a:xfrm>
            <a:off x="1494612" y="2070635"/>
            <a:ext cx="3205786" cy="3205786"/>
          </a:xfrm>
          <a:custGeom>
            <a:avLst/>
            <a:gdLst>
              <a:gd name="connsiteX0" fmla="*/ 1851018 w 3702036"/>
              <a:gd name="connsiteY0" fmla="*/ 0 h 3702036"/>
              <a:gd name="connsiteX1" fmla="*/ 3702036 w 3702036"/>
              <a:gd name="connsiteY1" fmla="*/ 1851018 h 3702036"/>
              <a:gd name="connsiteX2" fmla="*/ 1851018 w 3702036"/>
              <a:gd name="connsiteY2" fmla="*/ 3702036 h 3702036"/>
              <a:gd name="connsiteX3" fmla="*/ 0 w 3702036"/>
              <a:gd name="connsiteY3" fmla="*/ 1851018 h 3702036"/>
              <a:gd name="connsiteX4" fmla="*/ 1851018 w 3702036"/>
              <a:gd name="connsiteY4" fmla="*/ 0 h 3702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2036" h="3702036">
                <a:moveTo>
                  <a:pt x="1851018" y="0"/>
                </a:moveTo>
                <a:cubicBezTo>
                  <a:pt x="2873307" y="0"/>
                  <a:pt x="3702036" y="828729"/>
                  <a:pt x="3702036" y="1851018"/>
                </a:cubicBezTo>
                <a:cubicBezTo>
                  <a:pt x="3702036" y="2873307"/>
                  <a:pt x="2873307" y="3702036"/>
                  <a:pt x="1851018" y="3702036"/>
                </a:cubicBezTo>
                <a:cubicBezTo>
                  <a:pt x="828729" y="3702036"/>
                  <a:pt x="0" y="2873307"/>
                  <a:pt x="0" y="1851018"/>
                </a:cubicBezTo>
                <a:cubicBezTo>
                  <a:pt x="0" y="828729"/>
                  <a:pt x="828729" y="0"/>
                  <a:pt x="1851018" y="0"/>
                </a:cubicBezTo>
                <a:close/>
              </a:path>
            </a:pathLst>
          </a:custGeom>
        </p:spPr>
        <p:txBody>
          <a:bodyPr wrap="square">
            <a:noAutofit/>
          </a:bodyPr>
          <a:lstStyle/>
          <a:p>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页05">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pic>
        <p:nvPicPr>
          <p:cNvPr id="233" name="图片 2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59" y="1959355"/>
            <a:ext cx="5659561" cy="3322958"/>
          </a:xfrm>
          <a:prstGeom prst="rect">
            <a:avLst/>
          </a:prstGeom>
          <a:noFill/>
        </p:spPr>
      </p:pic>
      <p:sp>
        <p:nvSpPr>
          <p:cNvPr id="6" name="图片占位符 5"/>
          <p:cNvSpPr>
            <a:spLocks noGrp="1"/>
          </p:cNvSpPr>
          <p:nvPr>
            <p:ph type="pic" sz="quarter" idx="13"/>
          </p:nvPr>
        </p:nvSpPr>
        <p:spPr>
          <a:xfrm>
            <a:off x="1356897" y="2199561"/>
            <a:ext cx="4286885" cy="2646759"/>
          </a:xfrm>
        </p:spPr>
        <p:txBody>
          <a:bodyPr/>
          <a:lstStyle/>
          <a:p>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页06">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0" name="图片占位符 89"/>
          <p:cNvSpPr>
            <a:spLocks noGrp="1"/>
          </p:cNvSpPr>
          <p:nvPr>
            <p:ph type="pic" sz="quarter" idx="13"/>
          </p:nvPr>
        </p:nvSpPr>
        <p:spPr>
          <a:xfrm>
            <a:off x="7512778" y="1840050"/>
            <a:ext cx="4006123" cy="3787740"/>
          </a:xfrm>
          <a:custGeom>
            <a:avLst/>
            <a:gdLst>
              <a:gd name="connsiteX0" fmla="*/ 552711 w 4006123"/>
              <a:gd name="connsiteY0" fmla="*/ 0 h 4196097"/>
              <a:gd name="connsiteX1" fmla="*/ 3453413 w 4006123"/>
              <a:gd name="connsiteY1" fmla="*/ 0 h 4196097"/>
              <a:gd name="connsiteX2" fmla="*/ 3472988 w 4006123"/>
              <a:gd name="connsiteY2" fmla="*/ 1973 h 4196097"/>
              <a:gd name="connsiteX3" fmla="*/ 3992559 w 4006123"/>
              <a:gd name="connsiteY3" fmla="*/ 521544 h 4196097"/>
              <a:gd name="connsiteX4" fmla="*/ 4006123 w 4006123"/>
              <a:gd name="connsiteY4" fmla="*/ 656099 h 4196097"/>
              <a:gd name="connsiteX5" fmla="*/ 4006123 w 4006123"/>
              <a:gd name="connsiteY5" fmla="*/ 3533841 h 4196097"/>
              <a:gd name="connsiteX6" fmla="*/ 3992559 w 4006123"/>
              <a:gd name="connsiteY6" fmla="*/ 3668396 h 4196097"/>
              <a:gd name="connsiteX7" fmla="*/ 3472988 w 4006123"/>
              <a:gd name="connsiteY7" fmla="*/ 4187967 h 4196097"/>
              <a:gd name="connsiteX8" fmla="*/ 3392337 w 4006123"/>
              <a:gd name="connsiteY8" fmla="*/ 4196097 h 4196097"/>
              <a:gd name="connsiteX9" fmla="*/ 613787 w 4006123"/>
              <a:gd name="connsiteY9" fmla="*/ 4196097 h 4196097"/>
              <a:gd name="connsiteX10" fmla="*/ 533136 w 4006123"/>
              <a:gd name="connsiteY10" fmla="*/ 4187967 h 4196097"/>
              <a:gd name="connsiteX11" fmla="*/ 0 w 4006123"/>
              <a:gd name="connsiteY11" fmla="*/ 3533831 h 4196097"/>
              <a:gd name="connsiteX12" fmla="*/ 0 w 4006123"/>
              <a:gd name="connsiteY12" fmla="*/ 656109 h 4196097"/>
              <a:gd name="connsiteX13" fmla="*/ 533136 w 4006123"/>
              <a:gd name="connsiteY13" fmla="*/ 1973 h 419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06123" h="4196097">
                <a:moveTo>
                  <a:pt x="552711" y="0"/>
                </a:moveTo>
                <a:lnTo>
                  <a:pt x="3453413" y="0"/>
                </a:lnTo>
                <a:lnTo>
                  <a:pt x="3472988" y="1973"/>
                </a:lnTo>
                <a:cubicBezTo>
                  <a:pt x="3733782" y="55340"/>
                  <a:pt x="3939192" y="260750"/>
                  <a:pt x="3992559" y="521544"/>
                </a:cubicBezTo>
                <a:lnTo>
                  <a:pt x="4006123" y="656099"/>
                </a:lnTo>
                <a:lnTo>
                  <a:pt x="4006123" y="3533841"/>
                </a:lnTo>
                <a:lnTo>
                  <a:pt x="3992559" y="3668396"/>
                </a:lnTo>
                <a:cubicBezTo>
                  <a:pt x="3939192" y="3929191"/>
                  <a:pt x="3733782" y="4134601"/>
                  <a:pt x="3472988" y="4187967"/>
                </a:cubicBezTo>
                <a:lnTo>
                  <a:pt x="3392337" y="4196097"/>
                </a:lnTo>
                <a:lnTo>
                  <a:pt x="613787" y="4196097"/>
                </a:lnTo>
                <a:lnTo>
                  <a:pt x="533136" y="4187967"/>
                </a:lnTo>
                <a:cubicBezTo>
                  <a:pt x="228876" y="4125706"/>
                  <a:pt x="0" y="3856497"/>
                  <a:pt x="0" y="3533831"/>
                </a:cubicBezTo>
                <a:lnTo>
                  <a:pt x="0" y="656109"/>
                </a:lnTo>
                <a:cubicBezTo>
                  <a:pt x="0" y="333443"/>
                  <a:pt x="228876" y="64234"/>
                  <a:pt x="533136" y="1973"/>
                </a:cubicBezTo>
                <a:close/>
              </a:path>
            </a:pathLst>
          </a:custGeom>
        </p:spPr>
        <p:txBody>
          <a:bodyPr wrap="square">
            <a:noAutofit/>
          </a:bodyPr>
          <a:lstStyle/>
          <a:p>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表1">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10" name="图表占位符 9"/>
          <p:cNvSpPr>
            <a:spLocks noGrp="1"/>
          </p:cNvSpPr>
          <p:nvPr>
            <p:ph type="chart" sz="quarter" idx="13"/>
          </p:nvPr>
        </p:nvSpPr>
        <p:spPr>
          <a:xfrm>
            <a:off x="660400" y="2228541"/>
            <a:ext cx="6177280" cy="3572183"/>
          </a:xfrm>
        </p:spPr>
        <p:txBody>
          <a:bodyPr/>
          <a:lstStyle/>
          <a:p>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用户手册页">
    <p:spTree>
      <p:nvGrpSpPr>
        <p:cNvPr id="1" name=""/>
        <p:cNvGrpSpPr/>
        <p:nvPr/>
      </p:nvGrpSpPr>
      <p:grpSpPr>
        <a:xfrm>
          <a:off x="0" y="0"/>
          <a:ext cx="0" cy="0"/>
          <a:chOff x="0" y="0"/>
          <a:chExt cx="0" cy="0"/>
        </a:xfrm>
      </p:grpSpPr>
      <p:grpSp>
        <p:nvGrpSpPr>
          <p:cNvPr id="6" name="组合 5"/>
          <p:cNvGrpSpPr/>
          <p:nvPr userDrawn="1"/>
        </p:nvGrpSpPr>
        <p:grpSpPr>
          <a:xfrm>
            <a:off x="0" y="0"/>
            <a:ext cx="12192000" cy="6868968"/>
            <a:chOff x="-990600" y="0"/>
            <a:chExt cx="12192000" cy="6868968"/>
          </a:xfrm>
        </p:grpSpPr>
        <p:pic>
          <p:nvPicPr>
            <p:cNvPr id="87" name="图片 8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99060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88" name="矩形 87"/>
            <p:cNvSpPr/>
            <p:nvPr userDrawn="1"/>
          </p:nvSpPr>
          <p:spPr>
            <a:xfrm>
              <a:off x="-990600" y="10969"/>
              <a:ext cx="12192000" cy="685799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grpSp>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2024/5/29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D4E52A-5C5A-49DE-8BA9-587BB78E37CA}" type="datetime1">
              <a:rPr lang="zh-CN" altLang="en-US" smtClean="0"/>
              <a:t>2024/5/29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A13857-8FE2-426A-A37B-64DF65062EF2}"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0399" y="365125"/>
            <a:ext cx="8772023" cy="663575"/>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660400" y="1130301"/>
            <a:ext cx="10858500" cy="5003800"/>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660400" y="6235700"/>
            <a:ext cx="29210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80874-66C6-4A3C-A840-65A33701802D}" type="datetime1">
              <a:rPr lang="zh-CN" altLang="en-US" smtClean="0"/>
              <a:t>2024/5/29</a:t>
            </a:fld>
            <a:endParaRPr lang="zh-CN" altLang="en-US"/>
          </a:p>
        </p:txBody>
      </p:sp>
      <p:sp>
        <p:nvSpPr>
          <p:cNvPr id="5" name="页脚占位符 4"/>
          <p:cNvSpPr>
            <a:spLocks noGrp="1"/>
          </p:cNvSpPr>
          <p:nvPr>
            <p:ph type="ftr" sz="quarter" idx="3"/>
          </p:nvPr>
        </p:nvSpPr>
        <p:spPr>
          <a:xfrm>
            <a:off x="4038600" y="623570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dirty="0"/>
              <a:t>博学之，审问之，慎思之，明辨之，笃行之</a:t>
            </a:r>
          </a:p>
        </p:txBody>
      </p:sp>
      <p:sp>
        <p:nvSpPr>
          <p:cNvPr id="6" name="灯片编号占位符 5"/>
          <p:cNvSpPr>
            <a:spLocks noGrp="1"/>
          </p:cNvSpPr>
          <p:nvPr>
            <p:ph type="sldNum" sz="quarter" idx="4"/>
          </p:nvPr>
        </p:nvSpPr>
        <p:spPr>
          <a:xfrm>
            <a:off x="8610600" y="6235700"/>
            <a:ext cx="2908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B049D-2BDA-4100-846B-C83E7A7D8094}"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999428"/>
            <a:ext cx="10518991" cy="2518187"/>
          </a:xfrm>
        </p:spPr>
        <p:txBody>
          <a:bodyPr>
            <a:normAutofit fontScale="90000"/>
          </a:bodyPr>
          <a:lstStyle/>
          <a:p>
            <a:pPr>
              <a:lnSpc>
                <a:spcPct val="100000"/>
              </a:lnSpc>
            </a:pPr>
            <a:r>
              <a:rPr dirty="0"/>
              <a:t>哔哩哔哩视频网站up主</a:t>
            </a:r>
            <a:br>
              <a:rPr dirty="0"/>
            </a:br>
            <a:r>
              <a:rPr dirty="0"/>
              <a:t>商业推广优化方案</a:t>
            </a:r>
            <a:br>
              <a:rPr dirty="0"/>
            </a:br>
            <a:r>
              <a:rPr lang="en-US" dirty="0"/>
              <a:t>                </a:t>
            </a:r>
            <a:r>
              <a:rPr lang="en-US" sz="5300" dirty="0"/>
              <a:t>--开题报告</a:t>
            </a:r>
            <a:endParaRPr 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
        <p:nvSpPr>
          <p:cNvPr id="3" name="文本框 2"/>
          <p:cNvSpPr txBox="1"/>
          <p:nvPr/>
        </p:nvSpPr>
        <p:spPr>
          <a:xfrm>
            <a:off x="3675048" y="5280107"/>
            <a:ext cx="4842510" cy="953135"/>
          </a:xfrm>
          <a:prstGeom prst="rect">
            <a:avLst/>
          </a:prstGeom>
          <a:noFill/>
        </p:spPr>
        <p:txBody>
          <a:bodyPr wrap="square" rtlCol="0" anchor="t">
            <a:spAutoFit/>
          </a:bodyPr>
          <a:lstStyle/>
          <a:p>
            <a:pPr algn="ctr"/>
            <a:r>
              <a:rPr lang="zh-CN" altLang="en-US" sz="2800" dirty="0"/>
              <a:t>蔡思远</a:t>
            </a:r>
            <a:r>
              <a:rPr lang="en-US" altLang="zh-CN" sz="2800" dirty="0"/>
              <a:t> </a:t>
            </a:r>
            <a:r>
              <a:rPr lang="zh-CN" altLang="en-US" sz="2800" dirty="0"/>
              <a:t>卢璟嘉 林杰 </a:t>
            </a:r>
          </a:p>
          <a:p>
            <a:pPr algn="ctr"/>
            <a:r>
              <a:rPr lang="zh-CN" altLang="en-US" sz="2800" dirty="0"/>
              <a:t>高志飞 姚雪勇</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9801" y="988558"/>
            <a:ext cx="4794251" cy="749300"/>
          </a:xfrm>
          <a:prstGeom prst="rect">
            <a:avLst/>
          </a:prstGeom>
          <a:noFill/>
        </p:spPr>
        <p:txBody>
          <a:bodyPr wrap="square" rtlCol="0">
            <a:noAutofit/>
          </a:bodyPr>
          <a:lstStyle/>
          <a:p>
            <a:pPr algn="l">
              <a:lnSpc>
                <a:spcPct val="130000"/>
              </a:lnSpc>
            </a:pPr>
            <a:r>
              <a:rPr lang="en-US" altLang="zh-CN" sz="3200" dirty="0">
                <a:solidFill>
                  <a:schemeClr val="accent1"/>
                </a:solidFill>
                <a:latin typeface="黑体" panose="02010609060101010101" charset="-122"/>
                <a:ea typeface="黑体" panose="02010609060101010101" charset="-122"/>
              </a:rPr>
              <a:t>2 </a:t>
            </a:r>
            <a:r>
              <a:rPr lang="zh-CN" altLang="en-US" sz="3200" dirty="0">
                <a:solidFill>
                  <a:schemeClr val="accent1"/>
                </a:solidFill>
                <a:latin typeface="黑体" panose="02010609060101010101" charset="-122"/>
                <a:ea typeface="黑体" panose="02010609060101010101" charset="-122"/>
              </a:rPr>
              <a:t>选题内容</a:t>
            </a:r>
          </a:p>
        </p:txBody>
      </p:sp>
      <p:sp>
        <p:nvSpPr>
          <p:cNvPr id="2" name="文本框 1"/>
          <p:cNvSpPr txBox="1"/>
          <p:nvPr/>
        </p:nvSpPr>
        <p:spPr>
          <a:xfrm>
            <a:off x="4789801" y="239258"/>
            <a:ext cx="4380892" cy="749300"/>
          </a:xfrm>
          <a:prstGeom prst="rect">
            <a:avLst/>
          </a:prstGeom>
          <a:noFill/>
        </p:spPr>
        <p:txBody>
          <a:bodyPr wrap="square" rtlCol="0">
            <a:noAutofit/>
          </a:bodyPr>
          <a:lstStyle/>
          <a:p>
            <a:pPr algn="l">
              <a:lnSpc>
                <a:spcPct val="130000"/>
              </a:lnSpc>
            </a:pPr>
            <a:r>
              <a:rPr lang="en-US" altLang="zh-CN" sz="3200" dirty="0">
                <a:solidFill>
                  <a:schemeClr val="accent1"/>
                </a:solidFill>
                <a:latin typeface="黑体" panose="02010609060101010101" charset="-122"/>
                <a:ea typeface="黑体" panose="02010609060101010101" charset="-122"/>
              </a:rPr>
              <a:t>1 </a:t>
            </a:r>
            <a:r>
              <a:rPr lang="zh-CN" altLang="en-US" sz="3200" dirty="0">
                <a:solidFill>
                  <a:schemeClr val="accent1"/>
                </a:solidFill>
                <a:latin typeface="黑体" panose="02010609060101010101" charset="-122"/>
                <a:ea typeface="黑体" panose="02010609060101010101" charset="-122"/>
              </a:rPr>
              <a:t>选题背景</a:t>
            </a:r>
          </a:p>
        </p:txBody>
      </p:sp>
      <p:sp>
        <p:nvSpPr>
          <p:cNvPr id="14" name="文本框 3"/>
          <p:cNvSpPr txBox="1"/>
          <p:nvPr/>
        </p:nvSpPr>
        <p:spPr>
          <a:xfrm>
            <a:off x="4789805" y="261429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sz="3200" dirty="0">
                <a:solidFill>
                  <a:schemeClr val="accent1"/>
                </a:solidFill>
                <a:latin typeface="黑体" panose="02010609060101010101" charset="-122"/>
                <a:ea typeface="黑体" panose="02010609060101010101" charset="-122"/>
              </a:rPr>
              <a:t>4 </a:t>
            </a:r>
            <a:r>
              <a:rPr lang="zh-CN" altLang="en-US" sz="3200" dirty="0">
                <a:solidFill>
                  <a:schemeClr val="accent1"/>
                </a:solidFill>
                <a:latin typeface="黑体" panose="02010609060101010101" charset="-122"/>
                <a:ea typeface="黑体" panose="02010609060101010101" charset="-122"/>
              </a:rPr>
              <a:t>问题介绍</a:t>
            </a:r>
            <a:r>
              <a:rPr lang="en-US" altLang="zh-CN" sz="3200" dirty="0">
                <a:solidFill>
                  <a:schemeClr val="accent1"/>
                </a:solidFill>
                <a:latin typeface="黑体" panose="02010609060101010101" charset="-122"/>
                <a:ea typeface="黑体" panose="02010609060101010101" charset="-122"/>
              </a:rPr>
              <a:t>       </a:t>
            </a:r>
          </a:p>
        </p:txBody>
      </p:sp>
      <p:sp>
        <p:nvSpPr>
          <p:cNvPr id="16" name="文本框 1"/>
          <p:cNvSpPr txBox="1"/>
          <p:nvPr/>
        </p:nvSpPr>
        <p:spPr>
          <a:xfrm>
            <a:off x="4789801" y="1801358"/>
            <a:ext cx="4130372" cy="7493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altLang="zh-CN" sz="3200" dirty="0">
                <a:solidFill>
                  <a:schemeClr val="accent1"/>
                </a:solidFill>
                <a:latin typeface="黑体" panose="02010609060101010101" charset="-122"/>
                <a:ea typeface="黑体" panose="02010609060101010101" charset="-122"/>
              </a:rPr>
              <a:t>3 </a:t>
            </a:r>
            <a:r>
              <a:rPr sz="3200" dirty="0">
                <a:solidFill>
                  <a:schemeClr val="accent1"/>
                </a:solidFill>
                <a:latin typeface="黑体" panose="02010609060101010101" charset="-122"/>
                <a:ea typeface="黑体" panose="02010609060101010101" charset="-122"/>
              </a:rPr>
              <a:t>选题意义</a:t>
            </a:r>
          </a:p>
        </p:txBody>
      </p:sp>
      <p:sp>
        <p:nvSpPr>
          <p:cNvPr id="4" name="文本框 3"/>
          <p:cNvSpPr txBox="1"/>
          <p:nvPr/>
        </p:nvSpPr>
        <p:spPr>
          <a:xfrm>
            <a:off x="4789805" y="343344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sz="3200" dirty="0">
                <a:solidFill>
                  <a:schemeClr val="accent1"/>
                </a:solidFill>
                <a:latin typeface="黑体" panose="02010609060101010101" charset="-122"/>
                <a:ea typeface="黑体" panose="02010609060101010101" charset="-122"/>
              </a:rPr>
              <a:t>5 </a:t>
            </a:r>
            <a:r>
              <a:rPr lang="zh-CN" altLang="en-US" sz="3200" dirty="0">
                <a:solidFill>
                  <a:schemeClr val="accent1"/>
                </a:solidFill>
                <a:latin typeface="黑体" panose="02010609060101010101" charset="-122"/>
                <a:ea typeface="黑体" panose="02010609060101010101" charset="-122"/>
              </a:rPr>
              <a:t>基本假设</a:t>
            </a:r>
            <a:r>
              <a:rPr lang="en-US" altLang="zh-CN" sz="3200" dirty="0">
                <a:solidFill>
                  <a:schemeClr val="accent1"/>
                </a:solidFill>
                <a:latin typeface="黑体" panose="02010609060101010101" charset="-122"/>
                <a:ea typeface="黑体" panose="02010609060101010101" charset="-122"/>
              </a:rPr>
              <a:t>       </a:t>
            </a:r>
          </a:p>
        </p:txBody>
      </p:sp>
      <p:sp>
        <p:nvSpPr>
          <p:cNvPr id="5" name="文本框 3"/>
          <p:cNvSpPr txBox="1"/>
          <p:nvPr/>
        </p:nvSpPr>
        <p:spPr>
          <a:xfrm>
            <a:off x="4789805" y="423354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sz="3200" dirty="0">
                <a:solidFill>
                  <a:schemeClr val="accent1"/>
                </a:solidFill>
                <a:latin typeface="黑体" panose="02010609060101010101" charset="-122"/>
                <a:ea typeface="黑体" panose="02010609060101010101" charset="-122"/>
              </a:rPr>
              <a:t>6 </a:t>
            </a:r>
            <a:r>
              <a:rPr lang="zh-CN" altLang="en-US" sz="3200" dirty="0">
                <a:solidFill>
                  <a:schemeClr val="accent1"/>
                </a:solidFill>
                <a:latin typeface="黑体" panose="02010609060101010101" charset="-122"/>
                <a:ea typeface="黑体" panose="02010609060101010101" charset="-122"/>
              </a:rPr>
              <a:t>初步思路</a:t>
            </a:r>
            <a:r>
              <a:rPr lang="en-US" altLang="zh-CN" sz="3200" dirty="0">
                <a:solidFill>
                  <a:schemeClr val="accent1"/>
                </a:solidFill>
                <a:latin typeface="黑体" panose="02010609060101010101" charset="-122"/>
                <a:ea typeface="黑体" panose="02010609060101010101" charset="-122"/>
              </a:rPr>
              <a:t>       </a:t>
            </a:r>
          </a:p>
        </p:txBody>
      </p:sp>
      <p:sp>
        <p:nvSpPr>
          <p:cNvPr id="6" name="文本框 3"/>
          <p:cNvSpPr txBox="1"/>
          <p:nvPr/>
        </p:nvSpPr>
        <p:spPr>
          <a:xfrm>
            <a:off x="4789805" y="510984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sz="3200" dirty="0">
                <a:solidFill>
                  <a:schemeClr val="accent1"/>
                </a:solidFill>
                <a:latin typeface="黑体" panose="02010609060101010101" charset="-122"/>
                <a:ea typeface="黑体" panose="02010609060101010101" charset="-122"/>
              </a:rPr>
              <a:t>7 </a:t>
            </a:r>
            <a:r>
              <a:rPr lang="zh-CN" altLang="en-US" sz="3200" dirty="0">
                <a:solidFill>
                  <a:schemeClr val="accent1"/>
                </a:solidFill>
                <a:latin typeface="黑体" panose="02010609060101010101" charset="-122"/>
                <a:ea typeface="黑体" panose="02010609060101010101" charset="-122"/>
              </a:rPr>
              <a:t>数学模型</a:t>
            </a:r>
            <a:r>
              <a:rPr lang="en-US" altLang="zh-CN" sz="3200" dirty="0">
                <a:solidFill>
                  <a:schemeClr val="accent1"/>
                </a:solidFill>
                <a:latin typeface="黑体" panose="02010609060101010101" charset="-122"/>
                <a:ea typeface="黑体" panose="02010609060101010101" charset="-122"/>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sym typeface="+mn-ea"/>
              </a:rPr>
              <a:t>选题背景</a:t>
            </a:r>
            <a:endParaRPr lang="zh-CN" alt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660398" y="1205962"/>
            <a:ext cx="10901124" cy="4523105"/>
          </a:xfrm>
          <a:prstGeom prst="rect">
            <a:avLst/>
          </a:prstGeom>
          <a:noFill/>
        </p:spPr>
        <p:txBody>
          <a:bodyPr wrap="square" rtlCol="0">
            <a:spAutoFit/>
          </a:bodyPr>
          <a:lstStyle/>
          <a:p>
            <a:pPr>
              <a:lnSpc>
                <a:spcPct val="150000"/>
              </a:lnSpc>
            </a:pPr>
            <a:r>
              <a:rPr lang="zh-CN" altLang="en-US" sz="2400" dirty="0">
                <a:latin typeface="黑体" panose="02010609060101010101" charset="-122"/>
                <a:ea typeface="黑体" panose="02010609060101010101" charset="-122"/>
              </a:rPr>
              <a:t>    随着互联网和社交媒体的迅猛发展，视频平台成为了年轻用户的重要聚集地，其中哔哩哔哩（后文简称“b站”）作为中国领先的视频分享平台，吸引了大量的年轻用户和内容创作者。哔哩哔哩独特的社区文化和弹幕互动机制，使其成为了众多品牌和商家进行产品推广的重要渠道。</a:t>
            </a:r>
          </a:p>
          <a:p>
            <a:pPr>
              <a:lnSpc>
                <a:spcPct val="150000"/>
              </a:lnSpc>
            </a:pPr>
            <a:r>
              <a:rPr lang="en-US" altLang="zh-CN" sz="2400" dirty="0">
                <a:latin typeface="黑体" panose="02010609060101010101" charset="-122"/>
                <a:ea typeface="黑体" panose="02010609060101010101" charset="-122"/>
              </a:rPr>
              <a:t>  然而，面对数量众多、类型各异的UP主，商家如何在有限的预算内，选择合适的UP主进行合作，并优化推广效果，成为了一个重要的课题。现有的推广策略大多依赖于经验判断和简单的数据分析，缺乏系统的优化方案，往往难以充分发挥预算的效用，导致推广效果不理想。</a:t>
            </a:r>
          </a:p>
        </p:txBody>
      </p:sp>
      <p:sp>
        <p:nvSpPr>
          <p:cNvPr id="5" name="标题 4"/>
          <p:cNvSpPr>
            <a:spLocks noGrp="1"/>
          </p:cNvSpPr>
          <p:nvPr>
            <p:ph type="title"/>
          </p:nvPr>
        </p:nvSpPr>
        <p:spPr/>
        <p:txBody>
          <a:bodyPr>
            <a:normAutofit/>
          </a:bodyPr>
          <a:lstStyle/>
          <a:p>
            <a:r>
              <a:rPr lang="zh-CN" altLang="en-US" dirty="0">
                <a:sym typeface="+mn-ea"/>
              </a:rPr>
              <a:t>选题背景</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sym typeface="+mn-ea"/>
              </a:rPr>
              <a:t>选题内容</a:t>
            </a:r>
            <a:endParaRPr lang="zh-CN" alt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4523105"/>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为商家提供广告高效的广告推广方案。不同粉丝量的up主的影响力各异，但其商单的价格也有所不同。且b站提供4种不同的广告推广形式：定制视频、植入视频、动态直发、动态转发，不同推广方式的价格也各异。本选题讲研究在有限预算内，选择不同的up主和不同的推广方式，在两个月的周期内投放广告，实现影响力最大化。</a:t>
            </a:r>
          </a:p>
        </p:txBody>
      </p:sp>
      <p:sp>
        <p:nvSpPr>
          <p:cNvPr id="5" name="标题 4"/>
          <p:cNvSpPr>
            <a:spLocks noGrp="1"/>
          </p:cNvSpPr>
          <p:nvPr>
            <p:ph type="title"/>
          </p:nvPr>
        </p:nvSpPr>
        <p:spPr/>
        <p:txBody>
          <a:bodyPr>
            <a:normAutofit/>
          </a:bodyPr>
          <a:lstStyle/>
          <a:p>
            <a:r>
              <a:rPr lang="zh-CN" altLang="en-US" dirty="0">
                <a:sym typeface="+mn-ea"/>
              </a:rPr>
              <a:t>选题内容</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sym typeface="+mn-ea"/>
              </a:rPr>
              <a:t>选题意义</a:t>
            </a:r>
            <a:endParaRPr lang="zh-CN" alt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3046095"/>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理论意义：本研究将运筹学的优化理论与实际的商业推广需求结合起来，探索在有限资源条件下的最优决策问题。通过构建数学模型和求解优化问题，可以丰富和扩展运筹学在互联网营销领域的应用，为后续相关研究提供理论基础和方法支持。</a:t>
            </a:r>
          </a:p>
        </p:txBody>
      </p:sp>
      <p:sp>
        <p:nvSpPr>
          <p:cNvPr id="5" name="标题 4"/>
          <p:cNvSpPr>
            <a:spLocks noGrp="1"/>
          </p:cNvSpPr>
          <p:nvPr>
            <p:ph type="title"/>
          </p:nvPr>
        </p:nvSpPr>
        <p:spPr/>
        <p:txBody>
          <a:bodyPr>
            <a:normAutofit/>
          </a:bodyPr>
          <a:lstStyle/>
          <a:p>
            <a:r>
              <a:rPr lang="zh-CN" altLang="en-US" dirty="0"/>
              <a:t>选题意义</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4615815"/>
          </a:xfrm>
          <a:prstGeom prst="rect">
            <a:avLst/>
          </a:prstGeom>
          <a:noFill/>
        </p:spPr>
        <p:txBody>
          <a:bodyPr wrap="square" rtlCol="0">
            <a:spAutoFit/>
          </a:bodyPr>
          <a:lstStyle/>
          <a:p>
            <a:pPr algn="just">
              <a:lnSpc>
                <a:spcPct val="150000"/>
              </a:lnSpc>
            </a:pPr>
            <a:r>
              <a:rPr lang="zh-CN" altLang="en-US" sz="2800" kern="100" dirty="0">
                <a:effectLst/>
                <a:latin typeface="黑体" panose="02010609060101010101" charset="-122"/>
                <a:ea typeface="黑体" panose="02010609060101010101" charset="-122"/>
                <a:cs typeface="Times New Roman" panose="02020603050405020304" pitchFamily="18" charset="0"/>
              </a:rPr>
              <a:t>   实际意义：本研究的成果可以为商家在哔哩哔哩平台上的推广活动提供科学指导，帮助商家在有限预算内选择最合适的UP主进行合作，优化预算分配策略，从而最大化推广效果。通过提高产品的曝光率和转化率，提升品牌知名度和市场竞争力。对于哔哩哔哩平台和UP主来说，研究成果也具有重要参考价值。平台可以据此优化广告分配算法和推荐系统，提高广告投放的精准度和用户体验；UP主则可以根据自身的粉丝特征和影响力，更好地选择合作品牌，提升商业价值。。</a:t>
            </a:r>
          </a:p>
        </p:txBody>
      </p:sp>
      <p:sp>
        <p:nvSpPr>
          <p:cNvPr id="5" name="标题 4"/>
          <p:cNvSpPr>
            <a:spLocks noGrp="1"/>
          </p:cNvSpPr>
          <p:nvPr>
            <p:ph type="title"/>
          </p:nvPr>
        </p:nvSpPr>
        <p:spPr/>
        <p:txBody>
          <a:bodyPr>
            <a:normAutofit/>
          </a:bodyPr>
          <a:lstStyle/>
          <a:p>
            <a:r>
              <a:rPr lang="zh-CN" altLang="en-US" dirty="0"/>
              <a:t>选题意义</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en-US" altLang="zh-CN" dirty="0">
                <a:sym typeface="+mn-ea"/>
              </a:rPr>
              <a:t>问题介绍</a:t>
            </a:r>
            <a:endParaRPr lang="en-US" altLang="zh-CN"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3670236"/>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a:t>
            </a:r>
            <a:r>
              <a:rPr sz="3200" kern="100" dirty="0" err="1">
                <a:effectLst/>
                <a:latin typeface="黑体" panose="02010609060101010101" charset="-122"/>
                <a:ea typeface="黑体" panose="02010609060101010101" charset="-122"/>
                <a:cs typeface="Times New Roman" panose="02020603050405020304" pitchFamily="18" charset="0"/>
              </a:rPr>
              <a:t>定制视频</a:t>
            </a:r>
            <a:endParaRPr sz="3200" kern="100" dirty="0">
              <a:effectLst/>
              <a:latin typeface="黑体" panose="02010609060101010101" charset="-122"/>
              <a:ea typeface="黑体" panose="02010609060101010101" charset="-122"/>
              <a:cs typeface="Times New Roman" panose="02020603050405020304" pitchFamily="18" charset="0"/>
            </a:endParaRPr>
          </a:p>
          <a:p>
            <a:pPr algn="just">
              <a:lnSpc>
                <a:spcPct val="150000"/>
              </a:lnSpc>
            </a:pPr>
            <a:r>
              <a:rPr sz="3200" kern="100" dirty="0">
                <a:effectLst/>
                <a:latin typeface="黑体" panose="02010609060101010101" charset="-122"/>
                <a:ea typeface="黑体" panose="02010609060101010101" charset="-122"/>
                <a:cs typeface="Times New Roman" panose="02020603050405020304" pitchFamily="18" charset="0"/>
              </a:rPr>
              <a:t> </a:t>
            </a:r>
            <a:r>
              <a:rPr lang="en-US" sz="3200" kern="100" dirty="0">
                <a:effectLst/>
                <a:latin typeface="黑体" panose="02010609060101010101" charset="-122"/>
                <a:ea typeface="黑体" panose="02010609060101010101" charset="-122"/>
                <a:cs typeface="Times New Roman" panose="02020603050405020304" pitchFamily="18" charset="0"/>
              </a:rPr>
              <a:t> 植入视频</a:t>
            </a:r>
          </a:p>
          <a:p>
            <a:pPr algn="just">
              <a:lnSpc>
                <a:spcPct val="150000"/>
              </a:lnSpc>
            </a:pPr>
            <a:r>
              <a:rPr lang="en-US" sz="3200" kern="100" dirty="0">
                <a:effectLst/>
                <a:latin typeface="黑体" panose="02010609060101010101" charset="-122"/>
                <a:ea typeface="黑体" panose="02010609060101010101" charset="-122"/>
                <a:cs typeface="Times New Roman" panose="02020603050405020304" pitchFamily="18" charset="0"/>
              </a:rPr>
              <a:t>  动态直发</a:t>
            </a:r>
          </a:p>
          <a:p>
            <a:pPr algn="just">
              <a:lnSpc>
                <a:spcPct val="150000"/>
              </a:lnSpc>
            </a:pPr>
            <a:r>
              <a:rPr lang="en-US" sz="3200" kern="100" dirty="0">
                <a:effectLst/>
                <a:latin typeface="黑体" panose="02010609060101010101" charset="-122"/>
                <a:ea typeface="黑体" panose="02010609060101010101" charset="-122"/>
                <a:cs typeface="Times New Roman" panose="02020603050405020304" pitchFamily="18" charset="0"/>
              </a:rPr>
              <a:t>  动态转发</a:t>
            </a:r>
          </a:p>
          <a:p>
            <a:pPr algn="just">
              <a:lnSpc>
                <a:spcPct val="150000"/>
              </a:lnSpc>
            </a:pPr>
            <a:endParaRPr sz="3200" kern="100" dirty="0">
              <a:effectLst/>
              <a:latin typeface="黑体" panose="02010609060101010101" charset="-122"/>
              <a:ea typeface="黑体" panose="02010609060101010101" charset="-122"/>
              <a:cs typeface="Times New Roman" panose="02020603050405020304" pitchFamily="18" charset="0"/>
            </a:endParaRPr>
          </a:p>
        </p:txBody>
      </p:sp>
      <p:sp>
        <p:nvSpPr>
          <p:cNvPr id="5" name="标题 4"/>
          <p:cNvSpPr>
            <a:spLocks noGrp="1"/>
          </p:cNvSpPr>
          <p:nvPr>
            <p:ph type="title"/>
          </p:nvPr>
        </p:nvSpPr>
        <p:spPr/>
        <p:txBody>
          <a:bodyPr>
            <a:normAutofit/>
          </a:bodyPr>
          <a:lstStyle/>
          <a:p>
            <a:r>
              <a:rPr lang="zh-CN" altLang="en-US" dirty="0"/>
              <a:t>问题介绍</a:t>
            </a:r>
          </a:p>
        </p:txBody>
      </p:sp>
      <p:pic>
        <p:nvPicPr>
          <p:cNvPr id="2" name="图片 1"/>
          <p:cNvPicPr>
            <a:picLocks noChangeAspect="1"/>
          </p:cNvPicPr>
          <p:nvPr/>
        </p:nvPicPr>
        <p:blipFill>
          <a:blip r:embed="rId3"/>
          <a:stretch>
            <a:fillRect/>
          </a:stretch>
        </p:blipFill>
        <p:spPr>
          <a:xfrm>
            <a:off x="3178809" y="1408670"/>
            <a:ext cx="7829742" cy="1878227"/>
          </a:xfrm>
          <a:prstGeom prst="rect">
            <a:avLst/>
          </a:prstGeom>
        </p:spPr>
      </p:pic>
      <p:pic>
        <p:nvPicPr>
          <p:cNvPr id="4" name="图片 3"/>
          <p:cNvPicPr>
            <a:picLocks noChangeAspect="1"/>
          </p:cNvPicPr>
          <p:nvPr/>
        </p:nvPicPr>
        <p:blipFill>
          <a:blip r:embed="rId4"/>
          <a:stretch>
            <a:fillRect/>
          </a:stretch>
        </p:blipFill>
        <p:spPr>
          <a:xfrm>
            <a:off x="4933004" y="3995055"/>
            <a:ext cx="3765550" cy="1752600"/>
          </a:xfrm>
          <a:prstGeom prst="rect">
            <a:avLst/>
          </a:prstGeom>
        </p:spPr>
      </p:pic>
      <p:pic>
        <p:nvPicPr>
          <p:cNvPr id="6" name="图片 5"/>
          <p:cNvPicPr>
            <a:picLocks noChangeAspect="1"/>
          </p:cNvPicPr>
          <p:nvPr/>
        </p:nvPicPr>
        <p:blipFill>
          <a:blip r:embed="rId5"/>
          <a:stretch>
            <a:fillRect/>
          </a:stretch>
        </p:blipFill>
        <p:spPr>
          <a:xfrm>
            <a:off x="3213100" y="3496756"/>
            <a:ext cx="1651000" cy="2832100"/>
          </a:xfrm>
          <a:prstGeom prst="rect">
            <a:avLst/>
          </a:prstGeom>
        </p:spPr>
      </p:pic>
      <p:pic>
        <p:nvPicPr>
          <p:cNvPr id="1527786703" name="图片 1"/>
          <p:cNvPicPr>
            <a:picLocks noChangeAspect="1"/>
          </p:cNvPicPr>
          <p:nvPr/>
        </p:nvPicPr>
        <p:blipFill>
          <a:blip r:embed="rId6"/>
          <a:stretch>
            <a:fillRect/>
          </a:stretch>
        </p:blipFill>
        <p:spPr>
          <a:xfrm>
            <a:off x="8929602" y="3446510"/>
            <a:ext cx="2770838" cy="27195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2552525" y="1281638"/>
            <a:ext cx="11201750" cy="715581"/>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a:t>
            </a:r>
            <a:r>
              <a:rPr lang="zh-CN" altLang="en-US" sz="2800" kern="100" dirty="0">
                <a:effectLst/>
                <a:latin typeface="黑体" panose="02010609060101010101" charset="-122"/>
                <a:ea typeface="黑体" panose="02010609060101010101" charset="-122"/>
                <a:cs typeface="Times New Roman" panose="02020603050405020304" pitchFamily="18" charset="0"/>
              </a:rPr>
              <a:t>不同类型的广告价格与其粉丝量相关：</a:t>
            </a:r>
            <a:endParaRPr lang="zh-CN" altLang="en-US" sz="3200" kern="100" dirty="0">
              <a:effectLst/>
              <a:latin typeface="黑体" panose="02010609060101010101" charset="-122"/>
              <a:ea typeface="黑体" panose="02010609060101010101" charset="-122"/>
              <a:cs typeface="Times New Roman" panose="02020603050405020304" pitchFamily="18" charset="0"/>
            </a:endParaRPr>
          </a:p>
        </p:txBody>
      </p:sp>
      <p:sp>
        <p:nvSpPr>
          <p:cNvPr id="5" name="标题 4"/>
          <p:cNvSpPr>
            <a:spLocks noGrp="1"/>
          </p:cNvSpPr>
          <p:nvPr>
            <p:ph type="title"/>
          </p:nvPr>
        </p:nvSpPr>
        <p:spPr/>
        <p:txBody>
          <a:bodyPr>
            <a:normAutofit/>
          </a:bodyPr>
          <a:lstStyle/>
          <a:p>
            <a:r>
              <a:rPr lang="zh-CN" altLang="en-US" dirty="0"/>
              <a:t>问题介绍</a:t>
            </a:r>
          </a:p>
        </p:txBody>
      </p:sp>
      <p:pic>
        <p:nvPicPr>
          <p:cNvPr id="2" name="图片 1"/>
          <p:cNvPicPr>
            <a:picLocks noChangeAspect="1"/>
          </p:cNvPicPr>
          <p:nvPr/>
        </p:nvPicPr>
        <p:blipFill>
          <a:blip r:embed="rId3"/>
          <a:stretch>
            <a:fillRect/>
          </a:stretch>
        </p:blipFill>
        <p:spPr>
          <a:xfrm>
            <a:off x="1745757" y="2250157"/>
            <a:ext cx="8700485" cy="40536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593882"/>
            <a:ext cx="11201750" cy="3670236"/>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如何定义广告的最终影响力？</a:t>
            </a:r>
            <a:r>
              <a:rPr lang="zh-CN" altLang="en-US" sz="3200" kern="100" dirty="0">
                <a:latin typeface="黑体" panose="02010609060101010101" charset="-122"/>
                <a:ea typeface="黑体" panose="02010609060101010101" charset="-122"/>
                <a:cs typeface="Times New Roman" panose="02020603050405020304" pitchFamily="18" charset="0"/>
              </a:rPr>
              <a:t>                      </a:t>
            </a:r>
            <a:endParaRPr lang="en-US" altLang="zh-CN" sz="3200" kern="100" dirty="0">
              <a:latin typeface="黑体" panose="02010609060101010101" charset="-122"/>
              <a:ea typeface="黑体" panose="02010609060101010101" charset="-122"/>
              <a:cs typeface="Times New Roman" panose="02020603050405020304" pitchFamily="18" charset="0"/>
            </a:endParaRPr>
          </a:p>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定制视频：影响力 = 视频播放量</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r>
              <a:rPr lang="zh-CN" altLang="en-US" sz="3200" kern="100" dirty="0">
                <a:effectLst/>
                <a:latin typeface="黑体" panose="02010609060101010101" charset="-122"/>
                <a:ea typeface="黑体" panose="02010609060101010101" charset="-122"/>
                <a:cs typeface="Times New Roman" panose="02020603050405020304" pitchFamily="18" charset="0"/>
              </a:rPr>
              <a:t>植入视频：影响力 = 视频播放量 * 衰减系数</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r>
              <a:rPr lang="zh-CN" altLang="en-US" sz="3200" kern="100" dirty="0">
                <a:effectLst/>
                <a:latin typeface="黑体" panose="02010609060101010101" charset="-122"/>
                <a:ea typeface="黑体" panose="02010609060101010101" charset="-122"/>
                <a:cs typeface="Times New Roman" panose="02020603050405020304" pitchFamily="18" charset="0"/>
              </a:rPr>
              <a:t>动态直发：影响力 = 赞和转发量</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r>
              <a:rPr lang="zh-CN" altLang="en-US" sz="3200" kern="100" dirty="0">
                <a:effectLst/>
                <a:latin typeface="黑体" panose="02010609060101010101" charset="-122"/>
                <a:ea typeface="黑体" panose="02010609060101010101" charset="-122"/>
                <a:cs typeface="Times New Roman" panose="02020603050405020304" pitchFamily="18" charset="0"/>
              </a:rPr>
              <a:t>动态转发：影响力 = 赞和转发量</a:t>
            </a:r>
          </a:p>
        </p:txBody>
      </p:sp>
      <p:sp>
        <p:nvSpPr>
          <p:cNvPr id="5" name="标题 4"/>
          <p:cNvSpPr>
            <a:spLocks noGrp="1"/>
          </p:cNvSpPr>
          <p:nvPr>
            <p:ph type="title"/>
          </p:nvPr>
        </p:nvSpPr>
        <p:spPr/>
        <p:txBody>
          <a:bodyPr>
            <a:normAutofit/>
          </a:bodyPr>
          <a:lstStyle/>
          <a:p>
            <a:r>
              <a:rPr lang="zh-CN" altLang="en-US" dirty="0"/>
              <a:t>问题介绍</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72FB2-CA0A-F83A-ED7E-2F5622B92FCB}"/>
              </a:ext>
            </a:extLst>
          </p:cNvPr>
          <p:cNvSpPr>
            <a:spLocks noGrp="1"/>
          </p:cNvSpPr>
          <p:nvPr>
            <p:ph type="title"/>
          </p:nvPr>
        </p:nvSpPr>
        <p:spPr/>
        <p:txBody>
          <a:bodyPr/>
          <a:lstStyle/>
          <a:p>
            <a:r>
              <a:rPr kumimoji="1" lang="zh-CN" altLang="en-US" dirty="0"/>
              <a:t>衰减系数</a:t>
            </a:r>
          </a:p>
        </p:txBody>
      </p:sp>
      <p:sp>
        <p:nvSpPr>
          <p:cNvPr id="3" name="日期占位符 2">
            <a:extLst>
              <a:ext uri="{FF2B5EF4-FFF2-40B4-BE49-F238E27FC236}">
                <a16:creationId xmlns:a16="http://schemas.microsoft.com/office/drawing/2014/main" id="{8D313729-8FED-A89E-0362-1331F74F786D}"/>
              </a:ext>
            </a:extLst>
          </p:cNvPr>
          <p:cNvSpPr>
            <a:spLocks noGrp="1"/>
          </p:cNvSpPr>
          <p:nvPr>
            <p:ph type="dt" sz="half" idx="10"/>
          </p:nvPr>
        </p:nvSpPr>
        <p:spPr/>
        <p:txBody>
          <a:bodyPr/>
          <a:lstStyle/>
          <a:p>
            <a:fld id="{CB780874-66C6-4A3C-A840-65A33701802D}" type="datetime1">
              <a:rPr lang="zh-CN" altLang="en-US" smtClean="0"/>
              <a:t>2024/5/29</a:t>
            </a:fld>
            <a:endParaRPr lang="zh-CN" altLang="en-US"/>
          </a:p>
        </p:txBody>
      </p:sp>
      <p:sp>
        <p:nvSpPr>
          <p:cNvPr id="4" name="页脚占位符 3">
            <a:extLst>
              <a:ext uri="{FF2B5EF4-FFF2-40B4-BE49-F238E27FC236}">
                <a16:creationId xmlns:a16="http://schemas.microsoft.com/office/drawing/2014/main" id="{E958A004-266C-EF46-A77E-85C883916CEA}"/>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灯片编号占位符 4">
            <a:extLst>
              <a:ext uri="{FF2B5EF4-FFF2-40B4-BE49-F238E27FC236}">
                <a16:creationId xmlns:a16="http://schemas.microsoft.com/office/drawing/2014/main" id="{C19A2A07-4595-6930-5C27-FD49CCD0EED9}"/>
              </a:ext>
            </a:extLst>
          </p:cNvPr>
          <p:cNvSpPr>
            <a:spLocks noGrp="1"/>
          </p:cNvSpPr>
          <p:nvPr>
            <p:ph type="sldNum" sz="quarter" idx="12"/>
          </p:nvPr>
        </p:nvSpPr>
        <p:spPr/>
        <p:txBody>
          <a:bodyPr/>
          <a:lstStyle/>
          <a:p>
            <a:r>
              <a:rPr lang="zh-CN" altLang="en-US"/>
              <a:t>第</a:t>
            </a:r>
            <a:fld id="{A7EB049D-2BDA-4100-846B-C83E7A7D8094}" type="slidenum">
              <a:rPr lang="zh-CN" altLang="en-US" smtClean="0"/>
              <a:t>14</a:t>
            </a:fld>
            <a:r>
              <a:rPr lang="zh-CN" altLang="en-US"/>
              <a:t>页</a:t>
            </a:r>
            <a:endParaRPr lang="zh-CN" altLang="en-US" dirty="0"/>
          </a:p>
        </p:txBody>
      </p:sp>
      <p:sp>
        <p:nvSpPr>
          <p:cNvPr id="6" name="文本框 5">
            <a:extLst>
              <a:ext uri="{FF2B5EF4-FFF2-40B4-BE49-F238E27FC236}">
                <a16:creationId xmlns:a16="http://schemas.microsoft.com/office/drawing/2014/main" id="{288BD0AA-0D13-E83A-A73C-739137051393}"/>
              </a:ext>
            </a:extLst>
          </p:cNvPr>
          <p:cNvSpPr txBox="1"/>
          <p:nvPr/>
        </p:nvSpPr>
        <p:spPr>
          <a:xfrm>
            <a:off x="495125" y="2595118"/>
            <a:ext cx="11201750" cy="1667764"/>
          </a:xfrm>
          <a:prstGeom prst="rect">
            <a:avLst/>
          </a:prstGeom>
          <a:noFill/>
        </p:spPr>
        <p:txBody>
          <a:bodyPr wrap="square" rtlCol="0">
            <a:spAutoFit/>
          </a:bodyPr>
          <a:lstStyle/>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广告结束的时刻到完整视频结束的这段视频时长占总视频时长的占比。例如，一个</a:t>
            </a:r>
            <a:r>
              <a:rPr lang="en-US" altLang="zh-CN" sz="2400" kern="100" dirty="0">
                <a:effectLst/>
                <a:latin typeface="黑体" panose="02010609060101010101" charset="-122"/>
                <a:ea typeface="黑体" panose="02010609060101010101" charset="-122"/>
                <a:cs typeface="Times New Roman" panose="02020603050405020304" pitchFamily="18" charset="0"/>
              </a:rPr>
              <a:t>20</a:t>
            </a:r>
            <a:r>
              <a:rPr lang="zh-CN" altLang="en-US" sz="2400" kern="100" dirty="0">
                <a:effectLst/>
                <a:latin typeface="黑体" panose="02010609060101010101" charset="-122"/>
                <a:ea typeface="黑体" panose="02010609060101010101" charset="-122"/>
                <a:cs typeface="Times New Roman" panose="02020603050405020304" pitchFamily="18" charset="0"/>
              </a:rPr>
              <a:t>分钟时长的视频，广告在视频的第</a:t>
            </a:r>
            <a:r>
              <a:rPr lang="en-US" altLang="zh-CN" sz="2400" kern="100" dirty="0">
                <a:effectLst/>
                <a:latin typeface="黑体" panose="02010609060101010101" charset="-122"/>
                <a:ea typeface="黑体" panose="02010609060101010101" charset="-122"/>
                <a:cs typeface="Times New Roman" panose="02020603050405020304" pitchFamily="18" charset="0"/>
              </a:rPr>
              <a:t>4</a:t>
            </a:r>
            <a:r>
              <a:rPr lang="zh-CN" altLang="en-US" sz="2400" kern="100" dirty="0">
                <a:effectLst/>
                <a:latin typeface="黑体" panose="02010609060101010101" charset="-122"/>
                <a:ea typeface="黑体" panose="02010609060101010101" charset="-122"/>
                <a:cs typeface="Times New Roman" panose="02020603050405020304" pitchFamily="18" charset="0"/>
              </a:rPr>
              <a:t>到第</a:t>
            </a:r>
            <a:r>
              <a:rPr lang="en-US" altLang="zh-CN" sz="2400" kern="100" dirty="0">
                <a:effectLst/>
                <a:latin typeface="黑体" panose="02010609060101010101" charset="-122"/>
                <a:ea typeface="黑体" panose="02010609060101010101" charset="-122"/>
                <a:cs typeface="Times New Roman" panose="02020603050405020304" pitchFamily="18" charset="0"/>
              </a:rPr>
              <a:t>5</a:t>
            </a:r>
            <a:r>
              <a:rPr lang="zh-CN" altLang="en-US" sz="2400" kern="100" dirty="0">
                <a:effectLst/>
                <a:latin typeface="黑体" panose="02010609060101010101" charset="-122"/>
                <a:ea typeface="黑体" panose="02010609060101010101" charset="-122"/>
                <a:cs typeface="Times New Roman" panose="02020603050405020304" pitchFamily="18" charset="0"/>
              </a:rPr>
              <a:t>分钟出现。则该衰减系数为：</a:t>
            </a:r>
            <a:r>
              <a:rPr lang="en-US" altLang="zh-CN" sz="2400" kern="100" dirty="0">
                <a:effectLst/>
                <a:latin typeface="黑体" panose="02010609060101010101" charset="-122"/>
                <a:ea typeface="黑体" panose="02010609060101010101" charset="-122"/>
                <a:cs typeface="Times New Roman" panose="02020603050405020304" pitchFamily="18" charset="0"/>
              </a:rPr>
              <a:t>(20-5</a:t>
            </a:r>
            <a:r>
              <a:rPr lang="zh-CN" altLang="en-US" sz="2400" kern="100" dirty="0">
                <a:effectLst/>
                <a:latin typeface="黑体" panose="02010609060101010101" charset="-122"/>
                <a:ea typeface="黑体" panose="02010609060101010101" charset="-122"/>
                <a:cs typeface="Times New Roman" panose="02020603050405020304" pitchFamily="18" charset="0"/>
              </a:rPr>
              <a:t>）</a:t>
            </a:r>
            <a:r>
              <a:rPr lang="en-US" altLang="zh-CN" sz="2400" kern="100" dirty="0">
                <a:effectLst/>
                <a:latin typeface="黑体" panose="02010609060101010101" charset="-122"/>
                <a:ea typeface="黑体" panose="02010609060101010101" charset="-122"/>
                <a:cs typeface="Times New Roman" panose="02020603050405020304" pitchFamily="18" charset="0"/>
              </a:rPr>
              <a:t>/ 20 = 0.75</a:t>
            </a:r>
            <a:r>
              <a:rPr lang="zh-CN" altLang="en-US" sz="2400" kern="100" dirty="0">
                <a:effectLst/>
                <a:latin typeface="黑体" panose="02010609060101010101" charset="-122"/>
                <a:ea typeface="黑体" panose="02010609060101010101" charset="-122"/>
                <a:cs typeface="Times New Roman" panose="02020603050405020304" pitchFamily="18" charset="0"/>
              </a:rPr>
              <a:t>。</a:t>
            </a:r>
          </a:p>
        </p:txBody>
      </p:sp>
    </p:spTree>
    <p:extLst>
      <p:ext uri="{BB962C8B-B14F-4D97-AF65-F5344CB8AC3E}">
        <p14:creationId xmlns:p14="http://schemas.microsoft.com/office/powerpoint/2010/main" val="3641749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2140666"/>
            <a:ext cx="11201750" cy="2576667"/>
          </a:xfrm>
          <a:prstGeom prst="rect">
            <a:avLst/>
          </a:prstGeom>
          <a:noFill/>
        </p:spPr>
        <p:txBody>
          <a:bodyPr wrap="square" rtlCol="0">
            <a:spAutoFit/>
          </a:bodyPr>
          <a:lstStyle/>
          <a:p>
            <a:pPr algn="just">
              <a:lnSpc>
                <a:spcPct val="150000"/>
              </a:lnSpc>
            </a:pPr>
            <a:r>
              <a:rPr lang="zh-CN" altLang="en-US" sz="2800" kern="100" dirty="0">
                <a:effectLst/>
                <a:latin typeface="黑体" panose="02010609060101010101" charset="-122"/>
                <a:ea typeface="黑体" panose="02010609060101010101" charset="-122"/>
                <a:cs typeface="Times New Roman" panose="02020603050405020304" pitchFamily="18" charset="0"/>
              </a:rPr>
              <a:t>  （1）预算约束：本课题初步设定1000万人民币的预算。</a:t>
            </a:r>
          </a:p>
          <a:p>
            <a:pPr algn="just">
              <a:lnSpc>
                <a:spcPct val="150000"/>
              </a:lnSpc>
            </a:pPr>
            <a:r>
              <a:rPr lang="en-US" altLang="zh-CN" sz="2800" kern="100" dirty="0">
                <a:effectLst/>
                <a:latin typeface="黑体" panose="02010609060101010101" charset="-122"/>
                <a:ea typeface="黑体" panose="02010609060101010101" charset="-122"/>
                <a:cs typeface="Times New Roman" panose="02020603050405020304" pitchFamily="18" charset="0"/>
              </a:rPr>
              <a:t>  </a:t>
            </a:r>
            <a:r>
              <a:rPr lang="zh-CN" altLang="en-US" sz="2800" kern="100" dirty="0">
                <a:effectLst/>
                <a:latin typeface="黑体" panose="02010609060101010101" charset="-122"/>
                <a:ea typeface="黑体" panose="02010609060101010101" charset="-122"/>
                <a:cs typeface="Times New Roman" panose="02020603050405020304" pitchFamily="18" charset="0"/>
              </a:rPr>
              <a:t>（2）单一up主接单数量约束：本课题将提取出不同</a:t>
            </a:r>
            <a:r>
              <a:rPr lang="en" altLang="zh-CN" sz="2800" kern="100" dirty="0">
                <a:effectLst/>
                <a:latin typeface="黑体" panose="02010609060101010101" charset="-122"/>
                <a:ea typeface="黑体" panose="02010609060101010101" charset="-122"/>
                <a:cs typeface="Times New Roman" panose="02020603050405020304" pitchFamily="18" charset="0"/>
              </a:rPr>
              <a:t>up</a:t>
            </a:r>
            <a:r>
              <a:rPr lang="zh-CN" altLang="en-US" sz="2800" kern="100" dirty="0">
                <a:effectLst/>
                <a:latin typeface="黑体" panose="02010609060101010101" charset="-122"/>
                <a:ea typeface="黑体" panose="02010609060101010101" charset="-122"/>
                <a:cs typeface="Times New Roman" panose="02020603050405020304" pitchFamily="18" charset="0"/>
              </a:rPr>
              <a:t>主以两个月为单位的时间段内，过去两年单一时间段接取四种不同广告数量的最大值，作为阈值 </a:t>
            </a:r>
          </a:p>
        </p:txBody>
      </p:sp>
      <p:sp>
        <p:nvSpPr>
          <p:cNvPr id="5" name="标题 4"/>
          <p:cNvSpPr>
            <a:spLocks noGrp="1"/>
          </p:cNvSpPr>
          <p:nvPr>
            <p:ph type="title"/>
          </p:nvPr>
        </p:nvSpPr>
        <p:spPr/>
        <p:txBody>
          <a:bodyPr>
            <a:normAutofit/>
          </a:bodyPr>
          <a:lstStyle/>
          <a:p>
            <a:r>
              <a:rPr lang="zh-CN" altLang="en-US" dirty="0"/>
              <a:t>约束条件</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基本假设</a:t>
            </a:r>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57025" y="1623965"/>
            <a:ext cx="11201750" cy="2676525"/>
          </a:xfrm>
          <a:prstGeom prst="rect">
            <a:avLst/>
          </a:prstGeom>
          <a:noFill/>
        </p:spPr>
        <p:txBody>
          <a:bodyPr wrap="square" rtlCol="0">
            <a:spAutoFit/>
          </a:bodyPr>
          <a:lstStyle/>
          <a:p>
            <a:pPr algn="just">
              <a:lnSpc>
                <a:spcPct val="150000"/>
              </a:lnSpc>
            </a:pPr>
            <a:r>
              <a:rPr lang="zh-CN" altLang="en-US" sz="2800" kern="100" dirty="0">
                <a:effectLst/>
                <a:latin typeface="黑体" panose="02010609060101010101" charset="-122"/>
                <a:ea typeface="黑体" panose="02010609060101010101" charset="-122"/>
                <a:cs typeface="Times New Roman" panose="02020603050405020304" pitchFamily="18" charset="0"/>
              </a:rPr>
              <a:t>  </a:t>
            </a:r>
            <a:r>
              <a:rPr lang="en-US" altLang="zh-CN" sz="2800" kern="100" dirty="0">
                <a:effectLst/>
                <a:latin typeface="黑体" panose="02010609060101010101" charset="-122"/>
                <a:ea typeface="黑体" panose="02010609060101010101" charset="-122"/>
                <a:cs typeface="Times New Roman" panose="02020603050405020304" pitchFamily="18" charset="0"/>
              </a:rPr>
              <a:t>  </a:t>
            </a:r>
            <a:r>
              <a:rPr lang="zh-CN" altLang="en-US" sz="2800" kern="100" dirty="0">
                <a:effectLst/>
                <a:latin typeface="黑体" panose="02010609060101010101" charset="-122"/>
                <a:ea typeface="黑体" panose="02010609060101010101" charset="-122"/>
                <a:cs typeface="Times New Roman" panose="02020603050405020304" pitchFamily="18" charset="0"/>
              </a:rPr>
              <a:t>最终得到投放给不同up主不同种类广告的数量。被筛选出的up主具有较高的性价比，可能其粉丝量较低，但观众粘性极强，内容浏览量均较高，也就是俗称的小众宝藏up主；也可能其粉丝量非常大，但带来的影响同样很大，受益于成本相匹配。</a:t>
            </a:r>
          </a:p>
        </p:txBody>
      </p:sp>
      <p:sp>
        <p:nvSpPr>
          <p:cNvPr id="5" name="标题 4"/>
          <p:cNvSpPr>
            <a:spLocks noGrp="1"/>
          </p:cNvSpPr>
          <p:nvPr>
            <p:ph type="title"/>
          </p:nvPr>
        </p:nvSpPr>
        <p:spPr/>
        <p:txBody>
          <a:bodyPr>
            <a:normAutofit/>
          </a:bodyPr>
          <a:lstStyle/>
          <a:p>
            <a:r>
              <a:rPr lang="zh-CN" altLang="en-US" dirty="0"/>
              <a:t>基本假设</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初步思路与前期分工</a:t>
            </a:r>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4523105"/>
          </a:xfrm>
          <a:prstGeom prst="rect">
            <a:avLst/>
          </a:prstGeom>
          <a:noFill/>
        </p:spPr>
        <p:txBody>
          <a:bodyPr wrap="square" rtlCol="0">
            <a:spAutoFit/>
          </a:bodyPr>
          <a:lstStyle/>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a:t>
            </a:r>
            <a:r>
              <a:rPr sz="2400" kern="100" dirty="0">
                <a:effectLst/>
                <a:latin typeface="黑体" panose="02010609060101010101" charset="-122"/>
                <a:ea typeface="黑体" panose="02010609060101010101" charset="-122"/>
                <a:cs typeface="Times New Roman" panose="02020603050405020304" pitchFamily="18" charset="0"/>
              </a:rPr>
              <a:t>本课题的主要工作将集中在数据采集。本组共有5人，每位组员将分别负责20位up主的数据调查，调查内容有（针对单个up主）：</a:t>
            </a:r>
          </a:p>
          <a:p>
            <a:pPr algn="just">
              <a:lnSpc>
                <a:spcPct val="150000"/>
              </a:lnSpc>
            </a:pPr>
            <a:r>
              <a:rPr sz="2400" kern="100" dirty="0">
                <a:effectLst/>
                <a:latin typeface="黑体" panose="02010609060101010101" charset="-122"/>
                <a:ea typeface="黑体" panose="02010609060101010101" charset="-122"/>
                <a:cs typeface="Times New Roman" panose="02020603050405020304" pitchFamily="18" charset="0"/>
              </a:rPr>
              <a:t>（1）该up主的粉丝量，并计算得到该up主四种广告的商单价格。</a:t>
            </a:r>
          </a:p>
          <a:p>
            <a:pPr algn="just">
              <a:lnSpc>
                <a:spcPct val="150000"/>
              </a:lnSpc>
            </a:pPr>
            <a:r>
              <a:rPr sz="2400" kern="100" dirty="0">
                <a:effectLst/>
                <a:latin typeface="黑体" panose="02010609060101010101" charset="-122"/>
                <a:ea typeface="黑体" panose="02010609060101010101" charset="-122"/>
                <a:cs typeface="Times New Roman" panose="02020603050405020304" pitchFamily="18" charset="0"/>
              </a:rPr>
              <a:t>（2）该up主过去两年内每个广告（或含广告）视频/动态的影响力，并计算得到每类视频的平均影响力。最终得到四个平均影响力。</a:t>
            </a:r>
          </a:p>
          <a:p>
            <a:pPr algn="just">
              <a:lnSpc>
                <a:spcPct val="150000"/>
              </a:lnSpc>
            </a:pPr>
            <a:r>
              <a:rPr sz="2400" kern="100" dirty="0">
                <a:effectLst/>
                <a:latin typeface="黑体" panose="02010609060101010101" charset="-122"/>
                <a:ea typeface="黑体" panose="02010609060101010101" charset="-122"/>
                <a:cs typeface="Times New Roman" panose="02020603050405020304" pitchFamily="18" charset="0"/>
              </a:rPr>
              <a:t>（3）该up主过去两年内，以两个月为一周期，一周期内接取四种广告数量的阈值。最终得到单个周期内的四个阈值。</a:t>
            </a:r>
          </a:p>
          <a:p>
            <a:pPr algn="just">
              <a:lnSpc>
                <a:spcPct val="150000"/>
              </a:lnSpc>
            </a:pPr>
            <a:r>
              <a:rPr sz="2400" kern="100" dirty="0" err="1">
                <a:effectLst/>
                <a:latin typeface="黑体" panose="02010609060101010101" charset="-122"/>
                <a:ea typeface="黑体" panose="02010609060101010101" charset="-122"/>
                <a:cs typeface="Times New Roman" panose="02020603050405020304" pitchFamily="18" charset="0"/>
              </a:rPr>
              <a:t>得到具体数据后，代入数学建模，使用计算机进行计算，得出相应结论</a:t>
            </a:r>
            <a:r>
              <a:rPr sz="2400" kern="100" dirty="0">
                <a:effectLst/>
                <a:latin typeface="黑体" panose="02010609060101010101" charset="-122"/>
                <a:ea typeface="黑体" panose="02010609060101010101" charset="-122"/>
                <a:cs typeface="Times New Roman" panose="02020603050405020304" pitchFamily="18" charset="0"/>
              </a:rPr>
              <a:t>。</a:t>
            </a:r>
          </a:p>
        </p:txBody>
      </p:sp>
      <p:sp>
        <p:nvSpPr>
          <p:cNvPr id="2" name="标题 1"/>
          <p:cNvSpPr>
            <a:spLocks noGrp="1"/>
          </p:cNvSpPr>
          <p:nvPr>
            <p:ph type="title"/>
          </p:nvPr>
        </p:nvSpPr>
        <p:spPr/>
        <p:txBody>
          <a:bodyPr/>
          <a:lstStyle/>
          <a:p>
            <a:r>
              <a:rPr lang="zh-CN" altLang="en-US"/>
              <a:t>内容与分工</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数学模型</a:t>
            </a:r>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3670236"/>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a:t>
            </a:r>
            <a:r>
              <a:rPr lang="zh-CN" altLang="en-US" sz="2400" kern="100" dirty="0">
                <a:effectLst/>
                <a:latin typeface="黑体" panose="02010609060101010101" charset="-122"/>
                <a:ea typeface="黑体" panose="02010609060101010101" charset="-122"/>
                <a:cs typeface="Times New Roman" panose="02020603050405020304" pitchFamily="18" charset="0"/>
              </a:rPr>
              <a:t>目标函数：影响力</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a:t>
            </a:r>
            <a:r>
              <a:rPr lang="en-US" altLang="zh-CN" sz="2400" kern="100" dirty="0">
                <a:effectLst/>
                <a:latin typeface="黑体" panose="02010609060101010101" charset="-122"/>
                <a:ea typeface="黑体" panose="02010609060101010101" charset="-122"/>
                <a:cs typeface="Times New Roman" panose="02020603050405020304" pitchFamily="18" charset="0"/>
              </a:rPr>
              <a:t> </a:t>
            </a:r>
            <a:r>
              <a:rPr lang="zh-CN" altLang="en-US" sz="2400" kern="100" dirty="0">
                <a:effectLst/>
                <a:latin typeface="黑体" panose="02010609060101010101" charset="-122"/>
                <a:ea typeface="黑体" panose="02010609060101010101" charset="-122"/>
                <a:cs typeface="Times New Roman" panose="02020603050405020304" pitchFamily="18" charset="0"/>
              </a:rPr>
              <a:t>约束条件：时间要素与资金要素</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a:t>
            </a:r>
            <a:r>
              <a:rPr lang="en-US" altLang="zh-CN" sz="2400" kern="100" dirty="0">
                <a:effectLst/>
                <a:latin typeface="黑体" panose="02010609060101010101" charset="-122"/>
                <a:ea typeface="黑体" panose="02010609060101010101" charset="-122"/>
                <a:cs typeface="Times New Roman" panose="02020603050405020304" pitchFamily="18" charset="0"/>
              </a:rPr>
              <a:t> </a:t>
            </a:r>
            <a:r>
              <a:rPr lang="zh-CN" altLang="en-US" sz="2400" kern="100" dirty="0">
                <a:effectLst/>
                <a:latin typeface="黑体" panose="02010609060101010101" charset="-122"/>
                <a:ea typeface="黑体" panose="02010609060101010101" charset="-122"/>
                <a:cs typeface="Times New Roman" panose="02020603050405020304" pitchFamily="18" charset="0"/>
              </a:rPr>
              <a:t>决策变量：通过分配资金以及改</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进广告投放的种类与时间安排来获</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得最大影响力。</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endParaRPr lang="zh-CN" altLang="en-US" sz="3200" kern="100" dirty="0">
              <a:effectLst/>
              <a:latin typeface="黑体" panose="02010609060101010101" charset="-122"/>
              <a:ea typeface="黑体" panose="02010609060101010101" charset="-122"/>
              <a:cs typeface="Times New Roman" panose="02020603050405020304" pitchFamily="18" charset="0"/>
            </a:endParaRPr>
          </a:p>
        </p:txBody>
      </p:sp>
      <p:sp>
        <p:nvSpPr>
          <p:cNvPr id="2" name="标题 1"/>
          <p:cNvSpPr>
            <a:spLocks noGrp="1"/>
          </p:cNvSpPr>
          <p:nvPr>
            <p:ph type="title"/>
          </p:nvPr>
        </p:nvSpPr>
        <p:spPr/>
        <p:txBody>
          <a:bodyPr/>
          <a:lstStyle/>
          <a:p>
            <a:r>
              <a:rPr lang="zh-CN" altLang="en-US"/>
              <a:t>数学模型</a:t>
            </a:r>
          </a:p>
        </p:txBody>
      </p:sp>
      <p:pic>
        <p:nvPicPr>
          <p:cNvPr id="5" name="图片 4"/>
          <p:cNvPicPr>
            <a:picLocks noChangeAspect="1"/>
          </p:cNvPicPr>
          <p:nvPr/>
        </p:nvPicPr>
        <p:blipFill>
          <a:blip r:embed="rId3"/>
          <a:stretch>
            <a:fillRect/>
          </a:stretch>
        </p:blipFill>
        <p:spPr>
          <a:xfrm>
            <a:off x="5528479" y="1133822"/>
            <a:ext cx="5147759" cy="530106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图片占位符 52"/>
          <p:cNvSpPr txBox="1"/>
          <p:nvPr/>
        </p:nvSpPr>
        <p:spPr>
          <a:xfrm>
            <a:off x="5511099" y="0"/>
            <a:ext cx="4453935" cy="2407920"/>
          </a:xfrm>
          <a:prstGeom prst="rect">
            <a:avLst/>
          </a:prstGeom>
        </p:spPr>
        <p:txBody>
          <a:bodyPr/>
          <a:lstStyle/>
          <a:p>
            <a:endParaRPr lang="zh-CN" altLang="en-US"/>
          </a:p>
        </p:txBody>
      </p:sp>
      <p:sp>
        <p:nvSpPr>
          <p:cNvPr id="90" name="标题 89"/>
          <p:cNvSpPr>
            <a:spLocks noGrp="1"/>
          </p:cNvSpPr>
          <p:nvPr>
            <p:ph type="ctrTitle"/>
          </p:nvPr>
        </p:nvSpPr>
        <p:spPr/>
        <p:txBody>
          <a:bodyPr>
            <a:normAutofit/>
          </a:bodyPr>
          <a:lstStyle/>
          <a:p>
            <a:pPr algn="ctr"/>
            <a:r>
              <a:rPr lang="zh-CN" altLang="en-US" dirty="0"/>
              <a:t>感谢聆听</a:t>
            </a:r>
            <a:r>
              <a:rPr lang="en-US" altLang="zh-CN" dirty="0"/>
              <a:t> </a:t>
            </a:r>
            <a:endParaRPr lang="zh-CN" altLang="en-US" dirty="0"/>
          </a:p>
        </p:txBody>
      </p:sp>
      <p:sp>
        <p:nvSpPr>
          <p:cNvPr id="91" name="副标题 90"/>
          <p:cNvSpPr>
            <a:spLocks noGrp="1"/>
          </p:cNvSpPr>
          <p:nvPr>
            <p:ph type="subTitle" idx="1"/>
          </p:nvPr>
        </p:nvSpPr>
        <p:spPr/>
        <p:txBody>
          <a:bodyPr/>
          <a:lstStyle/>
          <a:p>
            <a:r>
              <a:rPr lang="en-US" altLang="zh-CN" i="1" dirty="0"/>
              <a:t>Thanks for Your Listening</a:t>
            </a:r>
            <a:endParaRPr lang="zh-CN" altLang="en-US" i="1"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 name="COMMONDATA" val="eyJoZGlkIjoiM2M4NjZjZjI1ZTlkYmFkMzFmNTM1NjI0NGZjNjcyN2EifQ=="/>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00553D"/>
      </a:accent1>
      <a:accent2>
        <a:srgbClr val="00A878"/>
      </a:accent2>
      <a:accent3>
        <a:srgbClr val="646464"/>
      </a:accent3>
      <a:accent4>
        <a:srgbClr val="808080"/>
      </a:accent4>
      <a:accent5>
        <a:srgbClr val="A5A5A5"/>
      </a:accent5>
      <a:accent6>
        <a:srgbClr val="C9C9C9"/>
      </a:accent6>
      <a:hlink>
        <a:srgbClr val="00553D"/>
      </a:hlink>
      <a:folHlink>
        <a:srgbClr val="BFBFBF"/>
      </a:folHlink>
    </a:clrScheme>
    <a:fontScheme name="r1kjjynd">
      <a:majorFont>
        <a:latin typeface="思源黑体 CN Light"/>
        <a:ea typeface="思源黑体 CN Normal"/>
        <a:cs typeface=""/>
      </a:majorFont>
      <a:minorFont>
        <a:latin typeface="思源黑体 CN Light"/>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rmAutofit/>
      </a:bodyPr>
      <a:lstStyle>
        <a:defPPr algn="l">
          <a:lnSpc>
            <a:spcPct val="130000"/>
          </a:lnSpc>
          <a:defRPr sz="2000" dirty="0" smtClean="0">
            <a:solidFill>
              <a:schemeClr val="accent1"/>
            </a:solidFill>
            <a:latin typeface="+mn-ea"/>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00553D"/>
    </a:accent1>
    <a:accent2>
      <a:srgbClr val="00A878"/>
    </a:accent2>
    <a:accent3>
      <a:srgbClr val="646464"/>
    </a:accent3>
    <a:accent4>
      <a:srgbClr val="808080"/>
    </a:accent4>
    <a:accent5>
      <a:srgbClr val="A5A5A5"/>
    </a:accent5>
    <a:accent6>
      <a:srgbClr val="C9C9C9"/>
    </a:accent6>
    <a:hlink>
      <a:srgbClr val="00553D"/>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7</TotalTime>
  <Words>984</Words>
  <Application>Microsoft Macintosh PowerPoint</Application>
  <PresentationFormat>宽屏</PresentationFormat>
  <Paragraphs>104</Paragraphs>
  <Slides>22</Slides>
  <Notes>21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黑体</vt:lpstr>
      <vt:lpstr>思源黑体 CN Bold</vt:lpstr>
      <vt:lpstr>思源黑体 CN Light</vt:lpstr>
      <vt:lpstr>Arial</vt:lpstr>
      <vt:lpstr>Times New Roman</vt:lpstr>
      <vt:lpstr>Office 主题​​</vt:lpstr>
      <vt:lpstr>哔哩哔哩视频网站up主 商业推广优化方案                 --开题报告</vt:lpstr>
      <vt:lpstr>PowerPoint 演示文稿</vt:lpstr>
      <vt:lpstr>选题背景</vt:lpstr>
      <vt:lpstr>选题背景</vt:lpstr>
      <vt:lpstr>选题内容</vt:lpstr>
      <vt:lpstr>选题内容</vt:lpstr>
      <vt:lpstr>选题意义</vt:lpstr>
      <vt:lpstr>选题意义</vt:lpstr>
      <vt:lpstr>选题意义</vt:lpstr>
      <vt:lpstr>问题介绍</vt:lpstr>
      <vt:lpstr>问题介绍</vt:lpstr>
      <vt:lpstr>问题介绍</vt:lpstr>
      <vt:lpstr>问题介绍</vt:lpstr>
      <vt:lpstr>衰减系数</vt:lpstr>
      <vt:lpstr>约束条件</vt:lpstr>
      <vt:lpstr>基本假设</vt:lpstr>
      <vt:lpstr>基本假设</vt:lpstr>
      <vt:lpstr>初步思路与前期分工</vt:lpstr>
      <vt:lpstr>内容与分工</vt:lpstr>
      <vt:lpstr>数学模型</vt:lpstr>
      <vt:lpstr>数学模型</vt:lpstr>
      <vt:lpstr>感谢聆听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 谢星</dc:creator>
  <cp:lastModifiedBy>思远 蔡</cp:lastModifiedBy>
  <cp:revision>620</cp:revision>
  <dcterms:created xsi:type="dcterms:W3CDTF">2020-04-18T04:39:00Z</dcterms:created>
  <dcterms:modified xsi:type="dcterms:W3CDTF">2024-05-29T13:45:41Z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FFC68C8AE8BF4AA382560B00F68D6F52</vt:lpwstr>
  </property>
</Properties>
</file>