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36" r:id="rId2"/>
  </p:sldIdLst>
  <p:sldSz cx="9144000" cy="6858000" type="screen4x3"/>
  <p:notesSz cx="6858000" cy="9144000"/>
  <p:custDataLst>
    <p:tags r:id="rId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8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5510" autoAdjust="0"/>
  </p:normalViewPr>
  <p:slideViewPr>
    <p:cSldViewPr snapToGrid="0" showGuides="1">
      <p:cViewPr varScale="1">
        <p:scale>
          <a:sx n="122" d="100"/>
          <a:sy n="122" d="100"/>
        </p:scale>
        <p:origin x="896" y="20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1272" y="208"/>
      </p:cViewPr>
      <p:guideLst>
        <p:guide orient="horz" pos="2880"/>
        <p:guide pos="218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A25A84-0C97-884A-A4C7-F01C144333D2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单击以编辑母版文本样式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D023BD-B546-5B42-9DDB-CBF7723E70C4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-155214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3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4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5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8" name="Picture 5" descr="C:\Users\YHGong\Desktop\未命名-5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C:\Users\Gongyihong\Desktop\EGS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6000" contrast="-56000"/>
          </a:blip>
          <a:srcRect/>
          <a:stretch>
            <a:fillRect/>
          </a:stretch>
        </p:blipFill>
        <p:spPr bwMode="auto">
          <a:xfrm>
            <a:off x="1084263" y="1162050"/>
            <a:ext cx="7307262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0" name="Picture 5" descr="C:\Users\YHGong\Desktop\未命名-5.jpg"/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3"/>
          <p:cNvPicPr>
            <a:picLocks noChangeAspect="1" noChangeArrowheads="1"/>
          </p:cNvPicPr>
          <p:nvPr/>
        </p:nvPicPr>
        <p:blipFill>
          <a:blip r:embed="rId8"/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YHGong\Desktop\未命名-2.jp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 flipV="1">
            <a:off x="352425" y="3751263"/>
            <a:ext cx="78486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</p:spPr>
        <p:txBody>
          <a:bodyPr anchor="b">
            <a:noAutofit/>
          </a:bodyPr>
          <a:lstStyle>
            <a:lvl1pPr algn="l">
              <a:defRPr sz="5400" b="1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34108" y="3881565"/>
            <a:ext cx="7848600" cy="1752600"/>
          </a:xfrm>
        </p:spPr>
        <p:txBody>
          <a:bodyPr>
            <a:normAutofit/>
          </a:bodyPr>
          <a:lstStyle>
            <a:lvl1pPr marL="0" indent="0" algn="r">
              <a:buNone/>
              <a:defRPr sz="3200" b="0" i="0">
                <a:solidFill>
                  <a:schemeClr val="tx1">
                    <a:lumMod val="75000"/>
                    <a:lumOff val="25000"/>
                  </a:schemeClr>
                </a:solidFill>
                <a:latin typeface="Kaiti SC" panose="02010600040101010101" pitchFamily="2" charset="-122"/>
                <a:ea typeface="Kaiti SC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/>
          <p:cNvGrpSpPr/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</p:spPr>
        <p:txBody>
          <a:bodyPr anchor="b">
            <a:noAutofit/>
          </a:bodyPr>
          <a:lstStyle>
            <a:lvl1pPr algn="l">
              <a:defRPr sz="54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1623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 noChangeArrowheads="1"/>
          </p:cNvPicPr>
          <p:nvPr/>
        </p:nvPicPr>
        <p:blipFill>
          <a:blip r:embed="rId3"/>
          <a:srcRect t="23546" b="8830"/>
          <a:stretch>
            <a:fillRect/>
          </a:stretch>
        </p:blipFill>
        <p:spPr bwMode="auto">
          <a:xfrm>
            <a:off x="6414655" y="-42863"/>
            <a:ext cx="2794433" cy="86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715592"/>
          </a:xfrm>
        </p:spPr>
        <p:txBody>
          <a:bodyPr>
            <a:normAutofit/>
          </a:bodyPr>
          <a:lstStyle>
            <a:lvl1pPr algn="l">
              <a:defRPr sz="3200" b="1" i="0">
                <a:solidFill>
                  <a:schemeClr val="tx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887385"/>
            <a:ext cx="8739554" cy="5834092"/>
          </a:xfrm>
        </p:spPr>
        <p:txBody>
          <a:bodyPr>
            <a:normAutofit/>
          </a:bodyPr>
          <a:lstStyle>
            <a:lvl1pPr marL="2286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6858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Ø"/>
              <a:defRPr sz="24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ü"/>
              <a:defRPr sz="20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1623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715592"/>
          </a:xfrm>
        </p:spPr>
        <p:txBody>
          <a:bodyPr>
            <a:normAutofit/>
          </a:bodyPr>
          <a:lstStyle>
            <a:lvl1pPr algn="l">
              <a:defRPr sz="3200" b="1" i="0">
                <a:solidFill>
                  <a:schemeClr val="tx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887385"/>
            <a:ext cx="8739554" cy="5834092"/>
          </a:xfrm>
        </p:spPr>
        <p:txBody>
          <a:bodyPr>
            <a:normAutofit/>
          </a:bodyPr>
          <a:lstStyle>
            <a:lvl1pPr marL="2286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6858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Ø"/>
              <a:defRPr sz="2400" b="0" i="0"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ü"/>
              <a:defRPr sz="2000" b="0" i="0"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黑体" panose="02010609060101010101" pitchFamily="49" charset="-122"/>
                <a:ea typeface="黑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effectLst/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1100137"/>
            <a:ext cx="8739554" cy="5621340"/>
          </a:xfrm>
        </p:spPr>
        <p:txBody>
          <a:bodyPr>
            <a:normAutofit/>
          </a:bodyPr>
          <a:lstStyle>
            <a:lvl1pPr marL="2286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6858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Ø"/>
              <a:defRPr sz="24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360045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ü"/>
              <a:defRPr sz="20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2057400" indent="-360045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350" y="1050917"/>
            <a:ext cx="8629650" cy="5070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8" name="标题占位符 7"/>
          <p:cNvSpPr>
            <a:spLocks noGrp="1"/>
          </p:cNvSpPr>
          <p:nvPr>
            <p:ph type="title"/>
          </p:nvPr>
        </p:nvSpPr>
        <p:spPr>
          <a:xfrm>
            <a:off x="260350" y="50800"/>
            <a:ext cx="7194550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1"/>
          </a:solidFill>
          <a:effectLst/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45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4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作业</a:t>
            </a:r>
            <a:r>
              <a:rPr kumimoji="1" lang="en-US" altLang="zh-CN" dirty="0"/>
              <a:t>1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</a:t>
            </a:fld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8595" y="857250"/>
            <a:ext cx="8835390" cy="5746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任务目标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：使用逻辑回归模型对给定数据集进行二分类，计算并分析PR曲线和ROC曲线。</a:t>
            </a: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数据集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：Breast Cancer Dataset是一个经典的数据集，用来评估乳腺肿瘤是良性还是恶性，见dataset.zip文件，共包含2个文件。其中dataset information.txt文件介绍了数据集的详细情况，包括特征属性以及标签数量；data.csv文件包含了569个样本数据。请将benign(B)标签作为负例，malignant(M)作为正例以将数据集构成二分类数据集。</a:t>
            </a: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具体要求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1.将数据集打乱并划分为训练集和测试集，比例为7:3。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2.定义逻辑回归模型，设计三个函数：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（1）cost函数：利用交叉熵损失函数实现。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（2）predict函数：对样本进行预测，输出二分类标签。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（3）gradient descent函数：使用梯度下降法更新参数，最小化损失函数。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3.使用训练集对逻辑回归模型进行训练，并在测试集上进行预测，计算模型在测试集上的准确率、精确率、召回率和F1-score。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4.根据预测结果计算PR曲线和ROC曲线，并绘制相应的图像进行可视化分析。同时，计算PR曲线下面积（AUPR）和ROC曲线下面积（AUC）以评估模型的性能。</a:t>
            </a:r>
          </a:p>
          <a:p>
            <a:pPr>
              <a:lnSpc>
                <a:spcPct val="125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、使用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python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编程实现。要求代码规范、注释清晰、可运行并输出正确结果。。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400" b="1" dirty="0">
                <a:sym typeface="+mn-ea"/>
              </a:rPr>
              <a:t>交作业时间及要求</a:t>
            </a:r>
            <a:r>
              <a:rPr lang="zh-CN" altLang="en-US" sz="1400" dirty="0">
                <a:sym typeface="+mn-ea"/>
              </a:rPr>
              <a:t>：</a:t>
            </a:r>
            <a:r>
              <a:rPr lang="en-US" altLang="zh-CN" sz="1400" dirty="0">
                <a:solidFill>
                  <a:srgbClr val="FF0000"/>
                </a:solidFill>
                <a:sym typeface="+mn-ea"/>
              </a:rPr>
              <a:t>2024</a:t>
            </a:r>
            <a:r>
              <a:rPr lang="zh-CN" altLang="en-US" sz="1400" dirty="0">
                <a:solidFill>
                  <a:srgbClr val="FF0000"/>
                </a:solidFill>
                <a:sym typeface="+mn-ea"/>
              </a:rPr>
              <a:t>年</a:t>
            </a:r>
            <a:r>
              <a:rPr lang="en-US" altLang="zh-CN" sz="1400" dirty="0">
                <a:solidFill>
                  <a:srgbClr val="FF0000"/>
                </a:solidFill>
                <a:sym typeface="+mn-ea"/>
              </a:rPr>
              <a:t> 3</a:t>
            </a:r>
            <a:r>
              <a:rPr lang="zh-CN" altLang="en-US" sz="1400" dirty="0">
                <a:solidFill>
                  <a:srgbClr val="FF0000"/>
                </a:solidFill>
                <a:sym typeface="+mn-ea"/>
              </a:rPr>
              <a:t>月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28 </a:t>
            </a:r>
            <a:r>
              <a:rPr lang="zh-CN" altLang="en-US" sz="1400" dirty="0">
                <a:solidFill>
                  <a:srgbClr val="FF0000"/>
                </a:solidFill>
                <a:sym typeface="+mn-ea"/>
              </a:rPr>
              <a:t>号晚上</a:t>
            </a:r>
            <a:r>
              <a:rPr lang="en-US" altLang="zh-CN" sz="1400" dirty="0">
                <a:solidFill>
                  <a:srgbClr val="FF0000"/>
                </a:solidFill>
                <a:sym typeface="+mn-ea"/>
              </a:rPr>
              <a:t>12</a:t>
            </a:r>
            <a:r>
              <a:rPr lang="zh-CN" altLang="en-US" sz="1400" dirty="0">
                <a:solidFill>
                  <a:srgbClr val="FF0000"/>
                </a:solidFill>
                <a:sym typeface="+mn-ea"/>
              </a:rPr>
              <a:t>点之前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PDF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（生成的图，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P-R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曲线，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ROC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曲线）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+.py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代码，命名格式为“学号+姓名+作业1”</a:t>
            </a:r>
            <a:r>
              <a:rPr lang="zh-CN" altLang="en-US" sz="1400" dirty="0">
                <a:sym typeface="+mn-ea"/>
              </a:rPr>
              <a:t>学委统一收齐后打包发送给我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A3NjU3ZTUyY2U4MDM5NGU0YzhkMjk1ZThhMjI3NTMifQ=="/>
</p:tagLst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Macintosh PowerPoint</Application>
  <PresentationFormat>全屏显示(4:3)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黑体</vt:lpstr>
      <vt:lpstr>华文中宋</vt:lpstr>
      <vt:lpstr>Kaiti SC</vt:lpstr>
      <vt:lpstr>Arial</vt:lpstr>
      <vt:lpstr>Calibri</vt:lpstr>
      <vt:lpstr>Times New Roman</vt:lpstr>
      <vt:lpstr>Verdana</vt:lpstr>
      <vt:lpstr>Wingdings</vt:lpstr>
      <vt:lpstr>机器学习v2.1rgb</vt:lpstr>
      <vt:lpstr>作业1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机器学习-线性模型</dc:title>
  <dc:creator>w49</dc:creator>
  <cp:lastModifiedBy>Wang Junbo</cp:lastModifiedBy>
  <cp:revision>131</cp:revision>
  <cp:lastPrinted>2023-03-15T15:53:00Z</cp:lastPrinted>
  <dcterms:created xsi:type="dcterms:W3CDTF">2023-03-15T15:53:00Z</dcterms:created>
  <dcterms:modified xsi:type="dcterms:W3CDTF">2024-03-18T06:58:12Z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CE24945543AF77CBF0E911647802703F</vt:lpwstr>
  </property>
  <property fmtid="{D5CDD505-2E9C-101B-9397-08002B2CF9AE}" pid="3" name="KSOProductBuildVer">
    <vt:lpwstr>2052-12.1.0.16388</vt:lpwstr>
  </property>
</Properties>
</file>