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AF5C38-295E-B847-8683-DF40463A9E85}" v="45" dt="2023-12-26T13:54:03.3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1"/>
    <p:restoredTop sz="94628"/>
  </p:normalViewPr>
  <p:slideViewPr>
    <p:cSldViewPr snapToGrid="0">
      <p:cViewPr varScale="1">
        <p:scale>
          <a:sx n="107" d="100"/>
          <a:sy n="107" d="100"/>
        </p:scale>
        <p:origin x="19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55F17-B62A-2924-906B-8022902C5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E145EF9-6271-4331-C96F-541C16C50F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CA33D3-1C4D-FAFE-EA73-17F21560F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2099C6-85FC-3C6C-DF36-D8F036082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8274BC-6AC9-6A3B-7B9D-EBB4FBFB6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739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94913-6CD3-01EB-9851-C0E4BDB52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8651EA-5D93-C125-3DB8-A9A8099D9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C02706-D2D6-5A16-F375-4FAF21E86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1EBA8F-B346-3591-2153-D0A10AE81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CF7060-E8D8-3F90-5CBF-56B013E11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374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2B7368-9C1C-B587-F894-1E597E69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42A90E-C68D-CEE2-2588-2B555B302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32FB4F-4FA3-0F90-A3BC-ED120D9E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79B25C-9B27-85D0-F534-F7143089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BEC464-5EFD-E0D8-CE2B-8200ED4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525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33FC9-508A-DB53-D6C9-68E95E0E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2422EF-DF55-20F7-AF05-8F7110BB0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5344F1A-CDF5-CCF6-40AF-FA7F0746E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05ACB3-816D-D2BE-9E3D-7673FE33A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C5423C5-6804-E351-F5FB-4C6C49F4C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8D12A1-FB02-381D-3E79-CA49CD0B6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8357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1AD9DF-C9C4-31A2-8679-A1AA64946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79DC3E-ACC2-965B-D698-E9AAB2AFD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60C42F-7997-4121-45D9-341E59463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12FDF3C-4748-B3D5-367A-16BC1DA62C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024BB25-4194-2624-781B-BF59153152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EE0EF7A-4791-E4B0-0791-E5AB133C8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61EB79-3F63-AC5D-21B6-7FFD7C261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9ED303A-7F8E-ACCF-42CE-495D8F25C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769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28DFB3-62A8-AB2C-6016-C93C5631F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B14E289-2EF5-41CC-681B-96241327D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DC6515-5878-EF95-7141-D0A809FC1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5F68CF-D91C-F5A4-3562-3912225F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295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D73CED1-0947-104B-616C-D93DD6406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1DF4FDD-0C08-55D2-E52B-86A41F85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DD7A04-BBB7-A644-56FB-1C456A046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259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86C9DA-5513-8844-1A21-49E197C2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C1F698-CBA1-6E25-C799-16D4F708E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8EA2F4-2C13-3F9E-2D80-AB8C35AA5E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6FB2C6-083F-F1B8-A81B-A95D97F1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BA7CE2-384F-BA1A-C60E-06135E62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A2BCC9-9BAD-E6BA-DAA0-55144431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1220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48C301-593C-2361-58F7-FB569DC2C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DD8B809-7678-AC0E-4802-365A5322D3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AA15CC-0F7A-1D7A-8956-22971842B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878558-441C-9D2F-7237-79382C98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BF0D392-6294-3B0C-B0D0-9155CE6E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989AA7-ECAF-3472-EB01-D0C7A8324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176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C0866-D05C-BB7C-899B-068FE895C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05B3F2-9AE5-F4E9-1FDC-84CA5D74F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615E99-06D2-3BCB-74E4-93CEE9CCA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938091-291E-2A81-9DF8-3496670E2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152020-1D35-7447-5847-2AFD955F2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919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75D101-380B-50C6-0660-E1C7674701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E506FE1-AAB9-4112-84BE-F406F4B82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DB555-819A-4D8A-FA78-11676892B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59B3DA-4AE6-D3EE-6F78-4E6991F35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308A13-4DAC-DF41-750C-731A82DD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116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D5D9AB2-7D9E-763A-3CA6-E96A1270E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D735886-ADF8-9CE5-B621-3821AB2DC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1F6178-04F4-1A6D-5925-2A549D0C2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9E867-592D-C845-A33E-175466CD98D3}" type="datetimeFigureOut">
              <a:rPr kumimoji="1" lang="zh-CN" altLang="en-US" smtClean="0"/>
              <a:t>2023/12/26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73F639-60EE-B0CE-EBAD-6F35B5254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3B3350-959A-D9A0-E4D1-B17EB702A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CAA19-8C95-FA41-86B2-CF5FF6284EC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503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E2D7FA5E-633F-A09B-3CF2-2CD37A3B527B}"/>
              </a:ext>
            </a:extLst>
          </p:cNvPr>
          <p:cNvSpPr txBox="1"/>
          <p:nvPr/>
        </p:nvSpPr>
        <p:spPr>
          <a:xfrm>
            <a:off x="1771739" y="1920895"/>
            <a:ext cx="8648521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600" dirty="0">
                <a:latin typeface="SimHei" panose="02010609060101010101" pitchFamily="49" charset="-122"/>
                <a:ea typeface="SimHei" panose="02010609060101010101" pitchFamily="49" charset="-122"/>
              </a:rPr>
              <a:t>高校人员系统管理程序</a:t>
            </a:r>
            <a:endParaRPr kumimoji="1" lang="en-US" altLang="zh-CN" sz="66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kumimoji="1" lang="en-US" altLang="zh-CN" sz="4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kumimoji="1" lang="en-US" altLang="zh-CN" sz="4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22321002</a:t>
            </a:r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 蔡思远 </a:t>
            </a:r>
          </a:p>
        </p:txBody>
      </p:sp>
    </p:spTree>
    <p:extLst>
      <p:ext uri="{BB962C8B-B14F-4D97-AF65-F5344CB8AC3E}">
        <p14:creationId xmlns:p14="http://schemas.microsoft.com/office/powerpoint/2010/main" val="2606099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电脑屏幕的截图&#10;&#10;描述已自动生成">
            <a:extLst>
              <a:ext uri="{FF2B5EF4-FFF2-40B4-BE49-F238E27FC236}">
                <a16:creationId xmlns:a16="http://schemas.microsoft.com/office/drawing/2014/main" id="{8ACC6CA9-497A-F582-5FEF-7713C6959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618" y="622176"/>
            <a:ext cx="9364763" cy="56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8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A8A50ACB-14AF-952E-7CE8-0BE174EED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66" y="1116280"/>
            <a:ext cx="10450068" cy="46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83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BED820D5-DFCF-6DC5-2AA7-74704752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050" y="179119"/>
            <a:ext cx="3517900" cy="609600"/>
          </a:xfrm>
          <a:prstGeom prst="rect">
            <a:avLst/>
          </a:prstGeom>
        </p:spPr>
      </p:pic>
      <p:pic>
        <p:nvPicPr>
          <p:cNvPr id="5" name="图片 4" descr="文本&#10;&#10;描述已自动生成">
            <a:extLst>
              <a:ext uri="{FF2B5EF4-FFF2-40B4-BE49-F238E27FC236}">
                <a16:creationId xmlns:a16="http://schemas.microsoft.com/office/drawing/2014/main" id="{56EECF9F-9650-554C-899F-429CDEF3A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381" y="963071"/>
            <a:ext cx="7105237" cy="532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62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619CEF8F-9CAC-1666-BA53-68503E6CE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50150"/>
            <a:ext cx="7772400" cy="575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75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E3D0B41A-7A38-676A-DA2D-DAE49B544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22000"/>
            <a:ext cx="7772400" cy="58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8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7D8B6455-6707-DBD0-C376-18CAE6353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735220"/>
            <a:ext cx="7772400" cy="1587249"/>
          </a:xfrm>
          <a:prstGeom prst="rect">
            <a:avLst/>
          </a:prstGeom>
        </p:spPr>
      </p:pic>
      <p:pic>
        <p:nvPicPr>
          <p:cNvPr id="4" name="图片 3" descr="文本&#10;&#10;描述已自动生成">
            <a:extLst>
              <a:ext uri="{FF2B5EF4-FFF2-40B4-BE49-F238E27FC236}">
                <a16:creationId xmlns:a16="http://schemas.microsoft.com/office/drawing/2014/main" id="{D3274F47-5703-4F02-FE2E-ED0DF175D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304" y="2792848"/>
            <a:ext cx="7021391" cy="36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32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文本&#10;&#10;描述已自动生成">
            <a:extLst>
              <a:ext uri="{FF2B5EF4-FFF2-40B4-BE49-F238E27FC236}">
                <a16:creationId xmlns:a16="http://schemas.microsoft.com/office/drawing/2014/main" id="{4A28B13B-D8A2-02B8-80B1-5BD4DF2DC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03200"/>
            <a:ext cx="4876800" cy="64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5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2E2764-7852-693C-CAD6-A1DC688B7D94}"/>
              </a:ext>
            </a:extLst>
          </p:cNvPr>
          <p:cNvSpPr txBox="1"/>
          <p:nvPr/>
        </p:nvSpPr>
        <p:spPr>
          <a:xfrm>
            <a:off x="265043" y="14577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代码运行结果</a:t>
            </a:r>
          </a:p>
        </p:txBody>
      </p:sp>
      <p:pic>
        <p:nvPicPr>
          <p:cNvPr id="8" name="图片 7" descr="文本&#10;&#10;描述已自动生成">
            <a:extLst>
              <a:ext uri="{FF2B5EF4-FFF2-40B4-BE49-F238E27FC236}">
                <a16:creationId xmlns:a16="http://schemas.microsoft.com/office/drawing/2014/main" id="{0D822C43-8795-C124-14CC-6D3381542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4" y="1336174"/>
            <a:ext cx="4389918" cy="4560008"/>
          </a:xfrm>
          <a:prstGeom prst="rect">
            <a:avLst/>
          </a:prstGeom>
        </p:spPr>
      </p:pic>
      <p:pic>
        <p:nvPicPr>
          <p:cNvPr id="10" name="图片 9" descr="文本&#10;&#10;描述已自动生成">
            <a:extLst>
              <a:ext uri="{FF2B5EF4-FFF2-40B4-BE49-F238E27FC236}">
                <a16:creationId xmlns:a16="http://schemas.microsoft.com/office/drawing/2014/main" id="{94909A7D-D290-33D8-6977-6EAD93C5B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616" y="1097634"/>
            <a:ext cx="6648570" cy="50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87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9E1143A-9B1C-73AC-802D-1B1F822B0E34}"/>
              </a:ext>
            </a:extLst>
          </p:cNvPr>
          <p:cNvSpPr txBox="1"/>
          <p:nvPr/>
        </p:nvSpPr>
        <p:spPr>
          <a:xfrm>
            <a:off x="265043" y="145773"/>
            <a:ext cx="112510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目前亟待解决的问题：</a:t>
            </a:r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kumimoji="1" lang="en-US" altLang="zh-CN" sz="4000" dirty="0"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kumimoji="1"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、“教师兼行政人员”派生类的实现</a:t>
            </a:r>
            <a:endParaRPr kumimoji="1"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kumimoji="1" lang="en-US" altLang="zh-CN" sz="4000" dirty="0"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kumimoji="1"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、对错误输入返回相应内容，避免程序出问题</a:t>
            </a:r>
            <a:endParaRPr kumimoji="1"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kumimoji="1" lang="en-US" altLang="zh-CN" sz="4000" dirty="0"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kumimoji="1"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、“编辑信息”功能（虚函数）的添加</a:t>
            </a:r>
            <a:endParaRPr kumimoji="1" lang="en-US" altLang="zh-CN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3483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C8C43A-863C-5287-4ABD-AA2B4090CE47}"/>
              </a:ext>
            </a:extLst>
          </p:cNvPr>
          <p:cNvSpPr txBox="1"/>
          <p:nvPr/>
        </p:nvSpPr>
        <p:spPr>
          <a:xfrm>
            <a:off x="4721264" y="3075057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感谢聆听！</a:t>
            </a:r>
          </a:p>
        </p:txBody>
      </p:sp>
    </p:spTree>
    <p:extLst>
      <p:ext uri="{BB962C8B-B14F-4D97-AF65-F5344CB8AC3E}">
        <p14:creationId xmlns:p14="http://schemas.microsoft.com/office/powerpoint/2010/main" val="4115202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57</Words>
  <Application>Microsoft Macintosh PowerPoint</Application>
  <PresentationFormat>宽屏</PresentationFormat>
  <Paragraphs>14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等线 Light</vt:lpstr>
      <vt:lpstr>SimHei</vt:lpstr>
      <vt:lpstr>KaiTi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思远 蔡</dc:creator>
  <cp:lastModifiedBy>思远 蔡</cp:lastModifiedBy>
  <cp:revision>2</cp:revision>
  <dcterms:created xsi:type="dcterms:W3CDTF">2023-12-26T12:54:54Z</dcterms:created>
  <dcterms:modified xsi:type="dcterms:W3CDTF">2023-12-26T13:56:19Z</dcterms:modified>
</cp:coreProperties>
</file>