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80" r:id="rId2"/>
    <p:sldId id="475" r:id="rId3"/>
    <p:sldId id="482" r:id="rId4"/>
    <p:sldId id="483" r:id="rId5"/>
    <p:sldId id="484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1849" autoAdjust="0"/>
  </p:normalViewPr>
  <p:slideViewPr>
    <p:cSldViewPr snapToGrid="0">
      <p:cViewPr varScale="1">
        <p:scale>
          <a:sx n="60" d="100"/>
          <a:sy n="60" d="100"/>
        </p:scale>
        <p:origin x="7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5A44A-8ADB-44ED-A165-B88FD7B40894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E4F9-9845-4C18-A22C-A8317E01EC94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71963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scanf</a:t>
            </a:r>
            <a:r>
              <a:rPr lang="en-US" altLang="zh-CN" dirty="0"/>
              <a:t>(" %c", &amp;p);</a:t>
            </a:r>
          </a:p>
          <a:p>
            <a:r>
              <a:rPr lang="en-US" altLang="zh-CN" dirty="0" err="1"/>
              <a:t>scanf</a:t>
            </a:r>
            <a:r>
              <a:rPr lang="en-US" altLang="zh-CN" dirty="0"/>
              <a:t>("\</a:t>
            </a:r>
            <a:r>
              <a:rPr lang="en-US" altLang="zh-CN" dirty="0" err="1"/>
              <a:t>n%c</a:t>
            </a:r>
            <a:r>
              <a:rPr lang="en-US" altLang="zh-CN" dirty="0"/>
              <a:t>", &amp;p);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DE4F9-9845-4C18-A22C-A8317E01EC94}" type="slidenum">
              <a:rPr lang="x-none" altLang="en-US" smtClean="0"/>
              <a:t>2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25114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2B4FFE-9F69-40C0-9459-C185974A9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9E21B69-B1B5-4F8E-B060-98C2A4DF3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5F2361-00B1-4980-BE88-541642EC1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A56D25-6F74-449B-B8E9-7C23A12C5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B95806-7AA6-4809-AAEE-C0C32310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98968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39193-34F8-4064-A8A3-CFC74F8A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DBAEB5-43DC-44AF-AAB0-1330D150F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534F7A-50F3-48FF-B4FD-98048F73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811DA3-CBE2-40BD-A810-C1E1CF4D4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CB0450-DC8D-4564-8E56-62871BDAB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15986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972F42-A757-4010-B3FD-1C9A9875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C1FABC-253D-4EA8-87A3-85116786D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04255A-6744-4AA5-9953-2A7522F31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67C7AE-28DA-4150-B55E-4393203B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E668E9-F0A1-44B6-872C-3523D368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09067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0D82B0-6B55-4DF4-ABF4-0754D9E4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CF0998-A5ED-4C0B-885C-2842D870B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B144B1-1D29-423A-A1D4-3CDB9FCAE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2D41E6-2B3E-4CE4-9264-840D5A9F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BEDAF0-DA9A-40A2-BA11-F6F69168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8669CF-7840-4E63-85EA-61C269A7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25252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418088-96B9-447B-9FA6-C6EC331F9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04DB03-2EC1-4A9A-B4EF-53484DDAE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343F75-FEC1-4471-ADAE-29951F48E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2742B00-CA49-408C-8010-42843694D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8010219-935F-4DD6-B689-C6633E73AE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089160E-C302-4623-A7A2-0569AA69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B9E40DC-CAB6-4F18-840E-6EA60DDA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A124946-5297-4549-998F-53B213228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83627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F0E821-C7BE-45C6-B14A-94FC66CD3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95F81B-9030-4B81-8CB1-54A04D464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F156E0-E560-48C0-BDB2-E12F7E2C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685A196-E759-4ABF-8481-2B581B56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3345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94E2C9-51EC-4313-9CE6-ABCB1D45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EB2FF15-518D-467E-86A9-7E0EC191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E02977-62D0-4584-A220-5C75F64D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46497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362513-D6CF-4BCE-9EAF-987286C5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3EB10D-D7B5-4AF8-B180-75C29AF6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9AD1F7-15AA-457D-8037-C006A48CB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41A031-9A59-4C91-9DE3-D06A3EE5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D85477-135B-4F84-A112-511444C7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A5B6FC-CFE3-4EFA-93FE-636ECA4EE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157170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91024-1D6C-4F67-A245-AEDFBFD2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65516D5-77C6-4044-903C-B3FF223F0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550990-DA89-402A-9FA8-40074A3AE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E86806-5677-4862-9A6C-6A0AAB93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4763F1-B2E3-4142-9E62-891B678C1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C633DD-127D-482A-9C35-46ACFC8A9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408230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FC90E7-93E1-4BD3-8C3C-C0C891FC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B696118-A917-4BFF-8848-31DAA920FF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D0BD2D-D506-41D4-8176-4E5418B5B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60FA1D-74DA-48F9-AE12-FE98813F0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83A0EF-B81B-4B48-A612-CD6CB105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62664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48AF8DA-206C-4F03-B99A-68CEF9180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D7F5F9-A146-40AF-9809-5667ADC53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248231-AB95-4556-B3B7-8A9FF32F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0465FA-7D10-4263-A4A7-CCE1FCF7A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46E5D-EFD5-47E8-B260-66B83FA5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260245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BB0B6BB-DFBE-498E-A955-C9712A27F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967C98-D62F-4EDD-9A6D-7BECCDB6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D3DB60-33E0-4856-B410-3B2A9FB5A6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0290C-D43C-46B0-A62A-3EF8A603F56D}" type="datetimeFigureOut">
              <a:rPr lang="x-none" altLang="en-US" smtClean="0"/>
              <a:t>2023/10/14</a:t>
            </a:fld>
            <a:endParaRPr lang="x-none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501674-5CC8-45C2-952E-B3D0364E2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74FE40-EB95-4974-99B7-8FD30132E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  <p:extLst>
      <p:ext uri="{BB962C8B-B14F-4D97-AF65-F5344CB8AC3E}">
        <p14:creationId xmlns:p14="http://schemas.microsoft.com/office/powerpoint/2010/main" val="381112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>
            <a:extLst>
              <a:ext uri="{FF2B5EF4-FFF2-40B4-BE49-F238E27FC236}">
                <a16:creationId xmlns:a16="http://schemas.microsoft.com/office/drawing/2014/main" id="{2D555AD5-766A-DF41-BF0B-5BA6CCA6CC25}"/>
              </a:ext>
            </a:extLst>
          </p:cNvPr>
          <p:cNvSpPr/>
          <p:nvPr/>
        </p:nvSpPr>
        <p:spPr>
          <a:xfrm>
            <a:off x="9459835" y="1313162"/>
            <a:ext cx="462455" cy="46245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169F19A8-96F3-A94E-AD5E-8ED8B0B4E54D}"/>
              </a:ext>
            </a:extLst>
          </p:cNvPr>
          <p:cNvSpPr/>
          <p:nvPr/>
        </p:nvSpPr>
        <p:spPr>
          <a:xfrm>
            <a:off x="8534925" y="1775617"/>
            <a:ext cx="462455" cy="46245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D83BE52-4E34-C048-A54B-D971F89DABD1}"/>
              </a:ext>
            </a:extLst>
          </p:cNvPr>
          <p:cNvSpPr/>
          <p:nvPr/>
        </p:nvSpPr>
        <p:spPr>
          <a:xfrm>
            <a:off x="10363723" y="1775616"/>
            <a:ext cx="462455" cy="46245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2826760-9E83-A945-906B-65C95DF12CA9}"/>
              </a:ext>
            </a:extLst>
          </p:cNvPr>
          <p:cNvSpPr/>
          <p:nvPr/>
        </p:nvSpPr>
        <p:spPr>
          <a:xfrm>
            <a:off x="9065105" y="2516610"/>
            <a:ext cx="462455" cy="462455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</a:t>
            </a: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2BEE8B6-F8F0-A749-9504-E657FBBC3604}"/>
              </a:ext>
            </a:extLst>
          </p:cNvPr>
          <p:cNvCxnSpPr>
            <a:cxnSpLocks/>
            <a:stCxn id="20" idx="3"/>
            <a:endCxn id="21" idx="6"/>
          </p:cNvCxnSpPr>
          <p:nvPr/>
        </p:nvCxnSpPr>
        <p:spPr>
          <a:xfrm flipH="1">
            <a:off x="8997380" y="1707892"/>
            <a:ext cx="530180" cy="298953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A5E19C9A-862B-5947-8C60-F0232FA84B7F}"/>
              </a:ext>
            </a:extLst>
          </p:cNvPr>
          <p:cNvCxnSpPr>
            <a:cxnSpLocks/>
            <a:stCxn id="20" idx="5"/>
            <a:endCxn id="22" idx="2"/>
          </p:cNvCxnSpPr>
          <p:nvPr/>
        </p:nvCxnSpPr>
        <p:spPr>
          <a:xfrm>
            <a:off x="9854565" y="1707892"/>
            <a:ext cx="509158" cy="2989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3AA81C7-73E7-574F-87FA-CC5BDB0AA075}"/>
              </a:ext>
            </a:extLst>
          </p:cNvPr>
          <p:cNvCxnSpPr>
            <a:stCxn id="21" idx="5"/>
            <a:endCxn id="23" idx="1"/>
          </p:cNvCxnSpPr>
          <p:nvPr/>
        </p:nvCxnSpPr>
        <p:spPr>
          <a:xfrm>
            <a:off x="8929655" y="2170347"/>
            <a:ext cx="203175" cy="413988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标题 3">
            <a:extLst>
              <a:ext uri="{FF2B5EF4-FFF2-40B4-BE49-F238E27FC236}">
                <a16:creationId xmlns:a16="http://schemas.microsoft.com/office/drawing/2014/main" id="{BC599963-F51F-4437-B12C-6B95B1CE734E}"/>
              </a:ext>
            </a:extLst>
          </p:cNvPr>
          <p:cNvSpPr txBox="1">
            <a:spLocks/>
          </p:cNvSpPr>
          <p:nvPr/>
        </p:nvSpPr>
        <p:spPr>
          <a:xfrm>
            <a:off x="493352" y="314034"/>
            <a:ext cx="11443855" cy="865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Function 5   </a:t>
            </a:r>
            <a:r>
              <a:rPr lang="zh-CN" altLang="en-US" dirty="0"/>
              <a:t>路径搜索</a:t>
            </a:r>
            <a:endParaRPr lang="x-none" altLang="en-US" b="1" dirty="0"/>
          </a:p>
        </p:txBody>
      </p:sp>
      <p:sp>
        <p:nvSpPr>
          <p:cNvPr id="35" name="内容占位符 4">
            <a:extLst>
              <a:ext uri="{FF2B5EF4-FFF2-40B4-BE49-F238E27FC236}">
                <a16:creationId xmlns:a16="http://schemas.microsoft.com/office/drawing/2014/main" id="{BB65D21B-0F7F-4511-8FBE-696C52C46985}"/>
              </a:ext>
            </a:extLst>
          </p:cNvPr>
          <p:cNvSpPr txBox="1">
            <a:spLocks/>
          </p:cNvSpPr>
          <p:nvPr/>
        </p:nvSpPr>
        <p:spPr>
          <a:xfrm>
            <a:off x="843709" y="1107480"/>
            <a:ext cx="6785520" cy="1715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/>
              <a:t>输入格式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sz="2000" dirty="0"/>
              <a:t>一个字符表示目标节点</a:t>
            </a:r>
            <a:endParaRPr lang="en-US" altLang="zh-CN" b="1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sz="2000" dirty="0"/>
              <a:t>一串字符表示该二叉树根节点到</a:t>
            </a:r>
            <a:r>
              <a:rPr lang="zh-CN" altLang="en-US" sz="2000" b="1" dirty="0"/>
              <a:t>指定节点</a:t>
            </a:r>
            <a:r>
              <a:rPr lang="zh-CN" altLang="en-US" sz="2000" dirty="0"/>
              <a:t>的路径</a:t>
            </a:r>
            <a:endParaRPr lang="en-US" altLang="zh-CN" sz="20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25CF2BC-A0C0-4225-931E-60F08E6783E9}"/>
              </a:ext>
            </a:extLst>
          </p:cNvPr>
          <p:cNvSpPr/>
          <p:nvPr/>
        </p:nvSpPr>
        <p:spPr>
          <a:xfrm>
            <a:off x="843709" y="2832751"/>
            <a:ext cx="2343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样例输入：</a:t>
            </a:r>
            <a:endParaRPr lang="en-US" altLang="zh-CN" sz="2400" b="1" dirty="0"/>
          </a:p>
          <a:p>
            <a:r>
              <a:rPr lang="en-US" altLang="zh-CN" sz="2400" dirty="0"/>
              <a:t>D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104D76B-ED32-4154-B65A-A953BB973B42}"/>
              </a:ext>
            </a:extLst>
          </p:cNvPr>
          <p:cNvSpPr/>
          <p:nvPr/>
        </p:nvSpPr>
        <p:spPr>
          <a:xfrm>
            <a:off x="3254399" y="2832751"/>
            <a:ext cx="2343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样例输出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r>
              <a:rPr lang="en-US" altLang="zh-CN" sz="2400" dirty="0"/>
              <a:t>ABD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3E2DEBF-F030-43FD-BFE2-5503C26C4698}"/>
              </a:ext>
            </a:extLst>
          </p:cNvPr>
          <p:cNvSpPr txBox="1"/>
          <p:nvPr/>
        </p:nvSpPr>
        <p:spPr>
          <a:xfrm>
            <a:off x="374072" y="3878936"/>
            <a:ext cx="114438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b="1" dirty="0"/>
              <a:t>思路：</a:t>
            </a:r>
            <a:endParaRPr lang="en-US" altLang="zh-CN" sz="2400" b="1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/>
              <a:t>新建一个栈，用于存储路径；</a:t>
            </a:r>
            <a:endParaRPr lang="en-US" altLang="zh-CN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/>
              <a:t>入栈条件</a:t>
            </a:r>
            <a:r>
              <a:rPr lang="en-US" altLang="zh-CN" sz="2400" dirty="0"/>
              <a:t>1</a:t>
            </a:r>
            <a:r>
              <a:rPr lang="zh-CN" altLang="en-US" sz="2400" dirty="0"/>
              <a:t>：若一个节点就是指定节点，该节点入栈；</a:t>
            </a:r>
            <a:r>
              <a:rPr lang="zh-CN" altLang="en-US" sz="2400" b="1" dirty="0"/>
              <a:t>（节点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）</a:t>
            </a:r>
            <a:endParaRPr lang="en-US" altLang="zh-CN" sz="2400" b="1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/>
              <a:t>入栈条件</a:t>
            </a:r>
            <a:r>
              <a:rPr lang="en-US" altLang="zh-CN" sz="2400" dirty="0"/>
              <a:t>2</a:t>
            </a:r>
            <a:r>
              <a:rPr lang="zh-CN" altLang="en-US" sz="2400" dirty="0"/>
              <a:t>：若一个节点的左或右子树中存在指定节点，该节点入栈；</a:t>
            </a:r>
            <a:r>
              <a:rPr lang="zh-CN" altLang="en-US" sz="2400" b="1" dirty="0"/>
              <a:t>（节点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A</a:t>
            </a:r>
            <a:r>
              <a:rPr lang="zh-CN" altLang="en-US" sz="2400" b="1" dirty="0"/>
              <a:t>）</a:t>
            </a:r>
            <a:endParaRPr lang="en-US" altLang="zh-CN" sz="2400" b="1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/>
              <a:t>通过递归判断遍历整个二叉树，最终栈内元素即为所求路径。</a:t>
            </a:r>
          </a:p>
        </p:txBody>
      </p:sp>
    </p:spTree>
    <p:extLst>
      <p:ext uri="{BB962C8B-B14F-4D97-AF65-F5344CB8AC3E}">
        <p14:creationId xmlns:p14="http://schemas.microsoft.com/office/powerpoint/2010/main" val="342056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3">
            <a:extLst>
              <a:ext uri="{FF2B5EF4-FFF2-40B4-BE49-F238E27FC236}">
                <a16:creationId xmlns:a16="http://schemas.microsoft.com/office/drawing/2014/main" id="{EEF6D868-E8FA-41C0-B925-B3D193D9883E}"/>
              </a:ext>
            </a:extLst>
          </p:cNvPr>
          <p:cNvSpPr txBox="1">
            <a:spLocks/>
          </p:cNvSpPr>
          <p:nvPr/>
        </p:nvSpPr>
        <p:spPr>
          <a:xfrm>
            <a:off x="493353" y="326123"/>
            <a:ext cx="2730138" cy="865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/>
              <a:t>参考代码</a:t>
            </a:r>
            <a:endParaRPr lang="x-none" altLang="en-US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580F02-A541-4439-A184-F29D8642D82B}"/>
              </a:ext>
            </a:extLst>
          </p:cNvPr>
          <p:cNvSpPr/>
          <p:nvPr/>
        </p:nvSpPr>
        <p:spPr>
          <a:xfrm>
            <a:off x="600363" y="2256637"/>
            <a:ext cx="34728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#include &lt;stdio.h&gt;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#include &lt;stdlib.h&gt;</a:t>
            </a:r>
          </a:p>
          <a:p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typedef int Status;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typedef int TElemType;</a:t>
            </a:r>
          </a:p>
          <a:p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#define OK           1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#define FALSE        0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#define OVERFLOW    -2</a:t>
            </a:r>
          </a:p>
          <a:p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typedef struct BiTNode {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TElemType data;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struct BiTNode *lchild, *rchild;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} BiTNode, *BiTree, *SElemType;</a:t>
            </a:r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C951803C-17AE-4E13-8181-BEF77175D79C}"/>
              </a:ext>
            </a:extLst>
          </p:cNvPr>
          <p:cNvSpPr txBox="1">
            <a:spLocks/>
          </p:cNvSpPr>
          <p:nvPr/>
        </p:nvSpPr>
        <p:spPr>
          <a:xfrm>
            <a:off x="600363" y="1764145"/>
            <a:ext cx="2263702" cy="559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  <a:ea typeface="+mn-ea"/>
              </a:rPr>
              <a:t>结构体定义</a:t>
            </a:r>
            <a:endParaRPr lang="x-none" altLang="en-US" sz="3200" b="1" dirty="0">
              <a:latin typeface="+mn-ea"/>
              <a:ea typeface="+mn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5750971-321C-49DD-8D7A-1208348799E7}"/>
              </a:ext>
            </a:extLst>
          </p:cNvPr>
          <p:cNvSpPr/>
          <p:nvPr/>
        </p:nvSpPr>
        <p:spPr>
          <a:xfrm>
            <a:off x="5495637" y="1305526"/>
            <a:ext cx="579119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int main()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BiTree T; char p;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CreateBiTree(T); 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//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创建二叉树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InOrderTraverse(T); 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//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中序遍历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printf("\n");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AfterOrderTraverse(T); 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//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后序遍历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printf("\n");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printf(“%d\n”, DeepTree(T));   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//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计算二叉树深度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r>
              <a:rPr lang="zh-CN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getchar(); //吸收回车 </a:t>
            </a:r>
          </a:p>
          <a:p>
            <a:r>
              <a:rPr lang="zh-CN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scanf("%c", &amp;p);</a:t>
            </a:r>
          </a:p>
          <a:p>
            <a:r>
              <a:rPr lang="zh-CN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FindPath(T, p);</a:t>
            </a:r>
          </a:p>
          <a:p>
            <a:r>
              <a:rPr lang="zh-CN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while (top &gt; 0) printf("%c", path[--top]); //打印路径 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return 0;</a:t>
            </a:r>
          </a:p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</p:txBody>
      </p:sp>
      <p:sp>
        <p:nvSpPr>
          <p:cNvPr id="38" name="标题 3">
            <a:extLst>
              <a:ext uri="{FF2B5EF4-FFF2-40B4-BE49-F238E27FC236}">
                <a16:creationId xmlns:a16="http://schemas.microsoft.com/office/drawing/2014/main" id="{B4A1835B-F016-4F23-8EAE-7D5C947CE52B}"/>
              </a:ext>
            </a:extLst>
          </p:cNvPr>
          <p:cNvSpPr txBox="1">
            <a:spLocks/>
          </p:cNvSpPr>
          <p:nvPr/>
        </p:nvSpPr>
        <p:spPr>
          <a:xfrm>
            <a:off x="5495637" y="775855"/>
            <a:ext cx="1413163" cy="514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  <a:ea typeface="+mn-ea"/>
              </a:rPr>
              <a:t>主函数</a:t>
            </a:r>
            <a:endParaRPr lang="x-none" altLang="en-US" sz="32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6756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标题 3">
            <a:extLst>
              <a:ext uri="{FF2B5EF4-FFF2-40B4-BE49-F238E27FC236}">
                <a16:creationId xmlns:a16="http://schemas.microsoft.com/office/drawing/2014/main" id="{C951803C-17AE-4E13-8181-BEF77175D79C}"/>
              </a:ext>
            </a:extLst>
          </p:cNvPr>
          <p:cNvSpPr txBox="1">
            <a:spLocks/>
          </p:cNvSpPr>
          <p:nvPr/>
        </p:nvSpPr>
        <p:spPr>
          <a:xfrm>
            <a:off x="369454" y="1274618"/>
            <a:ext cx="2263702" cy="60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  <a:ea typeface="+mn-ea"/>
              </a:rPr>
              <a:t>创建二叉树</a:t>
            </a:r>
            <a:endParaRPr lang="x-none" altLang="en-US" sz="3200" b="1" dirty="0">
              <a:latin typeface="+mn-ea"/>
              <a:ea typeface="+mn-ea"/>
            </a:endParaRPr>
          </a:p>
        </p:txBody>
      </p:sp>
      <p:sp>
        <p:nvSpPr>
          <p:cNvPr id="38" name="标题 3">
            <a:extLst>
              <a:ext uri="{FF2B5EF4-FFF2-40B4-BE49-F238E27FC236}">
                <a16:creationId xmlns:a16="http://schemas.microsoft.com/office/drawing/2014/main" id="{B4A1835B-F016-4F23-8EAE-7D5C947CE52B}"/>
              </a:ext>
            </a:extLst>
          </p:cNvPr>
          <p:cNvSpPr txBox="1">
            <a:spLocks/>
          </p:cNvSpPr>
          <p:nvPr/>
        </p:nvSpPr>
        <p:spPr>
          <a:xfrm>
            <a:off x="6447775" y="64655"/>
            <a:ext cx="3001025" cy="618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  <a:ea typeface="+mn-ea"/>
              </a:rPr>
              <a:t>中序与后序遍历</a:t>
            </a:r>
            <a:endParaRPr lang="x-none" altLang="en-US" sz="3200" b="1" dirty="0"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B8D3B55-98CF-43CF-AE99-D4E3DBDE2677}"/>
              </a:ext>
            </a:extLst>
          </p:cNvPr>
          <p:cNvSpPr/>
          <p:nvPr/>
        </p:nvSpPr>
        <p:spPr>
          <a:xfrm>
            <a:off x="369454" y="1875244"/>
            <a:ext cx="49876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Status CreateBiTree(BiTree &amp;T)</a:t>
            </a:r>
          </a:p>
          <a:p>
            <a:r>
              <a:rPr lang="zh-CN" altLang="en-US" dirty="0"/>
              <a:t>{</a:t>
            </a:r>
          </a:p>
          <a:p>
            <a:r>
              <a:rPr lang="zh-CN" altLang="en-US" dirty="0"/>
              <a:t>    char ch;</a:t>
            </a:r>
          </a:p>
          <a:p>
            <a:r>
              <a:rPr lang="zh-CN" altLang="en-US" dirty="0"/>
              <a:t>    scanf("%c", &amp;ch);</a:t>
            </a:r>
          </a:p>
          <a:p>
            <a:endParaRPr lang="zh-CN" altLang="en-US" dirty="0"/>
          </a:p>
          <a:p>
            <a:r>
              <a:rPr lang="zh-CN" altLang="en-US" dirty="0"/>
              <a:t>    if('#' == ch) T = NULL;</a:t>
            </a:r>
          </a:p>
          <a:p>
            <a:r>
              <a:rPr lang="zh-CN" altLang="en-US" dirty="0"/>
              <a:t>    else{</a:t>
            </a:r>
          </a:p>
          <a:p>
            <a:r>
              <a:rPr lang="zh-CN" altLang="en-US" dirty="0"/>
              <a:t>        if(!(T = (BiTNode *)malloc(sizeof(BiTNode)))) 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exit(OVERFLOW);</a:t>
            </a:r>
          </a:p>
          <a:p>
            <a:r>
              <a:rPr lang="zh-CN" altLang="en-US" dirty="0"/>
              <a:t>        T-&gt;data = ch;             //Create the root node</a:t>
            </a:r>
          </a:p>
          <a:p>
            <a:r>
              <a:rPr lang="zh-CN" altLang="en-US" dirty="0"/>
              <a:t>        CreateBiTree(T-&gt;lchild);  //Create left subtree</a:t>
            </a:r>
          </a:p>
          <a:p>
            <a:r>
              <a:rPr lang="zh-CN" altLang="en-US" dirty="0"/>
              <a:t>        CreateBiTree(T-&gt;rchild);  //Create left subtree</a:t>
            </a:r>
          </a:p>
          <a:p>
            <a:r>
              <a:rPr lang="zh-CN" altLang="en-US" dirty="0"/>
              <a:t>    }</a:t>
            </a:r>
          </a:p>
          <a:p>
            <a:r>
              <a:rPr lang="zh-CN" altLang="en-US" dirty="0"/>
              <a:t>    return OK;</a:t>
            </a:r>
          </a:p>
          <a:p>
            <a:r>
              <a:rPr lang="zh-CN" altLang="en-US" dirty="0"/>
              <a:t>}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E5F004-6FAF-4760-866B-42303BE69924}"/>
              </a:ext>
            </a:extLst>
          </p:cNvPr>
          <p:cNvSpPr/>
          <p:nvPr/>
        </p:nvSpPr>
        <p:spPr>
          <a:xfrm>
            <a:off x="6668654" y="597232"/>
            <a:ext cx="428567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Status InOrderTraverse(BiTree T)</a:t>
            </a:r>
          </a:p>
          <a:p>
            <a:r>
              <a:rPr lang="zh-CN" altLang="en-US" dirty="0"/>
              <a:t>{</a:t>
            </a:r>
          </a:p>
          <a:p>
            <a:r>
              <a:rPr lang="zh-CN" altLang="en-US" dirty="0"/>
              <a:t>        if(T == NULL)     return OK;</a:t>
            </a:r>
          </a:p>
          <a:p>
            <a:r>
              <a:rPr lang="zh-CN" altLang="en-US" dirty="0"/>
              <a:t>        else{</a:t>
            </a:r>
          </a:p>
          <a:p>
            <a:r>
              <a:rPr lang="zh-CN" altLang="en-US" dirty="0"/>
              <a:t>    	InOrderTraverse(T-&gt;lchild);</a:t>
            </a:r>
          </a:p>
          <a:p>
            <a:r>
              <a:rPr lang="zh-CN" altLang="en-US" dirty="0"/>
              <a:t>    	printf("%c", T-&gt;data);</a:t>
            </a:r>
          </a:p>
          <a:p>
            <a:r>
              <a:rPr lang="zh-CN" altLang="en-US" dirty="0"/>
              <a:t>    	InOrderTraverse(T-&gt;rchild);</a:t>
            </a:r>
          </a:p>
          <a:p>
            <a:r>
              <a:rPr lang="zh-CN" altLang="en-US" dirty="0"/>
              <a:t>	}</a:t>
            </a:r>
          </a:p>
          <a:p>
            <a:r>
              <a:rPr lang="zh-CN" altLang="en-US" dirty="0"/>
              <a:t>         return OK;</a:t>
            </a:r>
          </a:p>
          <a:p>
            <a:r>
              <a:rPr lang="zh-CN" altLang="en-US" dirty="0"/>
              <a:t>} </a:t>
            </a:r>
          </a:p>
          <a:p>
            <a:endParaRPr lang="zh-CN" altLang="en-US" dirty="0"/>
          </a:p>
          <a:p>
            <a:r>
              <a:rPr lang="zh-CN" altLang="en-US" dirty="0"/>
              <a:t>Status AfterOrderTraverse(BiTree T)</a:t>
            </a:r>
          </a:p>
          <a:p>
            <a:r>
              <a:rPr lang="zh-CN" altLang="en-US" dirty="0"/>
              <a:t>{</a:t>
            </a:r>
          </a:p>
          <a:p>
            <a:r>
              <a:rPr lang="zh-CN" altLang="en-US" dirty="0"/>
              <a:t>        if(T == NULL)     return OK;</a:t>
            </a:r>
          </a:p>
          <a:p>
            <a:r>
              <a:rPr lang="zh-CN" altLang="en-US" dirty="0"/>
              <a:t>        else{</a:t>
            </a:r>
          </a:p>
          <a:p>
            <a:r>
              <a:rPr lang="zh-CN" altLang="en-US" dirty="0"/>
              <a:t>    	AfterOrderTraverse(T-&gt;lchild);</a:t>
            </a:r>
          </a:p>
          <a:p>
            <a:r>
              <a:rPr lang="zh-CN" altLang="en-US" dirty="0"/>
              <a:t>    	AfterOrderTraverse(T-&gt;rchild);</a:t>
            </a:r>
          </a:p>
          <a:p>
            <a:r>
              <a:rPr lang="zh-CN" altLang="en-US" dirty="0"/>
              <a:t>    	printf("%c", T-&gt;data);</a:t>
            </a:r>
          </a:p>
          <a:p>
            <a:r>
              <a:rPr lang="zh-CN" altLang="en-US" dirty="0"/>
              <a:t>	}</a:t>
            </a:r>
          </a:p>
          <a:p>
            <a:r>
              <a:rPr lang="zh-CN" altLang="en-US" dirty="0"/>
              <a:t>         return OK;</a:t>
            </a:r>
          </a:p>
          <a:p>
            <a:r>
              <a:rPr lang="zh-CN" altLang="en-US" dirty="0"/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79336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标题 3">
            <a:extLst>
              <a:ext uri="{FF2B5EF4-FFF2-40B4-BE49-F238E27FC236}">
                <a16:creationId xmlns:a16="http://schemas.microsoft.com/office/drawing/2014/main" id="{C951803C-17AE-4E13-8181-BEF77175D79C}"/>
              </a:ext>
            </a:extLst>
          </p:cNvPr>
          <p:cNvSpPr txBox="1">
            <a:spLocks/>
          </p:cNvSpPr>
          <p:nvPr/>
        </p:nvSpPr>
        <p:spPr>
          <a:xfrm>
            <a:off x="794325" y="1274618"/>
            <a:ext cx="1828801" cy="60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  <a:ea typeface="+mn-ea"/>
              </a:rPr>
              <a:t>计算深度</a:t>
            </a:r>
            <a:endParaRPr lang="x-none" altLang="en-US" sz="3200" b="1" dirty="0">
              <a:latin typeface="+mn-ea"/>
              <a:ea typeface="+mn-ea"/>
            </a:endParaRPr>
          </a:p>
        </p:txBody>
      </p:sp>
      <p:sp>
        <p:nvSpPr>
          <p:cNvPr id="38" name="标题 3">
            <a:extLst>
              <a:ext uri="{FF2B5EF4-FFF2-40B4-BE49-F238E27FC236}">
                <a16:creationId xmlns:a16="http://schemas.microsoft.com/office/drawing/2014/main" id="{B4A1835B-F016-4F23-8EAE-7D5C947CE52B}"/>
              </a:ext>
            </a:extLst>
          </p:cNvPr>
          <p:cNvSpPr txBox="1">
            <a:spLocks/>
          </p:cNvSpPr>
          <p:nvPr/>
        </p:nvSpPr>
        <p:spPr>
          <a:xfrm>
            <a:off x="6447776" y="582159"/>
            <a:ext cx="1828802" cy="618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路径搜索</a:t>
            </a:r>
            <a:endParaRPr lang="x-none" altLang="en-US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B8D3B55-98CF-43CF-AE99-D4E3DBDE2677}"/>
              </a:ext>
            </a:extLst>
          </p:cNvPr>
          <p:cNvSpPr/>
          <p:nvPr/>
        </p:nvSpPr>
        <p:spPr>
          <a:xfrm>
            <a:off x="794325" y="1875244"/>
            <a:ext cx="42856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int </a:t>
            </a:r>
            <a:r>
              <a:rPr lang="en-US" altLang="zh-CN" dirty="0" err="1"/>
              <a:t>DeepTree</a:t>
            </a:r>
            <a:r>
              <a:rPr lang="en-US" altLang="zh-CN" dirty="0"/>
              <a:t>(</a:t>
            </a:r>
            <a:r>
              <a:rPr lang="en-US" altLang="zh-CN" dirty="0" err="1"/>
              <a:t>BiTree</a:t>
            </a:r>
            <a:r>
              <a:rPr lang="en-US" altLang="zh-CN" dirty="0"/>
              <a:t> T)</a:t>
            </a:r>
          </a:p>
          <a:p>
            <a:r>
              <a:rPr lang="en-US" altLang="zh-CN" dirty="0"/>
              <a:t>{</a:t>
            </a:r>
          </a:p>
          <a:p>
            <a:r>
              <a:rPr lang="en-US" altLang="zh-CN" dirty="0"/>
              <a:t>    if(T == NULL)</a:t>
            </a:r>
          </a:p>
          <a:p>
            <a:r>
              <a:rPr lang="en-US" altLang="zh-CN" dirty="0"/>
              <a:t>        return 0;</a:t>
            </a:r>
          </a:p>
          <a:p>
            <a:endParaRPr lang="en-US" altLang="zh-CN" dirty="0"/>
          </a:p>
          <a:p>
            <a:r>
              <a:rPr lang="en-US" altLang="zh-CN" dirty="0"/>
              <a:t>    int </a:t>
            </a:r>
            <a:r>
              <a:rPr lang="en-US" altLang="zh-CN" dirty="0" err="1"/>
              <a:t>ldeep</a:t>
            </a:r>
            <a:r>
              <a:rPr lang="en-US" altLang="zh-CN" dirty="0"/>
              <a:t>, </a:t>
            </a:r>
            <a:r>
              <a:rPr lang="en-US" altLang="zh-CN" dirty="0" err="1"/>
              <a:t>rdeep</a:t>
            </a:r>
            <a:r>
              <a:rPr lang="en-US" altLang="zh-CN" dirty="0"/>
              <a:t>, deep = 0;</a:t>
            </a:r>
          </a:p>
          <a:p>
            <a:r>
              <a:rPr lang="en-US" altLang="zh-CN" dirty="0"/>
              <a:t>    </a:t>
            </a:r>
            <a:r>
              <a:rPr lang="en-US" altLang="zh-CN" dirty="0" err="1"/>
              <a:t>ldeep</a:t>
            </a:r>
            <a:r>
              <a:rPr lang="en-US" altLang="zh-CN" dirty="0"/>
              <a:t> = </a:t>
            </a:r>
            <a:r>
              <a:rPr lang="en-US" altLang="zh-CN" dirty="0" err="1"/>
              <a:t>DeepTree</a:t>
            </a:r>
            <a:r>
              <a:rPr lang="en-US" altLang="zh-CN" dirty="0"/>
              <a:t>(T-&gt;</a:t>
            </a:r>
            <a:r>
              <a:rPr lang="en-US" altLang="zh-CN" dirty="0" err="1"/>
              <a:t>lchild</a:t>
            </a:r>
            <a:r>
              <a:rPr lang="en-US" altLang="zh-CN" dirty="0"/>
              <a:t>);</a:t>
            </a:r>
          </a:p>
          <a:p>
            <a:r>
              <a:rPr lang="en-US" altLang="zh-CN" dirty="0"/>
              <a:t>    </a:t>
            </a:r>
            <a:r>
              <a:rPr lang="en-US" altLang="zh-CN" dirty="0" err="1"/>
              <a:t>rdeep</a:t>
            </a:r>
            <a:r>
              <a:rPr lang="en-US" altLang="zh-CN" dirty="0"/>
              <a:t> = </a:t>
            </a:r>
            <a:r>
              <a:rPr lang="en-US" altLang="zh-CN" dirty="0" err="1"/>
              <a:t>DeepTree</a:t>
            </a:r>
            <a:r>
              <a:rPr lang="en-US" altLang="zh-CN" dirty="0"/>
              <a:t>(T-&gt;</a:t>
            </a:r>
            <a:r>
              <a:rPr lang="en-US" altLang="zh-CN" dirty="0" err="1"/>
              <a:t>rchild</a:t>
            </a:r>
            <a:r>
              <a:rPr lang="en-US" altLang="zh-CN" dirty="0"/>
              <a:t>);</a:t>
            </a:r>
          </a:p>
          <a:p>
            <a:r>
              <a:rPr lang="en-US" altLang="zh-CN" dirty="0"/>
              <a:t>    deep = (</a:t>
            </a:r>
            <a:r>
              <a:rPr lang="en-US" altLang="zh-CN" dirty="0" err="1"/>
              <a:t>ldeep</a:t>
            </a:r>
            <a:r>
              <a:rPr lang="en-US" altLang="zh-CN" dirty="0"/>
              <a:t> &gt; </a:t>
            </a:r>
            <a:r>
              <a:rPr lang="en-US" altLang="zh-CN" dirty="0" err="1"/>
              <a:t>rdeep</a:t>
            </a:r>
            <a:r>
              <a:rPr lang="en-US" altLang="zh-CN" dirty="0"/>
              <a:t> ? </a:t>
            </a:r>
            <a:r>
              <a:rPr lang="en-US" altLang="zh-CN" dirty="0" err="1"/>
              <a:t>ldeep</a:t>
            </a:r>
            <a:r>
              <a:rPr lang="en-US" altLang="zh-CN" dirty="0"/>
              <a:t> : </a:t>
            </a:r>
            <a:r>
              <a:rPr lang="en-US" altLang="zh-CN" dirty="0" err="1"/>
              <a:t>rdeep</a:t>
            </a:r>
            <a:r>
              <a:rPr lang="en-US" altLang="zh-CN" dirty="0"/>
              <a:t>);</a:t>
            </a:r>
          </a:p>
          <a:p>
            <a:endParaRPr lang="en-US" altLang="zh-CN" dirty="0"/>
          </a:p>
          <a:p>
            <a:r>
              <a:rPr lang="en-US" altLang="zh-CN" dirty="0"/>
              <a:t>    return (deep + 1);</a:t>
            </a:r>
          </a:p>
          <a:p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E5F004-6FAF-4760-866B-42303BE69924}"/>
              </a:ext>
            </a:extLst>
          </p:cNvPr>
          <p:cNvSpPr/>
          <p:nvPr/>
        </p:nvSpPr>
        <p:spPr>
          <a:xfrm>
            <a:off x="6447775" y="1200995"/>
            <a:ext cx="528240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char path[200] = ""; </a:t>
            </a:r>
            <a:endParaRPr lang="zh-CN" altLang="en-US" dirty="0"/>
          </a:p>
          <a:p>
            <a:r>
              <a:rPr lang="en-US" altLang="zh-CN" dirty="0"/>
              <a:t>int top = 0; </a:t>
            </a:r>
          </a:p>
          <a:p>
            <a:endParaRPr lang="en-US" altLang="zh-CN" dirty="0"/>
          </a:p>
          <a:p>
            <a:r>
              <a:rPr lang="en-US" altLang="zh-CN" dirty="0"/>
              <a:t>Status </a:t>
            </a:r>
            <a:r>
              <a:rPr lang="en-US" altLang="zh-CN" dirty="0" err="1"/>
              <a:t>FindPath</a:t>
            </a:r>
            <a:r>
              <a:rPr lang="en-US" altLang="zh-CN" dirty="0"/>
              <a:t>(</a:t>
            </a:r>
            <a:r>
              <a:rPr lang="en-US" altLang="zh-CN" dirty="0" err="1"/>
              <a:t>BiTree</a:t>
            </a:r>
            <a:r>
              <a:rPr lang="en-US" altLang="zh-CN" dirty="0"/>
              <a:t> T, char p)</a:t>
            </a:r>
          </a:p>
          <a:p>
            <a:r>
              <a:rPr lang="en-US" altLang="zh-CN" dirty="0"/>
              <a:t>{</a:t>
            </a:r>
          </a:p>
          <a:p>
            <a:r>
              <a:rPr lang="en-US" altLang="zh-CN" dirty="0"/>
              <a:t>    if(T == NULL)</a:t>
            </a:r>
          </a:p>
          <a:p>
            <a:r>
              <a:rPr lang="en-US" altLang="zh-CN" dirty="0"/>
              <a:t>        return FALSE;</a:t>
            </a:r>
          </a:p>
          <a:p>
            <a:r>
              <a:rPr lang="en-US" altLang="zh-CN" dirty="0"/>
              <a:t>    if (T-&gt;data == p) {</a:t>
            </a:r>
          </a:p>
          <a:p>
            <a:r>
              <a:rPr lang="en-US" altLang="zh-CN" dirty="0"/>
              <a:t>        path[top++] = p;</a:t>
            </a:r>
          </a:p>
          <a:p>
            <a:r>
              <a:rPr lang="en-US" altLang="zh-CN" dirty="0"/>
              <a:t>        return OK;</a:t>
            </a:r>
          </a:p>
          <a:p>
            <a:r>
              <a:rPr lang="en-US" altLang="zh-CN" dirty="0"/>
              <a:t>    }</a:t>
            </a:r>
          </a:p>
          <a:p>
            <a:r>
              <a:rPr lang="en-US" altLang="zh-CN" dirty="0"/>
              <a:t>    if (</a:t>
            </a:r>
            <a:r>
              <a:rPr lang="en-US" altLang="zh-CN" dirty="0" err="1"/>
              <a:t>FindPath</a:t>
            </a:r>
            <a:r>
              <a:rPr lang="en-US" altLang="zh-CN" dirty="0"/>
              <a:t>(T-&gt;</a:t>
            </a:r>
            <a:r>
              <a:rPr lang="en-US" altLang="zh-CN" dirty="0" err="1"/>
              <a:t>lchild</a:t>
            </a:r>
            <a:r>
              <a:rPr lang="en-US" altLang="zh-CN" dirty="0"/>
              <a:t>, p) || </a:t>
            </a:r>
            <a:r>
              <a:rPr lang="en-US" altLang="zh-CN" dirty="0" err="1"/>
              <a:t>FindPath</a:t>
            </a:r>
            <a:r>
              <a:rPr lang="en-US" altLang="zh-CN" dirty="0"/>
              <a:t>(T-&gt;</a:t>
            </a:r>
            <a:r>
              <a:rPr lang="en-US" altLang="zh-CN" dirty="0" err="1"/>
              <a:t>rchild</a:t>
            </a:r>
            <a:r>
              <a:rPr lang="en-US" altLang="zh-CN" dirty="0"/>
              <a:t>, p)) {</a:t>
            </a:r>
          </a:p>
          <a:p>
            <a:r>
              <a:rPr lang="en-US" altLang="zh-CN" dirty="0"/>
              <a:t>        path[top++] = T-&gt;data;</a:t>
            </a:r>
          </a:p>
          <a:p>
            <a:r>
              <a:rPr lang="en-US" altLang="zh-CN" dirty="0"/>
              <a:t>        return OK;</a:t>
            </a:r>
          </a:p>
          <a:p>
            <a:r>
              <a:rPr lang="en-US" altLang="zh-CN" dirty="0"/>
              <a:t>    }</a:t>
            </a:r>
          </a:p>
          <a:p>
            <a:r>
              <a:rPr lang="en-US" altLang="zh-CN" dirty="0"/>
              <a:t>    return FALSE;</a:t>
            </a:r>
          </a:p>
          <a:p>
            <a:r>
              <a:rPr lang="en-US" altLang="zh-CN" dirty="0"/>
              <a:t>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2103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29CDF5C-4832-4667-BFA7-4FA0486E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测试用例</a:t>
            </a:r>
            <a:endParaRPr lang="x-none" altLang="en-US" dirty="0"/>
          </a:p>
        </p:txBody>
      </p:sp>
      <p:grpSp>
        <p:nvGrpSpPr>
          <p:cNvPr id="331" name="组合 330">
            <a:extLst>
              <a:ext uri="{FF2B5EF4-FFF2-40B4-BE49-F238E27FC236}">
                <a16:creationId xmlns:a16="http://schemas.microsoft.com/office/drawing/2014/main" id="{7922184A-99FE-4B49-8FA1-722680C77897}"/>
              </a:ext>
            </a:extLst>
          </p:cNvPr>
          <p:cNvGrpSpPr/>
          <p:nvPr/>
        </p:nvGrpSpPr>
        <p:grpSpPr>
          <a:xfrm>
            <a:off x="2517158" y="2104019"/>
            <a:ext cx="1591578" cy="642472"/>
            <a:chOff x="237222" y="1946065"/>
            <a:chExt cx="2291253" cy="924910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B4C75CC9-DDD8-4DE4-B813-72B204522F47}"/>
                </a:ext>
              </a:extLst>
            </p:cNvPr>
            <p:cNvSpPr/>
            <p:nvPr/>
          </p:nvSpPr>
          <p:spPr>
            <a:xfrm>
              <a:off x="1162132" y="1946065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A</a:t>
              </a:r>
              <a:endParaRPr kumimoji="1" lang="zh-CN" altLang="en-US" dirty="0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CC10A62-8F62-4BB4-B9F2-C6666220A753}"/>
                </a:ext>
              </a:extLst>
            </p:cNvPr>
            <p:cNvSpPr/>
            <p:nvPr/>
          </p:nvSpPr>
          <p:spPr>
            <a:xfrm>
              <a:off x="237222" y="2408520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85000"/>
                    </a:schemeClr>
                  </a:solidFill>
                </a:rPr>
                <a:t>#</a:t>
              </a: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93D5EFEB-A0BF-435D-89D7-EEB346E4181A}"/>
                </a:ext>
              </a:extLst>
            </p:cNvPr>
            <p:cNvSpPr/>
            <p:nvPr/>
          </p:nvSpPr>
          <p:spPr>
            <a:xfrm>
              <a:off x="2066020" y="2408519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85000"/>
                    </a:schemeClr>
                  </a:solidFill>
                </a:rPr>
                <a:t>#</a:t>
              </a:r>
            </a:p>
          </p:txBody>
        </p:sp>
        <p:cxnSp>
          <p:nvCxnSpPr>
            <p:cNvPr id="41" name="直线连接符 23">
              <a:extLst>
                <a:ext uri="{FF2B5EF4-FFF2-40B4-BE49-F238E27FC236}">
                  <a16:creationId xmlns:a16="http://schemas.microsoft.com/office/drawing/2014/main" id="{3F566C64-0704-4662-BB10-DACE631BD04A}"/>
                </a:ext>
              </a:extLst>
            </p:cNvPr>
            <p:cNvCxnSpPr>
              <a:cxnSpLocks/>
              <a:stCxn id="35" idx="3"/>
              <a:endCxn id="36" idx="6"/>
            </p:cNvCxnSpPr>
            <p:nvPr/>
          </p:nvCxnSpPr>
          <p:spPr>
            <a:xfrm flipH="1">
              <a:off x="699677" y="2340795"/>
              <a:ext cx="530180" cy="298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线连接符 24">
              <a:extLst>
                <a:ext uri="{FF2B5EF4-FFF2-40B4-BE49-F238E27FC236}">
                  <a16:creationId xmlns:a16="http://schemas.microsoft.com/office/drawing/2014/main" id="{BF529DD3-4F5E-4807-AFF8-E173CF429C49}"/>
                </a:ext>
              </a:extLst>
            </p:cNvPr>
            <p:cNvCxnSpPr>
              <a:cxnSpLocks/>
              <a:stCxn id="35" idx="5"/>
              <a:endCxn id="38" idx="2"/>
            </p:cNvCxnSpPr>
            <p:nvPr/>
          </p:nvCxnSpPr>
          <p:spPr>
            <a:xfrm>
              <a:off x="1556862" y="2340795"/>
              <a:ext cx="509158" cy="29895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0" name="组合 329">
            <a:extLst>
              <a:ext uri="{FF2B5EF4-FFF2-40B4-BE49-F238E27FC236}">
                <a16:creationId xmlns:a16="http://schemas.microsoft.com/office/drawing/2014/main" id="{D4FC618E-BAFF-455B-A96C-8B873600697E}"/>
              </a:ext>
            </a:extLst>
          </p:cNvPr>
          <p:cNvGrpSpPr/>
          <p:nvPr/>
        </p:nvGrpSpPr>
        <p:grpSpPr>
          <a:xfrm>
            <a:off x="8332519" y="972305"/>
            <a:ext cx="3462118" cy="3659674"/>
            <a:chOff x="2883244" y="1955063"/>
            <a:chExt cx="4292852" cy="4537812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C2467798-96DE-4D4E-9D6E-7A5CF8208932}"/>
                </a:ext>
              </a:extLst>
            </p:cNvPr>
            <p:cNvSpPr/>
            <p:nvPr/>
          </p:nvSpPr>
          <p:spPr>
            <a:xfrm>
              <a:off x="4270609" y="1955063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A</a:t>
              </a:r>
              <a:endParaRPr kumimoji="1" lang="zh-CN" altLang="en-US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AEE4995-D70B-42D5-9A6A-DDD950A4F986}"/>
                </a:ext>
              </a:extLst>
            </p:cNvPr>
            <p:cNvSpPr/>
            <p:nvPr/>
          </p:nvSpPr>
          <p:spPr>
            <a:xfrm>
              <a:off x="3345699" y="2417518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B</a:t>
              </a: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23B986E7-D026-4F91-9A7B-46CF7569BCC5}"/>
                </a:ext>
              </a:extLst>
            </p:cNvPr>
            <p:cNvSpPr/>
            <p:nvPr/>
          </p:nvSpPr>
          <p:spPr>
            <a:xfrm>
              <a:off x="5174497" y="2417517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C</a:t>
              </a: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60750F1C-F224-434D-A5E5-0784AAF1D050}"/>
                </a:ext>
              </a:extLst>
            </p:cNvPr>
            <p:cNvSpPr/>
            <p:nvPr/>
          </p:nvSpPr>
          <p:spPr>
            <a:xfrm>
              <a:off x="3875879" y="3158511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59" name="直线连接符 23">
              <a:extLst>
                <a:ext uri="{FF2B5EF4-FFF2-40B4-BE49-F238E27FC236}">
                  <a16:creationId xmlns:a16="http://schemas.microsoft.com/office/drawing/2014/main" id="{C1E6338B-4703-4AFC-81EC-63C393B69861}"/>
                </a:ext>
              </a:extLst>
            </p:cNvPr>
            <p:cNvCxnSpPr>
              <a:cxnSpLocks/>
              <a:stCxn id="55" idx="3"/>
              <a:endCxn id="56" idx="6"/>
            </p:cNvCxnSpPr>
            <p:nvPr/>
          </p:nvCxnSpPr>
          <p:spPr>
            <a:xfrm flipH="1">
              <a:off x="3808154" y="2349793"/>
              <a:ext cx="530180" cy="29895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线连接符 24">
              <a:extLst>
                <a:ext uri="{FF2B5EF4-FFF2-40B4-BE49-F238E27FC236}">
                  <a16:creationId xmlns:a16="http://schemas.microsoft.com/office/drawing/2014/main" id="{8DF6FA39-648B-46C1-9FFF-6C2F0649CD2C}"/>
                </a:ext>
              </a:extLst>
            </p:cNvPr>
            <p:cNvCxnSpPr>
              <a:cxnSpLocks/>
              <a:stCxn id="55" idx="5"/>
              <a:endCxn id="57" idx="2"/>
            </p:cNvCxnSpPr>
            <p:nvPr/>
          </p:nvCxnSpPr>
          <p:spPr>
            <a:xfrm>
              <a:off x="4665339" y="2349793"/>
              <a:ext cx="509158" cy="29895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线连接符 25">
              <a:extLst>
                <a:ext uri="{FF2B5EF4-FFF2-40B4-BE49-F238E27FC236}">
                  <a16:creationId xmlns:a16="http://schemas.microsoft.com/office/drawing/2014/main" id="{D6E2DA1E-3BC6-40F2-9A80-F6DBF7B654EA}"/>
                </a:ext>
              </a:extLst>
            </p:cNvPr>
            <p:cNvCxnSpPr>
              <a:stCxn id="56" idx="5"/>
              <a:endCxn id="58" idx="1"/>
            </p:cNvCxnSpPr>
            <p:nvPr/>
          </p:nvCxnSpPr>
          <p:spPr>
            <a:xfrm>
              <a:off x="3740429" y="2812248"/>
              <a:ext cx="203175" cy="4139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ACA92EB8-CF09-44AB-9F95-552589D13AC1}"/>
                </a:ext>
              </a:extLst>
            </p:cNvPr>
            <p:cNvSpPr/>
            <p:nvPr/>
          </p:nvSpPr>
          <p:spPr>
            <a:xfrm>
              <a:off x="2883244" y="3158511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63" name="直线连接符 28">
              <a:extLst>
                <a:ext uri="{FF2B5EF4-FFF2-40B4-BE49-F238E27FC236}">
                  <a16:creationId xmlns:a16="http://schemas.microsoft.com/office/drawing/2014/main" id="{3EFF2A12-61A6-477C-8B85-071347EB29AE}"/>
                </a:ext>
              </a:extLst>
            </p:cNvPr>
            <p:cNvCxnSpPr>
              <a:stCxn id="56" idx="3"/>
              <a:endCxn id="62" idx="7"/>
            </p:cNvCxnSpPr>
            <p:nvPr/>
          </p:nvCxnSpPr>
          <p:spPr>
            <a:xfrm flipH="1">
              <a:off x="3277974" y="2812248"/>
              <a:ext cx="135450" cy="4139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4ED8C980-18B4-4DAC-8903-C07EA94C2678}"/>
                </a:ext>
              </a:extLst>
            </p:cNvPr>
            <p:cNvSpPr/>
            <p:nvPr/>
          </p:nvSpPr>
          <p:spPr>
            <a:xfrm>
              <a:off x="4439695" y="3140741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8C58AB32-F1E7-4E0B-AF3E-D48CB69C12A7}"/>
                </a:ext>
              </a:extLst>
            </p:cNvPr>
            <p:cNvSpPr/>
            <p:nvPr/>
          </p:nvSpPr>
          <p:spPr>
            <a:xfrm>
              <a:off x="6104183" y="3001720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G</a:t>
              </a:r>
            </a:p>
          </p:txBody>
        </p:sp>
        <p:cxnSp>
          <p:nvCxnSpPr>
            <p:cNvPr id="70" name="直线连接符 39">
              <a:extLst>
                <a:ext uri="{FF2B5EF4-FFF2-40B4-BE49-F238E27FC236}">
                  <a16:creationId xmlns:a16="http://schemas.microsoft.com/office/drawing/2014/main" id="{C613F2E3-8D6E-4AD4-B8D8-44461207BD47}"/>
                </a:ext>
              </a:extLst>
            </p:cNvPr>
            <p:cNvCxnSpPr>
              <a:cxnSpLocks/>
              <a:stCxn id="57" idx="3"/>
              <a:endCxn id="66" idx="7"/>
            </p:cNvCxnSpPr>
            <p:nvPr/>
          </p:nvCxnSpPr>
          <p:spPr>
            <a:xfrm flipH="1">
              <a:off x="4834425" y="2812247"/>
              <a:ext cx="407797" cy="3962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直线连接符 42">
              <a:extLst>
                <a:ext uri="{FF2B5EF4-FFF2-40B4-BE49-F238E27FC236}">
                  <a16:creationId xmlns:a16="http://schemas.microsoft.com/office/drawing/2014/main" id="{7E24535E-152A-44D6-ABE0-DF9156105840}"/>
                </a:ext>
              </a:extLst>
            </p:cNvPr>
            <p:cNvCxnSpPr>
              <a:cxnSpLocks/>
              <a:stCxn id="57" idx="5"/>
              <a:endCxn id="67" idx="1"/>
            </p:cNvCxnSpPr>
            <p:nvPr/>
          </p:nvCxnSpPr>
          <p:spPr>
            <a:xfrm>
              <a:off x="5569227" y="2812247"/>
              <a:ext cx="602681" cy="2571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直线连接符 42">
              <a:extLst>
                <a:ext uri="{FF2B5EF4-FFF2-40B4-BE49-F238E27FC236}">
                  <a16:creationId xmlns:a16="http://schemas.microsoft.com/office/drawing/2014/main" id="{E67B0436-4221-4710-B174-0B5DC1F1FA60}"/>
                </a:ext>
              </a:extLst>
            </p:cNvPr>
            <p:cNvCxnSpPr>
              <a:cxnSpLocks/>
              <a:stCxn id="66" idx="3"/>
              <a:endCxn id="73" idx="0"/>
            </p:cNvCxnSpPr>
            <p:nvPr/>
          </p:nvCxnSpPr>
          <p:spPr>
            <a:xfrm flipH="1">
              <a:off x="4166918" y="3535471"/>
              <a:ext cx="340502" cy="4492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5222ADCF-70CA-4FD4-A168-FEBCC6A782AB}"/>
                </a:ext>
              </a:extLst>
            </p:cNvPr>
            <p:cNvSpPr/>
            <p:nvPr/>
          </p:nvSpPr>
          <p:spPr>
            <a:xfrm>
              <a:off x="3935690" y="3984725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75" name="直线连接符 42">
              <a:extLst>
                <a:ext uri="{FF2B5EF4-FFF2-40B4-BE49-F238E27FC236}">
                  <a16:creationId xmlns:a16="http://schemas.microsoft.com/office/drawing/2014/main" id="{4505F349-F275-42FB-B533-58F5F0D1F74C}"/>
                </a:ext>
              </a:extLst>
            </p:cNvPr>
            <p:cNvCxnSpPr>
              <a:cxnSpLocks/>
              <a:stCxn id="66" idx="5"/>
              <a:endCxn id="79" idx="0"/>
            </p:cNvCxnSpPr>
            <p:nvPr/>
          </p:nvCxnSpPr>
          <p:spPr>
            <a:xfrm>
              <a:off x="4834425" y="3535471"/>
              <a:ext cx="89147" cy="4492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74199D46-B233-44DF-AA36-EF13DF11EB1F}"/>
                </a:ext>
              </a:extLst>
            </p:cNvPr>
            <p:cNvSpPr/>
            <p:nvPr/>
          </p:nvSpPr>
          <p:spPr>
            <a:xfrm>
              <a:off x="4692344" y="3984724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D282BE16-0375-4F05-9C13-D69D6ADF7C49}"/>
                </a:ext>
              </a:extLst>
            </p:cNvPr>
            <p:cNvSpPr/>
            <p:nvPr/>
          </p:nvSpPr>
          <p:spPr>
            <a:xfrm>
              <a:off x="4093056" y="4658691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B82171E0-8FF4-49CE-AEEB-9A728DD00B13}"/>
                </a:ext>
              </a:extLst>
            </p:cNvPr>
            <p:cNvSpPr/>
            <p:nvPr/>
          </p:nvSpPr>
          <p:spPr>
            <a:xfrm>
              <a:off x="5030099" y="4621485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F</a:t>
              </a:r>
            </a:p>
          </p:txBody>
        </p:sp>
        <p:cxnSp>
          <p:nvCxnSpPr>
            <p:cNvPr id="85" name="直线连接符 39">
              <a:extLst>
                <a:ext uri="{FF2B5EF4-FFF2-40B4-BE49-F238E27FC236}">
                  <a16:creationId xmlns:a16="http://schemas.microsoft.com/office/drawing/2014/main" id="{67D0AA5F-7F07-4A90-8279-E9BE0088CE91}"/>
                </a:ext>
              </a:extLst>
            </p:cNvPr>
            <p:cNvCxnSpPr>
              <a:cxnSpLocks/>
              <a:stCxn id="79" idx="3"/>
              <a:endCxn id="83" idx="7"/>
            </p:cNvCxnSpPr>
            <p:nvPr/>
          </p:nvCxnSpPr>
          <p:spPr>
            <a:xfrm flipH="1">
              <a:off x="4487786" y="4379454"/>
              <a:ext cx="272283" cy="3469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直线连接符 39">
              <a:extLst>
                <a:ext uri="{FF2B5EF4-FFF2-40B4-BE49-F238E27FC236}">
                  <a16:creationId xmlns:a16="http://schemas.microsoft.com/office/drawing/2014/main" id="{E2117E81-F045-4C1C-9941-617A52FB09B7}"/>
                </a:ext>
              </a:extLst>
            </p:cNvPr>
            <p:cNvCxnSpPr>
              <a:cxnSpLocks/>
              <a:stCxn id="79" idx="5"/>
              <a:endCxn id="84" idx="0"/>
            </p:cNvCxnSpPr>
            <p:nvPr/>
          </p:nvCxnSpPr>
          <p:spPr>
            <a:xfrm>
              <a:off x="5087074" y="4379454"/>
              <a:ext cx="174253" cy="2420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C1898331-40E6-414E-B265-5A642DEE2E43}"/>
                </a:ext>
              </a:extLst>
            </p:cNvPr>
            <p:cNvSpPr/>
            <p:nvPr/>
          </p:nvSpPr>
          <p:spPr>
            <a:xfrm>
              <a:off x="4697097" y="5338474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168D5B29-9723-470A-8053-5A3499D565D5}"/>
                </a:ext>
              </a:extLst>
            </p:cNvPr>
            <p:cNvSpPr/>
            <p:nvPr/>
          </p:nvSpPr>
          <p:spPr>
            <a:xfrm>
              <a:off x="5407111" y="5378332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94" name="直线连接符 42">
              <a:extLst>
                <a:ext uri="{FF2B5EF4-FFF2-40B4-BE49-F238E27FC236}">
                  <a16:creationId xmlns:a16="http://schemas.microsoft.com/office/drawing/2014/main" id="{14B9CFAC-D06A-4296-AA75-1462FEBCC572}"/>
                </a:ext>
              </a:extLst>
            </p:cNvPr>
            <p:cNvCxnSpPr>
              <a:cxnSpLocks/>
              <a:stCxn id="84" idx="3"/>
              <a:endCxn id="92" idx="0"/>
            </p:cNvCxnSpPr>
            <p:nvPr/>
          </p:nvCxnSpPr>
          <p:spPr>
            <a:xfrm flipH="1">
              <a:off x="4928325" y="5016215"/>
              <a:ext cx="169499" cy="32225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直线连接符 42">
              <a:extLst>
                <a:ext uri="{FF2B5EF4-FFF2-40B4-BE49-F238E27FC236}">
                  <a16:creationId xmlns:a16="http://schemas.microsoft.com/office/drawing/2014/main" id="{781EB789-B21B-40C1-BFB6-F55353E068B5}"/>
                </a:ext>
              </a:extLst>
            </p:cNvPr>
            <p:cNvCxnSpPr>
              <a:cxnSpLocks/>
              <a:stCxn id="84" idx="5"/>
              <a:endCxn id="93" idx="0"/>
            </p:cNvCxnSpPr>
            <p:nvPr/>
          </p:nvCxnSpPr>
          <p:spPr>
            <a:xfrm>
              <a:off x="5424829" y="5016215"/>
              <a:ext cx="213510" cy="36211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AFA2B9AE-0212-47A2-B4E2-DBA8D0093588}"/>
                </a:ext>
              </a:extLst>
            </p:cNvPr>
            <p:cNvSpPr/>
            <p:nvPr/>
          </p:nvSpPr>
          <p:spPr>
            <a:xfrm>
              <a:off x="5898006" y="3821222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H</a:t>
              </a:r>
            </a:p>
          </p:txBody>
        </p:sp>
        <p:cxnSp>
          <p:nvCxnSpPr>
            <p:cNvPr id="135" name="直线连接符 24">
              <a:extLst>
                <a:ext uri="{FF2B5EF4-FFF2-40B4-BE49-F238E27FC236}">
                  <a16:creationId xmlns:a16="http://schemas.microsoft.com/office/drawing/2014/main" id="{FE319C87-D44F-4F3A-9212-D519CC4C61CA}"/>
                </a:ext>
              </a:extLst>
            </p:cNvPr>
            <p:cNvCxnSpPr>
              <a:cxnSpLocks/>
              <a:stCxn id="67" idx="4"/>
              <a:endCxn id="102" idx="0"/>
            </p:cNvCxnSpPr>
            <p:nvPr/>
          </p:nvCxnSpPr>
          <p:spPr>
            <a:xfrm flipH="1">
              <a:off x="6129234" y="3464175"/>
              <a:ext cx="206177" cy="35704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直线连接符 42">
              <a:extLst>
                <a:ext uri="{FF2B5EF4-FFF2-40B4-BE49-F238E27FC236}">
                  <a16:creationId xmlns:a16="http://schemas.microsoft.com/office/drawing/2014/main" id="{F5569A39-EE62-4B20-A8CE-D9CCA0242485}"/>
                </a:ext>
              </a:extLst>
            </p:cNvPr>
            <p:cNvCxnSpPr>
              <a:cxnSpLocks/>
              <a:stCxn id="142" idx="0"/>
              <a:endCxn id="67" idx="5"/>
            </p:cNvCxnSpPr>
            <p:nvPr/>
          </p:nvCxnSpPr>
          <p:spPr>
            <a:xfrm flipH="1" flipV="1">
              <a:off x="6498913" y="3396450"/>
              <a:ext cx="445956" cy="44405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椭圆 141">
              <a:extLst>
                <a:ext uri="{FF2B5EF4-FFF2-40B4-BE49-F238E27FC236}">
                  <a16:creationId xmlns:a16="http://schemas.microsoft.com/office/drawing/2014/main" id="{E7A1893B-41A5-4F11-A9E1-99BABA5E611A}"/>
                </a:ext>
              </a:extLst>
            </p:cNvPr>
            <p:cNvSpPr/>
            <p:nvPr/>
          </p:nvSpPr>
          <p:spPr>
            <a:xfrm>
              <a:off x="6713641" y="3840500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164" name="椭圆 163">
              <a:extLst>
                <a:ext uri="{FF2B5EF4-FFF2-40B4-BE49-F238E27FC236}">
                  <a16:creationId xmlns:a16="http://schemas.microsoft.com/office/drawing/2014/main" id="{8AF515B7-002E-436D-99AF-267384C9FA83}"/>
                </a:ext>
              </a:extLst>
            </p:cNvPr>
            <p:cNvSpPr/>
            <p:nvPr/>
          </p:nvSpPr>
          <p:spPr>
            <a:xfrm>
              <a:off x="5649001" y="4596656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165" name="椭圆 164">
              <a:extLst>
                <a:ext uri="{FF2B5EF4-FFF2-40B4-BE49-F238E27FC236}">
                  <a16:creationId xmlns:a16="http://schemas.microsoft.com/office/drawing/2014/main" id="{07BF95EF-AB20-4467-8D30-8D53B2786215}"/>
                </a:ext>
              </a:extLst>
            </p:cNvPr>
            <p:cNvSpPr/>
            <p:nvPr/>
          </p:nvSpPr>
          <p:spPr>
            <a:xfrm>
              <a:off x="6243274" y="4569705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I</a:t>
              </a:r>
            </a:p>
          </p:txBody>
        </p:sp>
        <p:sp>
          <p:nvSpPr>
            <p:cNvPr id="166" name="椭圆 165">
              <a:extLst>
                <a:ext uri="{FF2B5EF4-FFF2-40B4-BE49-F238E27FC236}">
                  <a16:creationId xmlns:a16="http://schemas.microsoft.com/office/drawing/2014/main" id="{85511FD7-7625-4717-A278-F24E4184DF04}"/>
                </a:ext>
              </a:extLst>
            </p:cNvPr>
            <p:cNvSpPr/>
            <p:nvPr/>
          </p:nvSpPr>
          <p:spPr>
            <a:xfrm>
              <a:off x="6004563" y="5333627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K</a:t>
              </a:r>
            </a:p>
          </p:txBody>
        </p:sp>
        <p:sp>
          <p:nvSpPr>
            <p:cNvPr id="168" name="椭圆 167">
              <a:extLst>
                <a:ext uri="{FF2B5EF4-FFF2-40B4-BE49-F238E27FC236}">
                  <a16:creationId xmlns:a16="http://schemas.microsoft.com/office/drawing/2014/main" id="{9A86456E-9C1A-4CB7-8DC5-3CEB01D34A38}"/>
                </a:ext>
              </a:extLst>
            </p:cNvPr>
            <p:cNvSpPr/>
            <p:nvPr/>
          </p:nvSpPr>
          <p:spPr>
            <a:xfrm>
              <a:off x="6322975" y="6030420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169" name="椭圆 168">
              <a:extLst>
                <a:ext uri="{FF2B5EF4-FFF2-40B4-BE49-F238E27FC236}">
                  <a16:creationId xmlns:a16="http://schemas.microsoft.com/office/drawing/2014/main" id="{775A6265-EE32-484E-A793-BFF39AB91C51}"/>
                </a:ext>
              </a:extLst>
            </p:cNvPr>
            <p:cNvSpPr/>
            <p:nvPr/>
          </p:nvSpPr>
          <p:spPr>
            <a:xfrm>
              <a:off x="6590969" y="5318188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176" name="直线连接符 24">
              <a:extLst>
                <a:ext uri="{FF2B5EF4-FFF2-40B4-BE49-F238E27FC236}">
                  <a16:creationId xmlns:a16="http://schemas.microsoft.com/office/drawing/2014/main" id="{7FF83719-EDC8-45B6-8327-3B80CA8FF086}"/>
                </a:ext>
              </a:extLst>
            </p:cNvPr>
            <p:cNvCxnSpPr>
              <a:cxnSpLocks/>
              <a:stCxn id="102" idx="3"/>
              <a:endCxn id="164" idx="0"/>
            </p:cNvCxnSpPr>
            <p:nvPr/>
          </p:nvCxnSpPr>
          <p:spPr>
            <a:xfrm flipH="1">
              <a:off x="5880229" y="4215952"/>
              <a:ext cx="85502" cy="38070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直线连接符 24">
              <a:extLst>
                <a:ext uri="{FF2B5EF4-FFF2-40B4-BE49-F238E27FC236}">
                  <a16:creationId xmlns:a16="http://schemas.microsoft.com/office/drawing/2014/main" id="{448FCAF2-6905-4017-BC4F-5065501EF207}"/>
                </a:ext>
              </a:extLst>
            </p:cNvPr>
            <p:cNvCxnSpPr>
              <a:cxnSpLocks/>
              <a:stCxn id="102" idx="5"/>
              <a:endCxn id="165" idx="0"/>
            </p:cNvCxnSpPr>
            <p:nvPr/>
          </p:nvCxnSpPr>
          <p:spPr>
            <a:xfrm>
              <a:off x="6292736" y="4215952"/>
              <a:ext cx="181766" cy="35375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直线连接符 24">
              <a:extLst>
                <a:ext uri="{FF2B5EF4-FFF2-40B4-BE49-F238E27FC236}">
                  <a16:creationId xmlns:a16="http://schemas.microsoft.com/office/drawing/2014/main" id="{E03BDBA0-37BD-42F8-8366-FF69ADE70118}"/>
                </a:ext>
              </a:extLst>
            </p:cNvPr>
            <p:cNvCxnSpPr>
              <a:cxnSpLocks/>
              <a:stCxn id="165" idx="3"/>
              <a:endCxn id="166" idx="0"/>
            </p:cNvCxnSpPr>
            <p:nvPr/>
          </p:nvCxnSpPr>
          <p:spPr>
            <a:xfrm flipH="1">
              <a:off x="6235791" y="4964435"/>
              <a:ext cx="75208" cy="369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直线连接符 24">
              <a:extLst>
                <a:ext uri="{FF2B5EF4-FFF2-40B4-BE49-F238E27FC236}">
                  <a16:creationId xmlns:a16="http://schemas.microsoft.com/office/drawing/2014/main" id="{08E296D6-37C5-4B36-A952-434D96A85864}"/>
                </a:ext>
              </a:extLst>
            </p:cNvPr>
            <p:cNvCxnSpPr>
              <a:cxnSpLocks/>
              <a:stCxn id="165" idx="6"/>
              <a:endCxn id="169" idx="0"/>
            </p:cNvCxnSpPr>
            <p:nvPr/>
          </p:nvCxnSpPr>
          <p:spPr>
            <a:xfrm>
              <a:off x="6705729" y="4800933"/>
              <a:ext cx="116468" cy="51725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直线连接符 24">
              <a:extLst>
                <a:ext uri="{FF2B5EF4-FFF2-40B4-BE49-F238E27FC236}">
                  <a16:creationId xmlns:a16="http://schemas.microsoft.com/office/drawing/2014/main" id="{6698F981-B163-4675-B0B9-626700908FC4}"/>
                </a:ext>
              </a:extLst>
            </p:cNvPr>
            <p:cNvCxnSpPr>
              <a:cxnSpLocks/>
              <a:stCxn id="166" idx="3"/>
              <a:endCxn id="207" idx="0"/>
            </p:cNvCxnSpPr>
            <p:nvPr/>
          </p:nvCxnSpPr>
          <p:spPr>
            <a:xfrm flipH="1">
              <a:off x="5922980" y="5728357"/>
              <a:ext cx="149308" cy="3020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直线连接符 24">
              <a:extLst>
                <a:ext uri="{FF2B5EF4-FFF2-40B4-BE49-F238E27FC236}">
                  <a16:creationId xmlns:a16="http://schemas.microsoft.com/office/drawing/2014/main" id="{12AFC034-3559-4C34-B778-029C130A4823}"/>
                </a:ext>
              </a:extLst>
            </p:cNvPr>
            <p:cNvCxnSpPr>
              <a:cxnSpLocks/>
              <a:stCxn id="166" idx="5"/>
              <a:endCxn id="168" idx="0"/>
            </p:cNvCxnSpPr>
            <p:nvPr/>
          </p:nvCxnSpPr>
          <p:spPr>
            <a:xfrm>
              <a:off x="6399293" y="5728357"/>
              <a:ext cx="154910" cy="3020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7" name="椭圆 206">
              <a:extLst>
                <a:ext uri="{FF2B5EF4-FFF2-40B4-BE49-F238E27FC236}">
                  <a16:creationId xmlns:a16="http://schemas.microsoft.com/office/drawing/2014/main" id="{3612B2DF-95BE-4F21-A6C0-EBDA5ACA616E}"/>
                </a:ext>
              </a:extLst>
            </p:cNvPr>
            <p:cNvSpPr/>
            <p:nvPr/>
          </p:nvSpPr>
          <p:spPr>
            <a:xfrm>
              <a:off x="5691752" y="6030419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</p:grpSp>
      <p:grpSp>
        <p:nvGrpSpPr>
          <p:cNvPr id="268" name="组合 267">
            <a:extLst>
              <a:ext uri="{FF2B5EF4-FFF2-40B4-BE49-F238E27FC236}">
                <a16:creationId xmlns:a16="http://schemas.microsoft.com/office/drawing/2014/main" id="{D8C6C9CB-A74D-4714-B4E3-55716817CA81}"/>
              </a:ext>
            </a:extLst>
          </p:cNvPr>
          <p:cNvGrpSpPr/>
          <p:nvPr/>
        </p:nvGrpSpPr>
        <p:grpSpPr>
          <a:xfrm>
            <a:off x="3699421" y="4047351"/>
            <a:ext cx="7283579" cy="2450790"/>
            <a:chOff x="2672843" y="2143294"/>
            <a:chExt cx="8641259" cy="2907624"/>
          </a:xfrm>
        </p:grpSpPr>
        <p:sp>
          <p:nvSpPr>
            <p:cNvPr id="269" name="椭圆 268">
              <a:extLst>
                <a:ext uri="{FF2B5EF4-FFF2-40B4-BE49-F238E27FC236}">
                  <a16:creationId xmlns:a16="http://schemas.microsoft.com/office/drawing/2014/main" id="{E6BDE390-2381-4BD3-9E03-8E8A79C6EE3D}"/>
                </a:ext>
              </a:extLst>
            </p:cNvPr>
            <p:cNvSpPr/>
            <p:nvPr/>
          </p:nvSpPr>
          <p:spPr>
            <a:xfrm>
              <a:off x="6750062" y="2143294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A</a:t>
              </a:r>
              <a:endParaRPr kumimoji="1" lang="zh-CN" altLang="en-US" dirty="0"/>
            </a:p>
          </p:txBody>
        </p:sp>
        <p:sp>
          <p:nvSpPr>
            <p:cNvPr id="270" name="椭圆 269">
              <a:extLst>
                <a:ext uri="{FF2B5EF4-FFF2-40B4-BE49-F238E27FC236}">
                  <a16:creationId xmlns:a16="http://schemas.microsoft.com/office/drawing/2014/main" id="{82844D14-7A19-45E8-A400-19698FB49373}"/>
                </a:ext>
              </a:extLst>
            </p:cNvPr>
            <p:cNvSpPr/>
            <p:nvPr/>
          </p:nvSpPr>
          <p:spPr>
            <a:xfrm>
              <a:off x="4648894" y="2741653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B</a:t>
              </a:r>
            </a:p>
          </p:txBody>
        </p:sp>
        <p:sp>
          <p:nvSpPr>
            <p:cNvPr id="271" name="椭圆 270">
              <a:extLst>
                <a:ext uri="{FF2B5EF4-FFF2-40B4-BE49-F238E27FC236}">
                  <a16:creationId xmlns:a16="http://schemas.microsoft.com/office/drawing/2014/main" id="{705DF471-6B06-4C86-B816-280E6932A10E}"/>
                </a:ext>
              </a:extLst>
            </p:cNvPr>
            <p:cNvSpPr/>
            <p:nvPr/>
          </p:nvSpPr>
          <p:spPr>
            <a:xfrm>
              <a:off x="8922043" y="2513767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C</a:t>
              </a:r>
            </a:p>
          </p:txBody>
        </p:sp>
        <p:sp>
          <p:nvSpPr>
            <p:cNvPr id="272" name="椭圆 271">
              <a:extLst>
                <a:ext uri="{FF2B5EF4-FFF2-40B4-BE49-F238E27FC236}">
                  <a16:creationId xmlns:a16="http://schemas.microsoft.com/office/drawing/2014/main" id="{E10EDD93-28AD-4E7B-834E-BB8BE4CA9D55}"/>
                </a:ext>
              </a:extLst>
            </p:cNvPr>
            <p:cNvSpPr/>
            <p:nvPr/>
          </p:nvSpPr>
          <p:spPr>
            <a:xfrm>
              <a:off x="5819839" y="3437658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273" name="直线连接符 23">
              <a:extLst>
                <a:ext uri="{FF2B5EF4-FFF2-40B4-BE49-F238E27FC236}">
                  <a16:creationId xmlns:a16="http://schemas.microsoft.com/office/drawing/2014/main" id="{71D6776C-B665-4EBC-BBB8-C5144E42CC5F}"/>
                </a:ext>
              </a:extLst>
            </p:cNvPr>
            <p:cNvCxnSpPr>
              <a:cxnSpLocks/>
              <a:stCxn id="269" idx="3"/>
              <a:endCxn id="270" idx="0"/>
            </p:cNvCxnSpPr>
            <p:nvPr/>
          </p:nvCxnSpPr>
          <p:spPr>
            <a:xfrm flipH="1">
              <a:off x="4880122" y="2538024"/>
              <a:ext cx="1937665" cy="20362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直线连接符 24">
              <a:extLst>
                <a:ext uri="{FF2B5EF4-FFF2-40B4-BE49-F238E27FC236}">
                  <a16:creationId xmlns:a16="http://schemas.microsoft.com/office/drawing/2014/main" id="{3D5FEAE9-FED7-43CE-863B-BCBC649BF493}"/>
                </a:ext>
              </a:extLst>
            </p:cNvPr>
            <p:cNvCxnSpPr>
              <a:cxnSpLocks/>
              <a:stCxn id="269" idx="5"/>
              <a:endCxn id="271" idx="2"/>
            </p:cNvCxnSpPr>
            <p:nvPr/>
          </p:nvCxnSpPr>
          <p:spPr>
            <a:xfrm>
              <a:off x="7144792" y="2538024"/>
              <a:ext cx="1777251" cy="2069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5" name="直线连接符 25">
              <a:extLst>
                <a:ext uri="{FF2B5EF4-FFF2-40B4-BE49-F238E27FC236}">
                  <a16:creationId xmlns:a16="http://schemas.microsoft.com/office/drawing/2014/main" id="{70C432EB-1F34-4BFE-9862-9AD91823DF65}"/>
                </a:ext>
              </a:extLst>
            </p:cNvPr>
            <p:cNvCxnSpPr>
              <a:cxnSpLocks/>
              <a:stCxn id="270" idx="5"/>
              <a:endCxn id="272" idx="0"/>
            </p:cNvCxnSpPr>
            <p:nvPr/>
          </p:nvCxnSpPr>
          <p:spPr>
            <a:xfrm>
              <a:off x="5043624" y="3136383"/>
              <a:ext cx="1007443" cy="3012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6" name="椭圆 275">
              <a:extLst>
                <a:ext uri="{FF2B5EF4-FFF2-40B4-BE49-F238E27FC236}">
                  <a16:creationId xmlns:a16="http://schemas.microsoft.com/office/drawing/2014/main" id="{E7F21FE2-61AD-4E33-AD6F-49A50BA51C4F}"/>
                </a:ext>
              </a:extLst>
            </p:cNvPr>
            <p:cNvSpPr/>
            <p:nvPr/>
          </p:nvSpPr>
          <p:spPr>
            <a:xfrm>
              <a:off x="3541485" y="3437658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277" name="直线连接符 28">
              <a:extLst>
                <a:ext uri="{FF2B5EF4-FFF2-40B4-BE49-F238E27FC236}">
                  <a16:creationId xmlns:a16="http://schemas.microsoft.com/office/drawing/2014/main" id="{68773BC4-D708-451E-A231-A895546666DB}"/>
                </a:ext>
              </a:extLst>
            </p:cNvPr>
            <p:cNvCxnSpPr>
              <a:cxnSpLocks/>
              <a:stCxn id="270" idx="3"/>
              <a:endCxn id="276" idx="0"/>
            </p:cNvCxnSpPr>
            <p:nvPr/>
          </p:nvCxnSpPr>
          <p:spPr>
            <a:xfrm flipH="1">
              <a:off x="3772713" y="3136383"/>
              <a:ext cx="943906" cy="3012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8" name="椭圆 277">
              <a:extLst>
                <a:ext uri="{FF2B5EF4-FFF2-40B4-BE49-F238E27FC236}">
                  <a16:creationId xmlns:a16="http://schemas.microsoft.com/office/drawing/2014/main" id="{FEF3F92E-CAA2-4A71-974A-10471833DA49}"/>
                </a:ext>
              </a:extLst>
            </p:cNvPr>
            <p:cNvSpPr/>
            <p:nvPr/>
          </p:nvSpPr>
          <p:spPr>
            <a:xfrm>
              <a:off x="7876828" y="3433647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79" name="椭圆 278">
              <a:extLst>
                <a:ext uri="{FF2B5EF4-FFF2-40B4-BE49-F238E27FC236}">
                  <a16:creationId xmlns:a16="http://schemas.microsoft.com/office/drawing/2014/main" id="{25CFC108-3B37-4AC6-942F-3BD28CD5D2E1}"/>
                </a:ext>
              </a:extLst>
            </p:cNvPr>
            <p:cNvSpPr/>
            <p:nvPr/>
          </p:nvSpPr>
          <p:spPr>
            <a:xfrm>
              <a:off x="10058226" y="3437658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G</a:t>
              </a:r>
            </a:p>
          </p:txBody>
        </p:sp>
        <p:cxnSp>
          <p:nvCxnSpPr>
            <p:cNvPr id="280" name="直线连接符 39">
              <a:extLst>
                <a:ext uri="{FF2B5EF4-FFF2-40B4-BE49-F238E27FC236}">
                  <a16:creationId xmlns:a16="http://schemas.microsoft.com/office/drawing/2014/main" id="{4D81A787-0A2F-4162-8C07-552E253A5B59}"/>
                </a:ext>
              </a:extLst>
            </p:cNvPr>
            <p:cNvCxnSpPr>
              <a:cxnSpLocks/>
              <a:stCxn id="271" idx="3"/>
              <a:endCxn id="278" idx="7"/>
            </p:cNvCxnSpPr>
            <p:nvPr/>
          </p:nvCxnSpPr>
          <p:spPr>
            <a:xfrm flipH="1">
              <a:off x="8271558" y="2908497"/>
              <a:ext cx="718210" cy="592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1" name="直线连接符 42">
              <a:extLst>
                <a:ext uri="{FF2B5EF4-FFF2-40B4-BE49-F238E27FC236}">
                  <a16:creationId xmlns:a16="http://schemas.microsoft.com/office/drawing/2014/main" id="{86857900-7948-4636-912B-847FC902F4CC}"/>
                </a:ext>
              </a:extLst>
            </p:cNvPr>
            <p:cNvCxnSpPr>
              <a:cxnSpLocks/>
              <a:stCxn id="271" idx="5"/>
              <a:endCxn id="279" idx="1"/>
            </p:cNvCxnSpPr>
            <p:nvPr/>
          </p:nvCxnSpPr>
          <p:spPr>
            <a:xfrm>
              <a:off x="9316773" y="2908497"/>
              <a:ext cx="809178" cy="5968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直线连接符 42">
              <a:extLst>
                <a:ext uri="{FF2B5EF4-FFF2-40B4-BE49-F238E27FC236}">
                  <a16:creationId xmlns:a16="http://schemas.microsoft.com/office/drawing/2014/main" id="{03644281-4080-4301-8C9C-CA71EBA98164}"/>
                </a:ext>
              </a:extLst>
            </p:cNvPr>
            <p:cNvCxnSpPr>
              <a:cxnSpLocks/>
              <a:stCxn id="278" idx="3"/>
              <a:endCxn id="283" idx="0"/>
            </p:cNvCxnSpPr>
            <p:nvPr/>
          </p:nvCxnSpPr>
          <p:spPr>
            <a:xfrm flipH="1">
              <a:off x="7636898" y="3828377"/>
              <a:ext cx="307655" cy="605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3" name="椭圆 282">
              <a:extLst>
                <a:ext uri="{FF2B5EF4-FFF2-40B4-BE49-F238E27FC236}">
                  <a16:creationId xmlns:a16="http://schemas.microsoft.com/office/drawing/2014/main" id="{C6C46D6A-A84C-4ED9-A462-8AC053E34674}"/>
                </a:ext>
              </a:extLst>
            </p:cNvPr>
            <p:cNvSpPr/>
            <p:nvPr/>
          </p:nvSpPr>
          <p:spPr>
            <a:xfrm>
              <a:off x="7405670" y="3888954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284" name="直线连接符 42">
              <a:extLst>
                <a:ext uri="{FF2B5EF4-FFF2-40B4-BE49-F238E27FC236}">
                  <a16:creationId xmlns:a16="http://schemas.microsoft.com/office/drawing/2014/main" id="{A4D5387B-C0BC-4779-A57D-EFE78BC2A9FE}"/>
                </a:ext>
              </a:extLst>
            </p:cNvPr>
            <p:cNvCxnSpPr>
              <a:cxnSpLocks/>
              <a:stCxn id="278" idx="5"/>
              <a:endCxn id="285" idx="0"/>
            </p:cNvCxnSpPr>
            <p:nvPr/>
          </p:nvCxnSpPr>
          <p:spPr>
            <a:xfrm>
              <a:off x="8271558" y="3828377"/>
              <a:ext cx="394048" cy="466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5" name="椭圆 284">
              <a:extLst>
                <a:ext uri="{FF2B5EF4-FFF2-40B4-BE49-F238E27FC236}">
                  <a16:creationId xmlns:a16="http://schemas.microsoft.com/office/drawing/2014/main" id="{879F3443-BD06-449D-B1C7-037C11BF3EE8}"/>
                </a:ext>
              </a:extLst>
            </p:cNvPr>
            <p:cNvSpPr/>
            <p:nvPr/>
          </p:nvSpPr>
          <p:spPr>
            <a:xfrm>
              <a:off x="8434378" y="3874998"/>
              <a:ext cx="462455" cy="46245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M</a:t>
              </a:r>
            </a:p>
          </p:txBody>
        </p:sp>
        <p:sp>
          <p:nvSpPr>
            <p:cNvPr id="286" name="椭圆 285">
              <a:extLst>
                <a:ext uri="{FF2B5EF4-FFF2-40B4-BE49-F238E27FC236}">
                  <a16:creationId xmlns:a16="http://schemas.microsoft.com/office/drawing/2014/main" id="{0564044B-2D0C-423A-9EA0-40CFF695F94F}"/>
                </a:ext>
              </a:extLst>
            </p:cNvPr>
            <p:cNvSpPr/>
            <p:nvPr/>
          </p:nvSpPr>
          <p:spPr>
            <a:xfrm>
              <a:off x="8194216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287" name="直线连接符 39">
              <a:extLst>
                <a:ext uri="{FF2B5EF4-FFF2-40B4-BE49-F238E27FC236}">
                  <a16:creationId xmlns:a16="http://schemas.microsoft.com/office/drawing/2014/main" id="{36E1A9AF-CF64-4BCC-9949-82A0BE6FD107}"/>
                </a:ext>
              </a:extLst>
            </p:cNvPr>
            <p:cNvCxnSpPr>
              <a:cxnSpLocks/>
              <a:stCxn id="285" idx="3"/>
              <a:endCxn id="286" idx="0"/>
            </p:cNvCxnSpPr>
            <p:nvPr/>
          </p:nvCxnSpPr>
          <p:spPr>
            <a:xfrm flipH="1">
              <a:off x="8425444" y="4269728"/>
              <a:ext cx="76659" cy="3187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8" name="椭圆 287">
              <a:extLst>
                <a:ext uri="{FF2B5EF4-FFF2-40B4-BE49-F238E27FC236}">
                  <a16:creationId xmlns:a16="http://schemas.microsoft.com/office/drawing/2014/main" id="{9E91DBEF-1C3E-4962-8C01-369551232701}"/>
                </a:ext>
              </a:extLst>
            </p:cNvPr>
            <p:cNvSpPr/>
            <p:nvPr/>
          </p:nvSpPr>
          <p:spPr>
            <a:xfrm>
              <a:off x="8738692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289" name="直线连接符 42">
              <a:extLst>
                <a:ext uri="{FF2B5EF4-FFF2-40B4-BE49-F238E27FC236}">
                  <a16:creationId xmlns:a16="http://schemas.microsoft.com/office/drawing/2014/main" id="{90405B95-4447-48D9-8D11-6C3E664D57AE}"/>
                </a:ext>
              </a:extLst>
            </p:cNvPr>
            <p:cNvCxnSpPr>
              <a:cxnSpLocks/>
              <a:stCxn id="285" idx="5"/>
              <a:endCxn id="288" idx="0"/>
            </p:cNvCxnSpPr>
            <p:nvPr/>
          </p:nvCxnSpPr>
          <p:spPr>
            <a:xfrm>
              <a:off x="8829108" y="4269728"/>
              <a:ext cx="140812" cy="3187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0" name="椭圆 289">
              <a:extLst>
                <a:ext uri="{FF2B5EF4-FFF2-40B4-BE49-F238E27FC236}">
                  <a16:creationId xmlns:a16="http://schemas.microsoft.com/office/drawing/2014/main" id="{C517DEFC-8554-4B25-A50C-443E3BAB7CEA}"/>
                </a:ext>
              </a:extLst>
            </p:cNvPr>
            <p:cNvSpPr/>
            <p:nvPr/>
          </p:nvSpPr>
          <p:spPr>
            <a:xfrm>
              <a:off x="9517428" y="3916180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N</a:t>
              </a:r>
            </a:p>
          </p:txBody>
        </p:sp>
        <p:cxnSp>
          <p:nvCxnSpPr>
            <p:cNvPr id="291" name="直线连接符 24">
              <a:extLst>
                <a:ext uri="{FF2B5EF4-FFF2-40B4-BE49-F238E27FC236}">
                  <a16:creationId xmlns:a16="http://schemas.microsoft.com/office/drawing/2014/main" id="{A922A6BB-934D-45DE-994F-A4CB0FA5B958}"/>
                </a:ext>
              </a:extLst>
            </p:cNvPr>
            <p:cNvCxnSpPr>
              <a:cxnSpLocks/>
              <a:stCxn id="279" idx="3"/>
              <a:endCxn id="290" idx="0"/>
            </p:cNvCxnSpPr>
            <p:nvPr/>
          </p:nvCxnSpPr>
          <p:spPr>
            <a:xfrm flipH="1">
              <a:off x="9748656" y="3832388"/>
              <a:ext cx="377295" cy="837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2" name="椭圆 291">
              <a:extLst>
                <a:ext uri="{FF2B5EF4-FFF2-40B4-BE49-F238E27FC236}">
                  <a16:creationId xmlns:a16="http://schemas.microsoft.com/office/drawing/2014/main" id="{2833865E-36DD-4797-932C-FE9A15979FCE}"/>
                </a:ext>
              </a:extLst>
            </p:cNvPr>
            <p:cNvSpPr/>
            <p:nvPr/>
          </p:nvSpPr>
          <p:spPr>
            <a:xfrm>
              <a:off x="9286201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293" name="直线连接符 24">
              <a:extLst>
                <a:ext uri="{FF2B5EF4-FFF2-40B4-BE49-F238E27FC236}">
                  <a16:creationId xmlns:a16="http://schemas.microsoft.com/office/drawing/2014/main" id="{70549DEA-153F-4F45-9E25-C11F0AC6EEC2}"/>
                </a:ext>
              </a:extLst>
            </p:cNvPr>
            <p:cNvCxnSpPr>
              <a:cxnSpLocks/>
              <a:stCxn id="290" idx="3"/>
              <a:endCxn id="292" idx="0"/>
            </p:cNvCxnSpPr>
            <p:nvPr/>
          </p:nvCxnSpPr>
          <p:spPr>
            <a:xfrm flipH="1">
              <a:off x="9517429" y="4310910"/>
              <a:ext cx="67724" cy="2775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4" name="椭圆 293">
              <a:extLst>
                <a:ext uri="{FF2B5EF4-FFF2-40B4-BE49-F238E27FC236}">
                  <a16:creationId xmlns:a16="http://schemas.microsoft.com/office/drawing/2014/main" id="{15A08021-ADFD-4BB0-AD2A-65E0FEFAA04A}"/>
                </a:ext>
              </a:extLst>
            </p:cNvPr>
            <p:cNvSpPr/>
            <p:nvPr/>
          </p:nvSpPr>
          <p:spPr>
            <a:xfrm>
              <a:off x="9810812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295" name="椭圆 294">
              <a:extLst>
                <a:ext uri="{FF2B5EF4-FFF2-40B4-BE49-F238E27FC236}">
                  <a16:creationId xmlns:a16="http://schemas.microsoft.com/office/drawing/2014/main" id="{0B544EE3-AD93-470C-9B28-DF315FC0DA87}"/>
                </a:ext>
              </a:extLst>
            </p:cNvPr>
            <p:cNvSpPr/>
            <p:nvPr/>
          </p:nvSpPr>
          <p:spPr>
            <a:xfrm>
              <a:off x="3004792" y="3955732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H</a:t>
              </a:r>
              <a:endParaRPr kumimoji="1" lang="zh-CN" altLang="en-US" dirty="0"/>
            </a:p>
          </p:txBody>
        </p:sp>
        <p:sp>
          <p:nvSpPr>
            <p:cNvPr id="296" name="椭圆 295">
              <a:extLst>
                <a:ext uri="{FF2B5EF4-FFF2-40B4-BE49-F238E27FC236}">
                  <a16:creationId xmlns:a16="http://schemas.microsoft.com/office/drawing/2014/main" id="{4A07F217-2E53-47E9-BAA6-470DE7FBC4B6}"/>
                </a:ext>
              </a:extLst>
            </p:cNvPr>
            <p:cNvSpPr/>
            <p:nvPr/>
          </p:nvSpPr>
          <p:spPr>
            <a:xfrm>
              <a:off x="2672843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297" name="椭圆 296">
              <a:extLst>
                <a:ext uri="{FF2B5EF4-FFF2-40B4-BE49-F238E27FC236}">
                  <a16:creationId xmlns:a16="http://schemas.microsoft.com/office/drawing/2014/main" id="{E6A80DF9-4E3D-4557-9409-65497F1EA156}"/>
                </a:ext>
              </a:extLst>
            </p:cNvPr>
            <p:cNvSpPr/>
            <p:nvPr/>
          </p:nvSpPr>
          <p:spPr>
            <a:xfrm>
              <a:off x="3259440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298" name="直线连接符 28">
              <a:extLst>
                <a:ext uri="{FF2B5EF4-FFF2-40B4-BE49-F238E27FC236}">
                  <a16:creationId xmlns:a16="http://schemas.microsoft.com/office/drawing/2014/main" id="{A8CD8913-0F8E-40B5-954A-88AD0C0A604D}"/>
                </a:ext>
              </a:extLst>
            </p:cNvPr>
            <p:cNvCxnSpPr>
              <a:cxnSpLocks/>
              <a:stCxn id="295" idx="3"/>
              <a:endCxn id="296" idx="0"/>
            </p:cNvCxnSpPr>
            <p:nvPr/>
          </p:nvCxnSpPr>
          <p:spPr>
            <a:xfrm flipH="1">
              <a:off x="2904071" y="4350462"/>
              <a:ext cx="168446" cy="2380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9" name="直线连接符 28">
              <a:extLst>
                <a:ext uri="{FF2B5EF4-FFF2-40B4-BE49-F238E27FC236}">
                  <a16:creationId xmlns:a16="http://schemas.microsoft.com/office/drawing/2014/main" id="{192AEF34-BE76-4B41-BFC2-FF7B61DF2A6E}"/>
                </a:ext>
              </a:extLst>
            </p:cNvPr>
            <p:cNvCxnSpPr>
              <a:cxnSpLocks/>
              <a:stCxn id="297" idx="0"/>
              <a:endCxn id="295" idx="5"/>
            </p:cNvCxnSpPr>
            <p:nvPr/>
          </p:nvCxnSpPr>
          <p:spPr>
            <a:xfrm flipH="1" flipV="1">
              <a:off x="3399522" y="4350462"/>
              <a:ext cx="91146" cy="2380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直线连接符 23">
              <a:extLst>
                <a:ext uri="{FF2B5EF4-FFF2-40B4-BE49-F238E27FC236}">
                  <a16:creationId xmlns:a16="http://schemas.microsoft.com/office/drawing/2014/main" id="{11874C52-C424-40EC-AF8D-070D7D3E259E}"/>
                </a:ext>
              </a:extLst>
            </p:cNvPr>
            <p:cNvCxnSpPr>
              <a:cxnSpLocks/>
              <a:stCxn id="295" idx="0"/>
              <a:endCxn id="276" idx="3"/>
            </p:cNvCxnSpPr>
            <p:nvPr/>
          </p:nvCxnSpPr>
          <p:spPr>
            <a:xfrm flipV="1">
              <a:off x="3236020" y="3832388"/>
              <a:ext cx="373190" cy="12334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1" name="椭圆 300">
              <a:extLst>
                <a:ext uri="{FF2B5EF4-FFF2-40B4-BE49-F238E27FC236}">
                  <a16:creationId xmlns:a16="http://schemas.microsoft.com/office/drawing/2014/main" id="{264E34CD-248A-46DB-A25E-3708C1571622}"/>
                </a:ext>
              </a:extLst>
            </p:cNvPr>
            <p:cNvSpPr/>
            <p:nvPr/>
          </p:nvSpPr>
          <p:spPr>
            <a:xfrm>
              <a:off x="4129993" y="3938859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I</a:t>
              </a:r>
              <a:endParaRPr kumimoji="1" lang="zh-CN" altLang="en-US" dirty="0"/>
            </a:p>
          </p:txBody>
        </p:sp>
        <p:sp>
          <p:nvSpPr>
            <p:cNvPr id="302" name="椭圆 301">
              <a:extLst>
                <a:ext uri="{FF2B5EF4-FFF2-40B4-BE49-F238E27FC236}">
                  <a16:creationId xmlns:a16="http://schemas.microsoft.com/office/drawing/2014/main" id="{BBD2B341-3EE7-4BEA-AAF1-210439D6C26F}"/>
                </a:ext>
              </a:extLst>
            </p:cNvPr>
            <p:cNvSpPr/>
            <p:nvPr/>
          </p:nvSpPr>
          <p:spPr>
            <a:xfrm>
              <a:off x="3798044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303" name="椭圆 302">
              <a:extLst>
                <a:ext uri="{FF2B5EF4-FFF2-40B4-BE49-F238E27FC236}">
                  <a16:creationId xmlns:a16="http://schemas.microsoft.com/office/drawing/2014/main" id="{5D5241AB-1637-4372-BCB9-DEF06EA41E9C}"/>
                </a:ext>
              </a:extLst>
            </p:cNvPr>
            <p:cNvSpPr/>
            <p:nvPr/>
          </p:nvSpPr>
          <p:spPr>
            <a:xfrm>
              <a:off x="4384641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304" name="直线连接符 28">
              <a:extLst>
                <a:ext uri="{FF2B5EF4-FFF2-40B4-BE49-F238E27FC236}">
                  <a16:creationId xmlns:a16="http://schemas.microsoft.com/office/drawing/2014/main" id="{9BA1DEBE-2363-4650-A902-8E2CBF08F8E6}"/>
                </a:ext>
              </a:extLst>
            </p:cNvPr>
            <p:cNvCxnSpPr>
              <a:cxnSpLocks/>
              <a:stCxn id="301" idx="3"/>
              <a:endCxn id="302" idx="0"/>
            </p:cNvCxnSpPr>
            <p:nvPr/>
          </p:nvCxnSpPr>
          <p:spPr>
            <a:xfrm flipH="1">
              <a:off x="4029272" y="4333589"/>
              <a:ext cx="168446" cy="25487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5" name="直线连接符 28">
              <a:extLst>
                <a:ext uri="{FF2B5EF4-FFF2-40B4-BE49-F238E27FC236}">
                  <a16:creationId xmlns:a16="http://schemas.microsoft.com/office/drawing/2014/main" id="{D14683C6-B1FF-47E6-97CA-0EB4CA6556BD}"/>
                </a:ext>
              </a:extLst>
            </p:cNvPr>
            <p:cNvCxnSpPr>
              <a:cxnSpLocks/>
              <a:stCxn id="303" idx="0"/>
              <a:endCxn id="301" idx="5"/>
            </p:cNvCxnSpPr>
            <p:nvPr/>
          </p:nvCxnSpPr>
          <p:spPr>
            <a:xfrm flipH="1" flipV="1">
              <a:off x="4524723" y="4333589"/>
              <a:ext cx="91146" cy="25487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6" name="直线连接符 23">
              <a:extLst>
                <a:ext uri="{FF2B5EF4-FFF2-40B4-BE49-F238E27FC236}">
                  <a16:creationId xmlns:a16="http://schemas.microsoft.com/office/drawing/2014/main" id="{30CC49F7-1151-4931-B401-72BC762B3314}"/>
                </a:ext>
              </a:extLst>
            </p:cNvPr>
            <p:cNvCxnSpPr>
              <a:cxnSpLocks/>
              <a:stCxn id="301" idx="0"/>
              <a:endCxn id="276" idx="5"/>
            </p:cNvCxnSpPr>
            <p:nvPr/>
          </p:nvCxnSpPr>
          <p:spPr>
            <a:xfrm flipH="1" flipV="1">
              <a:off x="3936215" y="3832388"/>
              <a:ext cx="425006" cy="1064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7" name="椭圆 306">
              <a:extLst>
                <a:ext uri="{FF2B5EF4-FFF2-40B4-BE49-F238E27FC236}">
                  <a16:creationId xmlns:a16="http://schemas.microsoft.com/office/drawing/2014/main" id="{36F1FD75-912F-4DB1-B4D9-2E8C3AFDD239}"/>
                </a:ext>
              </a:extLst>
            </p:cNvPr>
            <p:cNvSpPr/>
            <p:nvPr/>
          </p:nvSpPr>
          <p:spPr>
            <a:xfrm>
              <a:off x="5228387" y="3922388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J</a:t>
              </a:r>
              <a:endParaRPr kumimoji="1" lang="zh-CN" altLang="en-US" dirty="0"/>
            </a:p>
          </p:txBody>
        </p:sp>
        <p:sp>
          <p:nvSpPr>
            <p:cNvPr id="308" name="椭圆 307">
              <a:extLst>
                <a:ext uri="{FF2B5EF4-FFF2-40B4-BE49-F238E27FC236}">
                  <a16:creationId xmlns:a16="http://schemas.microsoft.com/office/drawing/2014/main" id="{6B9760A4-83AD-45BC-AE87-F5740182D5DF}"/>
                </a:ext>
              </a:extLst>
            </p:cNvPr>
            <p:cNvSpPr/>
            <p:nvPr/>
          </p:nvSpPr>
          <p:spPr>
            <a:xfrm>
              <a:off x="4896438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309" name="椭圆 308">
              <a:extLst>
                <a:ext uri="{FF2B5EF4-FFF2-40B4-BE49-F238E27FC236}">
                  <a16:creationId xmlns:a16="http://schemas.microsoft.com/office/drawing/2014/main" id="{5A1953F0-129C-4D0A-BDC0-A98ECEFB3F55}"/>
                </a:ext>
              </a:extLst>
            </p:cNvPr>
            <p:cNvSpPr/>
            <p:nvPr/>
          </p:nvSpPr>
          <p:spPr>
            <a:xfrm>
              <a:off x="5483035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310" name="直线连接符 28">
              <a:extLst>
                <a:ext uri="{FF2B5EF4-FFF2-40B4-BE49-F238E27FC236}">
                  <a16:creationId xmlns:a16="http://schemas.microsoft.com/office/drawing/2014/main" id="{4D569A5C-69B0-4B63-A7F4-5D6AA964D640}"/>
                </a:ext>
              </a:extLst>
            </p:cNvPr>
            <p:cNvCxnSpPr>
              <a:cxnSpLocks/>
              <a:stCxn id="307" idx="3"/>
              <a:endCxn id="308" idx="0"/>
            </p:cNvCxnSpPr>
            <p:nvPr/>
          </p:nvCxnSpPr>
          <p:spPr>
            <a:xfrm flipH="1">
              <a:off x="5127666" y="4317118"/>
              <a:ext cx="168446" cy="271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1" name="直线连接符 28">
              <a:extLst>
                <a:ext uri="{FF2B5EF4-FFF2-40B4-BE49-F238E27FC236}">
                  <a16:creationId xmlns:a16="http://schemas.microsoft.com/office/drawing/2014/main" id="{6744C703-8999-4821-BE42-9E2F51542B5A}"/>
                </a:ext>
              </a:extLst>
            </p:cNvPr>
            <p:cNvCxnSpPr>
              <a:cxnSpLocks/>
              <a:stCxn id="309" idx="0"/>
              <a:endCxn id="307" idx="5"/>
            </p:cNvCxnSpPr>
            <p:nvPr/>
          </p:nvCxnSpPr>
          <p:spPr>
            <a:xfrm flipH="1" flipV="1">
              <a:off x="5623117" y="4317118"/>
              <a:ext cx="91146" cy="271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2" name="直线连接符 23">
              <a:extLst>
                <a:ext uri="{FF2B5EF4-FFF2-40B4-BE49-F238E27FC236}">
                  <a16:creationId xmlns:a16="http://schemas.microsoft.com/office/drawing/2014/main" id="{70F98304-EAAC-4BC5-9BB9-58521AB91101}"/>
                </a:ext>
              </a:extLst>
            </p:cNvPr>
            <p:cNvCxnSpPr>
              <a:cxnSpLocks/>
              <a:stCxn id="307" idx="0"/>
              <a:endCxn id="272" idx="3"/>
            </p:cNvCxnSpPr>
            <p:nvPr/>
          </p:nvCxnSpPr>
          <p:spPr>
            <a:xfrm flipV="1">
              <a:off x="5459615" y="3832388"/>
              <a:ext cx="427949" cy="900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3" name="椭圆 312">
              <a:extLst>
                <a:ext uri="{FF2B5EF4-FFF2-40B4-BE49-F238E27FC236}">
                  <a16:creationId xmlns:a16="http://schemas.microsoft.com/office/drawing/2014/main" id="{BF1B2CB1-04D4-4BF5-8D6E-D9322F3BBCA1}"/>
                </a:ext>
              </a:extLst>
            </p:cNvPr>
            <p:cNvSpPr/>
            <p:nvPr/>
          </p:nvSpPr>
          <p:spPr>
            <a:xfrm>
              <a:off x="6353542" y="3891134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K</a:t>
              </a:r>
              <a:endParaRPr kumimoji="1" lang="zh-CN" altLang="en-US" dirty="0"/>
            </a:p>
          </p:txBody>
        </p:sp>
        <p:sp>
          <p:nvSpPr>
            <p:cNvPr id="314" name="椭圆 313">
              <a:extLst>
                <a:ext uri="{FF2B5EF4-FFF2-40B4-BE49-F238E27FC236}">
                  <a16:creationId xmlns:a16="http://schemas.microsoft.com/office/drawing/2014/main" id="{963D3033-45C2-4986-86A4-DB4E2B42C64B}"/>
                </a:ext>
              </a:extLst>
            </p:cNvPr>
            <p:cNvSpPr/>
            <p:nvPr/>
          </p:nvSpPr>
          <p:spPr>
            <a:xfrm>
              <a:off x="6021593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315" name="椭圆 314">
              <a:extLst>
                <a:ext uri="{FF2B5EF4-FFF2-40B4-BE49-F238E27FC236}">
                  <a16:creationId xmlns:a16="http://schemas.microsoft.com/office/drawing/2014/main" id="{1A885518-38F4-4BB8-B4A3-6EE456AAA961}"/>
                </a:ext>
              </a:extLst>
            </p:cNvPr>
            <p:cNvSpPr/>
            <p:nvPr/>
          </p:nvSpPr>
          <p:spPr>
            <a:xfrm>
              <a:off x="6608190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316" name="直线连接符 28">
              <a:extLst>
                <a:ext uri="{FF2B5EF4-FFF2-40B4-BE49-F238E27FC236}">
                  <a16:creationId xmlns:a16="http://schemas.microsoft.com/office/drawing/2014/main" id="{3A26CAAC-4884-4AA9-8CE4-2093D2654020}"/>
                </a:ext>
              </a:extLst>
            </p:cNvPr>
            <p:cNvCxnSpPr>
              <a:cxnSpLocks/>
              <a:stCxn id="313" idx="3"/>
              <a:endCxn id="314" idx="0"/>
            </p:cNvCxnSpPr>
            <p:nvPr/>
          </p:nvCxnSpPr>
          <p:spPr>
            <a:xfrm flipH="1">
              <a:off x="6252821" y="4285864"/>
              <a:ext cx="168446" cy="3025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7" name="直线连接符 28">
              <a:extLst>
                <a:ext uri="{FF2B5EF4-FFF2-40B4-BE49-F238E27FC236}">
                  <a16:creationId xmlns:a16="http://schemas.microsoft.com/office/drawing/2014/main" id="{13AC7661-5D18-4825-ACA4-6F0D3352B758}"/>
                </a:ext>
              </a:extLst>
            </p:cNvPr>
            <p:cNvCxnSpPr>
              <a:cxnSpLocks/>
              <a:stCxn id="315" idx="0"/>
              <a:endCxn id="313" idx="5"/>
            </p:cNvCxnSpPr>
            <p:nvPr/>
          </p:nvCxnSpPr>
          <p:spPr>
            <a:xfrm flipH="1" flipV="1">
              <a:off x="6748272" y="4285864"/>
              <a:ext cx="91146" cy="3025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直线连接符 23">
              <a:extLst>
                <a:ext uri="{FF2B5EF4-FFF2-40B4-BE49-F238E27FC236}">
                  <a16:creationId xmlns:a16="http://schemas.microsoft.com/office/drawing/2014/main" id="{0967412F-2859-440D-9DED-76FE756138B8}"/>
                </a:ext>
              </a:extLst>
            </p:cNvPr>
            <p:cNvCxnSpPr>
              <a:cxnSpLocks/>
              <a:stCxn id="313" idx="0"/>
              <a:endCxn id="272" idx="5"/>
            </p:cNvCxnSpPr>
            <p:nvPr/>
          </p:nvCxnSpPr>
          <p:spPr>
            <a:xfrm flipH="1" flipV="1">
              <a:off x="6214569" y="3832388"/>
              <a:ext cx="370201" cy="5874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9" name="椭圆 318">
              <a:extLst>
                <a:ext uri="{FF2B5EF4-FFF2-40B4-BE49-F238E27FC236}">
                  <a16:creationId xmlns:a16="http://schemas.microsoft.com/office/drawing/2014/main" id="{7521404D-73A5-4C33-BC0A-C0D2B6A51FF0}"/>
                </a:ext>
              </a:extLst>
            </p:cNvPr>
            <p:cNvSpPr/>
            <p:nvPr/>
          </p:nvSpPr>
          <p:spPr>
            <a:xfrm>
              <a:off x="7155375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sp>
          <p:nvSpPr>
            <p:cNvPr id="320" name="椭圆 319">
              <a:extLst>
                <a:ext uri="{FF2B5EF4-FFF2-40B4-BE49-F238E27FC236}">
                  <a16:creationId xmlns:a16="http://schemas.microsoft.com/office/drawing/2014/main" id="{42E2DD2E-FBDC-48A9-96B0-6C9EE2A34605}"/>
                </a:ext>
              </a:extLst>
            </p:cNvPr>
            <p:cNvSpPr/>
            <p:nvPr/>
          </p:nvSpPr>
          <p:spPr>
            <a:xfrm>
              <a:off x="7666573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321" name="直线连接符 28">
              <a:extLst>
                <a:ext uri="{FF2B5EF4-FFF2-40B4-BE49-F238E27FC236}">
                  <a16:creationId xmlns:a16="http://schemas.microsoft.com/office/drawing/2014/main" id="{D6088C01-42CB-44B0-B308-B56A18141E04}"/>
                </a:ext>
              </a:extLst>
            </p:cNvPr>
            <p:cNvCxnSpPr>
              <a:cxnSpLocks/>
              <a:stCxn id="283" idx="3"/>
              <a:endCxn id="319" idx="0"/>
            </p:cNvCxnSpPr>
            <p:nvPr/>
          </p:nvCxnSpPr>
          <p:spPr>
            <a:xfrm flipH="1">
              <a:off x="7386603" y="4283684"/>
              <a:ext cx="86792" cy="3047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直线连接符 28">
              <a:extLst>
                <a:ext uri="{FF2B5EF4-FFF2-40B4-BE49-F238E27FC236}">
                  <a16:creationId xmlns:a16="http://schemas.microsoft.com/office/drawing/2014/main" id="{E5AA2D9A-3B08-436D-A566-55D35FFE9B53}"/>
                </a:ext>
              </a:extLst>
            </p:cNvPr>
            <p:cNvCxnSpPr>
              <a:cxnSpLocks/>
              <a:stCxn id="320" idx="0"/>
              <a:endCxn id="283" idx="5"/>
            </p:cNvCxnSpPr>
            <p:nvPr/>
          </p:nvCxnSpPr>
          <p:spPr>
            <a:xfrm flipH="1" flipV="1">
              <a:off x="7800400" y="4283684"/>
              <a:ext cx="97401" cy="3047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3" name="直线连接符 24">
              <a:extLst>
                <a:ext uri="{FF2B5EF4-FFF2-40B4-BE49-F238E27FC236}">
                  <a16:creationId xmlns:a16="http://schemas.microsoft.com/office/drawing/2014/main" id="{FA8FB0BB-1597-4A44-ABDD-1A655A429191}"/>
                </a:ext>
              </a:extLst>
            </p:cNvPr>
            <p:cNvCxnSpPr>
              <a:cxnSpLocks/>
              <a:stCxn id="290" idx="5"/>
              <a:endCxn id="294" idx="0"/>
            </p:cNvCxnSpPr>
            <p:nvPr/>
          </p:nvCxnSpPr>
          <p:spPr>
            <a:xfrm>
              <a:off x="9912158" y="4310910"/>
              <a:ext cx="129882" cy="2775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4" name="椭圆 323">
              <a:extLst>
                <a:ext uri="{FF2B5EF4-FFF2-40B4-BE49-F238E27FC236}">
                  <a16:creationId xmlns:a16="http://schemas.microsoft.com/office/drawing/2014/main" id="{632453BF-D228-450F-8366-49BB88C88F92}"/>
                </a:ext>
              </a:extLst>
            </p:cNvPr>
            <p:cNvSpPr/>
            <p:nvPr/>
          </p:nvSpPr>
          <p:spPr>
            <a:xfrm>
              <a:off x="10558263" y="3922388"/>
              <a:ext cx="462455" cy="46245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O</a:t>
              </a:r>
            </a:p>
          </p:txBody>
        </p:sp>
        <p:cxnSp>
          <p:nvCxnSpPr>
            <p:cNvPr id="325" name="直线连接符 24">
              <a:extLst>
                <a:ext uri="{FF2B5EF4-FFF2-40B4-BE49-F238E27FC236}">
                  <a16:creationId xmlns:a16="http://schemas.microsoft.com/office/drawing/2014/main" id="{36B529E8-C7E4-4D44-975B-2D1334233679}"/>
                </a:ext>
              </a:extLst>
            </p:cNvPr>
            <p:cNvCxnSpPr>
              <a:cxnSpLocks/>
              <a:stCxn id="279" idx="5"/>
              <a:endCxn id="324" idx="0"/>
            </p:cNvCxnSpPr>
            <p:nvPr/>
          </p:nvCxnSpPr>
          <p:spPr>
            <a:xfrm>
              <a:off x="10452956" y="3832388"/>
              <a:ext cx="336535" cy="900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6" name="椭圆 325">
              <a:extLst>
                <a:ext uri="{FF2B5EF4-FFF2-40B4-BE49-F238E27FC236}">
                  <a16:creationId xmlns:a16="http://schemas.microsoft.com/office/drawing/2014/main" id="{2DBD3224-1715-4D44-8DC6-0F4F6DC8E64F}"/>
                </a:ext>
              </a:extLst>
            </p:cNvPr>
            <p:cNvSpPr/>
            <p:nvPr/>
          </p:nvSpPr>
          <p:spPr>
            <a:xfrm>
              <a:off x="10327036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327" name="直线连接符 24">
              <a:extLst>
                <a:ext uri="{FF2B5EF4-FFF2-40B4-BE49-F238E27FC236}">
                  <a16:creationId xmlns:a16="http://schemas.microsoft.com/office/drawing/2014/main" id="{217E2282-0C13-43FC-AE9A-F29E8F8C017D}"/>
                </a:ext>
              </a:extLst>
            </p:cNvPr>
            <p:cNvCxnSpPr>
              <a:cxnSpLocks/>
              <a:stCxn id="324" idx="3"/>
              <a:endCxn id="326" idx="0"/>
            </p:cNvCxnSpPr>
            <p:nvPr/>
          </p:nvCxnSpPr>
          <p:spPr>
            <a:xfrm flipH="1">
              <a:off x="10558264" y="4317118"/>
              <a:ext cx="67724" cy="271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8" name="椭圆 327">
              <a:extLst>
                <a:ext uri="{FF2B5EF4-FFF2-40B4-BE49-F238E27FC236}">
                  <a16:creationId xmlns:a16="http://schemas.microsoft.com/office/drawing/2014/main" id="{06FA643B-22FC-45B3-8093-08062D8C3C71}"/>
                </a:ext>
              </a:extLst>
            </p:cNvPr>
            <p:cNvSpPr/>
            <p:nvPr/>
          </p:nvSpPr>
          <p:spPr>
            <a:xfrm>
              <a:off x="10851647" y="4588463"/>
              <a:ext cx="462455" cy="46245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bg1">
                      <a:lumMod val="75000"/>
                    </a:schemeClr>
                  </a:solidFill>
                </a:rPr>
                <a:t>#</a:t>
              </a:r>
            </a:p>
          </p:txBody>
        </p:sp>
        <p:cxnSp>
          <p:nvCxnSpPr>
            <p:cNvPr id="329" name="直线连接符 24">
              <a:extLst>
                <a:ext uri="{FF2B5EF4-FFF2-40B4-BE49-F238E27FC236}">
                  <a16:creationId xmlns:a16="http://schemas.microsoft.com/office/drawing/2014/main" id="{B1495D05-533C-4192-BE7D-8961ED522F23}"/>
                </a:ext>
              </a:extLst>
            </p:cNvPr>
            <p:cNvCxnSpPr>
              <a:cxnSpLocks/>
              <a:stCxn id="324" idx="5"/>
              <a:endCxn id="328" idx="0"/>
            </p:cNvCxnSpPr>
            <p:nvPr/>
          </p:nvCxnSpPr>
          <p:spPr>
            <a:xfrm>
              <a:off x="10952993" y="4317118"/>
              <a:ext cx="129882" cy="271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2" name="矩形 331">
            <a:extLst>
              <a:ext uri="{FF2B5EF4-FFF2-40B4-BE49-F238E27FC236}">
                <a16:creationId xmlns:a16="http://schemas.microsoft.com/office/drawing/2014/main" id="{64D3DC49-901F-4D38-A3A6-4463693B7C7C}"/>
              </a:ext>
            </a:extLst>
          </p:cNvPr>
          <p:cNvSpPr/>
          <p:nvPr/>
        </p:nvSpPr>
        <p:spPr>
          <a:xfrm>
            <a:off x="806594" y="1654824"/>
            <a:ext cx="13731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arenBoth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A##</a:t>
            </a:r>
          </a:p>
          <a:p>
            <a:pPr marL="457200" indent="-457200">
              <a:buAutoNum type="arabicParenBoth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In[1]: A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Out[1]: A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3" name="矩形 332">
            <a:extLst>
              <a:ext uri="{FF2B5EF4-FFF2-40B4-BE49-F238E27FC236}">
                <a16:creationId xmlns:a16="http://schemas.microsoft.com/office/drawing/2014/main" id="{738A14E8-A431-4643-9389-E3148BDD52A5}"/>
              </a:ext>
            </a:extLst>
          </p:cNvPr>
          <p:cNvSpPr/>
          <p:nvPr/>
        </p:nvSpPr>
        <p:spPr>
          <a:xfrm>
            <a:off x="5439967" y="412558"/>
            <a:ext cx="4282583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de-DE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AB##CD#E#F##GH#IK####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In[1]: F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Out[1]: ACDEF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In[2]: K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Out[2]: ACGHIK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4" name="矩形 333">
            <a:extLst>
              <a:ext uri="{FF2B5EF4-FFF2-40B4-BE49-F238E27FC236}">
                <a16:creationId xmlns:a16="http://schemas.microsoft.com/office/drawing/2014/main" id="{5B021394-28F8-4A00-8C1F-0CF434A45E62}"/>
              </a:ext>
            </a:extLst>
          </p:cNvPr>
          <p:cNvSpPr/>
          <p:nvPr/>
        </p:nvSpPr>
        <p:spPr>
          <a:xfrm>
            <a:off x="806397" y="3801395"/>
            <a:ext cx="6079549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ABDH##I##EJ##K##CFL##M##GN##O##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In[1]: J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Out[1]: ABEJ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In[2]: O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Out[2]: ACGO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1906</TotalTime>
  <Words>852</Words>
  <Application>Microsoft Office PowerPoint</Application>
  <PresentationFormat>宽屏</PresentationFormat>
  <Paragraphs>200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测试用例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 恺</dc:creator>
  <cp:lastModifiedBy>XiangKai</cp:lastModifiedBy>
  <cp:revision>187</cp:revision>
  <dcterms:created xsi:type="dcterms:W3CDTF">2021-02-28T12:08:06Z</dcterms:created>
  <dcterms:modified xsi:type="dcterms:W3CDTF">2023-10-15T08:50:25Z</dcterms:modified>
</cp:coreProperties>
</file>