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580" r:id="rId2"/>
    <p:sldId id="582" r:id="rId3"/>
    <p:sldId id="320" r:id="rId4"/>
    <p:sldId id="289" r:id="rId5"/>
    <p:sldId id="358" r:id="rId6"/>
    <p:sldId id="581" r:id="rId7"/>
    <p:sldId id="297" r:id="rId8"/>
    <p:sldId id="590" r:id="rId9"/>
    <p:sldId id="591" r:id="rId10"/>
    <p:sldId id="592" r:id="rId11"/>
    <p:sldId id="593" r:id="rId12"/>
    <p:sldId id="594" r:id="rId13"/>
    <p:sldId id="595" r:id="rId14"/>
    <p:sldId id="583" r:id="rId15"/>
    <p:sldId id="584" r:id="rId16"/>
    <p:sldId id="596" r:id="rId17"/>
    <p:sldId id="597" r:id="rId18"/>
    <p:sldId id="598" r:id="rId19"/>
    <p:sldId id="585" r:id="rId20"/>
    <p:sldId id="599" r:id="rId21"/>
    <p:sldId id="600" r:id="rId22"/>
    <p:sldId id="601" r:id="rId23"/>
    <p:sldId id="602" r:id="rId24"/>
    <p:sldId id="603" r:id="rId25"/>
    <p:sldId id="604" r:id="rId26"/>
    <p:sldId id="605" r:id="rId27"/>
    <p:sldId id="606" r:id="rId28"/>
    <p:sldId id="607" r:id="rId29"/>
    <p:sldId id="608" r:id="rId30"/>
    <p:sldId id="609" r:id="rId31"/>
    <p:sldId id="610" r:id="rId32"/>
    <p:sldId id="586" r:id="rId33"/>
    <p:sldId id="587" r:id="rId34"/>
    <p:sldId id="588" r:id="rId35"/>
    <p:sldId id="615" r:id="rId36"/>
    <p:sldId id="616" r:id="rId37"/>
    <p:sldId id="617" r:id="rId38"/>
    <p:sldId id="618" r:id="rId39"/>
    <p:sldId id="632" r:id="rId40"/>
    <p:sldId id="619" r:id="rId41"/>
    <p:sldId id="621" r:id="rId42"/>
    <p:sldId id="589" r:id="rId43"/>
    <p:sldId id="611" r:id="rId44"/>
    <p:sldId id="612" r:id="rId45"/>
    <p:sldId id="613" r:id="rId46"/>
    <p:sldId id="633" r:id="rId47"/>
    <p:sldId id="623" r:id="rId48"/>
    <p:sldId id="624" r:id="rId49"/>
    <p:sldId id="625" r:id="rId50"/>
    <p:sldId id="627" r:id="rId51"/>
    <p:sldId id="629" r:id="rId52"/>
    <p:sldId id="630" r:id="rId53"/>
    <p:sldId id="631" r:id="rId54"/>
    <p:sldId id="614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0">
          <p15:clr>
            <a:srgbClr val="A4A3A4"/>
          </p15:clr>
        </p15:guide>
        <p15:guide id="2" pos="21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5">
          <p15:clr>
            <a:srgbClr val="A4A3A4"/>
          </p15:clr>
        </p15:guide>
        <p15:guide id="2" pos="2107">
          <p15:clr>
            <a:srgbClr val="A4A3A4"/>
          </p15:clr>
        </p15:guide>
      </p15:notesGuideLst>
    </p:ext>
    <p:ext uri="{505F2C04-C923-438B-8C0F-E0CD2BADF298}">
      <wppc:fontMiss xmlns="" xmlns:wppc="http://www.wps.cn/officeDocument/PresentationCustomData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46EEB6-9E66-084E-8C3B-84689C30D2EA}" v="129" dt="2023-12-13T02:55:51.6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2041" autoAdjust="0"/>
  </p:normalViewPr>
  <p:slideViewPr>
    <p:cSldViewPr snapToGrid="0">
      <p:cViewPr varScale="1">
        <p:scale>
          <a:sx n="117" d="100"/>
          <a:sy n="117" d="100"/>
        </p:scale>
        <p:origin x="1016" y="184"/>
      </p:cViewPr>
      <p:guideLst>
        <p:guide orient="horz" pos="2830"/>
        <p:guide pos="21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905"/>
        <p:guide pos="2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王军波" userId="abc43a65-caf0-4467-916d-72d11a280d59" providerId="ADAL" clId="{3776E186-798B-41EF-99AF-69CD81DF1B15}"/>
    <pc:docChg chg="undo custSel addSld delSld modSld">
      <pc:chgData name="王军波" userId="abc43a65-caf0-4467-916d-72d11a280d59" providerId="ADAL" clId="{3776E186-798B-41EF-99AF-69CD81DF1B15}" dt="2021-05-23T15:06:41.389" v="433"/>
      <pc:docMkLst>
        <pc:docMk/>
      </pc:docMkLst>
      <pc:sldChg chg="add">
        <pc:chgData name="王军波" userId="abc43a65-caf0-4467-916d-72d11a280d59" providerId="ADAL" clId="{3776E186-798B-41EF-99AF-69CD81DF1B15}" dt="2021-05-23T12:51:57.398" v="411"/>
        <pc:sldMkLst>
          <pc:docMk/>
          <pc:sldMk cId="3124354111" sldId="278"/>
        </pc:sldMkLst>
      </pc:sldChg>
      <pc:sldChg chg="add">
        <pc:chgData name="王军波" userId="abc43a65-caf0-4467-916d-72d11a280d59" providerId="ADAL" clId="{3776E186-798B-41EF-99AF-69CD81DF1B15}" dt="2021-05-23T12:51:57.398" v="411"/>
        <pc:sldMkLst>
          <pc:docMk/>
          <pc:sldMk cId="793723130" sldId="297"/>
        </pc:sldMkLst>
      </pc:sldChg>
      <pc:sldChg chg="add">
        <pc:chgData name="王军波" userId="abc43a65-caf0-4467-916d-72d11a280d59" providerId="ADAL" clId="{3776E186-798B-41EF-99AF-69CD81DF1B15}" dt="2021-05-23T12:51:57.398" v="411"/>
        <pc:sldMkLst>
          <pc:docMk/>
          <pc:sldMk cId="3852609185" sldId="377"/>
        </pc:sldMkLst>
      </pc:sldChg>
      <pc:sldChg chg="addSp delSp modSp modAnim">
        <pc:chgData name="王军波" userId="abc43a65-caf0-4467-916d-72d11a280d59" providerId="ADAL" clId="{3776E186-798B-41EF-99AF-69CD81DF1B15}" dt="2021-05-23T11:01:42.167" v="165"/>
        <pc:sldMkLst>
          <pc:docMk/>
          <pc:sldMk cId="2599752650" sldId="586"/>
        </pc:sldMkLst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2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2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2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3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31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32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3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4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42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4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46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4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4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2599752650" sldId="586"/>
            <ac:spMk id="5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52" creationId="{4F38FE8A-6C66-4A4C-AE15-8DE2184CC2BE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53" creationId="{9494C9E6-D769-4F26-B561-02320B36EEF7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54" creationId="{8FD8E133-F9D2-479C-BE2E-813634F2BE57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55" creationId="{0548D160-D37E-48BF-B8EA-4D3EDE2CF36C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56" creationId="{DA337679-1136-4B42-BE0C-E3097C8FE665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57" creationId="{7B21B8B3-A383-474C-8E0E-51A62C91C930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63" creationId="{8103BB72-41CC-43B8-9427-4BC058F5D37B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65" creationId="{2790FF36-BFB8-4DD3-A934-2774FE06E859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67" creationId="{5B115210-A7DC-4649-AE3B-4F859A7438FF}"/>
          </ac:spMkLst>
        </pc:spChg>
        <pc:spChg chg="del">
          <ac:chgData name="王军波" userId="abc43a65-caf0-4467-916d-72d11a280d59" providerId="ADAL" clId="{3776E186-798B-41EF-99AF-69CD81DF1B15}" dt="2021-05-23T10:57:07.154" v="124" actId="478"/>
          <ac:spMkLst>
            <pc:docMk/>
            <pc:sldMk cId="2599752650" sldId="586"/>
            <ac:spMk id="69" creationId="{68015348-263F-450F-B075-73CF4F20D418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71" creationId="{F84F75EF-FF31-475D-94E9-EA45EF2644B4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72" creationId="{B90E04C4-7D58-48A5-991E-DA045B688BAC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2599752650" sldId="586"/>
            <ac:spMk id="73" creationId="{D68C4DB0-499C-450E-8C04-C4D3BAA36F72}"/>
          </ac:spMkLst>
        </pc:spChg>
        <pc:spChg chg="del">
          <ac:chgData name="王军波" userId="abc43a65-caf0-4467-916d-72d11a280d59" providerId="ADAL" clId="{3776E186-798B-41EF-99AF-69CD81DF1B15}" dt="2021-05-23T10:57:11.956" v="125" actId="478"/>
          <ac:spMkLst>
            <pc:docMk/>
            <pc:sldMk cId="2599752650" sldId="586"/>
            <ac:spMk id="74" creationId="{9271AF72-AE4C-4150-BA5C-0C1384929E9B}"/>
          </ac:spMkLst>
        </pc:spChg>
        <pc:spChg chg="mod">
          <ac:chgData name="王军波" userId="abc43a65-caf0-4467-916d-72d11a280d59" providerId="ADAL" clId="{3776E186-798B-41EF-99AF-69CD81DF1B15}" dt="2021-05-23T10:58:57.309" v="144" actId="207"/>
          <ac:spMkLst>
            <pc:docMk/>
            <pc:sldMk cId="2599752650" sldId="586"/>
            <ac:spMk id="80" creationId="{E4C32F38-5A71-45B4-B9AF-A05EB23AEBAE}"/>
          </ac:spMkLst>
        </pc:spChg>
        <pc:spChg chg="mod">
          <ac:chgData name="王军波" userId="abc43a65-caf0-4467-916d-72d11a280d59" providerId="ADAL" clId="{3776E186-798B-41EF-99AF-69CD81DF1B15}" dt="2021-05-23T10:58:43.294" v="141" actId="20577"/>
          <ac:spMkLst>
            <pc:docMk/>
            <pc:sldMk cId="2599752650" sldId="586"/>
            <ac:spMk id="81" creationId="{2079F650-F8A0-41FB-9A42-9649636E3DD5}"/>
          </ac:spMkLst>
        </pc:spChg>
        <pc:spChg chg="mod">
          <ac:chgData name="王军波" userId="abc43a65-caf0-4467-916d-72d11a280d59" providerId="ADAL" clId="{3776E186-798B-41EF-99AF-69CD81DF1B15}" dt="2021-05-23T11:00:08.960" v="155" actId="207"/>
          <ac:spMkLst>
            <pc:docMk/>
            <pc:sldMk cId="2599752650" sldId="586"/>
            <ac:spMk id="99" creationId="{64C2BBDD-BE2F-4FB7-9C96-08801CCACCBA}"/>
          </ac:spMkLst>
        </pc:spChg>
        <pc:spChg chg="mod">
          <ac:chgData name="王军波" userId="abc43a65-caf0-4467-916d-72d11a280d59" providerId="ADAL" clId="{3776E186-798B-41EF-99AF-69CD81DF1B15}" dt="2021-05-23T10:59:58.574" v="154" actId="20577"/>
          <ac:spMkLst>
            <pc:docMk/>
            <pc:sldMk cId="2599752650" sldId="586"/>
            <ac:spMk id="101" creationId="{09CD74AF-465C-4BA8-906A-540954FAA29F}"/>
          </ac:spMkLst>
        </pc:spChg>
        <pc:grpChg chg="mod">
          <ac:chgData name="王军波" userId="abc43a65-caf0-4467-916d-72d11a280d59" providerId="ADAL" clId="{3776E186-798B-41EF-99AF-69CD81DF1B15}" dt="2021-05-23T11:00:45.507" v="159" actId="1076"/>
          <ac:grpSpMkLst>
            <pc:docMk/>
            <pc:sldMk cId="2599752650" sldId="586"/>
            <ac:grpSpMk id="3" creationId="{00000000-0000-0000-0000-000000000000}"/>
          </ac:grpSpMkLst>
        </pc:grpChg>
        <pc:grpChg chg="add mod">
          <ac:chgData name="王军波" userId="abc43a65-caf0-4467-916d-72d11a280d59" providerId="ADAL" clId="{3776E186-798B-41EF-99AF-69CD81DF1B15}" dt="2021-05-23T11:00:32.930" v="158" actId="1076"/>
          <ac:grpSpMkLst>
            <pc:docMk/>
            <pc:sldMk cId="2599752650" sldId="586"/>
            <ac:grpSpMk id="51" creationId="{8301569D-08C5-40CE-A2DB-F7DDC7A310A9}"/>
          </ac:grpSpMkLst>
        </pc:grpChg>
        <pc:grpChg chg="add mod">
          <ac:chgData name="王军波" userId="abc43a65-caf0-4467-916d-72d11a280d59" providerId="ADAL" clId="{3776E186-798B-41EF-99AF-69CD81DF1B15}" dt="2021-05-23T11:01:08.573" v="161" actId="1076"/>
          <ac:grpSpMkLst>
            <pc:docMk/>
            <pc:sldMk cId="2599752650" sldId="586"/>
            <ac:grpSpMk id="75" creationId="{C668BD87-2869-41BA-95A2-639864B2082D}"/>
          </ac:grpSpMkLst>
        </pc:grpChg>
        <pc:grpChg chg="add mod">
          <ac:chgData name="王军波" userId="abc43a65-caf0-4467-916d-72d11a280d59" providerId="ADAL" clId="{3776E186-798B-41EF-99AF-69CD81DF1B15}" dt="2021-05-23T11:00:51.748" v="160" actId="1076"/>
          <ac:grpSpMkLst>
            <pc:docMk/>
            <pc:sldMk cId="2599752650" sldId="586"/>
            <ac:grpSpMk id="96" creationId="{D870AB87-2128-4567-A5DD-0C4473CD14D6}"/>
          </ac:grpSpMkLst>
        </pc:grpChg>
        <pc:cxnChg chg="del mod">
          <ac:chgData name="王军波" userId="abc43a65-caf0-4467-916d-72d11a280d59" providerId="ADAL" clId="{3776E186-798B-41EF-99AF-69CD81DF1B15}" dt="2021-05-23T10:57:26.682" v="126" actId="478"/>
          <ac:cxnSpMkLst>
            <pc:docMk/>
            <pc:sldMk cId="2599752650" sldId="586"/>
            <ac:cxnSpMk id="70" creationId="{A3C7D070-2911-4A76-9A60-901F3D44C050}"/>
          </ac:cxnSpMkLst>
        </pc:cxnChg>
      </pc:sldChg>
      <pc:sldChg chg="modSp">
        <pc:chgData name="王军波" userId="abc43a65-caf0-4467-916d-72d11a280d59" providerId="ADAL" clId="{3776E186-798B-41EF-99AF-69CD81DF1B15}" dt="2021-05-23T11:10:04.841" v="286"/>
        <pc:sldMkLst>
          <pc:docMk/>
          <pc:sldMk cId="3368619090" sldId="587"/>
        </pc:sldMkLst>
        <pc:spChg chg="mod">
          <ac:chgData name="王军波" userId="abc43a65-caf0-4467-916d-72d11a280d59" providerId="ADAL" clId="{3776E186-798B-41EF-99AF-69CD81DF1B15}" dt="2021-05-23T11:10:04.841" v="286"/>
          <ac:spMkLst>
            <pc:docMk/>
            <pc:sldMk cId="3368619090" sldId="587"/>
            <ac:spMk id="3" creationId="{666125B3-46E6-CD44-8B15-CE564C996615}"/>
          </ac:spMkLst>
        </pc:spChg>
      </pc:sldChg>
      <pc:sldChg chg="addSp delSp modSp modAnim">
        <pc:chgData name="王军波" userId="abc43a65-caf0-4467-916d-72d11a280d59" providerId="ADAL" clId="{3776E186-798B-41EF-99AF-69CD81DF1B15}" dt="2021-05-23T11:23:05.778" v="317"/>
        <pc:sldMkLst>
          <pc:docMk/>
          <pc:sldMk cId="2868274484" sldId="588"/>
        </pc:sldMkLst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29" creationId="{9C775DE2-A6FD-4C15-9540-91DDAA3EB9BB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30" creationId="{254FB873-68B4-4541-8A29-BB8A5040BB60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31" creationId="{624FDF97-4591-4303-9FB7-E715E443F37B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32" creationId="{D6F397D6-25F3-4214-89AB-94A4B44C3B6A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33" creationId="{E43AA10B-48B2-426A-9D9A-2A611AF28964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34" creationId="{E8A0B8B9-74C2-4EAA-9260-F4A0ECC92A6F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40" creationId="{F78190EF-3D35-4EF2-A482-0F6FF1967FE7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42" creationId="{EF040D09-A49F-424F-82C3-5876E28231F2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44" creationId="{B58BF47C-153C-4414-A723-3E0337FBDBFF}"/>
          </ac:spMkLst>
        </pc:spChg>
        <pc:spChg chg="del">
          <ac:chgData name="王军波" userId="abc43a65-caf0-4467-916d-72d11a280d59" providerId="ADAL" clId="{3776E186-798B-41EF-99AF-69CD81DF1B15}" dt="2021-05-23T11:11:14.551" v="294" actId="478"/>
          <ac:spMkLst>
            <pc:docMk/>
            <pc:sldMk cId="2868274484" sldId="588"/>
            <ac:spMk id="46" creationId="{3F9D91C4-B609-4B36-B963-22B1F2C6B91E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48" creationId="{BA644608-098A-4E89-B10C-BE6E52FFC69F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2868274484" sldId="588"/>
            <ac:spMk id="49" creationId="{02A1435D-9580-4E0B-9C7C-4F4FD281943B}"/>
          </ac:spMkLst>
        </pc:spChg>
        <pc:spChg chg="del mod topLvl">
          <ac:chgData name="王军波" userId="abc43a65-caf0-4467-916d-72d11a280d59" providerId="ADAL" clId="{3776E186-798B-41EF-99AF-69CD81DF1B15}" dt="2021-05-23T11:11:38.594" v="297" actId="478"/>
          <ac:spMkLst>
            <pc:docMk/>
            <pc:sldMk cId="2868274484" sldId="588"/>
            <ac:spMk id="50" creationId="{75279E0E-3ECA-4604-BCA4-DAF95BBCEB4B}"/>
          </ac:spMkLst>
        </pc:spChg>
        <pc:spChg chg="mod">
          <ac:chgData name="王军波" userId="abc43a65-caf0-4467-916d-72d11a280d59" providerId="ADAL" clId="{3776E186-798B-41EF-99AF-69CD81DF1B15}" dt="2021-05-23T11:22:39.648" v="312"/>
          <ac:spMkLst>
            <pc:docMk/>
            <pc:sldMk cId="2868274484" sldId="588"/>
            <ac:spMk id="57" creationId="{6ECA9D5B-13A9-455E-B06A-F0F118B8B451}"/>
          </ac:spMkLst>
        </pc:spChg>
        <pc:spChg chg="mod">
          <ac:chgData name="王军波" userId="abc43a65-caf0-4467-916d-72d11a280d59" providerId="ADAL" clId="{3776E186-798B-41EF-99AF-69CD81DF1B15}" dt="2021-05-23T11:22:33.304" v="310"/>
          <ac:spMkLst>
            <pc:docMk/>
            <pc:sldMk cId="2868274484" sldId="588"/>
            <ac:spMk id="69" creationId="{1B3B2B7F-D56C-4660-B76F-FA20202A60B0}"/>
          </ac:spMkLst>
        </pc:spChg>
        <pc:spChg chg="mod">
          <ac:chgData name="王军波" userId="abc43a65-caf0-4467-916d-72d11a280d59" providerId="ADAL" clId="{3776E186-798B-41EF-99AF-69CD81DF1B15}" dt="2021-05-23T11:22:52.084" v="316" actId="20577"/>
          <ac:spMkLst>
            <pc:docMk/>
            <pc:sldMk cId="2868274484" sldId="588"/>
            <ac:spMk id="72" creationId="{4A20157F-03B5-4BF2-B3C9-BC03F4F64E5E}"/>
          </ac:spMkLst>
        </pc:spChg>
        <pc:spChg chg="add del">
          <ac:chgData name="王军波" userId="abc43a65-caf0-4467-916d-72d11a280d59" providerId="ADAL" clId="{3776E186-798B-41EF-99AF-69CD81DF1B15}" dt="2021-05-23T11:22:47.876" v="314" actId="478"/>
          <ac:spMkLst>
            <pc:docMk/>
            <pc:sldMk cId="2868274484" sldId="588"/>
            <ac:spMk id="76" creationId="{C0224E70-80A4-49F9-BDFB-A711AB2ED9D4}"/>
          </ac:spMkLst>
        </pc:spChg>
        <pc:grpChg chg="mod">
          <ac:chgData name="王军波" userId="abc43a65-caf0-4467-916d-72d11a280d59" providerId="ADAL" clId="{3776E186-798B-41EF-99AF-69CD81DF1B15}" dt="2021-05-23T11:10:57.576" v="288" actId="1076"/>
          <ac:grpSpMkLst>
            <pc:docMk/>
            <pc:sldMk cId="2868274484" sldId="588"/>
            <ac:grpSpMk id="4" creationId="{00000000-0000-0000-0000-000000000000}"/>
          </ac:grpSpMkLst>
        </pc:grpChg>
        <pc:grpChg chg="add del mod">
          <ac:chgData name="王军波" userId="abc43a65-caf0-4467-916d-72d11a280d59" providerId="ADAL" clId="{3776E186-798B-41EF-99AF-69CD81DF1B15}" dt="2021-05-23T11:11:35.265" v="295" actId="165"/>
          <ac:grpSpMkLst>
            <pc:docMk/>
            <pc:sldMk cId="2868274484" sldId="588"/>
            <ac:grpSpMk id="28" creationId="{20F8365F-492B-486D-A6A9-3405F610BD0B}"/>
          </ac:grpSpMkLst>
        </pc:grpChg>
        <pc:grpChg chg="add mod">
          <ac:chgData name="王军波" userId="abc43a65-caf0-4467-916d-72d11a280d59" providerId="ADAL" clId="{3776E186-798B-41EF-99AF-69CD81DF1B15}" dt="2021-05-23T11:11:59.128" v="305" actId="1036"/>
          <ac:grpSpMkLst>
            <pc:docMk/>
            <pc:sldMk cId="2868274484" sldId="588"/>
            <ac:grpSpMk id="52" creationId="{EF89EFAF-B147-4D49-997B-673106AE3C7E}"/>
          </ac:grpSpMkLst>
        </pc:grpChg>
        <pc:grpChg chg="add mod">
          <ac:chgData name="王军波" userId="abc43a65-caf0-4467-916d-72d11a280d59" providerId="ADAL" clId="{3776E186-798B-41EF-99AF-69CD81DF1B15}" dt="2021-05-23T11:12:06.586" v="308" actId="1076"/>
          <ac:grpSpMkLst>
            <pc:docMk/>
            <pc:sldMk cId="2868274484" sldId="588"/>
            <ac:grpSpMk id="53" creationId="{8A3C6519-DD76-4A35-92E2-AF5116B3E2E6}"/>
          </ac:grpSpMkLst>
        </pc:grp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2868274484" sldId="588"/>
            <ac:cxnSpMk id="35" creationId="{15452A89-95C9-443A-BA53-7881DB293D6D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2868274484" sldId="588"/>
            <ac:cxnSpMk id="36" creationId="{A901D615-4CFB-471C-A6E6-3F09BECB0909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2868274484" sldId="588"/>
            <ac:cxnSpMk id="37" creationId="{BC238BF8-2278-41AC-B8D5-5FB1A8E7E92F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2868274484" sldId="588"/>
            <ac:cxnSpMk id="38" creationId="{1825189B-012F-4FA6-8E17-1F140A3481CE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2868274484" sldId="588"/>
            <ac:cxnSpMk id="39" creationId="{38605A74-46A2-4CE0-BF48-A3D3F96186B9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2868274484" sldId="588"/>
            <ac:cxnSpMk id="41" creationId="{91A974C2-5180-4FE8-81A6-2868CBE7ED21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2868274484" sldId="588"/>
            <ac:cxnSpMk id="43" creationId="{E84AC1BB-B500-4F1C-98C2-4BCBAD467C8A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2868274484" sldId="588"/>
            <ac:cxnSpMk id="45" creationId="{A2C9E5F9-B5BC-4223-862F-2F9EE236E85F}"/>
          </ac:cxnSpMkLst>
        </pc:cxnChg>
        <pc:cxnChg chg="del mod topLvl">
          <ac:chgData name="王军波" userId="abc43a65-caf0-4467-916d-72d11a280d59" providerId="ADAL" clId="{3776E186-798B-41EF-99AF-69CD81DF1B15}" dt="2021-05-23T11:11:41.637" v="298" actId="478"/>
          <ac:cxnSpMkLst>
            <pc:docMk/>
            <pc:sldMk cId="2868274484" sldId="588"/>
            <ac:cxnSpMk id="47" creationId="{F3239D8B-59CB-422F-B4DB-D35563233A94}"/>
          </ac:cxnSpMkLst>
        </pc:cxnChg>
      </pc:sldChg>
      <pc:sldChg chg="modSp">
        <pc:chgData name="王军波" userId="abc43a65-caf0-4467-916d-72d11a280d59" providerId="ADAL" clId="{3776E186-798B-41EF-99AF-69CD81DF1B15}" dt="2021-05-23T11:28:26.173" v="375" actId="947"/>
        <pc:sldMkLst>
          <pc:docMk/>
          <pc:sldMk cId="2489440632" sldId="589"/>
        </pc:sldMkLst>
        <pc:spChg chg="mod">
          <ac:chgData name="王军波" userId="abc43a65-caf0-4467-916d-72d11a280d59" providerId="ADAL" clId="{3776E186-798B-41EF-99AF-69CD81DF1B15}" dt="2021-05-23T11:28:26.173" v="375" actId="947"/>
          <ac:spMkLst>
            <pc:docMk/>
            <pc:sldMk cId="2489440632" sldId="589"/>
            <ac:spMk id="3" creationId="{00A6B553-EA07-2C47-9B24-571A846CF87C}"/>
          </ac:spMkLst>
        </pc:spChg>
      </pc:sldChg>
      <pc:sldChg chg="modSp">
        <pc:chgData name="王军波" userId="abc43a65-caf0-4467-916d-72d11a280d59" providerId="ADAL" clId="{3776E186-798B-41EF-99AF-69CD81DF1B15}" dt="2021-05-23T11:28:46.011" v="378"/>
        <pc:sldMkLst>
          <pc:docMk/>
          <pc:sldMk cId="3175424250" sldId="590"/>
        </pc:sldMkLst>
        <pc:spChg chg="mod">
          <ac:chgData name="王军波" userId="abc43a65-caf0-4467-916d-72d11a280d59" providerId="ADAL" clId="{3776E186-798B-41EF-99AF-69CD81DF1B15}" dt="2021-05-23T11:28:46.011" v="378"/>
          <ac:spMkLst>
            <pc:docMk/>
            <pc:sldMk cId="3175424250" sldId="590"/>
            <ac:spMk id="2" creationId="{00000000-0000-0000-0000-000000000000}"/>
          </ac:spMkLst>
        </pc:spChg>
      </pc:sldChg>
      <pc:sldChg chg="addSp delSp modSp modAnim">
        <pc:chgData name="王军波" userId="abc43a65-caf0-4467-916d-72d11a280d59" providerId="ADAL" clId="{3776E186-798B-41EF-99AF-69CD81DF1B15}" dt="2021-05-23T12:46:02.249" v="405"/>
        <pc:sldMkLst>
          <pc:docMk/>
          <pc:sldMk cId="4293591654" sldId="591"/>
        </pc:sldMkLst>
        <pc:spChg chg="mod">
          <ac:chgData name="王军波" userId="abc43a65-caf0-4467-916d-72d11a280d59" providerId="ADAL" clId="{3776E186-798B-41EF-99AF-69CD81DF1B15}" dt="2021-05-23T12:42:26.099" v="395" actId="15"/>
          <ac:spMkLst>
            <pc:docMk/>
            <pc:sldMk cId="4293591654" sldId="591"/>
            <ac:spMk id="3" creationId="{00000000-0000-0000-0000-000000000000}"/>
          </ac:spMkLst>
        </pc:spChg>
        <pc:spChg chg="add del">
          <ac:chgData name="王军波" userId="abc43a65-caf0-4467-916d-72d11a280d59" providerId="ADAL" clId="{3776E186-798B-41EF-99AF-69CD81DF1B15}" dt="2021-05-23T12:41:52.652" v="384"/>
          <ac:spMkLst>
            <pc:docMk/>
            <pc:sldMk cId="4293591654" sldId="591"/>
            <ac:spMk id="5" creationId="{A3DE0E05-5FFD-4C76-B2ED-127776A7118A}"/>
          </ac:spMkLst>
        </pc:spChg>
      </pc:sldChg>
      <pc:sldChg chg="modAnim">
        <pc:chgData name="王军波" userId="abc43a65-caf0-4467-916d-72d11a280d59" providerId="ADAL" clId="{3776E186-798B-41EF-99AF-69CD81DF1B15}" dt="2021-05-23T12:51:06.688" v="409"/>
        <pc:sldMkLst>
          <pc:docMk/>
          <pc:sldMk cId="3611673796" sldId="592"/>
        </pc:sldMkLst>
      </pc:sldChg>
      <pc:sldChg chg="modAnim">
        <pc:chgData name="王军波" userId="abc43a65-caf0-4467-916d-72d11a280d59" providerId="ADAL" clId="{3776E186-798B-41EF-99AF-69CD81DF1B15}" dt="2021-05-23T13:19:48.720" v="417"/>
        <pc:sldMkLst>
          <pc:docMk/>
          <pc:sldMk cId="3914550358" sldId="593"/>
        </pc:sldMkLst>
      </pc:sldChg>
      <pc:sldChg chg="addSp modSp modAnim">
        <pc:chgData name="王军波" userId="abc43a65-caf0-4467-916d-72d11a280d59" providerId="ADAL" clId="{3776E186-798B-41EF-99AF-69CD81DF1B15}" dt="2021-05-23T15:06:41.389" v="433"/>
        <pc:sldMkLst>
          <pc:docMk/>
          <pc:sldMk cId="2326798834" sldId="596"/>
        </pc:sldMkLst>
        <pc:spChg chg="mod">
          <ac:chgData name="王军波" userId="abc43a65-caf0-4467-916d-72d11a280d59" providerId="ADAL" clId="{3776E186-798B-41EF-99AF-69CD81DF1B15}" dt="2021-05-23T15:05:24.723" v="422" actId="164"/>
          <ac:spMkLst>
            <pc:docMk/>
            <pc:sldMk cId="2326798834" sldId="596"/>
            <ac:spMk id="5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24.723" v="422" actId="164"/>
          <ac:spMkLst>
            <pc:docMk/>
            <pc:sldMk cId="2326798834" sldId="596"/>
            <ac:spMk id="55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24.723" v="422" actId="164"/>
          <ac:spMkLst>
            <pc:docMk/>
            <pc:sldMk cId="2326798834" sldId="596"/>
            <ac:spMk id="56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24.723" v="422" actId="164"/>
          <ac:spMkLst>
            <pc:docMk/>
            <pc:sldMk cId="2326798834" sldId="596"/>
            <ac:spMk id="5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6:35.341" v="431" actId="164"/>
          <ac:spMkLst>
            <pc:docMk/>
            <pc:sldMk cId="2326798834" sldId="596"/>
            <ac:spMk id="5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6:35.341" v="431" actId="164"/>
          <ac:spMkLst>
            <pc:docMk/>
            <pc:sldMk cId="2326798834" sldId="596"/>
            <ac:spMk id="6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58.619" v="425" actId="164"/>
          <ac:spMkLst>
            <pc:docMk/>
            <pc:sldMk cId="2326798834" sldId="596"/>
            <ac:spMk id="61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30.207" v="423" actId="164"/>
          <ac:spMkLst>
            <pc:docMk/>
            <pc:sldMk cId="2326798834" sldId="596"/>
            <ac:spMk id="8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30.207" v="423" actId="164"/>
          <ac:spMkLst>
            <pc:docMk/>
            <pc:sldMk cId="2326798834" sldId="596"/>
            <ac:spMk id="8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39.648" v="424" actId="164"/>
          <ac:spMkLst>
            <pc:docMk/>
            <pc:sldMk cId="2326798834" sldId="596"/>
            <ac:spMk id="110" creationId="{00000000-0000-0000-0000-000000000000}"/>
          </ac:spMkLst>
        </pc:spChg>
        <pc:grpChg chg="add mod">
          <ac:chgData name="王军波" userId="abc43a65-caf0-4467-916d-72d11a280d59" providerId="ADAL" clId="{3776E186-798B-41EF-99AF-69CD81DF1B15}" dt="2021-05-23T15:05:24.723" v="422" actId="164"/>
          <ac:grpSpMkLst>
            <pc:docMk/>
            <pc:sldMk cId="2326798834" sldId="596"/>
            <ac:grpSpMk id="2" creationId="{4ABF45BF-1C84-41E0-BBD2-48E6568E220C}"/>
          </ac:grpSpMkLst>
        </pc:grpChg>
        <pc:grpChg chg="add mod">
          <ac:chgData name="王军波" userId="abc43a65-caf0-4467-916d-72d11a280d59" providerId="ADAL" clId="{3776E186-798B-41EF-99AF-69CD81DF1B15}" dt="2021-05-23T15:05:30.207" v="423" actId="164"/>
          <ac:grpSpMkLst>
            <pc:docMk/>
            <pc:sldMk cId="2326798834" sldId="596"/>
            <ac:grpSpMk id="3" creationId="{72FE9609-55D5-4F99-9B53-7B3760E36C97}"/>
          </ac:grpSpMkLst>
        </pc:grpChg>
        <pc:grpChg chg="mod">
          <ac:chgData name="王军波" userId="abc43a65-caf0-4467-916d-72d11a280d59" providerId="ADAL" clId="{3776E186-798B-41EF-99AF-69CD81DF1B15}" dt="2021-05-23T15:05:24.723" v="422" actId="164"/>
          <ac:grpSpMkLst>
            <pc:docMk/>
            <pc:sldMk cId="2326798834" sldId="596"/>
            <ac:grpSpMk id="4" creationId="{00000000-0000-0000-0000-000000000000}"/>
          </ac:grpSpMkLst>
        </pc:grpChg>
        <pc:grpChg chg="add mod">
          <ac:chgData name="王军波" userId="abc43a65-caf0-4467-916d-72d11a280d59" providerId="ADAL" clId="{3776E186-798B-41EF-99AF-69CD81DF1B15}" dt="2021-05-23T15:05:39.648" v="424" actId="164"/>
          <ac:grpSpMkLst>
            <pc:docMk/>
            <pc:sldMk cId="2326798834" sldId="596"/>
            <ac:grpSpMk id="26" creationId="{3BBCE637-8FF0-4BD1-8377-D8801B95D02D}"/>
          </ac:grpSpMkLst>
        </pc:grpChg>
        <pc:grpChg chg="add mod">
          <ac:chgData name="王军波" userId="abc43a65-caf0-4467-916d-72d11a280d59" providerId="ADAL" clId="{3776E186-798B-41EF-99AF-69CD81DF1B15}" dt="2021-05-23T15:06:35.341" v="431" actId="164"/>
          <ac:grpSpMkLst>
            <pc:docMk/>
            <pc:sldMk cId="2326798834" sldId="596"/>
            <ac:grpSpMk id="27" creationId="{64C8BAAE-B81D-41DF-8E71-9E7886855663}"/>
          </ac:grpSpMkLst>
        </pc:grpChg>
        <pc:grpChg chg="add mod">
          <ac:chgData name="王军波" userId="abc43a65-caf0-4467-916d-72d11a280d59" providerId="ADAL" clId="{3776E186-798B-41EF-99AF-69CD81DF1B15}" dt="2021-05-23T15:06:35.341" v="431" actId="164"/>
          <ac:grpSpMkLst>
            <pc:docMk/>
            <pc:sldMk cId="2326798834" sldId="596"/>
            <ac:grpSpMk id="28" creationId="{2358404F-61CF-4104-A668-0C7D22EDA9BC}"/>
          </ac:grpSpMkLst>
        </pc:grpChg>
        <pc:grpChg chg="mod">
          <ac:chgData name="王军波" userId="abc43a65-caf0-4467-916d-72d11a280d59" providerId="ADAL" clId="{3776E186-798B-41EF-99AF-69CD81DF1B15}" dt="2021-05-23T15:05:58.619" v="425" actId="164"/>
          <ac:grpSpMkLst>
            <pc:docMk/>
            <pc:sldMk cId="2326798834" sldId="596"/>
            <ac:grpSpMk id="31" creationId="{00000000-0000-0000-0000-000000000000}"/>
          </ac:grpSpMkLst>
        </pc:grpChg>
        <pc:grpChg chg="mod">
          <ac:chgData name="王军波" userId="abc43a65-caf0-4467-916d-72d11a280d59" providerId="ADAL" clId="{3776E186-798B-41EF-99AF-69CD81DF1B15}" dt="2021-05-23T15:05:30.207" v="423" actId="164"/>
          <ac:grpSpMkLst>
            <pc:docMk/>
            <pc:sldMk cId="2326798834" sldId="596"/>
            <ac:grpSpMk id="62" creationId="{00000000-0000-0000-0000-000000000000}"/>
          </ac:grpSpMkLst>
        </pc:grpChg>
        <pc:grpChg chg="mod">
          <ac:chgData name="王军波" userId="abc43a65-caf0-4467-916d-72d11a280d59" providerId="ADAL" clId="{3776E186-798B-41EF-99AF-69CD81DF1B15}" dt="2021-05-23T15:05:39.648" v="424" actId="164"/>
          <ac:grpSpMkLst>
            <pc:docMk/>
            <pc:sldMk cId="2326798834" sldId="596"/>
            <ac:grpSpMk id="88" creationId="{00000000-0000-0000-0000-000000000000}"/>
          </ac:grpSpMkLst>
        </pc:grpChg>
      </pc:sldChg>
      <pc:sldChg chg="addSp delSp modSp">
        <pc:chgData name="王军波" userId="abc43a65-caf0-4467-916d-72d11a280d59" providerId="ADAL" clId="{3776E186-798B-41EF-99AF-69CD81DF1B15}" dt="2021-05-22T19:28:14.594" v="51" actId="1076"/>
        <pc:sldMkLst>
          <pc:docMk/>
          <pc:sldMk cId="4178446864" sldId="622"/>
        </pc:sldMkLst>
        <pc:spChg chg="del mod">
          <ac:chgData name="王军波" userId="abc43a65-caf0-4467-916d-72d11a280d59" providerId="ADAL" clId="{3776E186-798B-41EF-99AF-69CD81DF1B15}" dt="2021-05-22T19:26:56.747" v="1" actId="478"/>
          <ac:spMkLst>
            <pc:docMk/>
            <pc:sldMk cId="4178446864" sldId="622"/>
            <ac:spMk id="3" creationId="{00000000-0000-0000-0000-000000000000}"/>
          </ac:spMkLst>
        </pc:spChg>
        <pc:spChg chg="add mod">
          <ac:chgData name="王军波" userId="abc43a65-caf0-4467-916d-72d11a280d59" providerId="ADAL" clId="{3776E186-798B-41EF-99AF-69CD81DF1B15}" dt="2021-05-22T19:28:14.594" v="51" actId="1076"/>
          <ac:spMkLst>
            <pc:docMk/>
            <pc:sldMk cId="4178446864" sldId="622"/>
            <ac:spMk id="5" creationId="{0C46E62F-F73A-4CBA-8B03-F5322D0AD5F5}"/>
          </ac:spMkLst>
        </pc:spChg>
      </pc:sldChg>
      <pc:sldChg chg="delSp modSp">
        <pc:chgData name="王军波" userId="abc43a65-caf0-4467-916d-72d11a280d59" providerId="ADAL" clId="{3776E186-798B-41EF-99AF-69CD81DF1B15}" dt="2021-05-22T19:28:52.190" v="81" actId="1037"/>
        <pc:sldMkLst>
          <pc:docMk/>
          <pc:sldMk cId="2194282655" sldId="623"/>
        </pc:sldMkLst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5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6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10" creationId="{00000000-0000-0000-0000-000000000000}"/>
          </ac:spMkLst>
        </pc:spChg>
        <pc:spChg chg="del">
          <ac:chgData name="王军波" userId="abc43a65-caf0-4467-916d-72d11a280d59" providerId="ADAL" clId="{3776E186-798B-41EF-99AF-69CD81DF1B15}" dt="2021-05-22T19:28:46.547" v="57" actId="478"/>
          <ac:spMkLst>
            <pc:docMk/>
            <pc:sldMk cId="2194282655" sldId="623"/>
            <ac:spMk id="11" creationId="{DA887724-44B6-F54A-9D28-2147D7AAF015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1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2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3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31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32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33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3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3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45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46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53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5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41.767" v="56" actId="404"/>
          <ac:spMkLst>
            <pc:docMk/>
            <pc:sldMk cId="2194282655" sldId="623"/>
            <ac:spMk id="5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5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5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6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2194282655" sldId="623"/>
            <ac:spMk id="61" creationId="{00000000-0000-0000-0000-000000000000}"/>
          </ac:spMkLst>
        </pc:sp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12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13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16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20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23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26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35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36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37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39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40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41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47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50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55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2194282655" sldId="623"/>
            <ac:cxnSpMk id="56" creationId="{00000000-0000-0000-0000-000000000000}"/>
          </ac:cxnSpMkLst>
        </pc:cxnChg>
      </pc:sldChg>
      <pc:sldChg chg="delSp">
        <pc:chgData name="王军波" userId="abc43a65-caf0-4467-916d-72d11a280d59" providerId="ADAL" clId="{3776E186-798B-41EF-99AF-69CD81DF1B15}" dt="2021-05-22T19:29:01.404" v="82" actId="478"/>
        <pc:sldMkLst>
          <pc:docMk/>
          <pc:sldMk cId="2937531179" sldId="624"/>
        </pc:sldMkLst>
        <pc:spChg chg="del">
          <ac:chgData name="王军波" userId="abc43a65-caf0-4467-916d-72d11a280d59" providerId="ADAL" clId="{3776E186-798B-41EF-99AF-69CD81DF1B15}" dt="2021-05-22T19:29:01.404" v="82" actId="478"/>
          <ac:spMkLst>
            <pc:docMk/>
            <pc:sldMk cId="2937531179" sldId="624"/>
            <ac:spMk id="42" creationId="{F2CB5C5E-1C9D-5F4C-A672-F26EAFC5B538}"/>
          </ac:spMkLst>
        </pc:spChg>
      </pc:sldChg>
      <pc:sldChg chg="delSp modSp">
        <pc:chgData name="王军波" userId="abc43a65-caf0-4467-916d-72d11a280d59" providerId="ADAL" clId="{3776E186-798B-41EF-99AF-69CD81DF1B15}" dt="2021-05-22T19:30:03.616" v="101"/>
        <pc:sldMkLst>
          <pc:docMk/>
          <pc:sldMk cId="948361290" sldId="625"/>
        </pc:sldMkLst>
        <pc:spChg chg="del">
          <ac:chgData name="王军波" userId="abc43a65-caf0-4467-916d-72d11a280d59" providerId="ADAL" clId="{3776E186-798B-41EF-99AF-69CD81DF1B15}" dt="2021-05-22T19:29:07.288" v="83" actId="478"/>
          <ac:spMkLst>
            <pc:docMk/>
            <pc:sldMk cId="948361290" sldId="625"/>
            <ac:spMk id="7" creationId="{E358B1A5-A7C7-3642-9CAE-DCCE46AA6290}"/>
          </ac:spMkLst>
        </pc:spChg>
        <pc:spChg chg="mod">
          <ac:chgData name="王军波" userId="abc43a65-caf0-4467-916d-72d11a280d59" providerId="ADAL" clId="{3776E186-798B-41EF-99AF-69CD81DF1B15}" dt="2021-05-22T19:30:03.616" v="101"/>
          <ac:spMkLst>
            <pc:docMk/>
            <pc:sldMk cId="948361290" sldId="625"/>
            <ac:spMk id="42" creationId="{00000000-0000-0000-0000-000000000000}"/>
          </ac:spMkLst>
        </pc:spChg>
      </pc:sldChg>
      <pc:sldChg chg="modSp modAnim">
        <pc:chgData name="王军波" userId="abc43a65-caf0-4467-916d-72d11a280d59" providerId="ADAL" clId="{3776E186-798B-41EF-99AF-69CD81DF1B15}" dt="2021-05-22T19:31:29.165" v="117" actId="113"/>
        <pc:sldMkLst>
          <pc:docMk/>
          <pc:sldMk cId="3113867525" sldId="626"/>
        </pc:sldMkLst>
        <pc:spChg chg="mod">
          <ac:chgData name="王军波" userId="abc43a65-caf0-4467-916d-72d11a280d59" providerId="ADAL" clId="{3776E186-798B-41EF-99AF-69CD81DF1B15}" dt="2021-05-22T19:31:29.165" v="117" actId="113"/>
          <ac:spMkLst>
            <pc:docMk/>
            <pc:sldMk cId="3113867525" sldId="626"/>
            <ac:spMk id="3" creationId="{00000000-0000-0000-0000-000000000000}"/>
          </ac:spMkLst>
        </pc:spChg>
      </pc:sldChg>
      <pc:sldChg chg="add del">
        <pc:chgData name="王军波" userId="abc43a65-caf0-4467-916d-72d11a280d59" providerId="ADAL" clId="{3776E186-798B-41EF-99AF-69CD81DF1B15}" dt="2021-05-23T13:17:53.025" v="412" actId="2696"/>
        <pc:sldMkLst>
          <pc:docMk/>
          <pc:sldMk cId="490627556" sldId="633"/>
        </pc:sldMkLst>
      </pc:sldChg>
    </pc:docChg>
  </pc:docChgLst>
  <pc:docChgLst>
    <pc:chgData name="军波 王" userId="abc43a65-caf0-4467-916d-72d11a280d59" providerId="ADAL" clId="{0A5D1175-0F87-7945-B3F6-9EBB4743EF6C}"/>
    <pc:docChg chg="undo custSel modSld">
      <pc:chgData name="军波 王" userId="abc43a65-caf0-4467-916d-72d11a280d59" providerId="ADAL" clId="{0A5D1175-0F87-7945-B3F6-9EBB4743EF6C}" dt="2021-05-31T16:32:59.897" v="28" actId="20577"/>
      <pc:docMkLst>
        <pc:docMk/>
      </pc:docMkLst>
      <pc:sldChg chg="modSp mod">
        <pc:chgData name="军波 王" userId="abc43a65-caf0-4467-916d-72d11a280d59" providerId="ADAL" clId="{0A5D1175-0F87-7945-B3F6-9EBB4743EF6C}" dt="2021-05-31T16:32:25.171" v="16" actId="14100"/>
        <pc:sldMkLst>
          <pc:docMk/>
          <pc:sldMk cId="0" sldId="580"/>
        </pc:sldMkLst>
        <pc:spChg chg="mod">
          <ac:chgData name="军波 王" userId="abc43a65-caf0-4467-916d-72d11a280d59" providerId="ADAL" clId="{0A5D1175-0F87-7945-B3F6-9EBB4743EF6C}" dt="2021-05-31T16:32:25.171" v="16" actId="14100"/>
          <ac:spMkLst>
            <pc:docMk/>
            <pc:sldMk cId="0" sldId="580"/>
            <ac:spMk id="3" creationId="{00000000-0000-0000-0000-000000000000}"/>
          </ac:spMkLst>
        </pc:spChg>
      </pc:sldChg>
      <pc:sldChg chg="modSp mod">
        <pc:chgData name="军波 王" userId="abc43a65-caf0-4467-916d-72d11a280d59" providerId="ADAL" clId="{0A5D1175-0F87-7945-B3F6-9EBB4743EF6C}" dt="2021-05-31T16:32:59.897" v="28" actId="20577"/>
        <pc:sldMkLst>
          <pc:docMk/>
          <pc:sldMk cId="0" sldId="582"/>
        </pc:sldMkLst>
        <pc:spChg chg="mod">
          <ac:chgData name="军波 王" userId="abc43a65-caf0-4467-916d-72d11a280d59" providerId="ADAL" clId="{0A5D1175-0F87-7945-B3F6-9EBB4743EF6C}" dt="2021-05-31T16:32:59.897" v="28" actId="20577"/>
          <ac:spMkLst>
            <pc:docMk/>
            <pc:sldMk cId="0" sldId="582"/>
            <ac:spMk id="3" creationId="{00000000-0000-0000-0000-000000000000}"/>
          </ac:spMkLst>
        </pc:spChg>
      </pc:sldChg>
    </pc:docChg>
  </pc:docChgLst>
  <pc:docChgLst>
    <pc:chgData name="军波 王" userId="abc43a65-caf0-4467-916d-72d11a280d59" providerId="ADAL" clId="{DE44520A-4A1C-7644-B3E4-0DD3A4005A69}"/>
    <pc:docChg chg="undo custSel addSld delSld modSld">
      <pc:chgData name="军波 王" userId="abc43a65-caf0-4467-916d-72d11a280d59" providerId="ADAL" clId="{DE44520A-4A1C-7644-B3E4-0DD3A4005A69}" dt="2022-12-14T14:10:31.467" v="114" actId="1076"/>
      <pc:docMkLst>
        <pc:docMk/>
      </pc:docMkLst>
      <pc:sldChg chg="addSp delSp modSp add mod modClrScheme chgLayout">
        <pc:chgData name="军波 王" userId="abc43a65-caf0-4467-916d-72d11a280d59" providerId="ADAL" clId="{DE44520A-4A1C-7644-B3E4-0DD3A4005A69}" dt="2022-12-10T14:33:42.442" v="89"/>
        <pc:sldMkLst>
          <pc:docMk/>
          <pc:sldMk cId="0" sldId="289"/>
        </pc:sldMkLst>
        <pc:spChg chg="add del mod ord">
          <ac:chgData name="军波 王" userId="abc43a65-caf0-4467-916d-72d11a280d59" providerId="ADAL" clId="{DE44520A-4A1C-7644-B3E4-0DD3A4005A69}" dt="2022-12-10T14:26:55.650" v="56" actId="700"/>
          <ac:spMkLst>
            <pc:docMk/>
            <pc:sldMk cId="0" sldId="289"/>
            <ac:spMk id="2" creationId="{52A74AF8-2968-0C4A-AA04-1871A06A9C20}"/>
          </ac:spMkLst>
        </pc:spChg>
        <pc:spChg chg="add mod ord">
          <ac:chgData name="军波 王" userId="abc43a65-caf0-4467-916d-72d11a280d59" providerId="ADAL" clId="{DE44520A-4A1C-7644-B3E4-0DD3A4005A69}" dt="2022-12-10T14:33:42.442" v="89"/>
          <ac:spMkLst>
            <pc:docMk/>
            <pc:sldMk cId="0" sldId="289"/>
            <ac:spMk id="3" creationId="{FD8E1B87-0583-6B40-B4DF-F77D586EC8E8}"/>
          </ac:spMkLst>
        </pc:spChg>
        <pc:spChg chg="add del mod ord">
          <ac:chgData name="军波 王" userId="abc43a65-caf0-4467-916d-72d11a280d59" providerId="ADAL" clId="{DE44520A-4A1C-7644-B3E4-0DD3A4005A69}" dt="2022-12-10T14:27:02.551" v="57" actId="478"/>
          <ac:spMkLst>
            <pc:docMk/>
            <pc:sldMk cId="0" sldId="289"/>
            <ac:spMk id="4" creationId="{BD7E120F-738C-E94A-B70A-07ED277DD819}"/>
          </ac:spMkLst>
        </pc:spChg>
        <pc:spChg chg="mod">
          <ac:chgData name="军波 王" userId="abc43a65-caf0-4467-916d-72d11a280d59" providerId="ADAL" clId="{DE44520A-4A1C-7644-B3E4-0DD3A4005A69}" dt="2022-12-10T14:27:15.684" v="59" actId="1076"/>
          <ac:spMkLst>
            <pc:docMk/>
            <pc:sldMk cId="0" sldId="289"/>
            <ac:spMk id="42001" creationId="{E89C1165-5AC5-8B47-96DF-FCA1A1D91855}"/>
          </ac:spMkLst>
        </pc:spChg>
        <pc:spChg chg="mod">
          <ac:chgData name="军波 王" userId="abc43a65-caf0-4467-916d-72d11a280d59" providerId="ADAL" clId="{DE44520A-4A1C-7644-B3E4-0DD3A4005A69}" dt="2022-12-10T14:27:15.684" v="59" actId="1076"/>
          <ac:spMkLst>
            <pc:docMk/>
            <pc:sldMk cId="0" sldId="289"/>
            <ac:spMk id="42007" creationId="{502C1CF8-5770-9C49-96B4-23F39F3D2560}"/>
          </ac:spMkLst>
        </pc:spChg>
        <pc:spChg chg="mod">
          <ac:chgData name="军波 王" userId="abc43a65-caf0-4467-916d-72d11a280d59" providerId="ADAL" clId="{DE44520A-4A1C-7644-B3E4-0DD3A4005A69}" dt="2022-12-10T14:27:15.684" v="59" actId="1076"/>
          <ac:spMkLst>
            <pc:docMk/>
            <pc:sldMk cId="0" sldId="289"/>
            <ac:spMk id="42010" creationId="{9B0D6CBF-5201-A240-8D3A-072BBC47D054}"/>
          </ac:spMkLst>
        </pc:spChg>
        <pc:spChg chg="mod">
          <ac:chgData name="军波 王" userId="abc43a65-caf0-4467-916d-72d11a280d59" providerId="ADAL" clId="{DE44520A-4A1C-7644-B3E4-0DD3A4005A69}" dt="2022-12-10T14:27:15.684" v="59" actId="1076"/>
          <ac:spMkLst>
            <pc:docMk/>
            <pc:sldMk cId="0" sldId="289"/>
            <ac:spMk id="42011" creationId="{75184EE8-5964-1F4B-98BD-BC143047A660}"/>
          </ac:spMkLst>
        </pc:spChg>
        <pc:spChg chg="mod">
          <ac:chgData name="军波 王" userId="abc43a65-caf0-4467-916d-72d11a280d59" providerId="ADAL" clId="{DE44520A-4A1C-7644-B3E4-0DD3A4005A69}" dt="2022-12-10T14:27:15.684" v="59" actId="1076"/>
          <ac:spMkLst>
            <pc:docMk/>
            <pc:sldMk cId="0" sldId="289"/>
            <ac:spMk id="42013" creationId="{DFB88771-9A26-624B-A007-AEDED7CE35A1}"/>
          </ac:spMkLst>
        </pc:spChg>
        <pc:spChg chg="mod">
          <ac:chgData name="军波 王" userId="abc43a65-caf0-4467-916d-72d11a280d59" providerId="ADAL" clId="{DE44520A-4A1C-7644-B3E4-0DD3A4005A69}" dt="2022-12-10T14:27:15.684" v="59" actId="1076"/>
          <ac:spMkLst>
            <pc:docMk/>
            <pc:sldMk cId="0" sldId="289"/>
            <ac:spMk id="42017" creationId="{26F3F9AA-F06D-5949-988C-42CABEFD9172}"/>
          </ac:spMkLst>
        </pc:spChg>
      </pc:sldChg>
      <pc:sldChg chg="addSp delSp modSp modAnim">
        <pc:chgData name="军波 王" userId="abc43a65-caf0-4467-916d-72d11a280d59" providerId="ADAL" clId="{DE44520A-4A1C-7644-B3E4-0DD3A4005A69}" dt="2022-12-10T14:02:07.850" v="24"/>
        <pc:sldMkLst>
          <pc:docMk/>
          <pc:sldMk cId="793723130" sldId="297"/>
        </pc:sldMkLst>
        <pc:spChg chg="add del mod">
          <ac:chgData name="军波 王" userId="abc43a65-caf0-4467-916d-72d11a280d59" providerId="ADAL" clId="{DE44520A-4A1C-7644-B3E4-0DD3A4005A69}" dt="2022-12-10T14:02:07.850" v="24"/>
          <ac:spMkLst>
            <pc:docMk/>
            <pc:sldMk cId="793723130" sldId="297"/>
            <ac:spMk id="37" creationId="{62003048-2A81-904B-B347-E45A1C0E98F9}"/>
          </ac:spMkLst>
        </pc:spChg>
      </pc:sldChg>
      <pc:sldChg chg="addSp delSp modSp add mod modClrScheme chgLayout">
        <pc:chgData name="军波 王" userId="abc43a65-caf0-4467-916d-72d11a280d59" providerId="ADAL" clId="{DE44520A-4A1C-7644-B3E4-0DD3A4005A69}" dt="2022-12-10T14:33:37.153" v="88"/>
        <pc:sldMkLst>
          <pc:docMk/>
          <pc:sldMk cId="0" sldId="320"/>
        </pc:sldMkLst>
        <pc:spChg chg="add del mod ord">
          <ac:chgData name="军波 王" userId="abc43a65-caf0-4467-916d-72d11a280d59" providerId="ADAL" clId="{DE44520A-4A1C-7644-B3E4-0DD3A4005A69}" dt="2022-12-10T14:26:55.650" v="56" actId="700"/>
          <ac:spMkLst>
            <pc:docMk/>
            <pc:sldMk cId="0" sldId="320"/>
            <ac:spMk id="2" creationId="{FD3FE3E3-85EB-4E41-B0E3-8D313F55544F}"/>
          </ac:spMkLst>
        </pc:spChg>
        <pc:spChg chg="add mod ord">
          <ac:chgData name="军波 王" userId="abc43a65-caf0-4467-916d-72d11a280d59" providerId="ADAL" clId="{DE44520A-4A1C-7644-B3E4-0DD3A4005A69}" dt="2022-12-10T14:33:37.153" v="88"/>
          <ac:spMkLst>
            <pc:docMk/>
            <pc:sldMk cId="0" sldId="320"/>
            <ac:spMk id="3" creationId="{CFEF9847-ADA2-B14F-B1C6-1BA8D4617F92}"/>
          </ac:spMkLst>
        </pc:spChg>
        <pc:spChg chg="add del mod ord">
          <ac:chgData name="军波 王" userId="abc43a65-caf0-4467-916d-72d11a280d59" providerId="ADAL" clId="{DE44520A-4A1C-7644-B3E4-0DD3A4005A69}" dt="2022-12-10T14:28:23.940" v="69" actId="478"/>
          <ac:spMkLst>
            <pc:docMk/>
            <pc:sldMk cId="0" sldId="320"/>
            <ac:spMk id="4" creationId="{AF3881EF-8D73-2343-B724-680A7336CD7F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02" creationId="{1582436F-7FE2-474C-A77A-14EC4B4B139A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04" creationId="{63378760-0E29-D540-A2C1-A790D469EFA6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06" creationId="{F0A5950B-ED06-2848-88E5-3A211D8C5012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07" creationId="{4E0869BD-ADB3-7243-97A3-F44A27E6C45B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08" creationId="{5304ACF7-0735-1A47-8709-A6862C2E1200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09" creationId="{9E2EC33B-0B37-554D-82F5-A9707962C928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10" creationId="{8A2F0977-F247-0A40-95FD-A12F4C924804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11" creationId="{046E546C-BE77-5446-8D92-451FEDEB7C4A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12" creationId="{47750706-1F01-1A4D-BBCD-DC0CE93CB769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13" creationId="{DFA94E97-36F9-A943-87B8-4F0B6BC4386C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16" creationId="{800A34FF-ED00-514B-8B09-CE3E075B5D13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17" creationId="{3BD9CCB9-4247-C848-A638-F1ADA01B9BE4}"/>
          </ac:spMkLst>
        </pc:spChg>
        <pc:spChg chg="mod">
          <ac:chgData name="军波 王" userId="abc43a65-caf0-4467-916d-72d11a280d59" providerId="ADAL" clId="{DE44520A-4A1C-7644-B3E4-0DD3A4005A69}" dt="2022-12-10T14:29:18.771" v="84" actId="2711"/>
          <ac:spMkLst>
            <pc:docMk/>
            <pc:sldMk cId="0" sldId="320"/>
            <ac:spMk id="76818" creationId="{FAA0E0FD-6C4E-4445-8A63-3F916C21695F}"/>
          </ac:spMkLst>
        </pc:spChg>
      </pc:sldChg>
      <pc:sldChg chg="addSp delSp modSp add mod modClrScheme modAnim chgLayout">
        <pc:chgData name="军波 王" userId="abc43a65-caf0-4467-916d-72d11a280d59" providerId="ADAL" clId="{DE44520A-4A1C-7644-B3E4-0DD3A4005A69}" dt="2022-12-10T14:34:07.823" v="95" actId="1076"/>
        <pc:sldMkLst>
          <pc:docMk/>
          <pc:sldMk cId="0" sldId="358"/>
        </pc:sldMkLst>
        <pc:spChg chg="add del mod ord">
          <ac:chgData name="军波 王" userId="abc43a65-caf0-4467-916d-72d11a280d59" providerId="ADAL" clId="{DE44520A-4A1C-7644-B3E4-0DD3A4005A69}" dt="2022-12-10T14:26:55.650" v="56" actId="700"/>
          <ac:spMkLst>
            <pc:docMk/>
            <pc:sldMk cId="0" sldId="358"/>
            <ac:spMk id="2" creationId="{9C99B2B3-BD1A-FA4A-A5D2-0EE50E2A1F81}"/>
          </ac:spMkLst>
        </pc:spChg>
        <pc:spChg chg="add del mod ord">
          <ac:chgData name="军波 王" userId="abc43a65-caf0-4467-916d-72d11a280d59" providerId="ADAL" clId="{DE44520A-4A1C-7644-B3E4-0DD3A4005A69}" dt="2022-12-10T14:33:55.361" v="92" actId="700"/>
          <ac:spMkLst>
            <pc:docMk/>
            <pc:sldMk cId="0" sldId="358"/>
            <ac:spMk id="3" creationId="{15A72900-1C5D-A147-86F2-8AC42ACE12BC}"/>
          </ac:spMkLst>
        </pc:spChg>
        <pc:spChg chg="add del mod ord">
          <ac:chgData name="军波 王" userId="abc43a65-caf0-4467-916d-72d11a280d59" providerId="ADAL" clId="{DE44520A-4A1C-7644-B3E4-0DD3A4005A69}" dt="2022-12-10T14:27:25.901" v="62" actId="478"/>
          <ac:spMkLst>
            <pc:docMk/>
            <pc:sldMk cId="0" sldId="358"/>
            <ac:spMk id="4" creationId="{7CE76DF9-2BB6-9941-990D-D184B57B15A3}"/>
          </ac:spMkLst>
        </pc:spChg>
        <pc:spChg chg="add del mod ord">
          <ac:chgData name="军波 王" userId="abc43a65-caf0-4467-916d-72d11a280d59" providerId="ADAL" clId="{DE44520A-4A1C-7644-B3E4-0DD3A4005A69}" dt="2022-12-10T14:33:58.315" v="93" actId="700"/>
          <ac:spMkLst>
            <pc:docMk/>
            <pc:sldMk cId="0" sldId="358"/>
            <ac:spMk id="6" creationId="{3D401B04-BA23-4446-B4C4-D0957E99CF37}"/>
          </ac:spMkLst>
        </pc:spChg>
        <pc:spChg chg="add del mod ord">
          <ac:chgData name="军波 王" userId="abc43a65-caf0-4467-916d-72d11a280d59" providerId="ADAL" clId="{DE44520A-4A1C-7644-B3E4-0DD3A4005A69}" dt="2022-12-10T14:33:58.315" v="93" actId="700"/>
          <ac:spMkLst>
            <pc:docMk/>
            <pc:sldMk cId="0" sldId="358"/>
            <ac:spMk id="7" creationId="{F571BB0B-BBA8-A549-9641-FD323559AE84}"/>
          </ac:spMkLst>
        </pc:spChg>
        <pc:spChg chg="add mod ord">
          <ac:chgData name="军波 王" userId="abc43a65-caf0-4467-916d-72d11a280d59" providerId="ADAL" clId="{DE44520A-4A1C-7644-B3E4-0DD3A4005A69}" dt="2022-12-10T14:34:00.502" v="94"/>
          <ac:spMkLst>
            <pc:docMk/>
            <pc:sldMk cId="0" sldId="358"/>
            <ac:spMk id="8" creationId="{B5D1B2BF-41A3-9747-98BF-73FA3A2A606E}"/>
          </ac:spMkLst>
        </pc:spChg>
        <pc:spChg chg="add del">
          <ac:chgData name="军波 王" userId="abc43a65-caf0-4467-916d-72d11a280d59" providerId="ADAL" clId="{DE44520A-4A1C-7644-B3E4-0DD3A4005A69}" dt="2022-12-10T14:33:52.885" v="91" actId="22"/>
          <ac:spMkLst>
            <pc:docMk/>
            <pc:sldMk cId="0" sldId="358"/>
            <ac:spMk id="12" creationId="{822BAD3E-5125-E642-988C-690E4139F1CD}"/>
          </ac:spMkLst>
        </pc:spChg>
        <pc:spChg chg="mod">
          <ac:chgData name="军波 王" userId="abc43a65-caf0-4467-916d-72d11a280d59" providerId="ADAL" clId="{DE44520A-4A1C-7644-B3E4-0DD3A4005A69}" dt="2022-12-10T14:29:36.353" v="87" actId="255"/>
          <ac:spMkLst>
            <pc:docMk/>
            <pc:sldMk cId="0" sldId="358"/>
            <ac:spMk id="115714" creationId="{F258B4F6-23DB-154A-863E-4A034A533683}"/>
          </ac:spMkLst>
        </pc:spChg>
        <pc:spChg chg="mod">
          <ac:chgData name="军波 王" userId="abc43a65-caf0-4467-916d-72d11a280d59" providerId="ADAL" clId="{DE44520A-4A1C-7644-B3E4-0DD3A4005A69}" dt="2022-12-10T14:29:36.353" v="87" actId="255"/>
          <ac:spMkLst>
            <pc:docMk/>
            <pc:sldMk cId="0" sldId="358"/>
            <ac:spMk id="115715" creationId="{52D1E0EC-50B6-DD4F-96A7-D03F28F6C45D}"/>
          </ac:spMkLst>
        </pc:spChg>
        <pc:spChg chg="mod">
          <ac:chgData name="军波 王" userId="abc43a65-caf0-4467-916d-72d11a280d59" providerId="ADAL" clId="{DE44520A-4A1C-7644-B3E4-0DD3A4005A69}" dt="2022-12-10T14:29:36.353" v="87" actId="255"/>
          <ac:spMkLst>
            <pc:docMk/>
            <pc:sldMk cId="0" sldId="358"/>
            <ac:spMk id="115716" creationId="{A1D9EA96-9ABB-8449-A1DB-6DAAF19E282F}"/>
          </ac:spMkLst>
        </pc:spChg>
        <pc:spChg chg="add del mod">
          <ac:chgData name="军波 王" userId="abc43a65-caf0-4467-916d-72d11a280d59" providerId="ADAL" clId="{DE44520A-4A1C-7644-B3E4-0DD3A4005A69}" dt="2022-12-10T14:34:07.823" v="95" actId="1076"/>
          <ac:spMkLst>
            <pc:docMk/>
            <pc:sldMk cId="0" sldId="358"/>
            <ac:spMk id="115717" creationId="{CA0E3E42-98F2-5E47-89A0-0EA85BF803AD}"/>
          </ac:spMkLst>
        </pc:spChg>
        <pc:spChg chg="mod">
          <ac:chgData name="军波 王" userId="abc43a65-caf0-4467-916d-72d11a280d59" providerId="ADAL" clId="{DE44520A-4A1C-7644-B3E4-0DD3A4005A69}" dt="2022-12-10T14:29:36.353" v="87" actId="255"/>
          <ac:spMkLst>
            <pc:docMk/>
            <pc:sldMk cId="0" sldId="358"/>
            <ac:spMk id="115718" creationId="{3D9B2698-910E-524F-9BC8-B38C0EE7A8CA}"/>
          </ac:spMkLst>
        </pc:spChg>
        <pc:spChg chg="mod">
          <ac:chgData name="军波 王" userId="abc43a65-caf0-4467-916d-72d11a280d59" providerId="ADAL" clId="{DE44520A-4A1C-7644-B3E4-0DD3A4005A69}" dt="2022-12-10T14:29:36.353" v="87" actId="255"/>
          <ac:spMkLst>
            <pc:docMk/>
            <pc:sldMk cId="0" sldId="358"/>
            <ac:spMk id="115719" creationId="{AB94CEB1-6BFB-EE43-8A7D-DB47C1F71B1A}"/>
          </ac:spMkLst>
        </pc:spChg>
      </pc:sldChg>
      <pc:sldChg chg="modSp mod">
        <pc:chgData name="军波 王" userId="abc43a65-caf0-4467-916d-72d11a280d59" providerId="ADAL" clId="{DE44520A-4A1C-7644-B3E4-0DD3A4005A69}" dt="2022-12-10T13:51:40.230" v="2" actId="20577"/>
        <pc:sldMkLst>
          <pc:docMk/>
          <pc:sldMk cId="0" sldId="580"/>
        </pc:sldMkLst>
        <pc:spChg chg="mod">
          <ac:chgData name="军波 王" userId="abc43a65-caf0-4467-916d-72d11a280d59" providerId="ADAL" clId="{DE44520A-4A1C-7644-B3E4-0DD3A4005A69}" dt="2022-12-10T13:51:40.230" v="2" actId="20577"/>
          <ac:spMkLst>
            <pc:docMk/>
            <pc:sldMk cId="0" sldId="580"/>
            <ac:spMk id="2" creationId="{00000000-0000-0000-0000-000000000000}"/>
          </ac:spMkLst>
        </pc:spChg>
      </pc:sldChg>
      <pc:sldChg chg="modAnim">
        <pc:chgData name="军波 王" userId="abc43a65-caf0-4467-916d-72d11a280d59" providerId="ADAL" clId="{DE44520A-4A1C-7644-B3E4-0DD3A4005A69}" dt="2022-12-10T13:52:46.984" v="3"/>
        <pc:sldMkLst>
          <pc:docMk/>
          <pc:sldMk cId="0" sldId="582"/>
        </pc:sldMkLst>
      </pc:sldChg>
      <pc:sldChg chg="modSp modAnim">
        <pc:chgData name="军波 王" userId="abc43a65-caf0-4467-916d-72d11a280d59" providerId="ADAL" clId="{DE44520A-4A1C-7644-B3E4-0DD3A4005A69}" dt="2022-12-10T14:20:53.526" v="53" actId="20577"/>
        <pc:sldMkLst>
          <pc:docMk/>
          <pc:sldMk cId="0" sldId="583"/>
        </pc:sldMkLst>
        <pc:spChg chg="mod">
          <ac:chgData name="军波 王" userId="abc43a65-caf0-4467-916d-72d11a280d59" providerId="ADAL" clId="{DE44520A-4A1C-7644-B3E4-0DD3A4005A69}" dt="2022-12-10T14:20:53.526" v="53" actId="20577"/>
          <ac:spMkLst>
            <pc:docMk/>
            <pc:sldMk cId="0" sldId="583"/>
            <ac:spMk id="67" creationId="{550DBE40-5879-F34E-9197-FBAF3AEC4E8B}"/>
          </ac:spMkLst>
        </pc:spChg>
      </pc:sldChg>
      <pc:sldChg chg="addSp delSp modSp mod addAnim delAnim">
        <pc:chgData name="军波 王" userId="abc43a65-caf0-4467-916d-72d11a280d59" providerId="ADAL" clId="{DE44520A-4A1C-7644-B3E4-0DD3A4005A69}" dt="2022-12-10T14:02:08.946" v="25" actId="21"/>
        <pc:sldMkLst>
          <pc:docMk/>
          <pc:sldMk cId="3175424250" sldId="590"/>
        </pc:sldMkLst>
        <pc:spChg chg="add del">
          <ac:chgData name="军波 王" userId="abc43a65-caf0-4467-916d-72d11a280d59" providerId="ADAL" clId="{DE44520A-4A1C-7644-B3E4-0DD3A4005A69}" dt="2022-12-10T14:02:08.946" v="25" actId="21"/>
          <ac:spMkLst>
            <pc:docMk/>
            <pc:sldMk cId="3175424250" sldId="590"/>
            <ac:spMk id="37" creationId="{74D67402-61EC-294D-A256-DB708BEA5D82}"/>
          </ac:spMkLst>
        </pc:spChg>
        <pc:spChg chg="add del mod">
          <ac:chgData name="军波 王" userId="abc43a65-caf0-4467-916d-72d11a280d59" providerId="ADAL" clId="{DE44520A-4A1C-7644-B3E4-0DD3A4005A69}" dt="2022-12-10T14:01:32.801" v="19" actId="22"/>
          <ac:spMkLst>
            <pc:docMk/>
            <pc:sldMk cId="3175424250" sldId="590"/>
            <ac:spMk id="39" creationId="{C7245DF4-A4FC-D243-B770-163B4734F1CC}"/>
          </ac:spMkLst>
        </pc:spChg>
        <pc:graphicFrameChg chg="mod modGraphic">
          <ac:chgData name="军波 王" userId="abc43a65-caf0-4467-916d-72d11a280d59" providerId="ADAL" clId="{DE44520A-4A1C-7644-B3E4-0DD3A4005A69}" dt="2022-12-10T14:01:30.985" v="18" actId="20577"/>
          <ac:graphicFrameMkLst>
            <pc:docMk/>
            <pc:sldMk cId="3175424250" sldId="590"/>
            <ac:graphicFrameMk id="3" creationId="{D874AF4C-2839-2441-B36F-17B9A9EEC573}"/>
          </ac:graphicFrameMkLst>
        </pc:graphicFrameChg>
      </pc:sldChg>
      <pc:sldChg chg="del">
        <pc:chgData name="军波 王" userId="abc43a65-caf0-4467-916d-72d11a280d59" providerId="ADAL" clId="{DE44520A-4A1C-7644-B3E4-0DD3A4005A69}" dt="2022-12-13T03:23:17.291" v="96" actId="2696"/>
        <pc:sldMkLst>
          <pc:docMk/>
          <pc:sldMk cId="4265588090" sldId="620"/>
        </pc:sldMkLst>
      </pc:sldChg>
      <pc:sldChg chg="add del">
        <pc:chgData name="军波 王" userId="abc43a65-caf0-4467-916d-72d11a280d59" providerId="ADAL" clId="{DE44520A-4A1C-7644-B3E4-0DD3A4005A69}" dt="2022-12-13T08:06:08.098" v="102" actId="2696"/>
        <pc:sldMkLst>
          <pc:docMk/>
          <pc:sldMk cId="2880175147" sldId="622"/>
        </pc:sldMkLst>
      </pc:sldChg>
      <pc:sldChg chg="add del">
        <pc:chgData name="军波 王" userId="abc43a65-caf0-4467-916d-72d11a280d59" providerId="ADAL" clId="{DE44520A-4A1C-7644-B3E4-0DD3A4005A69}" dt="2022-12-13T03:23:47.469" v="99" actId="2696"/>
        <pc:sldMkLst>
          <pc:docMk/>
          <pc:sldMk cId="4178446864" sldId="622"/>
        </pc:sldMkLst>
      </pc:sldChg>
      <pc:sldChg chg="addSp delSp modSp new mod modAnim">
        <pc:chgData name="军波 王" userId="abc43a65-caf0-4467-916d-72d11a280d59" providerId="ADAL" clId="{DE44520A-4A1C-7644-B3E4-0DD3A4005A69}" dt="2022-12-14T13:40:56.886" v="110" actId="1076"/>
        <pc:sldMkLst>
          <pc:docMk/>
          <pc:sldMk cId="2390918450" sldId="632"/>
        </pc:sldMkLst>
        <pc:spChg chg="del">
          <ac:chgData name="军波 王" userId="abc43a65-caf0-4467-916d-72d11a280d59" providerId="ADAL" clId="{DE44520A-4A1C-7644-B3E4-0DD3A4005A69}" dt="2022-12-14T13:40:31.388" v="106" actId="478"/>
          <ac:spMkLst>
            <pc:docMk/>
            <pc:sldMk cId="2390918450" sldId="632"/>
            <ac:spMk id="4" creationId="{A5F536A4-E14F-494D-858C-F15BA4CC044F}"/>
          </ac:spMkLst>
        </pc:spChg>
        <pc:spChg chg="add mod">
          <ac:chgData name="军波 王" userId="abc43a65-caf0-4467-916d-72d11a280d59" providerId="ADAL" clId="{DE44520A-4A1C-7644-B3E4-0DD3A4005A69}" dt="2022-12-14T13:40:53.500" v="109" actId="1076"/>
          <ac:spMkLst>
            <pc:docMk/>
            <pc:sldMk cId="2390918450" sldId="632"/>
            <ac:spMk id="5" creationId="{09687B1F-530B-5E45-9516-AB98D881A913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7" creationId="{791208CC-19B0-744C-AA38-9E385DE22C5F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8" creationId="{E4BABA72-EC7F-6940-A105-6EB46693A8F0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9" creationId="{51647D61-F83A-9840-86BC-B6EA50BC7C4B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0" creationId="{91FD57E6-787B-654F-AFFF-2BBC6444E37D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1" creationId="{FA520230-0FC6-CD4F-B836-B3C857246F6F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2" creationId="{87207B8A-C260-F64C-B886-21A19A8BA85A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3" creationId="{4C8647E2-5505-1C40-ACE6-8EC52C02AEDE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4" creationId="{1C302870-ED4A-D349-8FD4-5196A3208F42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5" creationId="{35CD8637-7265-174B-ADFD-A01267A0B408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6" creationId="{DC2C1A38-9624-1448-AF79-0A096936F2A0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7" creationId="{08CDA325-9785-BB4D-A59D-3DEB31A400CB}"/>
          </ac:spMkLst>
        </pc:spChg>
        <pc:spChg chg="mod">
          <ac:chgData name="军波 王" userId="abc43a65-caf0-4467-916d-72d11a280d59" providerId="ADAL" clId="{DE44520A-4A1C-7644-B3E4-0DD3A4005A69}" dt="2022-12-14T13:40:56.886" v="110" actId="1076"/>
          <ac:spMkLst>
            <pc:docMk/>
            <pc:sldMk cId="2390918450" sldId="632"/>
            <ac:spMk id="18" creationId="{DB8EF12D-8E81-F347-A0D3-9742972B87FD}"/>
          </ac:spMkLst>
        </pc:spChg>
        <pc:grpChg chg="add mod">
          <ac:chgData name="军波 王" userId="abc43a65-caf0-4467-916d-72d11a280d59" providerId="ADAL" clId="{DE44520A-4A1C-7644-B3E4-0DD3A4005A69}" dt="2022-12-14T13:40:56.886" v="110" actId="1076"/>
          <ac:grpSpMkLst>
            <pc:docMk/>
            <pc:sldMk cId="2390918450" sldId="632"/>
            <ac:grpSpMk id="6" creationId="{7C02B845-6458-EC4E-A05F-7F5ADED7F7B7}"/>
          </ac:grpSpMkLst>
        </pc:grpChg>
      </pc:sldChg>
      <pc:sldChg chg="del">
        <pc:chgData name="军波 王" userId="abc43a65-caf0-4467-916d-72d11a280d59" providerId="ADAL" clId="{DE44520A-4A1C-7644-B3E4-0DD3A4005A69}" dt="2022-12-13T08:06:02.437" v="101" actId="2696"/>
        <pc:sldMkLst>
          <pc:docMk/>
          <pc:sldMk cId="3514149543" sldId="632"/>
        </pc:sldMkLst>
      </pc:sldChg>
      <pc:sldChg chg="add del">
        <pc:chgData name="军波 王" userId="abc43a65-caf0-4467-916d-72d11a280d59" providerId="ADAL" clId="{DE44520A-4A1C-7644-B3E4-0DD3A4005A69}" dt="2022-12-10T14:01:55.209" v="21"/>
        <pc:sldMkLst>
          <pc:docMk/>
          <pc:sldMk cId="2798498053" sldId="633"/>
        </pc:sldMkLst>
      </pc:sldChg>
      <pc:sldChg chg="addSp delSp modSp new mod">
        <pc:chgData name="军波 王" userId="abc43a65-caf0-4467-916d-72d11a280d59" providerId="ADAL" clId="{DE44520A-4A1C-7644-B3E4-0DD3A4005A69}" dt="2022-12-14T14:10:31.467" v="114" actId="1076"/>
        <pc:sldMkLst>
          <pc:docMk/>
          <pc:sldMk cId="3482130011" sldId="633"/>
        </pc:sldMkLst>
        <pc:spChg chg="del">
          <ac:chgData name="军波 王" userId="abc43a65-caf0-4467-916d-72d11a280d59" providerId="ADAL" clId="{DE44520A-4A1C-7644-B3E4-0DD3A4005A69}" dt="2022-12-14T14:10:25.613" v="112" actId="478"/>
          <ac:spMkLst>
            <pc:docMk/>
            <pc:sldMk cId="3482130011" sldId="633"/>
            <ac:spMk id="4" creationId="{E930AC13-C9E6-D646-A603-8B434D2DD4A6}"/>
          </ac:spMkLst>
        </pc:spChg>
        <pc:spChg chg="add mod">
          <ac:chgData name="军波 王" userId="abc43a65-caf0-4467-916d-72d11a280d59" providerId="ADAL" clId="{DE44520A-4A1C-7644-B3E4-0DD3A4005A69}" dt="2022-12-14T14:10:31.467" v="114" actId="1076"/>
          <ac:spMkLst>
            <pc:docMk/>
            <pc:sldMk cId="3482130011" sldId="633"/>
            <ac:spMk id="6" creationId="{B489F7AD-9652-4846-84AF-B5A3D7AEC67C}"/>
          </ac:spMkLst>
        </pc:spChg>
      </pc:sldChg>
    </pc:docChg>
  </pc:docChgLst>
  <pc:docChgLst>
    <pc:chgData name="王军波" userId="abc43a65-caf0-4467-916d-72d11a280d59" providerId="ADAL" clId="{3E46EEB6-9E66-084E-8C3B-84689C30D2EA}"/>
    <pc:docChg chg="undo custSel addSld delSld modSld">
      <pc:chgData name="王军波" userId="abc43a65-caf0-4467-916d-72d11a280d59" providerId="ADAL" clId="{3E46EEB6-9E66-084E-8C3B-84689C30D2EA}" dt="2023-12-13T14:02:07.200" v="455" actId="1076"/>
      <pc:docMkLst>
        <pc:docMk/>
      </pc:docMkLst>
      <pc:sldChg chg="modSp mod">
        <pc:chgData name="王军波" userId="abc43a65-caf0-4467-916d-72d11a280d59" providerId="ADAL" clId="{3E46EEB6-9E66-084E-8C3B-84689C30D2EA}" dt="2023-12-13T07:10:05.176" v="354" actId="20577"/>
        <pc:sldMkLst>
          <pc:docMk/>
          <pc:sldMk cId="0" sldId="580"/>
        </pc:sldMkLst>
        <pc:spChg chg="mod">
          <ac:chgData name="王军波" userId="abc43a65-caf0-4467-916d-72d11a280d59" providerId="ADAL" clId="{3E46EEB6-9E66-084E-8C3B-84689C30D2EA}" dt="2023-12-13T07:10:05.176" v="354" actId="20577"/>
          <ac:spMkLst>
            <pc:docMk/>
            <pc:sldMk cId="0" sldId="580"/>
            <ac:spMk id="2" creationId="{00000000-0000-0000-0000-000000000000}"/>
          </ac:spMkLst>
        </pc:spChg>
      </pc:sldChg>
      <pc:sldChg chg="modSp mod">
        <pc:chgData name="王军波" userId="abc43a65-caf0-4467-916d-72d11a280d59" providerId="ADAL" clId="{3E46EEB6-9E66-084E-8C3B-84689C30D2EA}" dt="2023-12-13T14:02:07.200" v="455" actId="1076"/>
        <pc:sldMkLst>
          <pc:docMk/>
          <pc:sldMk cId="2599752650" sldId="586"/>
        </pc:sldMkLst>
        <pc:spChg chg="mod">
          <ac:chgData name="王军波" userId="abc43a65-caf0-4467-916d-72d11a280d59" providerId="ADAL" clId="{3E46EEB6-9E66-084E-8C3B-84689C30D2EA}" dt="2023-12-13T14:02:07.200" v="455" actId="1076"/>
          <ac:spMkLst>
            <pc:docMk/>
            <pc:sldMk cId="2599752650" sldId="586"/>
            <ac:spMk id="5" creationId="{C79CFD9C-B273-0C4F-8177-732E39DCCCF4}"/>
          </ac:spMkLst>
        </pc:spChg>
      </pc:sldChg>
      <pc:sldChg chg="add del">
        <pc:chgData name="王军波" userId="abc43a65-caf0-4467-916d-72d11a280d59" providerId="ADAL" clId="{3E46EEB6-9E66-084E-8C3B-84689C30D2EA}" dt="2023-12-13T02:55:51.670" v="353"/>
        <pc:sldMkLst>
          <pc:docMk/>
          <pc:sldMk cId="275110742" sldId="614"/>
        </pc:sldMkLst>
      </pc:sldChg>
      <pc:sldChg chg="modSp mod">
        <pc:chgData name="王军波" userId="abc43a65-caf0-4467-916d-72d11a280d59" providerId="ADAL" clId="{3E46EEB6-9E66-084E-8C3B-84689C30D2EA}" dt="2023-12-13T02:26:11.807" v="352" actId="207"/>
        <pc:sldMkLst>
          <pc:docMk/>
          <pc:sldMk cId="948361290" sldId="625"/>
        </pc:sldMkLst>
        <pc:spChg chg="mod">
          <ac:chgData name="王军波" userId="abc43a65-caf0-4467-916d-72d11a280d59" providerId="ADAL" clId="{3E46EEB6-9E66-084E-8C3B-84689C30D2EA}" dt="2023-12-13T02:26:11.807" v="352" actId="207"/>
          <ac:spMkLst>
            <pc:docMk/>
            <pc:sldMk cId="948361290" sldId="625"/>
            <ac:spMk id="50" creationId="{01892B9A-F1E2-1C40-877D-D6A8942A296B}"/>
          </ac:spMkLst>
        </pc:spChg>
      </pc:sldChg>
      <pc:sldChg chg="add del">
        <pc:chgData name="王军波" userId="abc43a65-caf0-4467-916d-72d11a280d59" providerId="ADAL" clId="{3E46EEB6-9E66-084E-8C3B-84689C30D2EA}" dt="2023-12-13T02:55:51.670" v="353"/>
        <pc:sldMkLst>
          <pc:docMk/>
          <pc:sldMk cId="117179444" sldId="630"/>
        </pc:sldMkLst>
      </pc:sldChg>
      <pc:sldChg chg="add del">
        <pc:chgData name="王军波" userId="abc43a65-caf0-4467-916d-72d11a280d59" providerId="ADAL" clId="{3E46EEB6-9E66-084E-8C3B-84689C30D2EA}" dt="2023-12-13T02:55:51.670" v="353"/>
        <pc:sldMkLst>
          <pc:docMk/>
          <pc:sldMk cId="4060047705" sldId="631"/>
        </pc:sldMkLst>
      </pc:sldChg>
      <pc:sldChg chg="addSp delSp modSp mod modAnim">
        <pc:chgData name="王军波" userId="abc43a65-caf0-4467-916d-72d11a280d59" providerId="ADAL" clId="{3E46EEB6-9E66-084E-8C3B-84689C30D2EA}" dt="2023-12-13T01:50:10.328" v="192"/>
        <pc:sldMkLst>
          <pc:docMk/>
          <pc:sldMk cId="2390918450" sldId="632"/>
        </pc:sldMkLst>
        <pc:spChg chg="add mod">
          <ac:chgData name="王军波" userId="abc43a65-caf0-4467-916d-72d11a280d59" providerId="ADAL" clId="{3E46EEB6-9E66-084E-8C3B-84689C30D2EA}" dt="2023-12-13T01:46:15.934" v="146" actId="1076"/>
          <ac:spMkLst>
            <pc:docMk/>
            <pc:sldMk cId="2390918450" sldId="632"/>
            <ac:spMk id="20" creationId="{183F583B-A4C2-55F4-8943-D7FE327E502C}"/>
          </ac:spMkLst>
        </pc:spChg>
        <pc:spChg chg="add del mod">
          <ac:chgData name="王军波" userId="abc43a65-caf0-4467-916d-72d11a280d59" providerId="ADAL" clId="{3E46EEB6-9E66-084E-8C3B-84689C30D2EA}" dt="2023-12-13T01:44:45.622" v="104" actId="478"/>
          <ac:spMkLst>
            <pc:docMk/>
            <pc:sldMk cId="2390918450" sldId="632"/>
            <ac:spMk id="21" creationId="{14A137BD-7606-7999-5426-6CAD4FFEA6C5}"/>
          </ac:spMkLst>
        </pc:spChg>
        <pc:spChg chg="add mod">
          <ac:chgData name="王军波" userId="abc43a65-caf0-4467-916d-72d11a280d59" providerId="ADAL" clId="{3E46EEB6-9E66-084E-8C3B-84689C30D2EA}" dt="2023-12-13T01:45:48.534" v="135" actId="1076"/>
          <ac:spMkLst>
            <pc:docMk/>
            <pc:sldMk cId="2390918450" sldId="632"/>
            <ac:spMk id="23" creationId="{A2EA6926-E8D0-8710-0ED9-F5BCDB874E38}"/>
          </ac:spMkLst>
        </pc:spChg>
        <pc:spChg chg="add mod">
          <ac:chgData name="王军波" userId="abc43a65-caf0-4467-916d-72d11a280d59" providerId="ADAL" clId="{3E46EEB6-9E66-084E-8C3B-84689C30D2EA}" dt="2023-12-13T01:46:00.883" v="142" actId="1037"/>
          <ac:spMkLst>
            <pc:docMk/>
            <pc:sldMk cId="2390918450" sldId="632"/>
            <ac:spMk id="24" creationId="{414BE64A-2A56-91C8-BBA2-A7145DADAD1C}"/>
          </ac:spMkLst>
        </pc:spChg>
        <pc:spChg chg="add mod">
          <ac:chgData name="王军波" userId="abc43a65-caf0-4467-916d-72d11a280d59" providerId="ADAL" clId="{3E46EEB6-9E66-084E-8C3B-84689C30D2EA}" dt="2023-12-13T01:46:07.550" v="144" actId="1076"/>
          <ac:spMkLst>
            <pc:docMk/>
            <pc:sldMk cId="2390918450" sldId="632"/>
            <ac:spMk id="25" creationId="{81B375D2-0A53-91DB-468B-D80BC2AB90C8}"/>
          </ac:spMkLst>
        </pc:spChg>
        <pc:spChg chg="add mod">
          <ac:chgData name="王军波" userId="abc43a65-caf0-4467-916d-72d11a280d59" providerId="ADAL" clId="{3E46EEB6-9E66-084E-8C3B-84689C30D2EA}" dt="2023-12-13T01:46:39.877" v="148" actId="1076"/>
          <ac:spMkLst>
            <pc:docMk/>
            <pc:sldMk cId="2390918450" sldId="632"/>
            <ac:spMk id="26" creationId="{5295FE72-288F-BFF1-9CC5-6BA8212A9850}"/>
          </ac:spMkLst>
        </pc:spChg>
        <pc:spChg chg="add mod">
          <ac:chgData name="王军波" userId="abc43a65-caf0-4467-916d-72d11a280d59" providerId="ADAL" clId="{3E46EEB6-9E66-084E-8C3B-84689C30D2EA}" dt="2023-12-13T01:47:20.019" v="153" actId="1076"/>
          <ac:spMkLst>
            <pc:docMk/>
            <pc:sldMk cId="2390918450" sldId="632"/>
            <ac:spMk id="27" creationId="{1AF38F14-A09E-3392-8411-974988BD4E87}"/>
          </ac:spMkLst>
        </pc:spChg>
        <pc:spChg chg="add mod">
          <ac:chgData name="王军波" userId="abc43a65-caf0-4467-916d-72d11a280d59" providerId="ADAL" clId="{3E46EEB6-9E66-084E-8C3B-84689C30D2EA}" dt="2023-12-13T01:47:30.683" v="158" actId="1037"/>
          <ac:spMkLst>
            <pc:docMk/>
            <pc:sldMk cId="2390918450" sldId="632"/>
            <ac:spMk id="28" creationId="{B9C46B56-6AFC-A371-2366-A10E4AD8B1CE}"/>
          </ac:spMkLst>
        </pc:spChg>
        <pc:spChg chg="add mod">
          <ac:chgData name="王军波" userId="abc43a65-caf0-4467-916d-72d11a280d59" providerId="ADAL" clId="{3E46EEB6-9E66-084E-8C3B-84689C30D2EA}" dt="2023-12-13T01:48:00.723" v="160" actId="1076"/>
          <ac:spMkLst>
            <pc:docMk/>
            <pc:sldMk cId="2390918450" sldId="632"/>
            <ac:spMk id="29" creationId="{91EE0C45-2B8C-7B4D-13FE-C10E23CD0147}"/>
          </ac:spMkLst>
        </pc:spChg>
        <pc:spChg chg="add mod">
          <ac:chgData name="王军波" userId="abc43a65-caf0-4467-916d-72d11a280d59" providerId="ADAL" clId="{3E46EEB6-9E66-084E-8C3B-84689C30D2EA}" dt="2023-12-13T01:48:10.240" v="162" actId="1076"/>
          <ac:spMkLst>
            <pc:docMk/>
            <pc:sldMk cId="2390918450" sldId="632"/>
            <ac:spMk id="30" creationId="{FE09D8A7-D3B8-4E36-3AD7-B3529165B656}"/>
          </ac:spMkLst>
        </pc:spChg>
        <pc:spChg chg="add mod">
          <ac:chgData name="王军波" userId="abc43a65-caf0-4467-916d-72d11a280d59" providerId="ADAL" clId="{3E46EEB6-9E66-084E-8C3B-84689C30D2EA}" dt="2023-12-13T01:48:18.839" v="164" actId="1076"/>
          <ac:spMkLst>
            <pc:docMk/>
            <pc:sldMk cId="2390918450" sldId="632"/>
            <ac:spMk id="31" creationId="{F7583400-12A1-E451-1D6F-1A1AA48008DF}"/>
          </ac:spMkLst>
        </pc:spChg>
        <pc:spChg chg="add mod">
          <ac:chgData name="王军波" userId="abc43a65-caf0-4467-916d-72d11a280d59" providerId="ADAL" clId="{3E46EEB6-9E66-084E-8C3B-84689C30D2EA}" dt="2023-12-13T01:48:37.346" v="167" actId="20577"/>
          <ac:spMkLst>
            <pc:docMk/>
            <pc:sldMk cId="2390918450" sldId="632"/>
            <ac:spMk id="32" creationId="{E1DD1759-3E37-4648-477B-66E13FE8BE20}"/>
          </ac:spMkLst>
        </pc:spChg>
        <pc:spChg chg="add mod">
          <ac:chgData name="王军波" userId="abc43a65-caf0-4467-916d-72d11a280d59" providerId="ADAL" clId="{3E46EEB6-9E66-084E-8C3B-84689C30D2EA}" dt="2023-12-13T01:48:45.331" v="171" actId="20577"/>
          <ac:spMkLst>
            <pc:docMk/>
            <pc:sldMk cId="2390918450" sldId="632"/>
            <ac:spMk id="33" creationId="{96CDADCC-FF37-A19A-AB4A-608447571295}"/>
          </ac:spMkLst>
        </pc:spChg>
        <pc:spChg chg="add mod">
          <ac:chgData name="王军波" userId="abc43a65-caf0-4467-916d-72d11a280d59" providerId="ADAL" clId="{3E46EEB6-9E66-084E-8C3B-84689C30D2EA}" dt="2023-12-13T01:49:06.291" v="175" actId="207"/>
          <ac:spMkLst>
            <pc:docMk/>
            <pc:sldMk cId="2390918450" sldId="632"/>
            <ac:spMk id="34" creationId="{CBFD158C-A8BC-924C-587B-DED08C34268E}"/>
          </ac:spMkLst>
        </pc:spChg>
        <pc:spChg chg="add mod">
          <ac:chgData name="王军波" userId="abc43a65-caf0-4467-916d-72d11a280d59" providerId="ADAL" clId="{3E46EEB6-9E66-084E-8C3B-84689C30D2EA}" dt="2023-12-13T01:49:06.291" v="175" actId="207"/>
          <ac:spMkLst>
            <pc:docMk/>
            <pc:sldMk cId="2390918450" sldId="632"/>
            <ac:spMk id="35" creationId="{A1C4BD5C-5757-3381-5A5C-F1865A228616}"/>
          </ac:spMkLst>
        </pc:spChg>
        <pc:spChg chg="add mod">
          <ac:chgData name="王军波" userId="abc43a65-caf0-4467-916d-72d11a280d59" providerId="ADAL" clId="{3E46EEB6-9E66-084E-8C3B-84689C30D2EA}" dt="2023-12-13T01:49:06.291" v="175" actId="207"/>
          <ac:spMkLst>
            <pc:docMk/>
            <pc:sldMk cId="2390918450" sldId="632"/>
            <ac:spMk id="36" creationId="{CA5C045D-904D-7196-3733-71DBB386EC06}"/>
          </ac:spMkLst>
        </pc:spChg>
        <pc:spChg chg="add mod">
          <ac:chgData name="王军波" userId="abc43a65-caf0-4467-916d-72d11a280d59" providerId="ADAL" clId="{3E46EEB6-9E66-084E-8C3B-84689C30D2EA}" dt="2023-12-13T01:49:06.291" v="175" actId="207"/>
          <ac:spMkLst>
            <pc:docMk/>
            <pc:sldMk cId="2390918450" sldId="632"/>
            <ac:spMk id="37" creationId="{68E159AF-F8F1-9C1B-69DE-CCC620CF43B7}"/>
          </ac:spMkLst>
        </pc:spChg>
        <pc:graphicFrameChg chg="add mod modGraphic">
          <ac:chgData name="王军波" userId="abc43a65-caf0-4467-916d-72d11a280d59" providerId="ADAL" clId="{3E46EEB6-9E66-084E-8C3B-84689C30D2EA}" dt="2023-12-13T01:44:57.876" v="117" actId="21"/>
          <ac:graphicFrameMkLst>
            <pc:docMk/>
            <pc:sldMk cId="2390918450" sldId="632"/>
            <ac:graphicFrameMk id="4" creationId="{6CBE3CF4-D52E-B4DA-FCC5-E53398C39D68}"/>
          </ac:graphicFrameMkLst>
        </pc:graphicFrameChg>
      </pc:sldChg>
      <pc:sldChg chg="addSp delSp modSp mod addAnim delAnim modAnim">
        <pc:chgData name="王军波" userId="abc43a65-caf0-4467-916d-72d11a280d59" providerId="ADAL" clId="{3E46EEB6-9E66-084E-8C3B-84689C30D2EA}" dt="2023-12-13T02:23:27.668" v="348"/>
        <pc:sldMkLst>
          <pc:docMk/>
          <pc:sldMk cId="3482130011" sldId="633"/>
        </pc:sldMkLst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5" creationId="{6277F8FB-D7C3-40F4-F038-57334F9B9D7B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7" creationId="{AAEA003B-8070-F36F-356C-F8A5701A428A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8" creationId="{0CDE6260-9C42-72C7-1CEC-D02ACBA62AB5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9" creationId="{F7EB37F0-01CB-6279-E26D-E18C0058F434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0" creationId="{9737166B-D542-7386-074E-0E55871D2A86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1" creationId="{DCD6DF4C-F238-D221-4704-6E61878613DA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2" creationId="{7BD4B889-A201-9BFB-8C94-2744C82B5A3A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3" creationId="{120F3E12-7C39-F9FC-2916-5B357DF7AC01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4" creationId="{ABD53665-EC87-B471-9106-CF8F6B3EB91B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5" creationId="{D6DCC1A5-DC16-2529-18B2-0BBAD5228D9B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6" creationId="{94C8568C-4EDB-BC6B-5542-47B97CF1BC36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7" creationId="{6A2B35AE-D3E9-444F-EA44-731334B50C7C}"/>
          </ac:spMkLst>
        </pc:spChg>
        <pc:spChg chg="mod">
          <ac:chgData name="王军波" userId="abc43a65-caf0-4467-916d-72d11a280d59" providerId="ADAL" clId="{3E46EEB6-9E66-084E-8C3B-84689C30D2EA}" dt="2023-12-13T01:39:25.307" v="1" actId="1076"/>
          <ac:spMkLst>
            <pc:docMk/>
            <pc:sldMk cId="3482130011" sldId="633"/>
            <ac:spMk id="18" creationId="{4C4ECB77-FC44-10A1-8396-BA13BC8F48FD}"/>
          </ac:spMkLst>
        </pc:spChg>
        <pc:spChg chg="add mod">
          <ac:chgData name="王军波" userId="abc43a65-caf0-4467-916d-72d11a280d59" providerId="ADAL" clId="{3E46EEB6-9E66-084E-8C3B-84689C30D2EA}" dt="2023-12-13T02:13:13.190" v="266" actId="1076"/>
          <ac:spMkLst>
            <pc:docMk/>
            <pc:sldMk cId="3482130011" sldId="633"/>
            <ac:spMk id="20" creationId="{B62AF8AB-ABD0-C04E-CF36-38A2F010B2C0}"/>
          </ac:spMkLst>
        </pc:spChg>
        <pc:spChg chg="add mod">
          <ac:chgData name="王军波" userId="abc43a65-caf0-4467-916d-72d11a280d59" providerId="ADAL" clId="{3E46EEB6-9E66-084E-8C3B-84689C30D2EA}" dt="2023-12-13T02:13:22.190" v="269" actId="1076"/>
          <ac:spMkLst>
            <pc:docMk/>
            <pc:sldMk cId="3482130011" sldId="633"/>
            <ac:spMk id="21" creationId="{9D599F8B-0004-91CE-E983-CFAD335D373D}"/>
          </ac:spMkLst>
        </pc:spChg>
        <pc:spChg chg="add del mod">
          <ac:chgData name="王军波" userId="abc43a65-caf0-4467-916d-72d11a280d59" providerId="ADAL" clId="{3E46EEB6-9E66-084E-8C3B-84689C30D2EA}" dt="2023-12-13T02:15:22.995" v="285" actId="21"/>
          <ac:spMkLst>
            <pc:docMk/>
            <pc:sldMk cId="3482130011" sldId="633"/>
            <ac:spMk id="22" creationId="{229FAFEE-4750-8209-7456-12BF5A698634}"/>
          </ac:spMkLst>
        </pc:spChg>
        <pc:spChg chg="add mod">
          <ac:chgData name="王军波" userId="abc43a65-caf0-4467-916d-72d11a280d59" providerId="ADAL" clId="{3E46EEB6-9E66-084E-8C3B-84689C30D2EA}" dt="2023-12-13T02:10:13.952" v="236" actId="1076"/>
          <ac:spMkLst>
            <pc:docMk/>
            <pc:sldMk cId="3482130011" sldId="633"/>
            <ac:spMk id="24" creationId="{6859A8E9-B163-06D6-DDBF-6B0352AA7E7D}"/>
          </ac:spMkLst>
        </pc:spChg>
        <pc:spChg chg="add mod">
          <ac:chgData name="王军波" userId="abc43a65-caf0-4467-916d-72d11a280d59" providerId="ADAL" clId="{3E46EEB6-9E66-084E-8C3B-84689C30D2EA}" dt="2023-12-13T02:14:06.415" v="278" actId="20577"/>
          <ac:spMkLst>
            <pc:docMk/>
            <pc:sldMk cId="3482130011" sldId="633"/>
            <ac:spMk id="26" creationId="{AEB566A5-502C-DC4F-59EF-518BA059C5CC}"/>
          </ac:spMkLst>
        </pc:spChg>
        <pc:spChg chg="add mod">
          <ac:chgData name="王军波" userId="abc43a65-caf0-4467-916d-72d11a280d59" providerId="ADAL" clId="{3E46EEB6-9E66-084E-8C3B-84689C30D2EA}" dt="2023-12-13T02:14:22.043" v="281" actId="1076"/>
          <ac:spMkLst>
            <pc:docMk/>
            <pc:sldMk cId="3482130011" sldId="633"/>
            <ac:spMk id="27" creationId="{AA1F65C7-503A-1D0F-A338-C02FCD5A4B95}"/>
          </ac:spMkLst>
        </pc:spChg>
        <pc:spChg chg="add mod">
          <ac:chgData name="王军波" userId="abc43a65-caf0-4467-916d-72d11a280d59" providerId="ADAL" clId="{3E46EEB6-9E66-084E-8C3B-84689C30D2EA}" dt="2023-12-13T02:14:19.509" v="280" actId="1076"/>
          <ac:spMkLst>
            <pc:docMk/>
            <pc:sldMk cId="3482130011" sldId="633"/>
            <ac:spMk id="28" creationId="{70AE67E5-4D61-E722-AB28-3AD632355A49}"/>
          </ac:spMkLst>
        </pc:spChg>
        <pc:spChg chg="add mod">
          <ac:chgData name="王军波" userId="abc43a65-caf0-4467-916d-72d11a280d59" providerId="ADAL" clId="{3E46EEB6-9E66-084E-8C3B-84689C30D2EA}" dt="2023-12-13T02:15:17.885" v="283" actId="1076"/>
          <ac:spMkLst>
            <pc:docMk/>
            <pc:sldMk cId="3482130011" sldId="633"/>
            <ac:spMk id="29" creationId="{700EA8AE-4AC2-A5FE-FC2F-508508E7E05E}"/>
          </ac:spMkLst>
        </pc:spChg>
        <pc:spChg chg="add mod">
          <ac:chgData name="王军波" userId="abc43a65-caf0-4467-916d-72d11a280d59" providerId="ADAL" clId="{3E46EEB6-9E66-084E-8C3B-84689C30D2EA}" dt="2023-12-13T02:15:26.784" v="287" actId="1076"/>
          <ac:spMkLst>
            <pc:docMk/>
            <pc:sldMk cId="3482130011" sldId="633"/>
            <ac:spMk id="30" creationId="{BBFB549F-E45A-6EE2-08A1-55E91876AC97}"/>
          </ac:spMkLst>
        </pc:spChg>
        <pc:spChg chg="add mod">
          <ac:chgData name="王军波" userId="abc43a65-caf0-4467-916d-72d11a280d59" providerId="ADAL" clId="{3E46EEB6-9E66-084E-8C3B-84689C30D2EA}" dt="2023-12-13T02:15:32.018" v="289" actId="1076"/>
          <ac:spMkLst>
            <pc:docMk/>
            <pc:sldMk cId="3482130011" sldId="633"/>
            <ac:spMk id="31" creationId="{B2616AE8-3692-8885-0F70-66E57C99B76B}"/>
          </ac:spMkLst>
        </pc:spChg>
        <pc:spChg chg="add mod">
          <ac:chgData name="王军波" userId="abc43a65-caf0-4467-916d-72d11a280d59" providerId="ADAL" clId="{3E46EEB6-9E66-084E-8C3B-84689C30D2EA}" dt="2023-12-13T02:15:36.918" v="291" actId="1076"/>
          <ac:spMkLst>
            <pc:docMk/>
            <pc:sldMk cId="3482130011" sldId="633"/>
            <ac:spMk id="32" creationId="{52ED2B02-40D4-479F-EB4A-C6C3A9D32660}"/>
          </ac:spMkLst>
        </pc:spChg>
        <pc:spChg chg="add mod">
          <ac:chgData name="王军波" userId="abc43a65-caf0-4467-916d-72d11a280d59" providerId="ADAL" clId="{3E46EEB6-9E66-084E-8C3B-84689C30D2EA}" dt="2023-12-13T02:16:21.976" v="295" actId="20577"/>
          <ac:spMkLst>
            <pc:docMk/>
            <pc:sldMk cId="3482130011" sldId="633"/>
            <ac:spMk id="33" creationId="{1AC68C47-91B8-5D70-FD18-19802AB4C6E5}"/>
          </ac:spMkLst>
        </pc:spChg>
        <pc:spChg chg="add mod">
          <ac:chgData name="王军波" userId="abc43a65-caf0-4467-916d-72d11a280d59" providerId="ADAL" clId="{3E46EEB6-9E66-084E-8C3B-84689C30D2EA}" dt="2023-12-13T02:16:42.636" v="298" actId="207"/>
          <ac:spMkLst>
            <pc:docMk/>
            <pc:sldMk cId="3482130011" sldId="633"/>
            <ac:spMk id="34" creationId="{A0B7FADF-8B56-EF2C-7D73-E1AED5780C1C}"/>
          </ac:spMkLst>
        </pc:spChg>
        <pc:spChg chg="add mod">
          <ac:chgData name="王军波" userId="abc43a65-caf0-4467-916d-72d11a280d59" providerId="ADAL" clId="{3E46EEB6-9E66-084E-8C3B-84689C30D2EA}" dt="2023-12-13T02:18:01.723" v="306" actId="1076"/>
          <ac:spMkLst>
            <pc:docMk/>
            <pc:sldMk cId="3482130011" sldId="633"/>
            <ac:spMk id="35" creationId="{E0D983D0-90AC-9025-4734-1F9F081078DC}"/>
          </ac:spMkLst>
        </pc:spChg>
        <pc:spChg chg="add mod">
          <ac:chgData name="王军波" userId="abc43a65-caf0-4467-916d-72d11a280d59" providerId="ADAL" clId="{3E46EEB6-9E66-084E-8C3B-84689C30D2EA}" dt="2023-12-13T02:18:12.575" v="309" actId="207"/>
          <ac:spMkLst>
            <pc:docMk/>
            <pc:sldMk cId="3482130011" sldId="633"/>
            <ac:spMk id="36" creationId="{D16F541F-FA06-6054-2FFF-BBDA220E78BF}"/>
          </ac:spMkLst>
        </pc:spChg>
        <pc:spChg chg="add mod">
          <ac:chgData name="王军波" userId="abc43a65-caf0-4467-916d-72d11a280d59" providerId="ADAL" clId="{3E46EEB6-9E66-084E-8C3B-84689C30D2EA}" dt="2023-12-13T02:20:47.685" v="334" actId="20577"/>
          <ac:spMkLst>
            <pc:docMk/>
            <pc:sldMk cId="3482130011" sldId="633"/>
            <ac:spMk id="37" creationId="{617E6D32-8223-9C5B-0C91-999DF907865A}"/>
          </ac:spMkLst>
        </pc:spChg>
        <pc:spChg chg="add mod">
          <ac:chgData name="王军波" userId="abc43a65-caf0-4467-916d-72d11a280d59" providerId="ADAL" clId="{3E46EEB6-9E66-084E-8C3B-84689C30D2EA}" dt="2023-12-13T02:18:26.256" v="314" actId="207"/>
          <ac:spMkLst>
            <pc:docMk/>
            <pc:sldMk cId="3482130011" sldId="633"/>
            <ac:spMk id="38" creationId="{951543A5-26C2-5EB3-DC73-E90F92B8AAB2}"/>
          </ac:spMkLst>
        </pc:spChg>
        <pc:spChg chg="add mod">
          <ac:chgData name="王军波" userId="abc43a65-caf0-4467-916d-72d11a280d59" providerId="ADAL" clId="{3E46EEB6-9E66-084E-8C3B-84689C30D2EA}" dt="2023-12-13T02:18:55.568" v="318" actId="207"/>
          <ac:spMkLst>
            <pc:docMk/>
            <pc:sldMk cId="3482130011" sldId="633"/>
            <ac:spMk id="39" creationId="{F2174578-B99F-2EFC-2442-866BD585D049}"/>
          </ac:spMkLst>
        </pc:spChg>
        <pc:spChg chg="add mod">
          <ac:chgData name="王军波" userId="abc43a65-caf0-4467-916d-72d11a280d59" providerId="ADAL" clId="{3E46EEB6-9E66-084E-8C3B-84689C30D2EA}" dt="2023-12-13T02:22:02.417" v="338" actId="20577"/>
          <ac:spMkLst>
            <pc:docMk/>
            <pc:sldMk cId="3482130011" sldId="633"/>
            <ac:spMk id="40" creationId="{829547C8-52B0-948A-B4BA-EC05F7ADFF81}"/>
          </ac:spMkLst>
        </pc:spChg>
        <pc:spChg chg="add mod">
          <ac:chgData name="王军波" userId="abc43a65-caf0-4467-916d-72d11a280d59" providerId="ADAL" clId="{3E46EEB6-9E66-084E-8C3B-84689C30D2EA}" dt="2023-12-13T02:20:12.378" v="330" actId="207"/>
          <ac:spMkLst>
            <pc:docMk/>
            <pc:sldMk cId="3482130011" sldId="633"/>
            <ac:spMk id="41" creationId="{1AC12AA9-C01D-1343-FFD8-53F749EF83BF}"/>
          </ac:spMkLst>
        </pc:spChg>
        <pc:spChg chg="add mod">
          <ac:chgData name="王军波" userId="abc43a65-caf0-4467-916d-72d11a280d59" providerId="ADAL" clId="{3E46EEB6-9E66-084E-8C3B-84689C30D2EA}" dt="2023-12-13T02:20:12.378" v="330" actId="207"/>
          <ac:spMkLst>
            <pc:docMk/>
            <pc:sldMk cId="3482130011" sldId="633"/>
            <ac:spMk id="42" creationId="{E90B34CA-CD10-16C6-D7A1-890F9687CE31}"/>
          </ac:spMkLst>
        </pc:spChg>
        <pc:spChg chg="add mod">
          <ac:chgData name="王军波" userId="abc43a65-caf0-4467-916d-72d11a280d59" providerId="ADAL" clId="{3E46EEB6-9E66-084E-8C3B-84689C30D2EA}" dt="2023-12-13T02:20:12.378" v="330" actId="207"/>
          <ac:spMkLst>
            <pc:docMk/>
            <pc:sldMk cId="3482130011" sldId="633"/>
            <ac:spMk id="43" creationId="{5E35D60B-7F5A-165A-9192-9D27F7C7669A}"/>
          </ac:spMkLst>
        </pc:spChg>
        <pc:spChg chg="add mod">
          <ac:chgData name="王军波" userId="abc43a65-caf0-4467-916d-72d11a280d59" providerId="ADAL" clId="{3E46EEB6-9E66-084E-8C3B-84689C30D2EA}" dt="2023-12-13T02:22:03.615" v="339" actId="20577"/>
          <ac:spMkLst>
            <pc:docMk/>
            <pc:sldMk cId="3482130011" sldId="633"/>
            <ac:spMk id="44" creationId="{346022A3-1051-0324-DE35-48B638D4306D}"/>
          </ac:spMkLst>
        </pc:spChg>
        <pc:spChg chg="add mod">
          <ac:chgData name="王军波" userId="abc43a65-caf0-4467-916d-72d11a280d59" providerId="ADAL" clId="{3E46EEB6-9E66-084E-8C3B-84689C30D2EA}" dt="2023-12-13T02:20:31.840" v="333" actId="207"/>
          <ac:spMkLst>
            <pc:docMk/>
            <pc:sldMk cId="3482130011" sldId="633"/>
            <ac:spMk id="45" creationId="{2B667A86-3829-EE7B-6A12-218E3E47D60F}"/>
          </ac:spMkLst>
        </pc:spChg>
        <pc:spChg chg="add mod">
          <ac:chgData name="王军波" userId="abc43a65-caf0-4467-916d-72d11a280d59" providerId="ADAL" clId="{3E46EEB6-9E66-084E-8C3B-84689C30D2EA}" dt="2023-12-13T02:23:07.934" v="346" actId="207"/>
          <ac:spMkLst>
            <pc:docMk/>
            <pc:sldMk cId="3482130011" sldId="633"/>
            <ac:spMk id="46" creationId="{4D216683-D1FF-1349-2A91-062B459BC1A2}"/>
          </ac:spMkLst>
        </pc:spChg>
        <pc:grpChg chg="add mod">
          <ac:chgData name="王军波" userId="abc43a65-caf0-4467-916d-72d11a280d59" providerId="ADAL" clId="{3E46EEB6-9E66-084E-8C3B-84689C30D2EA}" dt="2023-12-13T01:39:25.307" v="1" actId="1076"/>
          <ac:grpSpMkLst>
            <pc:docMk/>
            <pc:sldMk cId="3482130011" sldId="633"/>
            <ac:grpSpMk id="4" creationId="{83AC602D-9E17-C700-6D54-61229DD31BCB}"/>
          </ac:grpSpMkLst>
        </pc:grpChg>
        <pc:graphicFrameChg chg="add mod modGraphic">
          <ac:chgData name="王军波" userId="abc43a65-caf0-4467-916d-72d11a280d59" providerId="ADAL" clId="{3E46EEB6-9E66-084E-8C3B-84689C30D2EA}" dt="2023-12-13T02:13:03.575" v="265" actId="20577"/>
          <ac:graphicFrameMkLst>
            <pc:docMk/>
            <pc:sldMk cId="3482130011" sldId="633"/>
            <ac:graphicFrameMk id="19" creationId="{1F836D7A-B3E3-3C71-FECA-FF6752EE5167}"/>
          </ac:graphicFrameMkLst>
        </pc:graphicFrameChg>
        <pc:graphicFrameChg chg="add del">
          <ac:chgData name="王军波" userId="abc43a65-caf0-4467-916d-72d11a280d59" providerId="ADAL" clId="{3E46EEB6-9E66-084E-8C3B-84689C30D2EA}" dt="2023-12-13T02:13:33.408" v="272"/>
          <ac:graphicFrameMkLst>
            <pc:docMk/>
            <pc:sldMk cId="3482130011" sldId="633"/>
            <ac:graphicFrameMk id="25" creationId="{D0B336C9-88EA-FE93-47B1-E71BBE1BE5AF}"/>
          </ac:graphicFrameMkLst>
        </pc:graphicFrameChg>
      </pc:sldChg>
      <pc:sldChg chg="new del">
        <pc:chgData name="王军波" userId="abc43a65-caf0-4467-916d-72d11a280d59" providerId="ADAL" clId="{3E46EEB6-9E66-084E-8C3B-84689C30D2EA}" dt="2023-12-13T02:25:33.199" v="351" actId="680"/>
        <pc:sldMkLst>
          <pc:docMk/>
          <pc:sldMk cId="2364389372" sldId="63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从</a:t>
            </a:r>
            <a:r>
              <a:rPr kumimoji="1" lang="en-US" altLang="zh-CN" dirty="0"/>
              <a:t>Vs </a:t>
            </a:r>
            <a:r>
              <a:rPr kumimoji="1" lang="zh-CN" altLang="en-US" dirty="0"/>
              <a:t>出发到</a:t>
            </a:r>
            <a:r>
              <a:rPr kumimoji="1" lang="en-US" altLang="zh-CN" dirty="0"/>
              <a:t>Vt</a:t>
            </a:r>
            <a:r>
              <a:rPr kumimoji="1" lang="zh-CN" altLang="en-US" dirty="0"/>
              <a:t>的这条最短路径所经过的所有中间顶点必定在</a:t>
            </a:r>
            <a:r>
              <a:rPr kumimoji="1" lang="en-US" altLang="zh-CN" dirty="0"/>
              <a:t>S</a:t>
            </a:r>
            <a:r>
              <a:rPr kumimoji="1" lang="zh-CN" altLang="en-US" dirty="0"/>
              <a:t>中。</a:t>
            </a:r>
          </a:p>
          <a:p>
            <a:r>
              <a:rPr kumimoji="1" lang="zh-CN" altLang="en-US" dirty="0"/>
              <a:t>即只有这条最短路径的最后一条弧才是从</a:t>
            </a:r>
            <a:r>
              <a:rPr kumimoji="1" lang="en-US" altLang="zh-CN" dirty="0"/>
              <a:t>S</a:t>
            </a:r>
            <a:r>
              <a:rPr kumimoji="1" lang="zh-CN" altLang="en-US" dirty="0"/>
              <a:t>内某个顶点连接到</a:t>
            </a:r>
            <a:r>
              <a:rPr kumimoji="1" lang="en-US" altLang="zh-CN" dirty="0"/>
              <a:t>S</a:t>
            </a:r>
            <a:r>
              <a:rPr kumimoji="1" lang="zh-CN" altLang="en-US" dirty="0"/>
              <a:t>外的顶点</a:t>
            </a:r>
            <a:r>
              <a:rPr kumimoji="1" lang="en-US" altLang="zh-CN" dirty="0" err="1"/>
              <a:t>Vj</a:t>
            </a:r>
            <a:r>
              <a:rPr kumimoji="1" lang="en-US" altLang="zh-CN" dirty="0"/>
              <a:t> 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从源点</a:t>
            </a:r>
            <a:r>
              <a:rPr kumimoji="1" lang="en-US" altLang="zh-CN" dirty="0"/>
              <a:t>V0</a:t>
            </a:r>
            <a:r>
              <a:rPr kumimoji="1" lang="zh-CN" altLang="en-US" dirty="0"/>
              <a:t>到</a:t>
            </a:r>
            <a:r>
              <a:rPr kumimoji="1" lang="en-US" altLang="zh-CN" dirty="0"/>
              <a:t>S</a:t>
            </a:r>
            <a:r>
              <a:rPr kumimoji="1" lang="zh-CN" altLang="en-US" dirty="0"/>
              <a:t>中各顶点的最短路径长度都不大于  从</a:t>
            </a:r>
            <a:r>
              <a:rPr kumimoji="1" lang="en-US" altLang="zh-CN" dirty="0"/>
              <a:t>V0</a:t>
            </a:r>
            <a:r>
              <a:rPr kumimoji="1" lang="zh-CN" altLang="en-US" dirty="0"/>
              <a:t>到</a:t>
            </a:r>
            <a:r>
              <a:rPr kumimoji="1" lang="en-US" altLang="zh-CN" dirty="0"/>
              <a:t>T</a:t>
            </a:r>
            <a:r>
              <a:rPr kumimoji="1" lang="zh-CN" altLang="en-US" dirty="0"/>
              <a:t>中任何顶点的最短路径长度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2844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可能需要板书一点内容。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285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399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558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798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7887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1772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044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136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679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716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636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057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184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应该在课上证明：</a:t>
            </a:r>
            <a:r>
              <a:rPr lang="en-US" altLang="en-US" dirty="0"/>
              <a:t>OPT[</a:t>
            </a:r>
            <a:r>
              <a:rPr lang="en-US" altLang="en-US" dirty="0" err="1"/>
              <a:t>u,v,k</a:t>
            </a:r>
            <a:r>
              <a:rPr lang="en-US" altLang="en-US" dirty="0"/>
              <a:t>]=min{OPT[u,v,k-1], OPT[u,k,k-1]+OPT[k,v,k-1}。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9740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应该在课上进行证明：在第</a:t>
            </a:r>
            <a:r>
              <a:rPr lang="en-US" altLang="en-US" dirty="0"/>
              <a:t>k</a:t>
            </a:r>
            <a:r>
              <a:rPr lang="zh-CN" altLang="en-US" dirty="0"/>
              <a:t>轮之后，</a:t>
            </a:r>
            <a:r>
              <a:rPr lang="en-US" altLang="en-US" dirty="0" err="1"/>
              <a:t>dist</a:t>
            </a:r>
            <a:r>
              <a:rPr lang="en-US" altLang="en-US" dirty="0"/>
              <a:t>[u][v] ≤ OPT[u][v][k]</a:t>
            </a:r>
          </a:p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636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94945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应该在课上进行证明：在第</a:t>
            </a:r>
            <a:r>
              <a:rPr lang="en-US" altLang="en-US" dirty="0"/>
              <a:t>k</a:t>
            </a:r>
            <a:r>
              <a:rPr lang="zh-CN" altLang="en-US" dirty="0"/>
              <a:t>轮之后，</a:t>
            </a:r>
            <a:r>
              <a:rPr lang="en-US" altLang="en-US" dirty="0" err="1"/>
              <a:t>dist</a:t>
            </a:r>
            <a:r>
              <a:rPr lang="en-US" altLang="en-US" dirty="0"/>
              <a:t>[u][v] ≤ OPT[u][v][k]</a:t>
            </a:r>
          </a:p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03495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应该在课上进行证明：在第</a:t>
            </a:r>
            <a:r>
              <a:rPr lang="en-US" altLang="en-US" dirty="0"/>
              <a:t>k</a:t>
            </a:r>
            <a:r>
              <a:rPr lang="zh-CN" altLang="en-US" dirty="0"/>
              <a:t>轮之后，</a:t>
            </a:r>
            <a:r>
              <a:rPr lang="en-US" altLang="en-US" dirty="0" err="1"/>
              <a:t>dist</a:t>
            </a:r>
            <a:r>
              <a:rPr lang="en-US" altLang="en-US" dirty="0"/>
              <a:t>[u][v] ≤ OPT[u][v][k]</a:t>
            </a:r>
          </a:p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5182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应该在课上进行证明：在第</a:t>
            </a:r>
            <a:r>
              <a:rPr lang="en-US" altLang="en-US" dirty="0"/>
              <a:t>k</a:t>
            </a:r>
            <a:r>
              <a:rPr lang="zh-CN" altLang="en-US" dirty="0"/>
              <a:t>轮之后，</a:t>
            </a:r>
            <a:r>
              <a:rPr lang="en-US" altLang="en-US" dirty="0" err="1"/>
              <a:t>dist</a:t>
            </a:r>
            <a:r>
              <a:rPr lang="en-US" altLang="en-US" dirty="0"/>
              <a:t>[u][v] ≤ OPT[u][v][k]</a:t>
            </a:r>
          </a:p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37836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应该在课上进行证明：在第</a:t>
            </a:r>
            <a:r>
              <a:rPr lang="en-US" altLang="en-US" dirty="0"/>
              <a:t>k</a:t>
            </a:r>
            <a:r>
              <a:rPr lang="zh-CN" altLang="en-US" dirty="0"/>
              <a:t>轮之后，</a:t>
            </a:r>
            <a:r>
              <a:rPr lang="en-US" altLang="en-US" dirty="0" err="1"/>
              <a:t>dist</a:t>
            </a:r>
            <a:r>
              <a:rPr lang="en-US" altLang="en-US" dirty="0"/>
              <a:t>[u][v] ≤ OPT[u][v][k]</a:t>
            </a:r>
          </a:p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894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应该在课上进行证明：在第</a:t>
            </a:r>
            <a:r>
              <a:rPr lang="en-US" altLang="en-US" dirty="0"/>
              <a:t>k</a:t>
            </a:r>
            <a:r>
              <a:rPr lang="zh-CN" altLang="en-US" dirty="0"/>
              <a:t>轮之后，</a:t>
            </a:r>
            <a:r>
              <a:rPr lang="en-US" altLang="en-US" dirty="0" err="1"/>
              <a:t>dist</a:t>
            </a:r>
            <a:r>
              <a:rPr lang="en-US" altLang="en-US" dirty="0"/>
              <a:t>[u][v] ≤ OPT[u][v][k]</a:t>
            </a:r>
          </a:p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239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 bwMode="ltGray">
          <a:xfrm>
            <a:off x="273465" y="250374"/>
            <a:ext cx="5306646" cy="1080000"/>
          </a:xfrm>
          <a:prstGeom prst="rect">
            <a:avLst/>
          </a:prstGeom>
          <a:solidFill>
            <a:srgbClr val="365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0111" y="0"/>
            <a:ext cx="3030632" cy="13865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8B091-07D1-3342-BD34-0A14CAA50F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  <a:prstGeom prst="rect">
            <a:avLst/>
          </a:prstGeom>
        </p:spPr>
        <p:txBody>
          <a:bodyPr/>
          <a:lstStyle>
            <a:lvl1pPr>
              <a:lnSpc>
                <a:spcPct val="130000"/>
              </a:lnSpc>
              <a:buClr>
                <a:schemeClr val="tx1"/>
              </a:buClr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1pPr>
            <a:lvl2pPr marL="6858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Ø"/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2pPr>
            <a:lvl3pPr>
              <a:lnSpc>
                <a:spcPct val="130000"/>
              </a:lnSpc>
              <a:buClr>
                <a:schemeClr val="tx1"/>
              </a:buClr>
              <a:defRPr sz="20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3pPr>
            <a:lvl4pPr marL="1600200" indent="-360045">
              <a:lnSpc>
                <a:spcPct val="13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4pPr>
            <a:lvl5pPr marL="20574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ü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9420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7725" y="798973"/>
            <a:ext cx="795746" cy="503578"/>
          </a:xfrm>
        </p:spPr>
        <p:txBody>
          <a:bodyPr/>
          <a:lstStyle/>
          <a:p>
            <a:fld id="{B64B4D1D-2127-4D72-A731-DEDCF38890E5}" type="slidenum">
              <a:rPr lang="en-US" altLang="en-US" smtClean="0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81DFDB3-6B61-B441-8409-26A03EFBCAC8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354B20-D1AC-ED49-9F11-5E0605E7EAE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1DE3D7F5-BF27-EB4B-A9EC-00D9A641D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92975A9-694D-0F44-9726-4AC8161A1397}"/>
              </a:ext>
            </a:extLst>
          </p:cNvPr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0148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7" r:id="rId6"/>
    <p:sldLayoutId id="2147483656" r:id="rId7"/>
    <p:sldLayoutId id="214748365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4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png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23" Type="http://schemas.openxmlformats.org/officeDocument/2006/relationships/image" Target="../media/image70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69272" y="2106591"/>
            <a:ext cx="9005455" cy="156847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zh-CN" altLang="en-US" sz="6000">
                <a:latin typeface="KaiTi" panose="02010609060101010101" pitchFamily="49" charset="-122"/>
                <a:ea typeface="KaiTi" panose="02010609060101010101" pitchFamily="49" charset="-122"/>
                <a:cs typeface="黑体" panose="02010609060101010101" pitchFamily="49" charset="-122"/>
              </a:rPr>
              <a:t>图</a:t>
            </a: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6000" dirty="0">
                <a:latin typeface="KaiTi" panose="02010609060101010101" pitchFamily="49" charset="-122"/>
                <a:ea typeface="KaiTi" panose="02010609060101010101" pitchFamily="49" charset="-122"/>
                <a:cs typeface="黑体" panose="02010609060101010101" pitchFamily="49" charset="-122"/>
              </a:rPr>
              <a:t>4</a:t>
            </a: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  <a:cs typeface="黑体" panose="02010609060101010101" pitchFamily="49" charset="-122"/>
              </a:rPr>
              <a:t>）</a:t>
            </a:r>
            <a:endParaRPr lang="zh-CN" altLang="en-US" sz="6000" b="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2458995" y="3681638"/>
            <a:ext cx="6037304" cy="1752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最短路径算法</a:t>
            </a:r>
            <a:b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</a:b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Dijkstra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算法（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heap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实现）</a:t>
            </a:r>
            <a:b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Bellman-ford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算法</a:t>
            </a:r>
            <a:b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Floyd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算法</a:t>
            </a: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单源点最短路径问题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用带权的</a:t>
            </a:r>
            <a:r>
              <a:rPr lang="zh-CN" altLang="en-US" b="1" dirty="0"/>
              <a:t>有向图</a:t>
            </a:r>
            <a:r>
              <a:rPr lang="zh-CN" altLang="en-US" dirty="0"/>
              <a:t>表示一个交通运输网：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b="1" dirty="0"/>
              <a:t>顶点</a:t>
            </a:r>
            <a:r>
              <a:rPr lang="en-US" altLang="zh-CN" dirty="0"/>
              <a:t>——</a:t>
            </a:r>
            <a:r>
              <a:rPr lang="zh-CN" altLang="en-US" dirty="0"/>
              <a:t>表示城市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b="1" dirty="0"/>
              <a:t>弧</a:t>
            </a:r>
            <a:r>
              <a:rPr lang="en-US" altLang="zh-CN" dirty="0"/>
              <a:t>——</a:t>
            </a:r>
            <a:r>
              <a:rPr lang="zh-CN" altLang="en-US" dirty="0"/>
              <a:t>城市间的交通联系。有一个权值，表示</a:t>
            </a:r>
            <a:endParaRPr lang="en-US" altLang="zh-CN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b="1" dirty="0"/>
              <a:t>长度</a:t>
            </a:r>
            <a:r>
              <a:rPr lang="zh-CN" altLang="en-US" dirty="0"/>
              <a:t>（或沿此弧运输所花的时间或费用等）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问题：从某顶点出发，到达其余各点的</a:t>
            </a:r>
            <a:r>
              <a:rPr lang="zh-CN" altLang="en-US" b="1" dirty="0">
                <a:solidFill>
                  <a:srgbClr val="C00000"/>
                </a:solidFill>
              </a:rPr>
              <a:t>最短路径</a:t>
            </a:r>
            <a:r>
              <a:rPr lang="zh-CN" altLang="en-US" dirty="0"/>
              <a:t>。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sz="2800" dirty="0"/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1879CF-73FB-BA46-A1A3-F34AABB8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</a:t>
            </a:fld>
            <a:endParaRPr kumimoji="1" lang="zh-CN" altLang="en-US" dirty="0"/>
          </a:p>
        </p:txBody>
      </p:sp>
      <p:sp>
        <p:nvSpPr>
          <p:cNvPr id="34" name="Text Box 44">
            <a:extLst>
              <a:ext uri="{FF2B5EF4-FFF2-40B4-BE49-F238E27FC236}">
                <a16:creationId xmlns:a16="http://schemas.microsoft.com/office/drawing/2014/main" id="{534D435C-9EEB-2A40-9822-A07F06EEF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78" y="4256809"/>
            <a:ext cx="4411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12</a:t>
            </a:r>
            <a:endParaRPr kumimoji="1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5" name="Group 47">
            <a:extLst>
              <a:ext uri="{FF2B5EF4-FFF2-40B4-BE49-F238E27FC236}">
                <a16:creationId xmlns:a16="http://schemas.microsoft.com/office/drawing/2014/main" id="{8F0EF7B7-653F-F744-A3AA-5AD6D0C48309}"/>
              </a:ext>
            </a:extLst>
          </p:cNvPr>
          <p:cNvGrpSpPr>
            <a:grpSpLocks/>
          </p:cNvGrpSpPr>
          <p:nvPr/>
        </p:nvGrpSpPr>
        <p:grpSpPr bwMode="auto">
          <a:xfrm>
            <a:off x="4913353" y="3921846"/>
            <a:ext cx="3052762" cy="2249488"/>
            <a:chOff x="2867" y="2672"/>
            <a:chExt cx="1923" cy="14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6D37B8E-8D3D-EF40-B2EB-EDD646089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" y="2689"/>
              <a:ext cx="1923" cy="1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Line 37">
              <a:extLst>
                <a:ext uri="{FF2B5EF4-FFF2-40B4-BE49-F238E27FC236}">
                  <a16:creationId xmlns:a16="http://schemas.microsoft.com/office/drawing/2014/main" id="{27D4A4E7-B08F-BB44-B22C-C542178829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7" y="2922"/>
              <a:ext cx="1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Line 38">
              <a:extLst>
                <a:ext uri="{FF2B5EF4-FFF2-40B4-BE49-F238E27FC236}">
                  <a16:creationId xmlns:a16="http://schemas.microsoft.com/office/drawing/2014/main" id="{83B9DC9D-0998-E84F-8A70-C040191D7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7" y="3115"/>
              <a:ext cx="1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Line 39">
              <a:extLst>
                <a:ext uri="{FF2B5EF4-FFF2-40B4-BE49-F238E27FC236}">
                  <a16:creationId xmlns:a16="http://schemas.microsoft.com/office/drawing/2014/main" id="{28C46273-F1C2-B941-A315-D73AD2772D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7" y="3309"/>
              <a:ext cx="1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Line 40">
              <a:extLst>
                <a:ext uri="{FF2B5EF4-FFF2-40B4-BE49-F238E27FC236}">
                  <a16:creationId xmlns:a16="http://schemas.microsoft.com/office/drawing/2014/main" id="{6B3162C4-F061-264A-A7F7-ECEB47AE1C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7" y="3503"/>
              <a:ext cx="1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Line 41">
              <a:extLst>
                <a:ext uri="{FF2B5EF4-FFF2-40B4-BE49-F238E27FC236}">
                  <a16:creationId xmlns:a16="http://schemas.microsoft.com/office/drawing/2014/main" id="{55752442-2D94-EB47-B9EB-04F7A0233D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7" y="3697"/>
              <a:ext cx="1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Line 42">
              <a:extLst>
                <a:ext uri="{FF2B5EF4-FFF2-40B4-BE49-F238E27FC236}">
                  <a16:creationId xmlns:a16="http://schemas.microsoft.com/office/drawing/2014/main" id="{D53FC609-7392-F24A-A1D0-2F964C0325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7" y="3891"/>
              <a:ext cx="1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Line 43">
              <a:extLst>
                <a:ext uri="{FF2B5EF4-FFF2-40B4-BE49-F238E27FC236}">
                  <a16:creationId xmlns:a16="http://schemas.microsoft.com/office/drawing/2014/main" id="{4A327DC6-2AF6-D544-B2A4-1F5EB59B70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0" y="2700"/>
              <a:ext cx="0" cy="1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Text Box 45">
              <a:extLst>
                <a:ext uri="{FF2B5EF4-FFF2-40B4-BE49-F238E27FC236}">
                  <a16:creationId xmlns:a16="http://schemas.microsoft.com/office/drawing/2014/main" id="{3574A3BE-F896-3B41-A64A-5EB326BE8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2672"/>
              <a:ext cx="4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长度</a:t>
              </a:r>
              <a:endPara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65" name="Text Box 46">
              <a:extLst>
                <a:ext uri="{FF2B5EF4-FFF2-40B4-BE49-F238E27FC236}">
                  <a16:creationId xmlns:a16="http://schemas.microsoft.com/office/drawing/2014/main" id="{D3D2CFCD-90C6-224D-A4C6-4B83ED660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" y="2683"/>
              <a:ext cx="75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最短路径</a:t>
              </a:r>
            </a:p>
          </p:txBody>
        </p:sp>
      </p:grpSp>
      <p:sp>
        <p:nvSpPr>
          <p:cNvPr id="66" name="Text Box 48">
            <a:extLst>
              <a:ext uri="{FF2B5EF4-FFF2-40B4-BE49-F238E27FC236}">
                <a16:creationId xmlns:a16="http://schemas.microsoft.com/office/drawing/2014/main" id="{FEDE380D-E1AC-674A-901B-6FCAAF919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90" y="4293321"/>
            <a:ext cx="1155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&lt;V0,V1&gt;</a:t>
            </a:r>
          </a:p>
        </p:txBody>
      </p:sp>
      <p:sp>
        <p:nvSpPr>
          <p:cNvPr id="67" name="Text Box 49">
            <a:extLst>
              <a:ext uri="{FF2B5EF4-FFF2-40B4-BE49-F238E27FC236}">
                <a16:creationId xmlns:a16="http://schemas.microsoft.com/office/drawing/2014/main" id="{0D3BEACE-DAFD-1B48-AF06-FC86099E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90" y="4599709"/>
            <a:ext cx="1155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&lt;V0,V2&gt;</a:t>
            </a:r>
          </a:p>
        </p:txBody>
      </p:sp>
      <p:sp>
        <p:nvSpPr>
          <p:cNvPr id="68" name="Text Box 50">
            <a:extLst>
              <a:ext uri="{FF2B5EF4-FFF2-40B4-BE49-F238E27FC236}">
                <a16:creationId xmlns:a16="http://schemas.microsoft.com/office/drawing/2014/main" id="{23C705A5-38A7-BC47-BB49-2D524C9AC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90" y="4906096"/>
            <a:ext cx="1530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&lt;V0,V2,V3&gt;</a:t>
            </a:r>
          </a:p>
        </p:txBody>
      </p:sp>
      <p:sp>
        <p:nvSpPr>
          <p:cNvPr id="69" name="Text Box 51">
            <a:extLst>
              <a:ext uri="{FF2B5EF4-FFF2-40B4-BE49-F238E27FC236}">
                <a16:creationId xmlns:a16="http://schemas.microsoft.com/office/drawing/2014/main" id="{CA08F3A7-0C09-B946-B381-484E353FF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90" y="5212484"/>
            <a:ext cx="11657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&lt;V0,V4&gt;</a:t>
            </a:r>
          </a:p>
        </p:txBody>
      </p:sp>
      <p:sp>
        <p:nvSpPr>
          <p:cNvPr id="70" name="Text Box 52">
            <a:extLst>
              <a:ext uri="{FF2B5EF4-FFF2-40B4-BE49-F238E27FC236}">
                <a16:creationId xmlns:a16="http://schemas.microsoft.com/office/drawing/2014/main" id="{18712603-3529-3246-AD8E-34FCB7177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90" y="5518871"/>
            <a:ext cx="16035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&lt;V0,V4,V5&gt;</a:t>
            </a:r>
          </a:p>
        </p:txBody>
      </p:sp>
      <p:sp>
        <p:nvSpPr>
          <p:cNvPr id="71" name="Text Box 53">
            <a:extLst>
              <a:ext uri="{FF2B5EF4-FFF2-40B4-BE49-F238E27FC236}">
                <a16:creationId xmlns:a16="http://schemas.microsoft.com/office/drawing/2014/main" id="{A4E878C3-5510-774A-B510-EA16DD547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90" y="5825259"/>
            <a:ext cx="1530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&lt;V0,V1,V6&gt;</a:t>
            </a:r>
          </a:p>
        </p:txBody>
      </p:sp>
      <p:sp>
        <p:nvSpPr>
          <p:cNvPr id="72" name="Text Box 54">
            <a:extLst>
              <a:ext uri="{FF2B5EF4-FFF2-40B4-BE49-F238E27FC236}">
                <a16:creationId xmlns:a16="http://schemas.microsoft.com/office/drawing/2014/main" id="{3118482B-978B-CA40-BED8-FA1E0BECB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78" y="4571134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8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Text Box 55">
            <a:extLst>
              <a:ext uri="{FF2B5EF4-FFF2-40B4-BE49-F238E27FC236}">
                <a16:creationId xmlns:a16="http://schemas.microsoft.com/office/drawing/2014/main" id="{560884F9-7ADA-E742-BC5D-287761A97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78" y="4883871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13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Text Box 56">
            <a:extLst>
              <a:ext uri="{FF2B5EF4-FFF2-40B4-BE49-F238E27FC236}">
                <a16:creationId xmlns:a16="http://schemas.microsoft.com/office/drawing/2014/main" id="{EFB8989F-7151-0747-B7CE-9108CA4F0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78" y="5198196"/>
            <a:ext cx="4411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15</a:t>
            </a:r>
          </a:p>
        </p:txBody>
      </p:sp>
      <p:sp>
        <p:nvSpPr>
          <p:cNvPr id="75" name="Text Box 57">
            <a:extLst>
              <a:ext uri="{FF2B5EF4-FFF2-40B4-BE49-F238E27FC236}">
                <a16:creationId xmlns:a16="http://schemas.microsoft.com/office/drawing/2014/main" id="{EC613E4D-DAEC-F24D-B3F4-0BF47AFF1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78" y="5510934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17</a:t>
            </a:r>
          </a:p>
        </p:txBody>
      </p:sp>
      <p:sp>
        <p:nvSpPr>
          <p:cNvPr id="76" name="Text Box 58">
            <a:extLst>
              <a:ext uri="{FF2B5EF4-FFF2-40B4-BE49-F238E27FC236}">
                <a16:creationId xmlns:a16="http://schemas.microsoft.com/office/drawing/2014/main" id="{7A2F2737-5AA9-994B-87DA-6AD015EB1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78" y="5823671"/>
            <a:ext cx="4411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19</a:t>
            </a: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A3B8C026-06B6-AF46-9E2C-104E31C61439}"/>
              </a:ext>
            </a:extLst>
          </p:cNvPr>
          <p:cNvGrpSpPr/>
          <p:nvPr/>
        </p:nvGrpSpPr>
        <p:grpSpPr>
          <a:xfrm>
            <a:off x="1203365" y="3929784"/>
            <a:ext cx="2971801" cy="2241550"/>
            <a:chOff x="841375" y="3918898"/>
            <a:chExt cx="2971801" cy="2241550"/>
          </a:xfrm>
        </p:grpSpPr>
        <p:grpSp>
          <p:nvGrpSpPr>
            <p:cNvPr id="78" name="Group 6">
              <a:extLst>
                <a:ext uri="{FF2B5EF4-FFF2-40B4-BE49-F238E27FC236}">
                  <a16:creationId xmlns:a16="http://schemas.microsoft.com/office/drawing/2014/main" id="{0817B8F2-90E3-8946-A0C0-B75061AD29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6813" y="3918898"/>
              <a:ext cx="2646363" cy="2241550"/>
              <a:chOff x="2314" y="2764"/>
              <a:chExt cx="1667" cy="1412"/>
            </a:xfrm>
          </p:grpSpPr>
          <p:sp>
            <p:nvSpPr>
              <p:cNvPr id="90" name="Oval 7">
                <a:extLst>
                  <a:ext uri="{FF2B5EF4-FFF2-40B4-BE49-F238E27FC236}">
                    <a16:creationId xmlns:a16="http://schemas.microsoft.com/office/drawing/2014/main" id="{2842E24C-8B20-7D49-B69C-1D89A60B1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721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91" name="Oval 8">
                <a:extLst>
                  <a:ext uri="{FF2B5EF4-FFF2-40B4-BE49-F238E27FC236}">
                    <a16:creationId xmlns:a16="http://schemas.microsoft.com/office/drawing/2014/main" id="{84B8A2A5-6B62-BB41-B466-10BE69FD2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95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92" name="Oval 9">
                <a:extLst>
                  <a:ext uri="{FF2B5EF4-FFF2-40B4-BE49-F238E27FC236}">
                    <a16:creationId xmlns:a16="http://schemas.microsoft.com/office/drawing/2014/main" id="{3EBC92E3-CE3D-204C-BB6B-73C9F2DCA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" y="3380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93" name="Oval 10">
                <a:extLst>
                  <a:ext uri="{FF2B5EF4-FFF2-40B4-BE49-F238E27FC236}">
                    <a16:creationId xmlns:a16="http://schemas.microsoft.com/office/drawing/2014/main" id="{64EB8046-E81B-4C47-A6F1-519A5BAEB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998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94" name="Oval 11">
                <a:extLst>
                  <a:ext uri="{FF2B5EF4-FFF2-40B4-BE49-F238E27FC236}">
                    <a16:creationId xmlns:a16="http://schemas.microsoft.com/office/drawing/2014/main" id="{95B93B47-7728-9F42-B792-241CB4DA28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586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95" name="Oval 12">
                <a:extLst>
                  <a:ext uri="{FF2B5EF4-FFF2-40B4-BE49-F238E27FC236}">
                    <a16:creationId xmlns:a16="http://schemas.microsoft.com/office/drawing/2014/main" id="{6DCAE6EB-9C74-6B41-973D-C190CA19C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175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96" name="Oval 13">
                <a:extLst>
                  <a:ext uri="{FF2B5EF4-FFF2-40B4-BE49-F238E27FC236}">
                    <a16:creationId xmlns:a16="http://schemas.microsoft.com/office/drawing/2014/main" id="{A1830A8E-BCDD-244D-8472-A65A657DAD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2764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97" name="Line 14">
                <a:extLst>
                  <a:ext uri="{FF2B5EF4-FFF2-40B4-BE49-F238E27FC236}">
                    <a16:creationId xmlns:a16="http://schemas.microsoft.com/office/drawing/2014/main" id="{23D7019A-E613-3E46-89D1-BA30BA9B0A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2944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8" name="Line 15">
                <a:extLst>
                  <a:ext uri="{FF2B5EF4-FFF2-40B4-BE49-F238E27FC236}">
                    <a16:creationId xmlns:a16="http://schemas.microsoft.com/office/drawing/2014/main" id="{35456C3F-6D49-3B43-A14F-9E88D5A0FD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3366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9" name="Line 16">
                <a:extLst>
                  <a:ext uri="{FF2B5EF4-FFF2-40B4-BE49-F238E27FC236}">
                    <a16:creationId xmlns:a16="http://schemas.microsoft.com/office/drawing/2014/main" id="{4D9AFDC4-4D3A-7B4A-A5E1-6A6C4FEF8E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3777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0" name="Line 17">
                <a:extLst>
                  <a:ext uri="{FF2B5EF4-FFF2-40B4-BE49-F238E27FC236}">
                    <a16:creationId xmlns:a16="http://schemas.microsoft.com/office/drawing/2014/main" id="{29F5AD28-7617-544E-9409-CBF27EE31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2878"/>
                <a:ext cx="622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1" name="Line 18">
                <a:extLst>
                  <a:ext uri="{FF2B5EF4-FFF2-40B4-BE49-F238E27FC236}">
                    <a16:creationId xmlns:a16="http://schemas.microsoft.com/office/drawing/2014/main" id="{0DB7E1C0-4B36-0C44-9018-E7F326616D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3233"/>
                <a:ext cx="434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2" name="Line 19">
                <a:extLst>
                  <a:ext uri="{FF2B5EF4-FFF2-40B4-BE49-F238E27FC236}">
                    <a16:creationId xmlns:a16="http://schemas.microsoft.com/office/drawing/2014/main" id="{74365ABA-343F-CE4E-81C0-8B3E3A845A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3" y="3844"/>
                <a:ext cx="611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" name="Line 20">
                <a:extLst>
                  <a:ext uri="{FF2B5EF4-FFF2-40B4-BE49-F238E27FC236}">
                    <a16:creationId xmlns:a16="http://schemas.microsoft.com/office/drawing/2014/main" id="{88D2581E-81AB-9C41-824B-529E8312FA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3555"/>
                <a:ext cx="467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4" name="Line 21">
                <a:extLst>
                  <a:ext uri="{FF2B5EF4-FFF2-40B4-BE49-F238E27FC236}">
                    <a16:creationId xmlns:a16="http://schemas.microsoft.com/office/drawing/2014/main" id="{C6FE4D34-EB41-7A40-8F5B-7BCB1E971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6" y="3273"/>
                <a:ext cx="14" cy="4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5" name="Freeform 22">
                <a:extLst>
                  <a:ext uri="{FF2B5EF4-FFF2-40B4-BE49-F238E27FC236}">
                    <a16:creationId xmlns:a16="http://schemas.microsoft.com/office/drawing/2014/main" id="{7040E59A-A070-3448-9D83-CA5A3915BC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" y="2900"/>
                <a:ext cx="153" cy="1144"/>
              </a:xfrm>
              <a:custGeom>
                <a:avLst/>
                <a:gdLst>
                  <a:gd name="T0" fmla="*/ 153 w 153"/>
                  <a:gd name="T1" fmla="*/ 0 h 1144"/>
                  <a:gd name="T2" fmla="*/ 31 w 153"/>
                  <a:gd name="T3" fmla="*/ 278 h 1144"/>
                  <a:gd name="T4" fmla="*/ 20 w 153"/>
                  <a:gd name="T5" fmla="*/ 744 h 1144"/>
                  <a:gd name="T6" fmla="*/ 153 w 153"/>
                  <a:gd name="T7" fmla="*/ 1144 h 1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1144">
                    <a:moveTo>
                      <a:pt x="153" y="0"/>
                    </a:moveTo>
                    <a:cubicBezTo>
                      <a:pt x="103" y="77"/>
                      <a:pt x="53" y="154"/>
                      <a:pt x="31" y="278"/>
                    </a:cubicBezTo>
                    <a:cubicBezTo>
                      <a:pt x="9" y="402"/>
                      <a:pt x="0" y="600"/>
                      <a:pt x="20" y="744"/>
                    </a:cubicBezTo>
                    <a:cubicBezTo>
                      <a:pt x="40" y="888"/>
                      <a:pt x="134" y="1077"/>
                      <a:pt x="153" y="114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6" name="Freeform 23">
                <a:extLst>
                  <a:ext uri="{FF2B5EF4-FFF2-40B4-BE49-F238E27FC236}">
                    <a16:creationId xmlns:a16="http://schemas.microsoft.com/office/drawing/2014/main" id="{D47F9642-2B46-5C42-9527-831843721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3" y="2787"/>
                <a:ext cx="1266" cy="602"/>
              </a:xfrm>
              <a:custGeom>
                <a:avLst/>
                <a:gdLst>
                  <a:gd name="T0" fmla="*/ 0 w 1266"/>
                  <a:gd name="T1" fmla="*/ 24 h 602"/>
                  <a:gd name="T2" fmla="*/ 288 w 1266"/>
                  <a:gd name="T3" fmla="*/ 35 h 602"/>
                  <a:gd name="T4" fmla="*/ 844 w 1266"/>
                  <a:gd name="T5" fmla="*/ 235 h 602"/>
                  <a:gd name="T6" fmla="*/ 1266 w 1266"/>
                  <a:gd name="T7" fmla="*/ 602 h 6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6" h="602">
                    <a:moveTo>
                      <a:pt x="0" y="24"/>
                    </a:moveTo>
                    <a:cubicBezTo>
                      <a:pt x="73" y="12"/>
                      <a:pt x="147" y="0"/>
                      <a:pt x="288" y="35"/>
                    </a:cubicBezTo>
                    <a:cubicBezTo>
                      <a:pt x="429" y="70"/>
                      <a:pt x="681" y="140"/>
                      <a:pt x="844" y="235"/>
                    </a:cubicBezTo>
                    <a:cubicBezTo>
                      <a:pt x="1007" y="330"/>
                      <a:pt x="1136" y="466"/>
                      <a:pt x="1266" y="602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7" name="Line 21">
                <a:extLst>
                  <a:ext uri="{FF2B5EF4-FFF2-40B4-BE49-F238E27FC236}">
                    <a16:creationId xmlns:a16="http://schemas.microsoft.com/office/drawing/2014/main" id="{83DBA547-09D4-E44E-A40A-FD97A123C1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8" y="3648"/>
                <a:ext cx="6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9" name="Text Box 24">
              <a:extLst>
                <a:ext uri="{FF2B5EF4-FFF2-40B4-BE49-F238E27FC236}">
                  <a16:creationId xmlns:a16="http://schemas.microsoft.com/office/drawing/2014/main" id="{2FF39A96-942D-8B4C-A288-A605F945B9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16019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80" name="Text Box 25">
              <a:extLst>
                <a:ext uri="{FF2B5EF4-FFF2-40B4-BE49-F238E27FC236}">
                  <a16:creationId xmlns:a16="http://schemas.microsoft.com/office/drawing/2014/main" id="{A3CABA81-3E87-C842-91F4-B4C39B89D9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81424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1" name="Text Box 26">
              <a:extLst>
                <a:ext uri="{FF2B5EF4-FFF2-40B4-BE49-F238E27FC236}">
                  <a16:creationId xmlns:a16="http://schemas.microsoft.com/office/drawing/2014/main" id="{C9328BDC-18B4-F040-B3D3-49DD458EAE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375" y="546512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82" name="Text Box 27">
              <a:extLst>
                <a:ext uri="{FF2B5EF4-FFF2-40B4-BE49-F238E27FC236}">
                  <a16:creationId xmlns:a16="http://schemas.microsoft.com/office/drawing/2014/main" id="{BAB2F1E9-72A6-4841-BB26-78C090A10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343" y="5708040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83" name="Text Box 28">
              <a:extLst>
                <a:ext uri="{FF2B5EF4-FFF2-40B4-BE49-F238E27FC236}">
                  <a16:creationId xmlns:a16="http://schemas.microsoft.com/office/drawing/2014/main" id="{F660F0F9-C27E-E349-B6F6-2B235CC077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375" y="4796786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</a:p>
          </p:txBody>
        </p:sp>
        <p:sp>
          <p:nvSpPr>
            <p:cNvPr id="84" name="Text Box 29">
              <a:extLst>
                <a:ext uri="{FF2B5EF4-FFF2-40B4-BE49-F238E27FC236}">
                  <a16:creationId xmlns:a16="http://schemas.microsoft.com/office/drawing/2014/main" id="{A1F6AC0D-66BF-7A47-B4CB-4FA61CC24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5650" y="4268148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85" name="Text Box 30">
              <a:extLst>
                <a:ext uri="{FF2B5EF4-FFF2-40B4-BE49-F238E27FC236}">
                  <a16:creationId xmlns:a16="http://schemas.microsoft.com/office/drawing/2014/main" id="{4C6A84D5-B508-164F-8EB8-C02D32228D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671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86" name="Text Box 31">
              <a:extLst>
                <a:ext uri="{FF2B5EF4-FFF2-40B4-BE49-F238E27FC236}">
                  <a16:creationId xmlns:a16="http://schemas.microsoft.com/office/drawing/2014/main" id="{C984B952-AEFE-C545-94FC-5945B9252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5325423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87" name="Text Box 32">
              <a:extLst>
                <a:ext uri="{FF2B5EF4-FFF2-40B4-BE49-F238E27FC236}">
                  <a16:creationId xmlns:a16="http://schemas.microsoft.com/office/drawing/2014/main" id="{0FB2A954-D1B9-5F45-9AE5-E95B377CD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788" y="3931598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32</a:t>
              </a:r>
            </a:p>
          </p:txBody>
        </p:sp>
        <p:sp>
          <p:nvSpPr>
            <p:cNvPr id="88" name="Text Box 33">
              <a:extLst>
                <a:ext uri="{FF2B5EF4-FFF2-40B4-BE49-F238E27FC236}">
                  <a16:creationId xmlns:a16="http://schemas.microsoft.com/office/drawing/2014/main" id="{36A0E4F9-0F95-3C44-AB73-BBF0C2484B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775" y="4925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89" name="Text Box 33">
              <a:extLst>
                <a:ext uri="{FF2B5EF4-FFF2-40B4-BE49-F238E27FC236}">
                  <a16:creationId xmlns:a16="http://schemas.microsoft.com/office/drawing/2014/main" id="{28F1C880-A966-B24A-8E6B-70C3E9714B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838" y="507936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 autoUpdateAnimBg="0"/>
      <p:bldP spid="66" grpId="0" build="p" autoUpdateAnimBg="0"/>
      <p:bldP spid="67" grpId="0" build="p" autoUpdateAnimBg="0"/>
      <p:bldP spid="68" grpId="0" build="p" autoUpdateAnimBg="0"/>
      <p:bldP spid="69" grpId="0" build="p" autoUpdateAnimBg="0"/>
      <p:bldP spid="70" grpId="0" build="p" autoUpdateAnimBg="0"/>
      <p:bldP spid="71" grpId="0" build="p" autoUpdateAnimBg="0"/>
      <p:bldP spid="72" grpId="0" build="p" autoUpdateAnimBg="0"/>
      <p:bldP spid="73" grpId="0" build="p" autoUpdateAnimBg="0"/>
      <p:bldP spid="74" grpId="0" build="p" autoUpdateAnimBg="0"/>
      <p:bldP spid="75" grpId="0" build="p" autoUpdateAnimBg="0"/>
      <p:bldP spid="76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1582436F-7FE2-474C-A77A-14EC4B4B1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" y="926873"/>
            <a:ext cx="8245475" cy="1266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求从源点到其余各点的最短路径的算法的基本思想</a:t>
            </a:r>
            <a:r>
              <a:rPr kumimoji="1" lang="en-US" altLang="zh-CN" sz="3200" dirty="0">
                <a:latin typeface="SimHei" panose="02010609060101010101" pitchFamily="49" charset="-122"/>
                <a:ea typeface="SimHei" panose="02010609060101010101" pitchFamily="49" charset="-122"/>
              </a:rPr>
              <a:t>:</a:t>
            </a:r>
          </a:p>
        </p:txBody>
      </p:sp>
      <p:sp>
        <p:nvSpPr>
          <p:cNvPr id="76804" name="Text Box 4">
            <a:extLst>
              <a:ext uri="{FF2B5EF4-FFF2-40B4-BE49-F238E27FC236}">
                <a16:creationId xmlns:a16="http://schemas.microsoft.com/office/drawing/2014/main" id="{63378760-0E29-D540-A2C1-A790D469E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409825"/>
            <a:ext cx="86868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3200" dirty="0"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kumimoji="1"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依最短路径的长度递增的次序求得各条路径</a:t>
            </a:r>
          </a:p>
        </p:txBody>
      </p:sp>
      <p:sp>
        <p:nvSpPr>
          <p:cNvPr id="76806" name="Oval 6">
            <a:extLst>
              <a:ext uri="{FF2B5EF4-FFF2-40B4-BE49-F238E27FC236}">
                <a16:creationId xmlns:a16="http://schemas.microsoft.com/office/drawing/2014/main" id="{F0A5950B-ED06-2848-88E5-3A211D8C5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419600"/>
            <a:ext cx="990600" cy="609600"/>
          </a:xfrm>
          <a:prstGeom prst="ellipse">
            <a:avLst/>
          </a:prstGeom>
          <a:solidFill>
            <a:srgbClr val="99CCFF">
              <a:alpha val="50195"/>
            </a:srgbClr>
          </a:solidFill>
          <a:ln w="31750" cap="sq">
            <a:solidFill>
              <a:srgbClr val="00008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kumimoji="1" lang="zh-CN" altLang="en-US" sz="3200" b="1">
                <a:latin typeface="SimHei" panose="02010609060101010101" pitchFamily="49" charset="-122"/>
                <a:ea typeface="SimHei" panose="02010609060101010101" pitchFamily="49" charset="-122"/>
              </a:rPr>
              <a:t>源点</a:t>
            </a:r>
            <a:endParaRPr kumimoji="1" lang="zh-CN" altLang="en-US" sz="32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807" name="Oval 7">
            <a:extLst>
              <a:ext uri="{FF2B5EF4-FFF2-40B4-BE49-F238E27FC236}">
                <a16:creationId xmlns:a16="http://schemas.microsoft.com/office/drawing/2014/main" id="{4E0869BD-ADB3-7243-97A3-F44A27E6C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429000"/>
            <a:ext cx="533400" cy="533400"/>
          </a:xfrm>
          <a:prstGeom prst="ellipse">
            <a:avLst/>
          </a:prstGeom>
          <a:noFill/>
          <a:ln w="12700" cap="sq">
            <a:solidFill>
              <a:srgbClr val="0000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kumimoji="1" lang="en-US" altLang="zh-CN" sz="3200">
                <a:latin typeface="SimHei" panose="02010609060101010101" pitchFamily="49" charset="-122"/>
                <a:ea typeface="SimHei" panose="02010609060101010101" pitchFamily="49" charset="-122"/>
              </a:rPr>
              <a:t>v</a:t>
            </a:r>
            <a:r>
              <a:rPr kumimoji="1" lang="en-US" altLang="zh-CN" sz="3200" baseline="-25000"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endParaRPr kumimoji="1" lang="en-US" altLang="zh-CN" sz="32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808" name="Oval 8">
            <a:extLst>
              <a:ext uri="{FF2B5EF4-FFF2-40B4-BE49-F238E27FC236}">
                <a16:creationId xmlns:a16="http://schemas.microsoft.com/office/drawing/2014/main" id="{5304ACF7-0735-1A47-8709-A6862C2E1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715000"/>
            <a:ext cx="457200" cy="457200"/>
          </a:xfrm>
          <a:prstGeom prst="ellipse">
            <a:avLst/>
          </a:prstGeom>
          <a:noFill/>
          <a:ln w="12700" cap="sq">
            <a:solidFill>
              <a:srgbClr val="9900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32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809" name="Oval 9">
            <a:extLst>
              <a:ext uri="{FF2B5EF4-FFF2-40B4-BE49-F238E27FC236}">
                <a16:creationId xmlns:a16="http://schemas.microsoft.com/office/drawing/2014/main" id="{9E2EC33B-0B37-554D-82F5-A9707962C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800600"/>
            <a:ext cx="457200" cy="457200"/>
          </a:xfrm>
          <a:prstGeom prst="ellipse">
            <a:avLst/>
          </a:prstGeom>
          <a:noFill/>
          <a:ln w="12700" cap="sq">
            <a:solidFill>
              <a:srgbClr val="9900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32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810" name="Text Box 10">
            <a:extLst>
              <a:ext uri="{FF2B5EF4-FFF2-40B4-BE49-F238E27FC236}">
                <a16:creationId xmlns:a16="http://schemas.microsoft.com/office/drawing/2014/main" id="{8A2F0977-F247-0A40-95FD-A12F4C924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4038600"/>
            <a:ext cx="6479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3600" b="1"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</a:p>
        </p:txBody>
      </p:sp>
      <p:sp>
        <p:nvSpPr>
          <p:cNvPr id="76811" name="Line 11">
            <a:extLst>
              <a:ext uri="{FF2B5EF4-FFF2-40B4-BE49-F238E27FC236}">
                <a16:creationId xmlns:a16="http://schemas.microsoft.com/office/drawing/2014/main" id="{046E546C-BE77-5446-8D92-451FEDEB7C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3810000"/>
            <a:ext cx="685800" cy="685800"/>
          </a:xfrm>
          <a:prstGeom prst="line">
            <a:avLst/>
          </a:prstGeom>
          <a:noFill/>
          <a:ln w="12700" cap="sq">
            <a:solidFill>
              <a:srgbClr val="0000FF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812" name="Line 12">
            <a:extLst>
              <a:ext uri="{FF2B5EF4-FFF2-40B4-BE49-F238E27FC236}">
                <a16:creationId xmlns:a16="http://schemas.microsoft.com/office/drawing/2014/main" id="{47750706-1F01-1A4D-BBCD-DC0CE93CB76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4800600"/>
            <a:ext cx="2041525" cy="228600"/>
          </a:xfrm>
          <a:prstGeom prst="line">
            <a:avLst/>
          </a:prstGeom>
          <a:noFill/>
          <a:ln w="12700" cap="sq">
            <a:solidFill>
              <a:srgbClr val="9900FF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813" name="Line 13">
            <a:extLst>
              <a:ext uri="{FF2B5EF4-FFF2-40B4-BE49-F238E27FC236}">
                <a16:creationId xmlns:a16="http://schemas.microsoft.com/office/drawing/2014/main" id="{DFA94E97-36F9-A943-87B8-4F0B6BC438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6725" y="4876800"/>
            <a:ext cx="2574925" cy="990600"/>
          </a:xfrm>
          <a:prstGeom prst="line">
            <a:avLst/>
          </a:prstGeom>
          <a:noFill/>
          <a:ln w="12700" cap="sq">
            <a:solidFill>
              <a:srgbClr val="9900FF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816" name="Text Box 16">
            <a:extLst>
              <a:ext uri="{FF2B5EF4-FFF2-40B4-BE49-F238E27FC236}">
                <a16:creationId xmlns:a16="http://schemas.microsoft.com/office/drawing/2014/main" id="{800A34FF-ED00-514B-8B09-CE3E075B5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0479" y="3810000"/>
            <a:ext cx="3733800" cy="211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其中，</a:t>
            </a:r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从源点到顶点</a:t>
            </a:r>
            <a:r>
              <a:rPr kumimoji="1" lang="en-US" altLang="zh-CN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v1</a:t>
            </a:r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的最短路径</a:t>
            </a:r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是所有最短路径中长度最短者。</a:t>
            </a:r>
          </a:p>
        </p:txBody>
      </p:sp>
      <p:sp>
        <p:nvSpPr>
          <p:cNvPr id="76817" name="Oval 17">
            <a:extLst>
              <a:ext uri="{FF2B5EF4-FFF2-40B4-BE49-F238E27FC236}">
                <a16:creationId xmlns:a16="http://schemas.microsoft.com/office/drawing/2014/main" id="{3BD9CCB9-4247-C848-A638-F1ADA01B9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33800"/>
            <a:ext cx="533400" cy="533400"/>
          </a:xfrm>
          <a:prstGeom prst="ellipse">
            <a:avLst/>
          </a:prstGeom>
          <a:noFill/>
          <a:ln w="12700" cap="sq">
            <a:solidFill>
              <a:srgbClr val="0000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kumimoji="1" lang="en-US" altLang="zh-CN" sz="3200">
                <a:latin typeface="SimHei" panose="02010609060101010101" pitchFamily="49" charset="-122"/>
                <a:ea typeface="SimHei" panose="02010609060101010101" pitchFamily="49" charset="-122"/>
              </a:rPr>
              <a:t>v</a:t>
            </a:r>
            <a:r>
              <a:rPr kumimoji="1" lang="en-US" altLang="zh-CN" sz="3200" baseline="-25000"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endParaRPr kumimoji="1" lang="en-US" altLang="zh-CN" sz="32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6818" name="Line 18">
            <a:extLst>
              <a:ext uri="{FF2B5EF4-FFF2-40B4-BE49-F238E27FC236}">
                <a16:creationId xmlns:a16="http://schemas.microsoft.com/office/drawing/2014/main" id="{FAA0E0FD-6C4E-4445-8A63-3F916C2169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28800" y="4038600"/>
            <a:ext cx="1371600" cy="609600"/>
          </a:xfrm>
          <a:prstGeom prst="line">
            <a:avLst/>
          </a:prstGeom>
          <a:noFill/>
          <a:ln w="12700" cap="sq">
            <a:solidFill>
              <a:srgbClr val="0000FF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FEF9847-ADA2-B14F-B1C6-1BA8D461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单源点最短路径问题</a:t>
            </a:r>
            <a:endParaRPr lang="zh-CN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6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autoUpdateAnimBg="0"/>
      <p:bldP spid="76804" grpId="0" autoUpdateAnimBg="0"/>
      <p:bldP spid="76806" grpId="0" animBg="1" autoUpdateAnimBg="0"/>
      <p:bldP spid="76807" grpId="0" animBg="1" autoUpdateAnimBg="0"/>
      <p:bldP spid="76810" grpId="0" autoUpdateAnimBg="0"/>
      <p:bldP spid="76816" grpId="0" autoUpdateAnimBg="0"/>
      <p:bldP spid="7681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01" name="Text Box 17">
            <a:extLst>
              <a:ext uri="{FF2B5EF4-FFF2-40B4-BE49-F238E27FC236}">
                <a16:creationId xmlns:a16="http://schemas.microsoft.com/office/drawing/2014/main" id="{E89C1165-5AC5-8B47-96DF-FCA1A1D91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57" y="1785258"/>
            <a:ext cx="868680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5000"/>
              </a:lnSpc>
            </a:pPr>
            <a:r>
              <a:rPr kumimoji="1" lang="en-US" altLang="zh-CN" sz="32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kumimoji="1" lang="zh-CN" altLang="en-US" sz="32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在这条路径上，</a:t>
            </a:r>
            <a:r>
              <a:rPr kumimoji="1" lang="zh-CN" altLang="en-US" sz="32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必定只含一条弧</a:t>
            </a:r>
            <a:r>
              <a:rPr kumimoji="1" lang="zh-CN" altLang="en-US" sz="32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，并且这条弧的</a:t>
            </a:r>
            <a:r>
              <a:rPr kumimoji="1" lang="zh-CN" altLang="en-US" sz="32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权值最小。 </a:t>
            </a:r>
          </a:p>
        </p:txBody>
      </p:sp>
      <p:sp>
        <p:nvSpPr>
          <p:cNvPr id="42007" name="Text Box 23">
            <a:extLst>
              <a:ext uri="{FF2B5EF4-FFF2-40B4-BE49-F238E27FC236}">
                <a16:creationId xmlns:a16="http://schemas.microsoft.com/office/drawing/2014/main" id="{502C1CF8-5770-9C49-96B4-23F39F3D2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8343" y="3742646"/>
            <a:ext cx="8501045" cy="60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2" eaLnBrk="1" hangingPunct="1">
              <a:lnSpc>
                <a:spcPct val="120000"/>
              </a:lnSpc>
            </a:pPr>
            <a:r>
              <a:rPr kumimoji="1" lang="zh-CN" altLang="zh-CN" sz="320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下一条</a:t>
            </a:r>
            <a:r>
              <a:rPr kumimoji="1" lang="zh-CN" altLang="zh-CN" sz="32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路径长度次短</a:t>
            </a:r>
            <a:r>
              <a:rPr kumimoji="1" lang="zh-CN" altLang="zh-CN" sz="320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kumimoji="1" lang="zh-CN" altLang="zh-CN" sz="3200" b="1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最短路径</a:t>
            </a:r>
            <a:r>
              <a:rPr kumimoji="1" lang="zh-CN" altLang="zh-CN" sz="320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的特点：</a:t>
            </a:r>
            <a:endParaRPr kumimoji="1" lang="zh-CN" altLang="en-US" sz="32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010" name="AutoShape 26">
            <a:extLst>
              <a:ext uri="{FF2B5EF4-FFF2-40B4-BE49-F238E27FC236}">
                <a16:creationId xmlns:a16="http://schemas.microsoft.com/office/drawing/2014/main" id="{9B0D6CBF-5201-A240-8D3A-072BBC47D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57" y="1251858"/>
            <a:ext cx="381000" cy="152400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0000"/>
          </a:solidFill>
          <a:ln w="22225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8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011" name="Rectangle 27">
            <a:extLst>
              <a:ext uri="{FF2B5EF4-FFF2-40B4-BE49-F238E27FC236}">
                <a16:creationId xmlns:a16="http://schemas.microsoft.com/office/drawing/2014/main" id="{75184EE8-5964-1F4B-98BD-BC143047A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57" y="1115333"/>
            <a:ext cx="63404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320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路径长度最短</a:t>
            </a:r>
            <a:r>
              <a:rPr kumimoji="1" lang="zh-CN" altLang="en-US" sz="320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kumimoji="1" lang="zh-CN" altLang="en-US" sz="3200" b="1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最短路径</a:t>
            </a:r>
            <a:r>
              <a:rPr kumimoji="1" lang="zh-CN" altLang="en-US" sz="320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的特点：</a:t>
            </a:r>
            <a:endParaRPr kumimoji="1" lang="zh-CN" altLang="en-US" sz="3200">
              <a:solidFill>
                <a:srgbClr val="000099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013" name="AutoShape 29">
            <a:extLst>
              <a:ext uri="{FF2B5EF4-FFF2-40B4-BE49-F238E27FC236}">
                <a16:creationId xmlns:a16="http://schemas.microsoft.com/office/drawing/2014/main" id="{DFB88771-9A26-624B-A007-AEDED7CE3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57" y="3995058"/>
            <a:ext cx="381000" cy="152400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0000"/>
          </a:solidFill>
          <a:ln w="22225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8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2017" name="Text Box 33">
            <a:extLst>
              <a:ext uri="{FF2B5EF4-FFF2-40B4-BE49-F238E27FC236}">
                <a16:creationId xmlns:a16="http://schemas.microsoft.com/office/drawing/2014/main" id="{26F3F9AA-F06D-5949-988C-42CABEFD9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57" y="4528458"/>
            <a:ext cx="8550275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5000"/>
              </a:lnSpc>
            </a:pPr>
            <a:r>
              <a:rPr kumimoji="1" lang="en-US" altLang="zh-CN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kumimoji="1" lang="zh-CN" altLang="en-US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它只可能有两种情况：或者是</a:t>
            </a:r>
            <a:r>
              <a:rPr kumimoji="1" lang="zh-CN" altLang="en-US" sz="320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直接从源点到该点</a:t>
            </a:r>
            <a:r>
              <a:rPr kumimoji="1" lang="en-US" altLang="zh-CN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CN" altLang="en-US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只含一条弧</a:t>
            </a:r>
            <a:r>
              <a:rPr kumimoji="1" lang="en-US" altLang="zh-CN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kumimoji="1" lang="zh-CN" altLang="en-US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 或者是</a:t>
            </a:r>
            <a:r>
              <a:rPr kumimoji="1" lang="zh-CN" altLang="en-US" sz="320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从源点经过顶点</a:t>
            </a:r>
            <a:r>
              <a:rPr kumimoji="1" lang="en-US" altLang="zh-CN" sz="320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v</a:t>
            </a:r>
            <a:r>
              <a:rPr kumimoji="1" lang="en-US" altLang="zh-CN" sz="3200" baseline="-2500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zh-CN" altLang="en-US" sz="320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，再到达该顶点</a:t>
            </a:r>
            <a:r>
              <a:rPr kumimoji="1" lang="en-US" altLang="zh-CN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CN" altLang="en-US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由两条弧组成</a:t>
            </a:r>
            <a:r>
              <a:rPr kumimoji="1" lang="en-US" altLang="zh-CN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kumimoji="1" lang="zh-CN" altLang="en-US" sz="320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D8E1B87-0583-6B40-B4DF-F77D586E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单源点最短路径问题</a:t>
            </a:r>
            <a:endParaRPr lang="zh-CN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01" grpId="0" autoUpdateAnimBg="0"/>
      <p:bldP spid="42007" grpId="0" autoUpdateAnimBg="0"/>
      <p:bldP spid="42011" grpId="0" autoUpdateAnimBg="0"/>
      <p:bldP spid="4201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B5D1B2BF-41A3-9747-98BF-73FA3A2A6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单源点最短路径问题</a:t>
            </a:r>
            <a:endParaRPr lang="zh-CN" altLang="en-US" dirty="0"/>
          </a:p>
        </p:txBody>
      </p:sp>
      <p:sp>
        <p:nvSpPr>
          <p:cNvPr id="115714" name="Text Box 2">
            <a:extLst>
              <a:ext uri="{FF2B5EF4-FFF2-40B4-BE49-F238E27FC236}">
                <a16:creationId xmlns:a16="http://schemas.microsoft.com/office/drawing/2014/main" id="{F258B4F6-23DB-154A-863E-4A034A533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07" y="3915037"/>
            <a:ext cx="37753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80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其余最短路径的特点：</a:t>
            </a:r>
            <a:endParaRPr kumimoji="1" lang="zh-CN" altLang="en-US" sz="28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5715" name="Text Box 3">
            <a:extLst>
              <a:ext uri="{FF2B5EF4-FFF2-40B4-BE49-F238E27FC236}">
                <a16:creationId xmlns:a16="http://schemas.microsoft.com/office/drawing/2014/main" id="{52D1E0EC-50B6-DD4F-96A7-D03F28F6C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1514" y="1154113"/>
            <a:ext cx="7757252" cy="54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2" eaLnBrk="1" hangingPunct="1">
              <a:lnSpc>
                <a:spcPct val="120000"/>
              </a:lnSpc>
            </a:pPr>
            <a:r>
              <a:rPr kumimoji="1" lang="zh-CN" altLang="zh-CN" sz="2800" dirty="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再下一条</a:t>
            </a:r>
            <a:r>
              <a:rPr kumimoji="1" lang="zh-CN" altLang="zh-CN" sz="2800" dirty="0">
                <a:solidFill>
                  <a:srgbClr val="CC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路径长度次短</a:t>
            </a:r>
            <a:r>
              <a:rPr kumimoji="1" lang="zh-CN" altLang="zh-CN" sz="2800" dirty="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kumimoji="1" lang="zh-CN" altLang="zh-CN" sz="2800" b="1" dirty="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最短路径</a:t>
            </a:r>
            <a:r>
              <a:rPr kumimoji="1" lang="zh-CN" altLang="zh-CN" sz="2800" dirty="0">
                <a:solidFill>
                  <a:srgbClr val="8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的特点:</a:t>
            </a:r>
            <a:endParaRPr kumimoji="1" lang="en-US" altLang="zh-CN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5716" name="AutoShape 4">
            <a:extLst>
              <a:ext uri="{FF2B5EF4-FFF2-40B4-BE49-F238E27FC236}">
                <a16:creationId xmlns:a16="http://schemas.microsoft.com/office/drawing/2014/main" id="{A1D9EA96-9ABB-8449-A1DB-6DAAF19E2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886" y="1295400"/>
            <a:ext cx="381000" cy="152400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0000"/>
          </a:solidFill>
          <a:ln w="22225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8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5717" name="Text Box 5">
            <a:extLst>
              <a:ext uri="{FF2B5EF4-FFF2-40B4-BE49-F238E27FC236}">
                <a16:creationId xmlns:a16="http://schemas.microsoft.com/office/drawing/2014/main" id="{CA0E3E42-98F2-5E47-89A0-0EA85BF80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142" y="1664607"/>
            <a:ext cx="8752114" cy="2172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它可能有三种情况：或者是</a:t>
            </a:r>
            <a:r>
              <a:rPr kumimoji="1" lang="zh-CN" altLang="en-US" sz="28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直接从源点到该点</a:t>
            </a: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只含一条弧</a:t>
            </a: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 或者是</a:t>
            </a:r>
            <a:r>
              <a:rPr kumimoji="1" lang="zh-CN" altLang="en-US" sz="28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从源点经过顶点</a:t>
            </a:r>
            <a:r>
              <a:rPr kumimoji="1" lang="en-US" altLang="zh-CN" sz="28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v</a:t>
            </a:r>
            <a:r>
              <a:rPr kumimoji="1" lang="en-US" altLang="zh-CN" sz="2800" baseline="-250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zh-CN" altLang="en-US" sz="28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，再到达该顶点</a:t>
            </a: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由两条弧组成</a:t>
            </a: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；或者是从源点经过顶点</a:t>
            </a: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v</a:t>
            </a:r>
            <a:r>
              <a:rPr kumimoji="1" lang="en-US" altLang="zh-CN" sz="2800" baseline="-250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，再到达该顶点。</a:t>
            </a:r>
          </a:p>
        </p:txBody>
      </p:sp>
      <p:sp>
        <p:nvSpPr>
          <p:cNvPr id="115718" name="AutoShape 6">
            <a:extLst>
              <a:ext uri="{FF2B5EF4-FFF2-40B4-BE49-F238E27FC236}">
                <a16:creationId xmlns:a16="http://schemas.microsoft.com/office/drawing/2014/main" id="{3D9B2698-910E-524F-9BC8-B38C0EE7A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" y="4022987"/>
            <a:ext cx="381000" cy="152400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0000"/>
          </a:solidFill>
          <a:ln w="22225" cap="sq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8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5719" name="Text Box 7">
            <a:extLst>
              <a:ext uri="{FF2B5EF4-FFF2-40B4-BE49-F238E27FC236}">
                <a16:creationId xmlns:a16="http://schemas.microsoft.com/office/drawing/2014/main" id="{AB94CEB1-6BFB-EE43-8A7D-DB47C1F71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83" y="4621475"/>
            <a:ext cx="8168232" cy="157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它或者是</a:t>
            </a:r>
            <a:r>
              <a:rPr kumimoji="1" lang="zh-CN" altLang="en-US" sz="28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直接从源点到该点</a:t>
            </a: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只含一条弧</a:t>
            </a:r>
            <a:r>
              <a:rPr kumimoji="1" lang="en-US" altLang="zh-CN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； 或者是</a:t>
            </a:r>
            <a:r>
              <a:rPr kumimoji="1" lang="zh-CN" altLang="en-US" sz="28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从源点经过已求得最短路径的顶点，再到达该顶点</a:t>
            </a:r>
            <a:r>
              <a:rPr kumimoji="1" lang="zh-CN" altLang="en-US" sz="2800" dirty="0">
                <a:solidFill>
                  <a:srgbClr val="00009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utoUpdateAnimBg="0"/>
      <p:bldP spid="115715" grpId="0" autoUpdateAnimBg="0"/>
      <p:bldP spid="115717" grpId="0" autoUpdateAnimBg="0"/>
      <p:bldP spid="11571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迪杰斯特拉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(Dijkstra)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算法思想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Autofit/>
              </a:bodyPr>
              <a:lstStyle/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初始时，令𝑆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</m:t>
                    </m:r>
                  </m:oMath>
                </a14:m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{0}, 𝑑[0]=0.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然后不断进行如下步骤：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寻找𝑣∉𝑆 并且具有最小的</a:t>
                </a:r>
              </a:p>
              <a:p>
                <a:pPr marL="0" indent="0" algn="ctr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i="1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altLang="zh-CN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altLang="zh-CN" i="1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  <m: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en-US" altLang="zh-CN" i="1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altLang="zh-CN" i="1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lim>
                        </m:limLow>
                      </m:fName>
                      <m:e>
                        <m:r>
                          <a:rPr lang="en-US" altLang="zh-CN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en-US" altLang="zh-CN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func>
                  </m:oMath>
                </a14:m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将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v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添加入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S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。令𝑑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(𝑣)= 𝜋(𝑣)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。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说明：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S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：已求出最短路径的顶点的集合  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当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v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属于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S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，𝑑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(𝑣)=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从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0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到</a:t>
                </a:r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v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的最短路的长度。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       （我们将会证明这一点）。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en-US" altLang="zh-CN" dirty="0" err="1"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013" t="-2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8E7876-4543-A44E-84BB-F4F7DD29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7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5" name="表格 33">
                <a:extLst>
                  <a:ext uri="{FF2B5EF4-FFF2-40B4-BE49-F238E27FC236}">
                    <a16:creationId xmlns:a16="http://schemas.microsoft.com/office/drawing/2014/main" id="{58275269-8B2B-964A-88D5-9CE3568F9B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1002575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altLang="zh-CN" sz="180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altLang="zh-CN" sz="1800" i="1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∞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∞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32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5" name="表格 33">
                <a:extLst>
                  <a:ext uri="{FF2B5EF4-FFF2-40B4-BE49-F238E27FC236}">
                    <a16:creationId xmlns:a16="http://schemas.microsoft.com/office/drawing/2014/main" id="{58275269-8B2B-964A-88D5-9CE3568F9B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1002575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3279" t="-6897" r="-103279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897" r="-1613" b="-7344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∞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∞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32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76E47AF0-051B-2247-9C71-FDD501CCE874}"/>
                  </a:ext>
                </a:extLst>
              </p:cNvPr>
              <p:cNvSpPr txBox="1"/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76E47AF0-051B-2247-9C71-FDD501CCE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4C96CF-5250-F845-8962-8B61E311964E}"/>
                  </a:ext>
                </a:extLst>
              </p:cNvPr>
              <p:cNvSpPr txBox="1"/>
              <p:nvPr/>
            </p:nvSpPr>
            <p:spPr>
              <a:xfrm>
                <a:off x="2423564" y="503789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0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.    </a:t>
                </a:r>
                <a:b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</a:b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Next 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should be 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endParaRPr lang="zh-CN" altLang="en-US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4C96CF-5250-F845-8962-8B61E3119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64" y="5037891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216" t="-5970" b="-14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8" name="组合 97">
            <a:extLst>
              <a:ext uri="{FF2B5EF4-FFF2-40B4-BE49-F238E27FC236}">
                <a16:creationId xmlns:a16="http://schemas.microsoft.com/office/drawing/2014/main" id="{D9139BAA-2CA6-C049-ADA2-9FEDF4CEED0A}"/>
              </a:ext>
            </a:extLst>
          </p:cNvPr>
          <p:cNvGrpSpPr/>
          <p:nvPr/>
        </p:nvGrpSpPr>
        <p:grpSpPr>
          <a:xfrm>
            <a:off x="1463125" y="2100730"/>
            <a:ext cx="2971801" cy="2241550"/>
            <a:chOff x="841375" y="3918898"/>
            <a:chExt cx="2971801" cy="2241550"/>
          </a:xfrm>
        </p:grpSpPr>
        <p:grpSp>
          <p:nvGrpSpPr>
            <p:cNvPr id="99" name="Group 6">
              <a:extLst>
                <a:ext uri="{FF2B5EF4-FFF2-40B4-BE49-F238E27FC236}">
                  <a16:creationId xmlns:a16="http://schemas.microsoft.com/office/drawing/2014/main" id="{F0EA6784-35D5-914E-B311-89C24EB67E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6813" y="3918898"/>
              <a:ext cx="2646363" cy="2241550"/>
              <a:chOff x="2314" y="2764"/>
              <a:chExt cx="1667" cy="1412"/>
            </a:xfrm>
          </p:grpSpPr>
          <p:sp>
            <p:nvSpPr>
              <p:cNvPr id="111" name="Oval 7">
                <a:extLst>
                  <a:ext uri="{FF2B5EF4-FFF2-40B4-BE49-F238E27FC236}">
                    <a16:creationId xmlns:a16="http://schemas.microsoft.com/office/drawing/2014/main" id="{804AEF5E-A535-354B-BB71-1A257B41BD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721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112" name="Oval 8">
                <a:extLst>
                  <a:ext uri="{FF2B5EF4-FFF2-40B4-BE49-F238E27FC236}">
                    <a16:creationId xmlns:a16="http://schemas.microsoft.com/office/drawing/2014/main" id="{E291A816-3329-9D4E-9A0A-0C7FA503C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95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13" name="Oval 9">
                <a:extLst>
                  <a:ext uri="{FF2B5EF4-FFF2-40B4-BE49-F238E27FC236}">
                    <a16:creationId xmlns:a16="http://schemas.microsoft.com/office/drawing/2014/main" id="{2425D1DC-DA68-824E-84E5-6214DC1C2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" y="3380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114" name="Oval 10">
                <a:extLst>
                  <a:ext uri="{FF2B5EF4-FFF2-40B4-BE49-F238E27FC236}">
                    <a16:creationId xmlns:a16="http://schemas.microsoft.com/office/drawing/2014/main" id="{7635F4C4-0F8A-5441-9C1F-56ADBC553A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998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15" name="Oval 11">
                <a:extLst>
                  <a:ext uri="{FF2B5EF4-FFF2-40B4-BE49-F238E27FC236}">
                    <a16:creationId xmlns:a16="http://schemas.microsoft.com/office/drawing/2014/main" id="{436C9F42-A5F5-DC4C-BA41-4DDB56A83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586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116" name="Oval 12">
                <a:extLst>
                  <a:ext uri="{FF2B5EF4-FFF2-40B4-BE49-F238E27FC236}">
                    <a16:creationId xmlns:a16="http://schemas.microsoft.com/office/drawing/2014/main" id="{EFF8158F-D391-384E-9588-10D4D6006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175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17" name="Oval 13">
                <a:extLst>
                  <a:ext uri="{FF2B5EF4-FFF2-40B4-BE49-F238E27FC236}">
                    <a16:creationId xmlns:a16="http://schemas.microsoft.com/office/drawing/2014/main" id="{D17817DE-D8C1-5C4F-BB12-ADE2526FDE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2764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18" name="Line 14">
                <a:extLst>
                  <a:ext uri="{FF2B5EF4-FFF2-40B4-BE49-F238E27FC236}">
                    <a16:creationId xmlns:a16="http://schemas.microsoft.com/office/drawing/2014/main" id="{F8436DDA-4B5D-584A-93C7-88ACA8E55A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2944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9" name="Line 15">
                <a:extLst>
                  <a:ext uri="{FF2B5EF4-FFF2-40B4-BE49-F238E27FC236}">
                    <a16:creationId xmlns:a16="http://schemas.microsoft.com/office/drawing/2014/main" id="{4718C0F3-68B9-B440-9F08-382A5A5148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3366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0" name="Line 16">
                <a:extLst>
                  <a:ext uri="{FF2B5EF4-FFF2-40B4-BE49-F238E27FC236}">
                    <a16:creationId xmlns:a16="http://schemas.microsoft.com/office/drawing/2014/main" id="{C7109AB8-AA7E-6A42-83A4-51ED212214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3777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1" name="Line 17">
                <a:extLst>
                  <a:ext uri="{FF2B5EF4-FFF2-40B4-BE49-F238E27FC236}">
                    <a16:creationId xmlns:a16="http://schemas.microsoft.com/office/drawing/2014/main" id="{F7142F5F-1309-844D-A7DA-D2D9CE4280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2878"/>
                <a:ext cx="622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2" name="Line 18">
                <a:extLst>
                  <a:ext uri="{FF2B5EF4-FFF2-40B4-BE49-F238E27FC236}">
                    <a16:creationId xmlns:a16="http://schemas.microsoft.com/office/drawing/2014/main" id="{9421AEB6-F87A-0D42-8784-F17737D659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3233"/>
                <a:ext cx="434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" name="Line 19">
                <a:extLst>
                  <a:ext uri="{FF2B5EF4-FFF2-40B4-BE49-F238E27FC236}">
                    <a16:creationId xmlns:a16="http://schemas.microsoft.com/office/drawing/2014/main" id="{5E97E9CE-1E8E-3348-8D3A-4A4551192A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3" y="3844"/>
                <a:ext cx="611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4" name="Line 20">
                <a:extLst>
                  <a:ext uri="{FF2B5EF4-FFF2-40B4-BE49-F238E27FC236}">
                    <a16:creationId xmlns:a16="http://schemas.microsoft.com/office/drawing/2014/main" id="{CE362F3A-04CC-034B-9277-26A7C8580B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3555"/>
                <a:ext cx="467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5" name="Line 21">
                <a:extLst>
                  <a:ext uri="{FF2B5EF4-FFF2-40B4-BE49-F238E27FC236}">
                    <a16:creationId xmlns:a16="http://schemas.microsoft.com/office/drawing/2014/main" id="{AF7FE727-E5A6-A748-9528-C675C414A5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6" y="3273"/>
                <a:ext cx="14" cy="4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" name="Freeform 22">
                <a:extLst>
                  <a:ext uri="{FF2B5EF4-FFF2-40B4-BE49-F238E27FC236}">
                    <a16:creationId xmlns:a16="http://schemas.microsoft.com/office/drawing/2014/main" id="{FF126EB9-119E-0643-A4DE-7663312103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" y="2900"/>
                <a:ext cx="153" cy="1144"/>
              </a:xfrm>
              <a:custGeom>
                <a:avLst/>
                <a:gdLst>
                  <a:gd name="T0" fmla="*/ 153 w 153"/>
                  <a:gd name="T1" fmla="*/ 0 h 1144"/>
                  <a:gd name="T2" fmla="*/ 31 w 153"/>
                  <a:gd name="T3" fmla="*/ 278 h 1144"/>
                  <a:gd name="T4" fmla="*/ 20 w 153"/>
                  <a:gd name="T5" fmla="*/ 744 h 1144"/>
                  <a:gd name="T6" fmla="*/ 153 w 153"/>
                  <a:gd name="T7" fmla="*/ 1144 h 1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1144">
                    <a:moveTo>
                      <a:pt x="153" y="0"/>
                    </a:moveTo>
                    <a:cubicBezTo>
                      <a:pt x="103" y="77"/>
                      <a:pt x="53" y="154"/>
                      <a:pt x="31" y="278"/>
                    </a:cubicBezTo>
                    <a:cubicBezTo>
                      <a:pt x="9" y="402"/>
                      <a:pt x="0" y="600"/>
                      <a:pt x="20" y="744"/>
                    </a:cubicBezTo>
                    <a:cubicBezTo>
                      <a:pt x="40" y="888"/>
                      <a:pt x="134" y="1077"/>
                      <a:pt x="153" y="114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7" name="Freeform 23">
                <a:extLst>
                  <a:ext uri="{FF2B5EF4-FFF2-40B4-BE49-F238E27FC236}">
                    <a16:creationId xmlns:a16="http://schemas.microsoft.com/office/drawing/2014/main" id="{7D7F47CD-EB55-BF4E-9FE4-C7CF50A9A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3" y="2787"/>
                <a:ext cx="1266" cy="602"/>
              </a:xfrm>
              <a:custGeom>
                <a:avLst/>
                <a:gdLst>
                  <a:gd name="T0" fmla="*/ 0 w 1266"/>
                  <a:gd name="T1" fmla="*/ 24 h 602"/>
                  <a:gd name="T2" fmla="*/ 288 w 1266"/>
                  <a:gd name="T3" fmla="*/ 35 h 602"/>
                  <a:gd name="T4" fmla="*/ 844 w 1266"/>
                  <a:gd name="T5" fmla="*/ 235 h 602"/>
                  <a:gd name="T6" fmla="*/ 1266 w 1266"/>
                  <a:gd name="T7" fmla="*/ 602 h 6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6" h="602">
                    <a:moveTo>
                      <a:pt x="0" y="24"/>
                    </a:moveTo>
                    <a:cubicBezTo>
                      <a:pt x="73" y="12"/>
                      <a:pt x="147" y="0"/>
                      <a:pt x="288" y="35"/>
                    </a:cubicBezTo>
                    <a:cubicBezTo>
                      <a:pt x="429" y="70"/>
                      <a:pt x="681" y="140"/>
                      <a:pt x="844" y="235"/>
                    </a:cubicBezTo>
                    <a:cubicBezTo>
                      <a:pt x="1007" y="330"/>
                      <a:pt x="1136" y="466"/>
                      <a:pt x="1266" y="602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8" name="Line 21">
                <a:extLst>
                  <a:ext uri="{FF2B5EF4-FFF2-40B4-BE49-F238E27FC236}">
                    <a16:creationId xmlns:a16="http://schemas.microsoft.com/office/drawing/2014/main" id="{0D083300-F6F2-E540-A66E-AE9D9C7869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8" y="3648"/>
                <a:ext cx="6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0" name="Text Box 24">
              <a:extLst>
                <a:ext uri="{FF2B5EF4-FFF2-40B4-BE49-F238E27FC236}">
                  <a16:creationId xmlns:a16="http://schemas.microsoft.com/office/drawing/2014/main" id="{D8D8460C-8E15-5C40-876B-0CCCFFC940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16019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01" name="Text Box 25">
              <a:extLst>
                <a:ext uri="{FF2B5EF4-FFF2-40B4-BE49-F238E27FC236}">
                  <a16:creationId xmlns:a16="http://schemas.microsoft.com/office/drawing/2014/main" id="{06A45653-5B98-5A48-A704-BE43CA4B10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81424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2" name="Text Box 26">
              <a:extLst>
                <a:ext uri="{FF2B5EF4-FFF2-40B4-BE49-F238E27FC236}">
                  <a16:creationId xmlns:a16="http://schemas.microsoft.com/office/drawing/2014/main" id="{DDE9EB7B-779F-3C43-89BF-08EB4B4B1C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375" y="546512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03" name="Text Box 27">
              <a:extLst>
                <a:ext uri="{FF2B5EF4-FFF2-40B4-BE49-F238E27FC236}">
                  <a16:creationId xmlns:a16="http://schemas.microsoft.com/office/drawing/2014/main" id="{2208C659-A597-F045-8F37-16CD7BE3A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343" y="5708040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04" name="Text Box 28">
              <a:extLst>
                <a:ext uri="{FF2B5EF4-FFF2-40B4-BE49-F238E27FC236}">
                  <a16:creationId xmlns:a16="http://schemas.microsoft.com/office/drawing/2014/main" id="{0954CB8D-C489-BD44-A4DF-B7D07A2CBB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375" y="4796786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</a:p>
          </p:txBody>
        </p:sp>
        <p:sp>
          <p:nvSpPr>
            <p:cNvPr id="105" name="Text Box 29">
              <a:extLst>
                <a:ext uri="{FF2B5EF4-FFF2-40B4-BE49-F238E27FC236}">
                  <a16:creationId xmlns:a16="http://schemas.microsoft.com/office/drawing/2014/main" id="{E2AC716E-A27A-614C-9C04-F9E3B20DB8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5650" y="4268148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06" name="Text Box 30">
              <a:extLst>
                <a:ext uri="{FF2B5EF4-FFF2-40B4-BE49-F238E27FC236}">
                  <a16:creationId xmlns:a16="http://schemas.microsoft.com/office/drawing/2014/main" id="{F8D4E80D-5EDF-8543-8F8A-A23885C15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671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07" name="Text Box 31">
              <a:extLst>
                <a:ext uri="{FF2B5EF4-FFF2-40B4-BE49-F238E27FC236}">
                  <a16:creationId xmlns:a16="http://schemas.microsoft.com/office/drawing/2014/main" id="{948B1DC0-6D11-8442-BDD5-55AB66D844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5325423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108" name="Text Box 32">
              <a:extLst>
                <a:ext uri="{FF2B5EF4-FFF2-40B4-BE49-F238E27FC236}">
                  <a16:creationId xmlns:a16="http://schemas.microsoft.com/office/drawing/2014/main" id="{06C65237-C259-644F-AB7E-9372F2AF66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788" y="3931598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32</a:t>
              </a:r>
            </a:p>
          </p:txBody>
        </p:sp>
        <p:sp>
          <p:nvSpPr>
            <p:cNvPr id="109" name="Text Box 33">
              <a:extLst>
                <a:ext uri="{FF2B5EF4-FFF2-40B4-BE49-F238E27FC236}">
                  <a16:creationId xmlns:a16="http://schemas.microsoft.com/office/drawing/2014/main" id="{A9AD4401-D632-4142-B8AE-A0F04729C0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775" y="4925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10" name="Text Box 33">
              <a:extLst>
                <a:ext uri="{FF2B5EF4-FFF2-40B4-BE49-F238E27FC236}">
                  <a16:creationId xmlns:a16="http://schemas.microsoft.com/office/drawing/2014/main" id="{44E4C74C-03CD-E240-A67E-154AB0E63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838" y="507936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3723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8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D874AF4C-2839-2441-B36F-17B9A9EEC5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2214414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altLang="zh-CN" sz="180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altLang="zh-CN" sz="1800" i="1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∞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32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D874AF4C-2839-2441-B36F-17B9A9EEC5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2214414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3279" t="-6897" r="-103279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897" r="-1613" b="-7344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∞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32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76CA0DD-76F0-2147-87C7-D73A0BAA074C}"/>
                  </a:ext>
                </a:extLst>
              </p:cNvPr>
              <p:cNvSpPr txBox="1"/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76CA0DD-76F0-2147-87C7-D73A0BAA0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8D81CAD-2A0D-1D4E-ADAC-C5A89D79EA81}"/>
                  </a:ext>
                </a:extLst>
              </p:cNvPr>
              <p:cNvSpPr txBox="1"/>
              <p:nvPr/>
            </p:nvSpPr>
            <p:spPr>
              <a:xfrm>
                <a:off x="2423564" y="503789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0,</m:t>
                    </m:r>
                    <m:r>
                      <a:rPr lang="en-US" altLang="zh-C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  Update </a:t>
                </a:r>
                <a14:m>
                  <m:oMath xmlns:m="http://schemas.openxmlformats.org/officeDocument/2006/math">
                    <m:r>
                      <a:rPr lang="el-GR" altLang="zh-CN" sz="2400" i="1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3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.</m:t>
                    </m:r>
                  </m:oMath>
                </a14:m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Next 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should be 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8D81CAD-2A0D-1D4E-ADAC-C5A89D79E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64" y="5037891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216" t="-5970" b="-14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82C91174-480C-B743-AF20-3B1579FE5DCA}"/>
              </a:ext>
            </a:extLst>
          </p:cNvPr>
          <p:cNvGrpSpPr/>
          <p:nvPr/>
        </p:nvGrpSpPr>
        <p:grpSpPr>
          <a:xfrm>
            <a:off x="1463125" y="2100730"/>
            <a:ext cx="2971801" cy="2241550"/>
            <a:chOff x="841375" y="3918898"/>
            <a:chExt cx="2971801" cy="22415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62DBA7B-5BE0-864E-83C4-AF0D3DD842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6813" y="3918898"/>
              <a:ext cx="2646363" cy="2241550"/>
              <a:chOff x="2314" y="2764"/>
              <a:chExt cx="1667" cy="1412"/>
            </a:xfrm>
          </p:grpSpPr>
          <p:sp>
            <p:nvSpPr>
              <p:cNvPr id="19" name="Oval 7">
                <a:extLst>
                  <a:ext uri="{FF2B5EF4-FFF2-40B4-BE49-F238E27FC236}">
                    <a16:creationId xmlns:a16="http://schemas.microsoft.com/office/drawing/2014/main" id="{DFDC3D3A-4E30-6943-A3B4-5160168308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721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20" name="Oval 8">
                <a:extLst>
                  <a:ext uri="{FF2B5EF4-FFF2-40B4-BE49-F238E27FC236}">
                    <a16:creationId xmlns:a16="http://schemas.microsoft.com/office/drawing/2014/main" id="{6F98930A-F6C0-FD47-A9FF-80F23C596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95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1" name="Oval 9">
                <a:extLst>
                  <a:ext uri="{FF2B5EF4-FFF2-40B4-BE49-F238E27FC236}">
                    <a16:creationId xmlns:a16="http://schemas.microsoft.com/office/drawing/2014/main" id="{7F3FDACA-DD50-CC46-8259-4D135144B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" y="3380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22" name="Oval 10">
                <a:extLst>
                  <a:ext uri="{FF2B5EF4-FFF2-40B4-BE49-F238E27FC236}">
                    <a16:creationId xmlns:a16="http://schemas.microsoft.com/office/drawing/2014/main" id="{3109BEA5-EDF3-B044-91C1-209E7C5CB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998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1503E0A2-A3E8-F14A-9622-5780562E8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586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4" name="Oval 12">
                <a:extLst>
                  <a:ext uri="{FF2B5EF4-FFF2-40B4-BE49-F238E27FC236}">
                    <a16:creationId xmlns:a16="http://schemas.microsoft.com/office/drawing/2014/main" id="{4FF92573-254B-FF44-8C70-4C9E58DF9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17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25" name="Oval 13">
                <a:extLst>
                  <a:ext uri="{FF2B5EF4-FFF2-40B4-BE49-F238E27FC236}">
                    <a16:creationId xmlns:a16="http://schemas.microsoft.com/office/drawing/2014/main" id="{CFA74149-B0AD-1D4C-9376-C48075834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2764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DF3AC7E1-67E3-C34A-8E53-9E56569730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2944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15">
                <a:extLst>
                  <a:ext uri="{FF2B5EF4-FFF2-40B4-BE49-F238E27FC236}">
                    <a16:creationId xmlns:a16="http://schemas.microsoft.com/office/drawing/2014/main" id="{3F8E2B7E-8FC7-554A-B8CF-F757C4EBB4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3366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Line 16">
                <a:extLst>
                  <a:ext uri="{FF2B5EF4-FFF2-40B4-BE49-F238E27FC236}">
                    <a16:creationId xmlns:a16="http://schemas.microsoft.com/office/drawing/2014/main" id="{9B7BCC7A-2A8D-2548-9F51-4383FACA9A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3777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Line 17">
                <a:extLst>
                  <a:ext uri="{FF2B5EF4-FFF2-40B4-BE49-F238E27FC236}">
                    <a16:creationId xmlns:a16="http://schemas.microsoft.com/office/drawing/2014/main" id="{01FBB404-8DA4-4047-9C13-84D1CB4F08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2878"/>
                <a:ext cx="622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Line 18">
                <a:extLst>
                  <a:ext uri="{FF2B5EF4-FFF2-40B4-BE49-F238E27FC236}">
                    <a16:creationId xmlns:a16="http://schemas.microsoft.com/office/drawing/2014/main" id="{5516EA4E-F779-764E-A37D-D27E6AA70A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3233"/>
                <a:ext cx="434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Line 19">
                <a:extLst>
                  <a:ext uri="{FF2B5EF4-FFF2-40B4-BE49-F238E27FC236}">
                    <a16:creationId xmlns:a16="http://schemas.microsoft.com/office/drawing/2014/main" id="{DEB26C94-74E8-5148-8EC3-B79685FFBB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3" y="3844"/>
                <a:ext cx="611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Line 20">
                <a:extLst>
                  <a:ext uri="{FF2B5EF4-FFF2-40B4-BE49-F238E27FC236}">
                    <a16:creationId xmlns:a16="http://schemas.microsoft.com/office/drawing/2014/main" id="{DB0E0764-9B73-4749-953E-62BB1B6DD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3555"/>
                <a:ext cx="467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Line 21">
                <a:extLst>
                  <a:ext uri="{FF2B5EF4-FFF2-40B4-BE49-F238E27FC236}">
                    <a16:creationId xmlns:a16="http://schemas.microsoft.com/office/drawing/2014/main" id="{ED1DEB86-E170-1B49-BAA5-B7CC81E2A1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6" y="3273"/>
                <a:ext cx="14" cy="4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22">
                <a:extLst>
                  <a:ext uri="{FF2B5EF4-FFF2-40B4-BE49-F238E27FC236}">
                    <a16:creationId xmlns:a16="http://schemas.microsoft.com/office/drawing/2014/main" id="{62578986-F6B1-A84A-BFBD-5A3B3CFD0C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" y="2900"/>
                <a:ext cx="153" cy="1144"/>
              </a:xfrm>
              <a:custGeom>
                <a:avLst/>
                <a:gdLst>
                  <a:gd name="T0" fmla="*/ 153 w 153"/>
                  <a:gd name="T1" fmla="*/ 0 h 1144"/>
                  <a:gd name="T2" fmla="*/ 31 w 153"/>
                  <a:gd name="T3" fmla="*/ 278 h 1144"/>
                  <a:gd name="T4" fmla="*/ 20 w 153"/>
                  <a:gd name="T5" fmla="*/ 744 h 1144"/>
                  <a:gd name="T6" fmla="*/ 153 w 153"/>
                  <a:gd name="T7" fmla="*/ 1144 h 1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1144">
                    <a:moveTo>
                      <a:pt x="153" y="0"/>
                    </a:moveTo>
                    <a:cubicBezTo>
                      <a:pt x="103" y="77"/>
                      <a:pt x="53" y="154"/>
                      <a:pt x="31" y="278"/>
                    </a:cubicBezTo>
                    <a:cubicBezTo>
                      <a:pt x="9" y="402"/>
                      <a:pt x="0" y="600"/>
                      <a:pt x="20" y="744"/>
                    </a:cubicBezTo>
                    <a:cubicBezTo>
                      <a:pt x="40" y="888"/>
                      <a:pt x="134" y="1077"/>
                      <a:pt x="153" y="114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23">
                <a:extLst>
                  <a:ext uri="{FF2B5EF4-FFF2-40B4-BE49-F238E27FC236}">
                    <a16:creationId xmlns:a16="http://schemas.microsoft.com/office/drawing/2014/main" id="{C7C6B9B8-77C9-FC47-82B5-C8798F361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3" y="2787"/>
                <a:ext cx="1266" cy="602"/>
              </a:xfrm>
              <a:custGeom>
                <a:avLst/>
                <a:gdLst>
                  <a:gd name="T0" fmla="*/ 0 w 1266"/>
                  <a:gd name="T1" fmla="*/ 24 h 602"/>
                  <a:gd name="T2" fmla="*/ 288 w 1266"/>
                  <a:gd name="T3" fmla="*/ 35 h 602"/>
                  <a:gd name="T4" fmla="*/ 844 w 1266"/>
                  <a:gd name="T5" fmla="*/ 235 h 602"/>
                  <a:gd name="T6" fmla="*/ 1266 w 1266"/>
                  <a:gd name="T7" fmla="*/ 602 h 6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6" h="602">
                    <a:moveTo>
                      <a:pt x="0" y="24"/>
                    </a:moveTo>
                    <a:cubicBezTo>
                      <a:pt x="73" y="12"/>
                      <a:pt x="147" y="0"/>
                      <a:pt x="288" y="35"/>
                    </a:cubicBezTo>
                    <a:cubicBezTo>
                      <a:pt x="429" y="70"/>
                      <a:pt x="681" y="140"/>
                      <a:pt x="844" y="235"/>
                    </a:cubicBezTo>
                    <a:cubicBezTo>
                      <a:pt x="1007" y="330"/>
                      <a:pt x="1136" y="466"/>
                      <a:pt x="1266" y="602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Line 21">
                <a:extLst>
                  <a:ext uri="{FF2B5EF4-FFF2-40B4-BE49-F238E27FC236}">
                    <a16:creationId xmlns:a16="http://schemas.microsoft.com/office/drawing/2014/main" id="{FA49FE93-077A-5F40-B543-349E34B3DC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8" y="3648"/>
                <a:ext cx="6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Text Box 24">
              <a:extLst>
                <a:ext uri="{FF2B5EF4-FFF2-40B4-BE49-F238E27FC236}">
                  <a16:creationId xmlns:a16="http://schemas.microsoft.com/office/drawing/2014/main" id="{27F03877-DD76-F842-8D32-3B656DF60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16019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9" name="Text Box 25">
              <a:extLst>
                <a:ext uri="{FF2B5EF4-FFF2-40B4-BE49-F238E27FC236}">
                  <a16:creationId xmlns:a16="http://schemas.microsoft.com/office/drawing/2014/main" id="{17C3F825-FA9D-B844-84EE-6BC371D135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81424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Text Box 26">
              <a:extLst>
                <a:ext uri="{FF2B5EF4-FFF2-40B4-BE49-F238E27FC236}">
                  <a16:creationId xmlns:a16="http://schemas.microsoft.com/office/drawing/2014/main" id="{C3E056FA-BF01-6B47-B460-8346FD02A3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375" y="546512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" name="Text Box 27">
              <a:extLst>
                <a:ext uri="{FF2B5EF4-FFF2-40B4-BE49-F238E27FC236}">
                  <a16:creationId xmlns:a16="http://schemas.microsoft.com/office/drawing/2014/main" id="{2E40D19B-2558-F345-B9CE-75B3042A3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343" y="5708040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2" name="Text Box 28">
              <a:extLst>
                <a:ext uri="{FF2B5EF4-FFF2-40B4-BE49-F238E27FC236}">
                  <a16:creationId xmlns:a16="http://schemas.microsoft.com/office/drawing/2014/main" id="{72F5941C-5219-DE44-883D-09511BE767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375" y="4796786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</a:p>
          </p:txBody>
        </p:sp>
        <p:sp>
          <p:nvSpPr>
            <p:cNvPr id="13" name="Text Box 29">
              <a:extLst>
                <a:ext uri="{FF2B5EF4-FFF2-40B4-BE49-F238E27FC236}">
                  <a16:creationId xmlns:a16="http://schemas.microsoft.com/office/drawing/2014/main" id="{018CC2E1-4A52-3D49-B6D0-76F400D66B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5650" y="4268148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C56B63CA-56FA-DA4B-9A79-3021D6600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671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" name="Text Box 31">
              <a:extLst>
                <a:ext uri="{FF2B5EF4-FFF2-40B4-BE49-F238E27FC236}">
                  <a16:creationId xmlns:a16="http://schemas.microsoft.com/office/drawing/2014/main" id="{9F58BF18-6E5F-134F-813D-4CE7EC2BB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5325423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07832F09-3B25-5B47-AC84-3233FC85F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788" y="3931598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32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E826A051-4332-EF46-B622-2E70D829F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775" y="4925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" name="Text Box 33">
              <a:extLst>
                <a:ext uri="{FF2B5EF4-FFF2-40B4-BE49-F238E27FC236}">
                  <a16:creationId xmlns:a16="http://schemas.microsoft.com/office/drawing/2014/main" id="{3F8A6F5F-F49E-174A-A0D8-BDEF9D3803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838" y="507936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74D67402-61EC-294D-A256-DB708BEA5D82}"/>
                  </a:ext>
                </a:extLst>
              </p:cNvPr>
              <p:cNvSpPr/>
              <p:nvPr/>
            </p:nvSpPr>
            <p:spPr>
              <a:xfrm>
                <a:off x="7770295" y="3287616"/>
                <a:ext cx="9621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FF0000"/>
                    </a:solidFill>
                  </a:rPr>
                  <a:t>∞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−&gt;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13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74D67402-61EC-294D-A256-DB708BEA5D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295" y="3287616"/>
                <a:ext cx="962123" cy="369332"/>
              </a:xfrm>
              <a:prstGeom prst="rect">
                <a:avLst/>
              </a:prstGeom>
              <a:blipFill>
                <a:blip r:embed="rId5"/>
                <a:stretch>
                  <a:fillRect l="-5263" t="-6667" r="-3947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542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9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9E273A98-FABC-014E-B379-F9864D2B33D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4254728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altLang="zh-CN" sz="180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altLang="zh-CN" sz="1800" i="1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∞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9E273A98-FABC-014E-B379-F9864D2B33D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4254728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3279" t="-6897" r="-103279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897" r="-1613" b="-7344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∞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72E798F-9984-B145-BD3F-063B2F2282FF}"/>
                  </a:ext>
                </a:extLst>
              </p:cNvPr>
              <p:cNvSpPr txBox="1"/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72E798F-9984-B145-BD3F-063B2F228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E9A90E4-E5F1-AA49-8595-F1358EFB00A9}"/>
                  </a:ext>
                </a:extLst>
              </p:cNvPr>
              <p:cNvSpPr txBox="1"/>
              <p:nvPr/>
            </p:nvSpPr>
            <p:spPr>
              <a:xfrm>
                <a:off x="2424555" y="503789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0,</m:t>
                    </m:r>
                    <m:r>
                      <a:rPr lang="en-US" altLang="zh-CN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1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  Update </a:t>
                </a:r>
                <a14:m>
                  <m:oMath xmlns:m="http://schemas.openxmlformats.org/officeDocument/2006/math">
                    <m:r>
                      <a:rPr lang="el-GR" altLang="zh-CN" sz="2400" i="1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.</m:t>
                    </m:r>
                  </m:oMath>
                </a14:m>
                <a:endParaRPr lang="en-US" altLang="zh-CN" sz="2400" b="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Next 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should be 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E9A90E4-E5F1-AA49-8595-F1358EFB0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555" y="5037891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216" t="-5970" b="-14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0B1CD2C5-25FE-A34B-9C98-590B6A70D669}"/>
              </a:ext>
            </a:extLst>
          </p:cNvPr>
          <p:cNvGrpSpPr/>
          <p:nvPr/>
        </p:nvGrpSpPr>
        <p:grpSpPr>
          <a:xfrm>
            <a:off x="1463125" y="2100730"/>
            <a:ext cx="2971801" cy="2241550"/>
            <a:chOff x="841375" y="3918898"/>
            <a:chExt cx="2971801" cy="22415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A07C505-A292-0249-A10D-646897614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6813" y="3918898"/>
              <a:ext cx="2646363" cy="2241550"/>
              <a:chOff x="2314" y="2764"/>
              <a:chExt cx="1667" cy="1412"/>
            </a:xfrm>
          </p:grpSpPr>
          <p:sp>
            <p:nvSpPr>
              <p:cNvPr id="19" name="Oval 7">
                <a:extLst>
                  <a:ext uri="{FF2B5EF4-FFF2-40B4-BE49-F238E27FC236}">
                    <a16:creationId xmlns:a16="http://schemas.microsoft.com/office/drawing/2014/main" id="{67F962E1-6318-BF4D-BAC1-113DD27D1A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721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20" name="Oval 8">
                <a:extLst>
                  <a:ext uri="{FF2B5EF4-FFF2-40B4-BE49-F238E27FC236}">
                    <a16:creationId xmlns:a16="http://schemas.microsoft.com/office/drawing/2014/main" id="{82CAA5F2-E549-A54E-939C-62D66DD24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9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1" name="Oval 9">
                <a:extLst>
                  <a:ext uri="{FF2B5EF4-FFF2-40B4-BE49-F238E27FC236}">
                    <a16:creationId xmlns:a16="http://schemas.microsoft.com/office/drawing/2014/main" id="{99A62996-A146-C749-AD2A-ACAE8E30F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" y="3380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22" name="Oval 10">
                <a:extLst>
                  <a:ext uri="{FF2B5EF4-FFF2-40B4-BE49-F238E27FC236}">
                    <a16:creationId xmlns:a16="http://schemas.microsoft.com/office/drawing/2014/main" id="{43EE035E-4AD9-D347-9212-213050F82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998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07368E9F-98CF-CD4E-A91A-15445580F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586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4" name="Oval 12">
                <a:extLst>
                  <a:ext uri="{FF2B5EF4-FFF2-40B4-BE49-F238E27FC236}">
                    <a16:creationId xmlns:a16="http://schemas.microsoft.com/office/drawing/2014/main" id="{B46B695C-E927-604D-9820-E4B2A3098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17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25" name="Oval 13">
                <a:extLst>
                  <a:ext uri="{FF2B5EF4-FFF2-40B4-BE49-F238E27FC236}">
                    <a16:creationId xmlns:a16="http://schemas.microsoft.com/office/drawing/2014/main" id="{D74F3354-BA36-7D44-A34D-9012792C3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2764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B5A44695-CD0C-2349-923E-D1974474F4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2944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15">
                <a:extLst>
                  <a:ext uri="{FF2B5EF4-FFF2-40B4-BE49-F238E27FC236}">
                    <a16:creationId xmlns:a16="http://schemas.microsoft.com/office/drawing/2014/main" id="{2F335EB8-CD43-184E-8FE2-90532E0A1F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3366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Line 16">
                <a:extLst>
                  <a:ext uri="{FF2B5EF4-FFF2-40B4-BE49-F238E27FC236}">
                    <a16:creationId xmlns:a16="http://schemas.microsoft.com/office/drawing/2014/main" id="{EE2F3E96-A6DA-7C41-AAA8-2C468B1372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3777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Line 17">
                <a:extLst>
                  <a:ext uri="{FF2B5EF4-FFF2-40B4-BE49-F238E27FC236}">
                    <a16:creationId xmlns:a16="http://schemas.microsoft.com/office/drawing/2014/main" id="{5CFE46CA-E16A-354A-945B-7CC8546A59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2878"/>
                <a:ext cx="622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Line 18">
                <a:extLst>
                  <a:ext uri="{FF2B5EF4-FFF2-40B4-BE49-F238E27FC236}">
                    <a16:creationId xmlns:a16="http://schemas.microsoft.com/office/drawing/2014/main" id="{9F640F97-4C03-A147-A996-7533B4DF12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3233"/>
                <a:ext cx="434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Line 19">
                <a:extLst>
                  <a:ext uri="{FF2B5EF4-FFF2-40B4-BE49-F238E27FC236}">
                    <a16:creationId xmlns:a16="http://schemas.microsoft.com/office/drawing/2014/main" id="{6CB32274-4822-FB4A-9767-63609B7F00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3" y="3844"/>
                <a:ext cx="611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Line 20">
                <a:extLst>
                  <a:ext uri="{FF2B5EF4-FFF2-40B4-BE49-F238E27FC236}">
                    <a16:creationId xmlns:a16="http://schemas.microsoft.com/office/drawing/2014/main" id="{25B8B22A-D281-844F-92A4-9253BE68B7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3555"/>
                <a:ext cx="467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Line 21">
                <a:extLst>
                  <a:ext uri="{FF2B5EF4-FFF2-40B4-BE49-F238E27FC236}">
                    <a16:creationId xmlns:a16="http://schemas.microsoft.com/office/drawing/2014/main" id="{83CE6003-14A8-7140-8569-EBE5AAEB0F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6" y="3273"/>
                <a:ext cx="14" cy="4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22">
                <a:extLst>
                  <a:ext uri="{FF2B5EF4-FFF2-40B4-BE49-F238E27FC236}">
                    <a16:creationId xmlns:a16="http://schemas.microsoft.com/office/drawing/2014/main" id="{7CAB5E04-C11E-724B-803A-2423401A7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" y="2900"/>
                <a:ext cx="153" cy="1144"/>
              </a:xfrm>
              <a:custGeom>
                <a:avLst/>
                <a:gdLst>
                  <a:gd name="T0" fmla="*/ 153 w 153"/>
                  <a:gd name="T1" fmla="*/ 0 h 1144"/>
                  <a:gd name="T2" fmla="*/ 31 w 153"/>
                  <a:gd name="T3" fmla="*/ 278 h 1144"/>
                  <a:gd name="T4" fmla="*/ 20 w 153"/>
                  <a:gd name="T5" fmla="*/ 744 h 1144"/>
                  <a:gd name="T6" fmla="*/ 153 w 153"/>
                  <a:gd name="T7" fmla="*/ 1144 h 1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1144">
                    <a:moveTo>
                      <a:pt x="153" y="0"/>
                    </a:moveTo>
                    <a:cubicBezTo>
                      <a:pt x="103" y="77"/>
                      <a:pt x="53" y="154"/>
                      <a:pt x="31" y="278"/>
                    </a:cubicBezTo>
                    <a:cubicBezTo>
                      <a:pt x="9" y="402"/>
                      <a:pt x="0" y="600"/>
                      <a:pt x="20" y="744"/>
                    </a:cubicBezTo>
                    <a:cubicBezTo>
                      <a:pt x="40" y="888"/>
                      <a:pt x="134" y="1077"/>
                      <a:pt x="153" y="114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23">
                <a:extLst>
                  <a:ext uri="{FF2B5EF4-FFF2-40B4-BE49-F238E27FC236}">
                    <a16:creationId xmlns:a16="http://schemas.microsoft.com/office/drawing/2014/main" id="{726D55B6-134B-1941-97E0-308D0ADC27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3" y="2787"/>
                <a:ext cx="1266" cy="602"/>
              </a:xfrm>
              <a:custGeom>
                <a:avLst/>
                <a:gdLst>
                  <a:gd name="T0" fmla="*/ 0 w 1266"/>
                  <a:gd name="T1" fmla="*/ 24 h 602"/>
                  <a:gd name="T2" fmla="*/ 288 w 1266"/>
                  <a:gd name="T3" fmla="*/ 35 h 602"/>
                  <a:gd name="T4" fmla="*/ 844 w 1266"/>
                  <a:gd name="T5" fmla="*/ 235 h 602"/>
                  <a:gd name="T6" fmla="*/ 1266 w 1266"/>
                  <a:gd name="T7" fmla="*/ 602 h 6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6" h="602">
                    <a:moveTo>
                      <a:pt x="0" y="24"/>
                    </a:moveTo>
                    <a:cubicBezTo>
                      <a:pt x="73" y="12"/>
                      <a:pt x="147" y="0"/>
                      <a:pt x="288" y="35"/>
                    </a:cubicBezTo>
                    <a:cubicBezTo>
                      <a:pt x="429" y="70"/>
                      <a:pt x="681" y="140"/>
                      <a:pt x="844" y="235"/>
                    </a:cubicBezTo>
                    <a:cubicBezTo>
                      <a:pt x="1007" y="330"/>
                      <a:pt x="1136" y="466"/>
                      <a:pt x="1266" y="602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Line 21">
                <a:extLst>
                  <a:ext uri="{FF2B5EF4-FFF2-40B4-BE49-F238E27FC236}">
                    <a16:creationId xmlns:a16="http://schemas.microsoft.com/office/drawing/2014/main" id="{C91AC563-3288-F24A-8073-F505411120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8" y="3648"/>
                <a:ext cx="6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Text Box 24">
              <a:extLst>
                <a:ext uri="{FF2B5EF4-FFF2-40B4-BE49-F238E27FC236}">
                  <a16:creationId xmlns:a16="http://schemas.microsoft.com/office/drawing/2014/main" id="{17757930-5A75-3A4D-A308-3947EFD415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16019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9" name="Text Box 25">
              <a:extLst>
                <a:ext uri="{FF2B5EF4-FFF2-40B4-BE49-F238E27FC236}">
                  <a16:creationId xmlns:a16="http://schemas.microsoft.com/office/drawing/2014/main" id="{ECA3E422-1ED9-7E4A-AE53-69E4BEDD7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81424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Text Box 26">
              <a:extLst>
                <a:ext uri="{FF2B5EF4-FFF2-40B4-BE49-F238E27FC236}">
                  <a16:creationId xmlns:a16="http://schemas.microsoft.com/office/drawing/2014/main" id="{8A4B4FDD-B4C3-F44A-B436-CFF822DFD7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375" y="546512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" name="Text Box 27">
              <a:extLst>
                <a:ext uri="{FF2B5EF4-FFF2-40B4-BE49-F238E27FC236}">
                  <a16:creationId xmlns:a16="http://schemas.microsoft.com/office/drawing/2014/main" id="{47BC97D0-432C-2943-B412-C4DFA1C06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343" y="5708040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2" name="Text Box 28">
              <a:extLst>
                <a:ext uri="{FF2B5EF4-FFF2-40B4-BE49-F238E27FC236}">
                  <a16:creationId xmlns:a16="http://schemas.microsoft.com/office/drawing/2014/main" id="{A4BFF8AC-EFE2-0948-94C8-9248F8DA79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375" y="4796786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</a:p>
          </p:txBody>
        </p:sp>
        <p:sp>
          <p:nvSpPr>
            <p:cNvPr id="13" name="Text Box 29">
              <a:extLst>
                <a:ext uri="{FF2B5EF4-FFF2-40B4-BE49-F238E27FC236}">
                  <a16:creationId xmlns:a16="http://schemas.microsoft.com/office/drawing/2014/main" id="{4C744C7D-3ACF-6A4F-94D1-704D5B63F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5650" y="4268148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D100C832-6237-0944-AE03-896031FCF3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671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" name="Text Box 31">
              <a:extLst>
                <a:ext uri="{FF2B5EF4-FFF2-40B4-BE49-F238E27FC236}">
                  <a16:creationId xmlns:a16="http://schemas.microsoft.com/office/drawing/2014/main" id="{B99697A6-5AEF-6446-947F-496AC8AE46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5325423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29D71628-6134-B04A-A3C9-3B2A10C283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788" y="3931598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32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76E70719-DC9B-8940-A3AE-B7382DD83C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775" y="4925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" name="Text Box 33">
              <a:extLst>
                <a:ext uri="{FF2B5EF4-FFF2-40B4-BE49-F238E27FC236}">
                  <a16:creationId xmlns:a16="http://schemas.microsoft.com/office/drawing/2014/main" id="{20B37657-DEC5-064C-9119-8C14EFB971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838" y="507936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65A313AF-7143-5B4F-AF70-76B3CBC4CFE7}"/>
                  </a:ext>
                </a:extLst>
              </p:cNvPr>
              <p:cNvSpPr/>
              <p:nvPr/>
            </p:nvSpPr>
            <p:spPr>
              <a:xfrm>
                <a:off x="7739652" y="4395495"/>
                <a:ext cx="10615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en-US" altLang="zh-CN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−&gt;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19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65A313AF-7143-5B4F-AF70-76B3CBC4CF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652" y="4395495"/>
                <a:ext cx="1061509" cy="369332"/>
              </a:xfrm>
              <a:prstGeom prst="rect">
                <a:avLst/>
              </a:prstGeom>
              <a:blipFill>
                <a:blip r:embed="rId5"/>
                <a:stretch>
                  <a:fillRect l="-3529" t="-3333" r="-3529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359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10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45456AD9-395F-CE45-9065-AA889E4AB0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2396736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altLang="zh-CN" sz="180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altLang="zh-CN" sz="1800" i="1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45456AD9-395F-CE45-9065-AA889E4AB0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2396736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3279" t="-6897" r="-103279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897" r="-1613" b="-7344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C02154C-B7FB-614E-B84C-9A2B9E5D24AC}"/>
                  </a:ext>
                </a:extLst>
              </p:cNvPr>
              <p:cNvSpPr txBox="1"/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C02154C-B7FB-614E-B84C-9A2B9E5D2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9E8A668-056D-D84C-8A0C-E90B24591DEA}"/>
                  </a:ext>
                </a:extLst>
              </p:cNvPr>
              <p:cNvSpPr txBox="1"/>
              <p:nvPr/>
            </p:nvSpPr>
            <p:spPr>
              <a:xfrm>
                <a:off x="2424555" y="5037891"/>
                <a:ext cx="501823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0,</m:t>
                    </m:r>
                    <m:r>
                      <a:rPr lang="en-US" altLang="zh-CN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,1,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3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  Update </a:t>
                </a:r>
                <a14:m>
                  <m:oMath xmlns:m="http://schemas.openxmlformats.org/officeDocument/2006/math">
                    <m:r>
                      <a:rPr lang="el-GR" altLang="zh-CN" sz="2400" i="1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4</m:t>
                        </m:r>
                      </m:e>
                    </m:d>
                  </m:oMath>
                </a14:m>
                <a:r>
                  <a:rPr lang="en-US" altLang="zh-CN" sz="2400" b="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l-GR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2400" i="1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d>
                  </m:oMath>
                </a14:m>
                <a:endParaRPr lang="en-US" altLang="zh-CN" sz="2400" b="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Next 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should be 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9E8A668-056D-D84C-8A0C-E90B24591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555" y="5037891"/>
                <a:ext cx="5018236" cy="830997"/>
              </a:xfrm>
              <a:prstGeom prst="rect">
                <a:avLst/>
              </a:prstGeom>
              <a:blipFill>
                <a:blip r:embed="rId4"/>
                <a:stretch>
                  <a:fillRect l="-2020" t="-5970" b="-14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FC28E0D2-74CD-894B-9A4B-8289BE9273B8}"/>
              </a:ext>
            </a:extLst>
          </p:cNvPr>
          <p:cNvGrpSpPr/>
          <p:nvPr/>
        </p:nvGrpSpPr>
        <p:grpSpPr>
          <a:xfrm>
            <a:off x="1463125" y="2100730"/>
            <a:ext cx="2971801" cy="2241550"/>
            <a:chOff x="841375" y="3918898"/>
            <a:chExt cx="2971801" cy="22415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DF6B40A-EF28-D248-BAF5-C0FEE299F5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6813" y="3918898"/>
              <a:ext cx="2646363" cy="2241550"/>
              <a:chOff x="2314" y="2764"/>
              <a:chExt cx="1667" cy="1412"/>
            </a:xfrm>
          </p:grpSpPr>
          <p:sp>
            <p:nvSpPr>
              <p:cNvPr id="19" name="Oval 7">
                <a:extLst>
                  <a:ext uri="{FF2B5EF4-FFF2-40B4-BE49-F238E27FC236}">
                    <a16:creationId xmlns:a16="http://schemas.microsoft.com/office/drawing/2014/main" id="{1D56EDC2-8811-8543-8667-4ECA1D38B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721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20" name="Oval 8">
                <a:extLst>
                  <a:ext uri="{FF2B5EF4-FFF2-40B4-BE49-F238E27FC236}">
                    <a16:creationId xmlns:a16="http://schemas.microsoft.com/office/drawing/2014/main" id="{1F3B60B7-A318-684C-A1A1-4F7118AE1E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9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1" name="Oval 9">
                <a:extLst>
                  <a:ext uri="{FF2B5EF4-FFF2-40B4-BE49-F238E27FC236}">
                    <a16:creationId xmlns:a16="http://schemas.microsoft.com/office/drawing/2014/main" id="{D8928B63-CDB7-4749-8DD2-27377CCFFE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" y="3380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22" name="Oval 10">
                <a:extLst>
                  <a:ext uri="{FF2B5EF4-FFF2-40B4-BE49-F238E27FC236}">
                    <a16:creationId xmlns:a16="http://schemas.microsoft.com/office/drawing/2014/main" id="{AB0DEB42-A54B-6246-804F-D87B586D93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998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11DCC842-CBFA-8B4E-9057-F382BEADE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586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4" name="Oval 12">
                <a:extLst>
                  <a:ext uri="{FF2B5EF4-FFF2-40B4-BE49-F238E27FC236}">
                    <a16:creationId xmlns:a16="http://schemas.microsoft.com/office/drawing/2014/main" id="{9DB0B756-6C4A-F742-8874-7AE942677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17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25" name="Oval 13">
                <a:extLst>
                  <a:ext uri="{FF2B5EF4-FFF2-40B4-BE49-F238E27FC236}">
                    <a16:creationId xmlns:a16="http://schemas.microsoft.com/office/drawing/2014/main" id="{9B3CB469-6BD9-794A-9865-C2CF7C657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2764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FAF027DE-E3E5-3B41-86BE-594084AD05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2944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15">
                <a:extLst>
                  <a:ext uri="{FF2B5EF4-FFF2-40B4-BE49-F238E27FC236}">
                    <a16:creationId xmlns:a16="http://schemas.microsoft.com/office/drawing/2014/main" id="{25324FAA-2880-F24E-A6C2-36E950711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3366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Line 16">
                <a:extLst>
                  <a:ext uri="{FF2B5EF4-FFF2-40B4-BE49-F238E27FC236}">
                    <a16:creationId xmlns:a16="http://schemas.microsoft.com/office/drawing/2014/main" id="{2E3B177B-E26D-214A-B42E-D92DF5C602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3777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Line 17">
                <a:extLst>
                  <a:ext uri="{FF2B5EF4-FFF2-40B4-BE49-F238E27FC236}">
                    <a16:creationId xmlns:a16="http://schemas.microsoft.com/office/drawing/2014/main" id="{D6990C6A-8FAA-8F4F-97C5-ACBEDF23E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2878"/>
                <a:ext cx="622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Line 18">
                <a:extLst>
                  <a:ext uri="{FF2B5EF4-FFF2-40B4-BE49-F238E27FC236}">
                    <a16:creationId xmlns:a16="http://schemas.microsoft.com/office/drawing/2014/main" id="{5712B48D-8683-6F41-86C1-9611A052CD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3233"/>
                <a:ext cx="434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Line 19">
                <a:extLst>
                  <a:ext uri="{FF2B5EF4-FFF2-40B4-BE49-F238E27FC236}">
                    <a16:creationId xmlns:a16="http://schemas.microsoft.com/office/drawing/2014/main" id="{08BEE2A9-6FC6-AA47-83F7-06C3621B1D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3" y="3844"/>
                <a:ext cx="611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Line 20">
                <a:extLst>
                  <a:ext uri="{FF2B5EF4-FFF2-40B4-BE49-F238E27FC236}">
                    <a16:creationId xmlns:a16="http://schemas.microsoft.com/office/drawing/2014/main" id="{F2FCCA05-0CBA-0647-9DC5-5C8B735AC5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3555"/>
                <a:ext cx="467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Line 21">
                <a:extLst>
                  <a:ext uri="{FF2B5EF4-FFF2-40B4-BE49-F238E27FC236}">
                    <a16:creationId xmlns:a16="http://schemas.microsoft.com/office/drawing/2014/main" id="{87484668-1835-C24C-8174-C6BE6019BB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6" y="3273"/>
                <a:ext cx="14" cy="4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22">
                <a:extLst>
                  <a:ext uri="{FF2B5EF4-FFF2-40B4-BE49-F238E27FC236}">
                    <a16:creationId xmlns:a16="http://schemas.microsoft.com/office/drawing/2014/main" id="{29886CB7-F946-9F49-922F-FCCE62E6E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" y="2900"/>
                <a:ext cx="153" cy="1144"/>
              </a:xfrm>
              <a:custGeom>
                <a:avLst/>
                <a:gdLst>
                  <a:gd name="T0" fmla="*/ 153 w 153"/>
                  <a:gd name="T1" fmla="*/ 0 h 1144"/>
                  <a:gd name="T2" fmla="*/ 31 w 153"/>
                  <a:gd name="T3" fmla="*/ 278 h 1144"/>
                  <a:gd name="T4" fmla="*/ 20 w 153"/>
                  <a:gd name="T5" fmla="*/ 744 h 1144"/>
                  <a:gd name="T6" fmla="*/ 153 w 153"/>
                  <a:gd name="T7" fmla="*/ 1144 h 1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1144">
                    <a:moveTo>
                      <a:pt x="153" y="0"/>
                    </a:moveTo>
                    <a:cubicBezTo>
                      <a:pt x="103" y="77"/>
                      <a:pt x="53" y="154"/>
                      <a:pt x="31" y="278"/>
                    </a:cubicBezTo>
                    <a:cubicBezTo>
                      <a:pt x="9" y="402"/>
                      <a:pt x="0" y="600"/>
                      <a:pt x="20" y="744"/>
                    </a:cubicBezTo>
                    <a:cubicBezTo>
                      <a:pt x="40" y="888"/>
                      <a:pt x="134" y="1077"/>
                      <a:pt x="153" y="114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23">
                <a:extLst>
                  <a:ext uri="{FF2B5EF4-FFF2-40B4-BE49-F238E27FC236}">
                    <a16:creationId xmlns:a16="http://schemas.microsoft.com/office/drawing/2014/main" id="{9F53AB13-EB29-AC44-ADBF-976423F53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3" y="2787"/>
                <a:ext cx="1266" cy="602"/>
              </a:xfrm>
              <a:custGeom>
                <a:avLst/>
                <a:gdLst>
                  <a:gd name="T0" fmla="*/ 0 w 1266"/>
                  <a:gd name="T1" fmla="*/ 24 h 602"/>
                  <a:gd name="T2" fmla="*/ 288 w 1266"/>
                  <a:gd name="T3" fmla="*/ 35 h 602"/>
                  <a:gd name="T4" fmla="*/ 844 w 1266"/>
                  <a:gd name="T5" fmla="*/ 235 h 602"/>
                  <a:gd name="T6" fmla="*/ 1266 w 1266"/>
                  <a:gd name="T7" fmla="*/ 602 h 6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6" h="602">
                    <a:moveTo>
                      <a:pt x="0" y="24"/>
                    </a:moveTo>
                    <a:cubicBezTo>
                      <a:pt x="73" y="12"/>
                      <a:pt x="147" y="0"/>
                      <a:pt x="288" y="35"/>
                    </a:cubicBezTo>
                    <a:cubicBezTo>
                      <a:pt x="429" y="70"/>
                      <a:pt x="681" y="140"/>
                      <a:pt x="844" y="235"/>
                    </a:cubicBezTo>
                    <a:cubicBezTo>
                      <a:pt x="1007" y="330"/>
                      <a:pt x="1136" y="466"/>
                      <a:pt x="1266" y="602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Line 21">
                <a:extLst>
                  <a:ext uri="{FF2B5EF4-FFF2-40B4-BE49-F238E27FC236}">
                    <a16:creationId xmlns:a16="http://schemas.microsoft.com/office/drawing/2014/main" id="{7B3A7361-F80E-6A44-9E0F-AB04ED97B2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8" y="3648"/>
                <a:ext cx="6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Text Box 24">
              <a:extLst>
                <a:ext uri="{FF2B5EF4-FFF2-40B4-BE49-F238E27FC236}">
                  <a16:creationId xmlns:a16="http://schemas.microsoft.com/office/drawing/2014/main" id="{E5B1A37C-ABB5-AA41-B96F-D38007F755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16019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9" name="Text Box 25">
              <a:extLst>
                <a:ext uri="{FF2B5EF4-FFF2-40B4-BE49-F238E27FC236}">
                  <a16:creationId xmlns:a16="http://schemas.microsoft.com/office/drawing/2014/main" id="{4BB914C3-F89A-CE4F-B1BB-18D5736D41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81424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Text Box 26">
              <a:extLst>
                <a:ext uri="{FF2B5EF4-FFF2-40B4-BE49-F238E27FC236}">
                  <a16:creationId xmlns:a16="http://schemas.microsoft.com/office/drawing/2014/main" id="{135F72F4-0BC5-194C-BAA5-36EDFAB0F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375" y="546512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" name="Text Box 27">
              <a:extLst>
                <a:ext uri="{FF2B5EF4-FFF2-40B4-BE49-F238E27FC236}">
                  <a16:creationId xmlns:a16="http://schemas.microsoft.com/office/drawing/2014/main" id="{62905163-F554-7D4E-81A7-6DFBA5201C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343" y="5708040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2" name="Text Box 28">
              <a:extLst>
                <a:ext uri="{FF2B5EF4-FFF2-40B4-BE49-F238E27FC236}">
                  <a16:creationId xmlns:a16="http://schemas.microsoft.com/office/drawing/2014/main" id="{191CEF80-8AD0-9642-B2A5-F5C7403D61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375" y="4796786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</a:p>
          </p:txBody>
        </p:sp>
        <p:sp>
          <p:nvSpPr>
            <p:cNvPr id="13" name="Text Box 29">
              <a:extLst>
                <a:ext uri="{FF2B5EF4-FFF2-40B4-BE49-F238E27FC236}">
                  <a16:creationId xmlns:a16="http://schemas.microsoft.com/office/drawing/2014/main" id="{81934013-EE35-314B-B8D9-5B74FB702F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5650" y="4268148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2E6188DC-9E02-6C4A-94D9-3DE32356F3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671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" name="Text Box 31">
              <a:extLst>
                <a:ext uri="{FF2B5EF4-FFF2-40B4-BE49-F238E27FC236}">
                  <a16:creationId xmlns:a16="http://schemas.microsoft.com/office/drawing/2014/main" id="{C299E442-B8AA-294B-8E76-20C00C5CC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5325423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5063E908-7F71-DA46-89E7-7F05C4885F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788" y="3931598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32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1C58AABD-910F-5D4C-A746-6540A9FE96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775" y="4925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" name="Text Box 33">
              <a:extLst>
                <a:ext uri="{FF2B5EF4-FFF2-40B4-BE49-F238E27FC236}">
                  <a16:creationId xmlns:a16="http://schemas.microsoft.com/office/drawing/2014/main" id="{42B85CC7-F07F-9A45-B66E-8DEEB7595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838" y="507936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69FEF390-1640-6844-9719-AA087A1407D6}"/>
                  </a:ext>
                </a:extLst>
              </p:cNvPr>
              <p:cNvSpPr/>
              <p:nvPr/>
            </p:nvSpPr>
            <p:spPr>
              <a:xfrm>
                <a:off x="7712405" y="4016326"/>
                <a:ext cx="116923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FF0000"/>
                    </a:solidFill>
                  </a:rPr>
                  <a:t>∞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−&gt;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18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69FEF390-1640-6844-9719-AA087A1407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2405" y="4016326"/>
                <a:ext cx="1169239" cy="369332"/>
              </a:xfrm>
              <a:prstGeom prst="rect">
                <a:avLst/>
              </a:prstGeom>
              <a:blipFill>
                <a:blip r:embed="rId5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167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88E7FA53-91DB-C845-A7BE-551B2AE4D3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9003245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altLang="zh-CN" sz="180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altLang="zh-CN" sz="1800" i="1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17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88E7FA53-91DB-C845-A7BE-551B2AE4D3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9003245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3279" t="-6897" r="-103279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897" r="-1613" b="-7344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17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F590028B-CDDB-304F-B7F2-E0C9099D97A4}"/>
                  </a:ext>
                </a:extLst>
              </p:cNvPr>
              <p:cNvSpPr txBox="1"/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F590028B-CDDB-304F-B7F2-E0C9099D9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B3BBF1F-5B26-9E40-91F6-D7BA722A7B7E}"/>
                  </a:ext>
                </a:extLst>
              </p:cNvPr>
              <p:cNvSpPr txBox="1"/>
              <p:nvPr/>
            </p:nvSpPr>
            <p:spPr>
              <a:xfrm>
                <a:off x="2424555" y="5037891"/>
                <a:ext cx="501823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0,</m:t>
                    </m:r>
                    <m:r>
                      <a:rPr lang="en-US" altLang="zh-CN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,1,3,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4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  Update </a:t>
                </a:r>
                <a14:m>
                  <m:oMath xmlns:m="http://schemas.openxmlformats.org/officeDocument/2006/math">
                    <m:r>
                      <a:rPr lang="el-GR" altLang="zh-CN" sz="2400" i="1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5</m:t>
                        </m:r>
                      </m:e>
                    </m:d>
                  </m:oMath>
                </a14:m>
                <a:endParaRPr lang="en-US" altLang="zh-CN" sz="2400" b="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Next 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should be 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B3BBF1F-5B26-9E40-91F6-D7BA722A7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555" y="5037891"/>
                <a:ext cx="5018236" cy="830997"/>
              </a:xfrm>
              <a:prstGeom prst="rect">
                <a:avLst/>
              </a:prstGeom>
              <a:blipFill>
                <a:blip r:embed="rId4"/>
                <a:stretch>
                  <a:fillRect l="-2020" t="-5970" b="-14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F08B1892-7767-B649-ACE1-C65F46BED64C}"/>
              </a:ext>
            </a:extLst>
          </p:cNvPr>
          <p:cNvGrpSpPr/>
          <p:nvPr/>
        </p:nvGrpSpPr>
        <p:grpSpPr>
          <a:xfrm>
            <a:off x="1463125" y="2100730"/>
            <a:ext cx="2971801" cy="2241550"/>
            <a:chOff x="841375" y="3918898"/>
            <a:chExt cx="2971801" cy="22415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BA69FEC-6D32-D248-91D2-E169DCA744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6813" y="3918898"/>
              <a:ext cx="2646363" cy="2241550"/>
              <a:chOff x="2314" y="2764"/>
              <a:chExt cx="1667" cy="1412"/>
            </a:xfrm>
          </p:grpSpPr>
          <p:sp>
            <p:nvSpPr>
              <p:cNvPr id="19" name="Oval 7">
                <a:extLst>
                  <a:ext uri="{FF2B5EF4-FFF2-40B4-BE49-F238E27FC236}">
                    <a16:creationId xmlns:a16="http://schemas.microsoft.com/office/drawing/2014/main" id="{B2487E1B-47AA-9142-A814-8A78B4A6E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721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20" name="Oval 8">
                <a:extLst>
                  <a:ext uri="{FF2B5EF4-FFF2-40B4-BE49-F238E27FC236}">
                    <a16:creationId xmlns:a16="http://schemas.microsoft.com/office/drawing/2014/main" id="{FD7BDBF3-FDD9-324E-B2F5-FFB668AA8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9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1" name="Oval 9">
                <a:extLst>
                  <a:ext uri="{FF2B5EF4-FFF2-40B4-BE49-F238E27FC236}">
                    <a16:creationId xmlns:a16="http://schemas.microsoft.com/office/drawing/2014/main" id="{BA8149D9-632C-A449-80DF-8C4D4A3E4C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" y="3380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22" name="Oval 10">
                <a:extLst>
                  <a:ext uri="{FF2B5EF4-FFF2-40B4-BE49-F238E27FC236}">
                    <a16:creationId xmlns:a16="http://schemas.microsoft.com/office/drawing/2014/main" id="{C0A803C9-CFFB-834D-A479-15269186C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998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F33DEE98-8907-064E-B443-8985835B4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586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4" name="Oval 12">
                <a:extLst>
                  <a:ext uri="{FF2B5EF4-FFF2-40B4-BE49-F238E27FC236}">
                    <a16:creationId xmlns:a16="http://schemas.microsoft.com/office/drawing/2014/main" id="{77866E3A-5277-A840-BB14-4FD98B81D6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17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25" name="Oval 13">
                <a:extLst>
                  <a:ext uri="{FF2B5EF4-FFF2-40B4-BE49-F238E27FC236}">
                    <a16:creationId xmlns:a16="http://schemas.microsoft.com/office/drawing/2014/main" id="{1B330F4A-CEE3-8948-8064-A14446D02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2764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FD40F55B-0D6E-DD4C-B228-EBCE1603DD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2944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15">
                <a:extLst>
                  <a:ext uri="{FF2B5EF4-FFF2-40B4-BE49-F238E27FC236}">
                    <a16:creationId xmlns:a16="http://schemas.microsoft.com/office/drawing/2014/main" id="{9424113A-CC85-5048-9061-14A865606F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3366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Line 16">
                <a:extLst>
                  <a:ext uri="{FF2B5EF4-FFF2-40B4-BE49-F238E27FC236}">
                    <a16:creationId xmlns:a16="http://schemas.microsoft.com/office/drawing/2014/main" id="{81EE54E0-67C2-8546-863D-AD57AB92A1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3777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Line 17">
                <a:extLst>
                  <a:ext uri="{FF2B5EF4-FFF2-40B4-BE49-F238E27FC236}">
                    <a16:creationId xmlns:a16="http://schemas.microsoft.com/office/drawing/2014/main" id="{3D1F122D-F8DE-E547-B643-49AC1D0337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2878"/>
                <a:ext cx="622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Line 18">
                <a:extLst>
                  <a:ext uri="{FF2B5EF4-FFF2-40B4-BE49-F238E27FC236}">
                    <a16:creationId xmlns:a16="http://schemas.microsoft.com/office/drawing/2014/main" id="{AD426761-F916-964D-8150-50757971CC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3233"/>
                <a:ext cx="434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Line 19">
                <a:extLst>
                  <a:ext uri="{FF2B5EF4-FFF2-40B4-BE49-F238E27FC236}">
                    <a16:creationId xmlns:a16="http://schemas.microsoft.com/office/drawing/2014/main" id="{1578842C-D54F-6D4E-86C4-48DB9734EF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3" y="3844"/>
                <a:ext cx="611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Line 20">
                <a:extLst>
                  <a:ext uri="{FF2B5EF4-FFF2-40B4-BE49-F238E27FC236}">
                    <a16:creationId xmlns:a16="http://schemas.microsoft.com/office/drawing/2014/main" id="{B1F79D0A-4CBC-774B-B491-86E2129B36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3555"/>
                <a:ext cx="467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Line 21">
                <a:extLst>
                  <a:ext uri="{FF2B5EF4-FFF2-40B4-BE49-F238E27FC236}">
                    <a16:creationId xmlns:a16="http://schemas.microsoft.com/office/drawing/2014/main" id="{DD9F98C9-4D50-3C47-9D07-D70C8A4A1B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6" y="3273"/>
                <a:ext cx="14" cy="4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22">
                <a:extLst>
                  <a:ext uri="{FF2B5EF4-FFF2-40B4-BE49-F238E27FC236}">
                    <a16:creationId xmlns:a16="http://schemas.microsoft.com/office/drawing/2014/main" id="{3AC4A643-E68D-494A-8963-28B96ED93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" y="2900"/>
                <a:ext cx="153" cy="1144"/>
              </a:xfrm>
              <a:custGeom>
                <a:avLst/>
                <a:gdLst>
                  <a:gd name="T0" fmla="*/ 153 w 153"/>
                  <a:gd name="T1" fmla="*/ 0 h 1144"/>
                  <a:gd name="T2" fmla="*/ 31 w 153"/>
                  <a:gd name="T3" fmla="*/ 278 h 1144"/>
                  <a:gd name="T4" fmla="*/ 20 w 153"/>
                  <a:gd name="T5" fmla="*/ 744 h 1144"/>
                  <a:gd name="T6" fmla="*/ 153 w 153"/>
                  <a:gd name="T7" fmla="*/ 1144 h 1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1144">
                    <a:moveTo>
                      <a:pt x="153" y="0"/>
                    </a:moveTo>
                    <a:cubicBezTo>
                      <a:pt x="103" y="77"/>
                      <a:pt x="53" y="154"/>
                      <a:pt x="31" y="278"/>
                    </a:cubicBezTo>
                    <a:cubicBezTo>
                      <a:pt x="9" y="402"/>
                      <a:pt x="0" y="600"/>
                      <a:pt x="20" y="744"/>
                    </a:cubicBezTo>
                    <a:cubicBezTo>
                      <a:pt x="40" y="888"/>
                      <a:pt x="134" y="1077"/>
                      <a:pt x="153" y="114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23">
                <a:extLst>
                  <a:ext uri="{FF2B5EF4-FFF2-40B4-BE49-F238E27FC236}">
                    <a16:creationId xmlns:a16="http://schemas.microsoft.com/office/drawing/2014/main" id="{43145014-8264-354B-AE72-E95FCDA05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3" y="2787"/>
                <a:ext cx="1266" cy="602"/>
              </a:xfrm>
              <a:custGeom>
                <a:avLst/>
                <a:gdLst>
                  <a:gd name="T0" fmla="*/ 0 w 1266"/>
                  <a:gd name="T1" fmla="*/ 24 h 602"/>
                  <a:gd name="T2" fmla="*/ 288 w 1266"/>
                  <a:gd name="T3" fmla="*/ 35 h 602"/>
                  <a:gd name="T4" fmla="*/ 844 w 1266"/>
                  <a:gd name="T5" fmla="*/ 235 h 602"/>
                  <a:gd name="T6" fmla="*/ 1266 w 1266"/>
                  <a:gd name="T7" fmla="*/ 602 h 6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6" h="602">
                    <a:moveTo>
                      <a:pt x="0" y="24"/>
                    </a:moveTo>
                    <a:cubicBezTo>
                      <a:pt x="73" y="12"/>
                      <a:pt x="147" y="0"/>
                      <a:pt x="288" y="35"/>
                    </a:cubicBezTo>
                    <a:cubicBezTo>
                      <a:pt x="429" y="70"/>
                      <a:pt x="681" y="140"/>
                      <a:pt x="844" y="235"/>
                    </a:cubicBezTo>
                    <a:cubicBezTo>
                      <a:pt x="1007" y="330"/>
                      <a:pt x="1136" y="466"/>
                      <a:pt x="1266" y="602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Line 21">
                <a:extLst>
                  <a:ext uri="{FF2B5EF4-FFF2-40B4-BE49-F238E27FC236}">
                    <a16:creationId xmlns:a16="http://schemas.microsoft.com/office/drawing/2014/main" id="{BF506AD3-619F-6648-9CB7-8ABD22FE99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8" y="3648"/>
                <a:ext cx="6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Text Box 24">
              <a:extLst>
                <a:ext uri="{FF2B5EF4-FFF2-40B4-BE49-F238E27FC236}">
                  <a16:creationId xmlns:a16="http://schemas.microsoft.com/office/drawing/2014/main" id="{0FD13C55-5AB6-8D4A-922A-899B663B0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16019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9" name="Text Box 25">
              <a:extLst>
                <a:ext uri="{FF2B5EF4-FFF2-40B4-BE49-F238E27FC236}">
                  <a16:creationId xmlns:a16="http://schemas.microsoft.com/office/drawing/2014/main" id="{32F688A1-0BEB-A741-BE6D-B70AE3569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81424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Text Box 26">
              <a:extLst>
                <a:ext uri="{FF2B5EF4-FFF2-40B4-BE49-F238E27FC236}">
                  <a16:creationId xmlns:a16="http://schemas.microsoft.com/office/drawing/2014/main" id="{2E43783D-7E90-844D-BDA2-99425D8275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375" y="546512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" name="Text Box 27">
              <a:extLst>
                <a:ext uri="{FF2B5EF4-FFF2-40B4-BE49-F238E27FC236}">
                  <a16:creationId xmlns:a16="http://schemas.microsoft.com/office/drawing/2014/main" id="{4A4D3465-0E62-D140-B313-AB75796E4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343" y="5708040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2" name="Text Box 28">
              <a:extLst>
                <a:ext uri="{FF2B5EF4-FFF2-40B4-BE49-F238E27FC236}">
                  <a16:creationId xmlns:a16="http://schemas.microsoft.com/office/drawing/2014/main" id="{23668D88-90A6-D54A-AB19-D063B589F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375" y="4796786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</a:p>
          </p:txBody>
        </p:sp>
        <p:sp>
          <p:nvSpPr>
            <p:cNvPr id="13" name="Text Box 29">
              <a:extLst>
                <a:ext uri="{FF2B5EF4-FFF2-40B4-BE49-F238E27FC236}">
                  <a16:creationId xmlns:a16="http://schemas.microsoft.com/office/drawing/2014/main" id="{59089D43-A024-364F-AE12-DB2CB42EF7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5650" y="4268148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2BE4A3BF-A1D3-CE4C-B042-06AABE269A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671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" name="Text Box 31">
              <a:extLst>
                <a:ext uri="{FF2B5EF4-FFF2-40B4-BE49-F238E27FC236}">
                  <a16:creationId xmlns:a16="http://schemas.microsoft.com/office/drawing/2014/main" id="{A2259B74-9B21-D14E-BE65-E48F46CF3F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5325423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771C2CA0-1D0C-2643-9DA9-39B3725D86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788" y="3931598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32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AF43DB84-E944-E34B-83E1-4964C5E18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775" y="4925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" name="Text Box 33">
              <a:extLst>
                <a:ext uri="{FF2B5EF4-FFF2-40B4-BE49-F238E27FC236}">
                  <a16:creationId xmlns:a16="http://schemas.microsoft.com/office/drawing/2014/main" id="{2413BD7B-DE8E-6D4D-ABC4-AF367E049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838" y="507936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42D46437-B395-E449-8D3B-764DF415EFC4}"/>
                  </a:ext>
                </a:extLst>
              </p:cNvPr>
              <p:cNvSpPr/>
              <p:nvPr/>
            </p:nvSpPr>
            <p:spPr>
              <a:xfrm>
                <a:off x="7712405" y="4016326"/>
                <a:ext cx="116923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altLang="zh-CN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altLang="zh-CN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−&gt;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17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42D46437-B395-E449-8D3B-764DF415EF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2405" y="4016326"/>
                <a:ext cx="1169239" cy="369332"/>
              </a:xfrm>
              <a:prstGeom prst="rect">
                <a:avLst/>
              </a:prstGeom>
              <a:blipFill>
                <a:blip r:embed="rId5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455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12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51EB381C-264B-8740-9320-A38F6FB45F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08757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altLang="zh-CN" sz="180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altLang="zh-CN" sz="1800" i="1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17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51EB381C-264B-8740-9320-A38F6FB45F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08757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3279" t="-6897" r="-103279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897" r="-1613" b="-7344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17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2ABEFDC-24C6-A940-9A3E-88300FFA4509}"/>
                  </a:ext>
                </a:extLst>
              </p:cNvPr>
              <p:cNvSpPr txBox="1"/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2ABEFDC-24C6-A940-9A3E-88300FFA4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8B5804C-68DF-A340-8F82-2D8ABB32F3DB}"/>
                  </a:ext>
                </a:extLst>
              </p:cNvPr>
              <p:cNvSpPr txBox="1"/>
              <p:nvPr/>
            </p:nvSpPr>
            <p:spPr>
              <a:xfrm>
                <a:off x="2424555" y="5037891"/>
                <a:ext cx="575188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0,</m:t>
                    </m:r>
                    <m:r>
                      <a:rPr lang="en-US" altLang="zh-CN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,1,3,4,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5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  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Update </a:t>
                </a:r>
                <a14:m>
                  <m:oMath xmlns:m="http://schemas.openxmlformats.org/officeDocument/2006/math">
                    <m:r>
                      <a:rPr lang="el-GR" altLang="zh-CN" sz="240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r>
                      <a:rPr lang="el-GR" altLang="zh-CN" sz="240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𝜋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6</m:t>
                        </m:r>
                      </m:e>
                    </m:d>
                  </m:oMath>
                </a14:m>
                <a:endParaRPr lang="en-US" altLang="zh-CN" sz="2400" b="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Next 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should be 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8B5804C-68DF-A340-8F82-2D8ABB32F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555" y="5037891"/>
                <a:ext cx="5751882" cy="830997"/>
              </a:xfrm>
              <a:prstGeom prst="rect">
                <a:avLst/>
              </a:prstGeom>
              <a:blipFill>
                <a:blip r:embed="rId4"/>
                <a:stretch>
                  <a:fillRect l="-1766" t="-5970" b="-14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FE9A93E7-AE57-444F-8EDD-979BD0CD1372}"/>
              </a:ext>
            </a:extLst>
          </p:cNvPr>
          <p:cNvGrpSpPr/>
          <p:nvPr/>
        </p:nvGrpSpPr>
        <p:grpSpPr>
          <a:xfrm>
            <a:off x="1463125" y="2100730"/>
            <a:ext cx="2971801" cy="2241550"/>
            <a:chOff x="841375" y="3918898"/>
            <a:chExt cx="2971801" cy="22415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79A2320-B8EB-284D-88BC-3A12D4EBC7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6813" y="3918898"/>
              <a:ext cx="2646363" cy="2241550"/>
              <a:chOff x="2314" y="2764"/>
              <a:chExt cx="1667" cy="1412"/>
            </a:xfrm>
          </p:grpSpPr>
          <p:sp>
            <p:nvSpPr>
              <p:cNvPr id="19" name="Oval 7">
                <a:extLst>
                  <a:ext uri="{FF2B5EF4-FFF2-40B4-BE49-F238E27FC236}">
                    <a16:creationId xmlns:a16="http://schemas.microsoft.com/office/drawing/2014/main" id="{A103A61C-EDF9-E243-82E1-BE98479C8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721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20" name="Oval 8">
                <a:extLst>
                  <a:ext uri="{FF2B5EF4-FFF2-40B4-BE49-F238E27FC236}">
                    <a16:creationId xmlns:a16="http://schemas.microsoft.com/office/drawing/2014/main" id="{991A07F7-8D06-D143-A81D-C313471BA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9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1" name="Oval 9">
                <a:extLst>
                  <a:ext uri="{FF2B5EF4-FFF2-40B4-BE49-F238E27FC236}">
                    <a16:creationId xmlns:a16="http://schemas.microsoft.com/office/drawing/2014/main" id="{15F1E549-4829-2D40-833D-8E0BABF0C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" y="3380"/>
                <a:ext cx="178" cy="17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22" name="Oval 10">
                <a:extLst>
                  <a:ext uri="{FF2B5EF4-FFF2-40B4-BE49-F238E27FC236}">
                    <a16:creationId xmlns:a16="http://schemas.microsoft.com/office/drawing/2014/main" id="{1351B6DF-2447-FA4B-B10F-A4A949551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998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3B704157-9D13-6241-BC7B-129D38F09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586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4" name="Oval 12">
                <a:extLst>
                  <a:ext uri="{FF2B5EF4-FFF2-40B4-BE49-F238E27FC236}">
                    <a16:creationId xmlns:a16="http://schemas.microsoft.com/office/drawing/2014/main" id="{C79EAF65-18FB-A84E-8167-50FCBDBD9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17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25" name="Oval 13">
                <a:extLst>
                  <a:ext uri="{FF2B5EF4-FFF2-40B4-BE49-F238E27FC236}">
                    <a16:creationId xmlns:a16="http://schemas.microsoft.com/office/drawing/2014/main" id="{C7B91445-FFDE-7944-B369-60EC1CED2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2764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34D1C5C9-78EF-7D4B-9F84-4333908A21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2944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15">
                <a:extLst>
                  <a:ext uri="{FF2B5EF4-FFF2-40B4-BE49-F238E27FC236}">
                    <a16:creationId xmlns:a16="http://schemas.microsoft.com/office/drawing/2014/main" id="{3AC3C393-A391-AE44-8183-3FDEF1A2B6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3366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Line 16">
                <a:extLst>
                  <a:ext uri="{FF2B5EF4-FFF2-40B4-BE49-F238E27FC236}">
                    <a16:creationId xmlns:a16="http://schemas.microsoft.com/office/drawing/2014/main" id="{19A77AA5-A985-974C-B0BA-B0A4BEE262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3777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Line 17">
                <a:extLst>
                  <a:ext uri="{FF2B5EF4-FFF2-40B4-BE49-F238E27FC236}">
                    <a16:creationId xmlns:a16="http://schemas.microsoft.com/office/drawing/2014/main" id="{DDADD1ED-10D0-7342-8F7D-4DD815961B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2878"/>
                <a:ext cx="622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Line 18">
                <a:extLst>
                  <a:ext uri="{FF2B5EF4-FFF2-40B4-BE49-F238E27FC236}">
                    <a16:creationId xmlns:a16="http://schemas.microsoft.com/office/drawing/2014/main" id="{C8E8A8E4-6303-9546-8EFF-116514A515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3233"/>
                <a:ext cx="434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Line 19">
                <a:extLst>
                  <a:ext uri="{FF2B5EF4-FFF2-40B4-BE49-F238E27FC236}">
                    <a16:creationId xmlns:a16="http://schemas.microsoft.com/office/drawing/2014/main" id="{D57D85DF-0C99-4644-A775-3AFED31004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3" y="3844"/>
                <a:ext cx="611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Line 20">
                <a:extLst>
                  <a:ext uri="{FF2B5EF4-FFF2-40B4-BE49-F238E27FC236}">
                    <a16:creationId xmlns:a16="http://schemas.microsoft.com/office/drawing/2014/main" id="{600F281D-1149-3246-A914-49CF35C530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3555"/>
                <a:ext cx="467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Line 21">
                <a:extLst>
                  <a:ext uri="{FF2B5EF4-FFF2-40B4-BE49-F238E27FC236}">
                    <a16:creationId xmlns:a16="http://schemas.microsoft.com/office/drawing/2014/main" id="{DE471859-910F-014A-8655-29E2FE73E4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6" y="3273"/>
                <a:ext cx="14" cy="4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22">
                <a:extLst>
                  <a:ext uri="{FF2B5EF4-FFF2-40B4-BE49-F238E27FC236}">
                    <a16:creationId xmlns:a16="http://schemas.microsoft.com/office/drawing/2014/main" id="{ED4FE069-B8A3-2242-AAF7-8C708CF6F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" y="2900"/>
                <a:ext cx="153" cy="1144"/>
              </a:xfrm>
              <a:custGeom>
                <a:avLst/>
                <a:gdLst>
                  <a:gd name="T0" fmla="*/ 153 w 153"/>
                  <a:gd name="T1" fmla="*/ 0 h 1144"/>
                  <a:gd name="T2" fmla="*/ 31 w 153"/>
                  <a:gd name="T3" fmla="*/ 278 h 1144"/>
                  <a:gd name="T4" fmla="*/ 20 w 153"/>
                  <a:gd name="T5" fmla="*/ 744 h 1144"/>
                  <a:gd name="T6" fmla="*/ 153 w 153"/>
                  <a:gd name="T7" fmla="*/ 1144 h 1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1144">
                    <a:moveTo>
                      <a:pt x="153" y="0"/>
                    </a:moveTo>
                    <a:cubicBezTo>
                      <a:pt x="103" y="77"/>
                      <a:pt x="53" y="154"/>
                      <a:pt x="31" y="278"/>
                    </a:cubicBezTo>
                    <a:cubicBezTo>
                      <a:pt x="9" y="402"/>
                      <a:pt x="0" y="600"/>
                      <a:pt x="20" y="744"/>
                    </a:cubicBezTo>
                    <a:cubicBezTo>
                      <a:pt x="40" y="888"/>
                      <a:pt x="134" y="1077"/>
                      <a:pt x="153" y="114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23">
                <a:extLst>
                  <a:ext uri="{FF2B5EF4-FFF2-40B4-BE49-F238E27FC236}">
                    <a16:creationId xmlns:a16="http://schemas.microsoft.com/office/drawing/2014/main" id="{83DE8F07-84C3-D94C-8E20-D7A95E74C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3" y="2787"/>
                <a:ext cx="1266" cy="602"/>
              </a:xfrm>
              <a:custGeom>
                <a:avLst/>
                <a:gdLst>
                  <a:gd name="T0" fmla="*/ 0 w 1266"/>
                  <a:gd name="T1" fmla="*/ 24 h 602"/>
                  <a:gd name="T2" fmla="*/ 288 w 1266"/>
                  <a:gd name="T3" fmla="*/ 35 h 602"/>
                  <a:gd name="T4" fmla="*/ 844 w 1266"/>
                  <a:gd name="T5" fmla="*/ 235 h 602"/>
                  <a:gd name="T6" fmla="*/ 1266 w 1266"/>
                  <a:gd name="T7" fmla="*/ 602 h 6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6" h="602">
                    <a:moveTo>
                      <a:pt x="0" y="24"/>
                    </a:moveTo>
                    <a:cubicBezTo>
                      <a:pt x="73" y="12"/>
                      <a:pt x="147" y="0"/>
                      <a:pt x="288" y="35"/>
                    </a:cubicBezTo>
                    <a:cubicBezTo>
                      <a:pt x="429" y="70"/>
                      <a:pt x="681" y="140"/>
                      <a:pt x="844" y="235"/>
                    </a:cubicBezTo>
                    <a:cubicBezTo>
                      <a:pt x="1007" y="330"/>
                      <a:pt x="1136" y="466"/>
                      <a:pt x="1266" y="602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Line 21">
                <a:extLst>
                  <a:ext uri="{FF2B5EF4-FFF2-40B4-BE49-F238E27FC236}">
                    <a16:creationId xmlns:a16="http://schemas.microsoft.com/office/drawing/2014/main" id="{0A2AD01C-F30F-7E46-B586-0750B6BC89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8" y="3648"/>
                <a:ext cx="6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Text Box 24">
              <a:extLst>
                <a:ext uri="{FF2B5EF4-FFF2-40B4-BE49-F238E27FC236}">
                  <a16:creationId xmlns:a16="http://schemas.microsoft.com/office/drawing/2014/main" id="{41CDB098-2A3A-CA4A-9290-A4451CCC64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16019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9" name="Text Box 25">
              <a:extLst>
                <a:ext uri="{FF2B5EF4-FFF2-40B4-BE49-F238E27FC236}">
                  <a16:creationId xmlns:a16="http://schemas.microsoft.com/office/drawing/2014/main" id="{2974AE26-9037-C24A-96AE-40A31994F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81424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Text Box 26">
              <a:extLst>
                <a:ext uri="{FF2B5EF4-FFF2-40B4-BE49-F238E27FC236}">
                  <a16:creationId xmlns:a16="http://schemas.microsoft.com/office/drawing/2014/main" id="{B25D7E2E-B305-0D4A-92C8-CEC9CBB5EE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375" y="546512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" name="Text Box 27">
              <a:extLst>
                <a:ext uri="{FF2B5EF4-FFF2-40B4-BE49-F238E27FC236}">
                  <a16:creationId xmlns:a16="http://schemas.microsoft.com/office/drawing/2014/main" id="{6889D5D0-61DE-B345-932E-CA4D61E37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343" y="5708040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2" name="Text Box 28">
              <a:extLst>
                <a:ext uri="{FF2B5EF4-FFF2-40B4-BE49-F238E27FC236}">
                  <a16:creationId xmlns:a16="http://schemas.microsoft.com/office/drawing/2014/main" id="{8A8CA17A-A94D-BB4B-8B76-E578FF18B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375" y="4796786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</a:p>
          </p:txBody>
        </p:sp>
        <p:sp>
          <p:nvSpPr>
            <p:cNvPr id="13" name="Text Box 29">
              <a:extLst>
                <a:ext uri="{FF2B5EF4-FFF2-40B4-BE49-F238E27FC236}">
                  <a16:creationId xmlns:a16="http://schemas.microsoft.com/office/drawing/2014/main" id="{E4B99C56-EE85-2B4C-9BBA-D60947447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5650" y="4268148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618140C9-39E9-5D4F-90A1-D5BFE5C72B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671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" name="Text Box 31">
              <a:extLst>
                <a:ext uri="{FF2B5EF4-FFF2-40B4-BE49-F238E27FC236}">
                  <a16:creationId xmlns:a16="http://schemas.microsoft.com/office/drawing/2014/main" id="{ABAE13AA-2797-034C-B956-BD8986A20A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5325423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3D8D3A4B-7DBE-5046-A83B-B2BBE4B683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788" y="3931598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32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2715ED23-4402-024A-A1F9-EB88623E4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775" y="4925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" name="Text Box 33">
              <a:extLst>
                <a:ext uri="{FF2B5EF4-FFF2-40B4-BE49-F238E27FC236}">
                  <a16:creationId xmlns:a16="http://schemas.microsoft.com/office/drawing/2014/main" id="{51E63F09-2474-BB4D-A3C6-261A0C24C4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838" y="507936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044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13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97F18CC9-959A-5C4D-BA67-44731C3DB1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3845945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altLang="zh-CN" sz="1800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altLang="zh-CN" sz="180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altLang="zh-CN" sz="1800" i="1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17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33">
                <a:extLst>
                  <a:ext uri="{FF2B5EF4-FFF2-40B4-BE49-F238E27FC236}">
                    <a16:creationId xmlns:a16="http://schemas.microsoft.com/office/drawing/2014/main" id="{97F18CC9-959A-5C4D-BA67-44731C3DB1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3845945"/>
                  </p:ext>
                </p:extLst>
              </p:nvPr>
            </p:nvGraphicFramePr>
            <p:xfrm>
              <a:off x="5356295" y="1797639"/>
              <a:ext cx="2327754" cy="296672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775918">
                      <a:extLst>
                        <a:ext uri="{9D8B030D-6E8A-4147-A177-3AD203B41FA5}">
                          <a16:colId xmlns:a16="http://schemas.microsoft.com/office/drawing/2014/main" val="2886897981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755625044"/>
                        </a:ext>
                      </a:extLst>
                    </a:gridCol>
                    <a:gridCol w="775918">
                      <a:extLst>
                        <a:ext uri="{9D8B030D-6E8A-4147-A177-3AD203B41FA5}">
                          <a16:colId xmlns:a16="http://schemas.microsoft.com/office/drawing/2014/main" val="25765895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v</a:t>
                          </a:r>
                          <a:endParaRPr lang="zh-CN" altLang="en-US" b="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3279" t="-6897" r="-103279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897" r="-1613" b="-7344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658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0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78204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1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12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9237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2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8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2586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3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13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8909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4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15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21067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5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17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02067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2060"/>
                              </a:solidFill>
                            </a:rPr>
                            <a:t>6</a:t>
                          </a:r>
                          <a:endParaRPr lang="zh-CN" altLang="en-US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19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</a:rPr>
                            <a:t>-</a:t>
                          </a:r>
                          <a:endParaRPr lang="zh-CN" altLang="en-US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2841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8018B8C-C8F9-7A43-9373-804E49C1323A}"/>
                  </a:ext>
                </a:extLst>
              </p:cNvPr>
              <p:cNvSpPr txBox="1"/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8018B8C-C8F9-7A43-9373-804E49C13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926" y="634960"/>
                <a:ext cx="4572000" cy="612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5073256-2A5D-3647-8850-54D0216BF4A4}"/>
                  </a:ext>
                </a:extLst>
              </p:cNvPr>
              <p:cNvSpPr txBox="1"/>
              <p:nvPr/>
            </p:nvSpPr>
            <p:spPr>
              <a:xfrm>
                <a:off x="2424555" y="5037891"/>
                <a:ext cx="575188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={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0,</m:t>
                    </m:r>
                    <m:r>
                      <a:rPr lang="en-US" altLang="zh-CN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2</m:t>
                    </m:r>
                    <m:r>
                      <a:rPr lang="en-US" altLang="zh-C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,1,3,4,5,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6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}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5073256-2A5D-3647-8850-54D0216BF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555" y="5037891"/>
                <a:ext cx="5751882" cy="461665"/>
              </a:xfrm>
              <a:prstGeom prst="rect">
                <a:avLst/>
              </a:prstGeom>
              <a:blipFill>
                <a:blip r:embed="rId4"/>
                <a:stretch>
                  <a:fillRect l="-221" t="-10811" b="-324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9C8360C9-17FC-6F4B-8B6D-C1AD184B5ECC}"/>
              </a:ext>
            </a:extLst>
          </p:cNvPr>
          <p:cNvGrpSpPr/>
          <p:nvPr/>
        </p:nvGrpSpPr>
        <p:grpSpPr>
          <a:xfrm>
            <a:off x="1463125" y="2100730"/>
            <a:ext cx="2971801" cy="2241550"/>
            <a:chOff x="841375" y="3918898"/>
            <a:chExt cx="2971801" cy="22415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263299F-7701-B141-B365-7C585BB218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6813" y="3918898"/>
              <a:ext cx="2646363" cy="2241550"/>
              <a:chOff x="2314" y="2764"/>
              <a:chExt cx="1667" cy="1412"/>
            </a:xfrm>
          </p:grpSpPr>
          <p:sp>
            <p:nvSpPr>
              <p:cNvPr id="19" name="Oval 7">
                <a:extLst>
                  <a:ext uri="{FF2B5EF4-FFF2-40B4-BE49-F238E27FC236}">
                    <a16:creationId xmlns:a16="http://schemas.microsoft.com/office/drawing/2014/main" id="{B6EAA7EA-FA71-D344-ACCB-5FB91ACCA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721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20" name="Oval 8">
                <a:extLst>
                  <a:ext uri="{FF2B5EF4-FFF2-40B4-BE49-F238E27FC236}">
                    <a16:creationId xmlns:a16="http://schemas.microsoft.com/office/drawing/2014/main" id="{2CD0901F-F577-6946-843C-3F1DE16B8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9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1" name="Oval 9">
                <a:extLst>
                  <a:ext uri="{FF2B5EF4-FFF2-40B4-BE49-F238E27FC236}">
                    <a16:creationId xmlns:a16="http://schemas.microsoft.com/office/drawing/2014/main" id="{CBA3EF94-F64C-F245-814E-70F5BCDE2D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3" y="3380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22" name="Oval 10">
                <a:extLst>
                  <a:ext uri="{FF2B5EF4-FFF2-40B4-BE49-F238E27FC236}">
                    <a16:creationId xmlns:a16="http://schemas.microsoft.com/office/drawing/2014/main" id="{E5E26779-D52B-FB4C-A620-474AC8B83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998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23" name="Oval 11">
                <a:extLst>
                  <a:ext uri="{FF2B5EF4-FFF2-40B4-BE49-F238E27FC236}">
                    <a16:creationId xmlns:a16="http://schemas.microsoft.com/office/drawing/2014/main" id="{2FE979A0-8F61-8548-B97C-88F79E1D3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586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4" name="Oval 12">
                <a:extLst>
                  <a:ext uri="{FF2B5EF4-FFF2-40B4-BE49-F238E27FC236}">
                    <a16:creationId xmlns:a16="http://schemas.microsoft.com/office/drawing/2014/main" id="{C3B6DA30-C638-EC46-ADA6-C0875E259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175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25" name="Oval 13">
                <a:extLst>
                  <a:ext uri="{FF2B5EF4-FFF2-40B4-BE49-F238E27FC236}">
                    <a16:creationId xmlns:a16="http://schemas.microsoft.com/office/drawing/2014/main" id="{57947CDC-8810-7646-BC11-DA4297F1C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2764"/>
                <a:ext cx="178" cy="178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8EC89194-85E8-814C-ABF6-DC2D4C5813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2944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15">
                <a:extLst>
                  <a:ext uri="{FF2B5EF4-FFF2-40B4-BE49-F238E27FC236}">
                    <a16:creationId xmlns:a16="http://schemas.microsoft.com/office/drawing/2014/main" id="{AC678823-2ECC-9749-ACED-F8AD8E99EA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3366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Line 16">
                <a:extLst>
                  <a:ext uri="{FF2B5EF4-FFF2-40B4-BE49-F238E27FC236}">
                    <a16:creationId xmlns:a16="http://schemas.microsoft.com/office/drawing/2014/main" id="{89F08961-CC34-1D46-B464-12F62AAD4D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5" y="3777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Line 17">
                <a:extLst>
                  <a:ext uri="{FF2B5EF4-FFF2-40B4-BE49-F238E27FC236}">
                    <a16:creationId xmlns:a16="http://schemas.microsoft.com/office/drawing/2014/main" id="{CFFF4601-ACA1-5144-B906-BB8D9B974A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2878"/>
                <a:ext cx="622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Line 18">
                <a:extLst>
                  <a:ext uri="{FF2B5EF4-FFF2-40B4-BE49-F238E27FC236}">
                    <a16:creationId xmlns:a16="http://schemas.microsoft.com/office/drawing/2014/main" id="{6337FC07-437A-E74A-9E5F-79A32449BB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3233"/>
                <a:ext cx="434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Line 19">
                <a:extLst>
                  <a:ext uri="{FF2B5EF4-FFF2-40B4-BE49-F238E27FC236}">
                    <a16:creationId xmlns:a16="http://schemas.microsoft.com/office/drawing/2014/main" id="{7AD51C42-EFF2-0743-B5B0-2345CCC03F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23" y="3844"/>
                <a:ext cx="611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Line 20">
                <a:extLst>
                  <a:ext uri="{FF2B5EF4-FFF2-40B4-BE49-F238E27FC236}">
                    <a16:creationId xmlns:a16="http://schemas.microsoft.com/office/drawing/2014/main" id="{76846C5A-3B2A-D544-ABCB-FD662B2A07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3555"/>
                <a:ext cx="467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Line 21">
                <a:extLst>
                  <a:ext uri="{FF2B5EF4-FFF2-40B4-BE49-F238E27FC236}">
                    <a16:creationId xmlns:a16="http://schemas.microsoft.com/office/drawing/2014/main" id="{E0B478CD-47E4-0449-B19C-539F10EFE8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6" y="3273"/>
                <a:ext cx="14" cy="4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22">
                <a:extLst>
                  <a:ext uri="{FF2B5EF4-FFF2-40B4-BE49-F238E27FC236}">
                    <a16:creationId xmlns:a16="http://schemas.microsoft.com/office/drawing/2014/main" id="{5514FFAC-DB10-2648-BEB3-E84299629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" y="2900"/>
                <a:ext cx="153" cy="1144"/>
              </a:xfrm>
              <a:custGeom>
                <a:avLst/>
                <a:gdLst>
                  <a:gd name="T0" fmla="*/ 153 w 153"/>
                  <a:gd name="T1" fmla="*/ 0 h 1144"/>
                  <a:gd name="T2" fmla="*/ 31 w 153"/>
                  <a:gd name="T3" fmla="*/ 278 h 1144"/>
                  <a:gd name="T4" fmla="*/ 20 w 153"/>
                  <a:gd name="T5" fmla="*/ 744 h 1144"/>
                  <a:gd name="T6" fmla="*/ 153 w 153"/>
                  <a:gd name="T7" fmla="*/ 1144 h 1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1144">
                    <a:moveTo>
                      <a:pt x="153" y="0"/>
                    </a:moveTo>
                    <a:cubicBezTo>
                      <a:pt x="103" y="77"/>
                      <a:pt x="53" y="154"/>
                      <a:pt x="31" y="278"/>
                    </a:cubicBezTo>
                    <a:cubicBezTo>
                      <a:pt x="9" y="402"/>
                      <a:pt x="0" y="600"/>
                      <a:pt x="20" y="744"/>
                    </a:cubicBezTo>
                    <a:cubicBezTo>
                      <a:pt x="40" y="888"/>
                      <a:pt x="134" y="1077"/>
                      <a:pt x="153" y="114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23">
                <a:extLst>
                  <a:ext uri="{FF2B5EF4-FFF2-40B4-BE49-F238E27FC236}">
                    <a16:creationId xmlns:a16="http://schemas.microsoft.com/office/drawing/2014/main" id="{FC27EB8F-7DB6-2740-9360-5B70BF007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3" y="2787"/>
                <a:ext cx="1266" cy="602"/>
              </a:xfrm>
              <a:custGeom>
                <a:avLst/>
                <a:gdLst>
                  <a:gd name="T0" fmla="*/ 0 w 1266"/>
                  <a:gd name="T1" fmla="*/ 24 h 602"/>
                  <a:gd name="T2" fmla="*/ 288 w 1266"/>
                  <a:gd name="T3" fmla="*/ 35 h 602"/>
                  <a:gd name="T4" fmla="*/ 844 w 1266"/>
                  <a:gd name="T5" fmla="*/ 235 h 602"/>
                  <a:gd name="T6" fmla="*/ 1266 w 1266"/>
                  <a:gd name="T7" fmla="*/ 602 h 6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6" h="602">
                    <a:moveTo>
                      <a:pt x="0" y="24"/>
                    </a:moveTo>
                    <a:cubicBezTo>
                      <a:pt x="73" y="12"/>
                      <a:pt x="147" y="0"/>
                      <a:pt x="288" y="35"/>
                    </a:cubicBezTo>
                    <a:cubicBezTo>
                      <a:pt x="429" y="70"/>
                      <a:pt x="681" y="140"/>
                      <a:pt x="844" y="235"/>
                    </a:cubicBezTo>
                    <a:cubicBezTo>
                      <a:pt x="1007" y="330"/>
                      <a:pt x="1136" y="466"/>
                      <a:pt x="1266" y="602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Line 21">
                <a:extLst>
                  <a:ext uri="{FF2B5EF4-FFF2-40B4-BE49-F238E27FC236}">
                    <a16:creationId xmlns:a16="http://schemas.microsoft.com/office/drawing/2014/main" id="{3D235E3E-7E46-0C41-AB0B-B7A4525652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8" y="3648"/>
                <a:ext cx="6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Text Box 24">
              <a:extLst>
                <a:ext uri="{FF2B5EF4-FFF2-40B4-BE49-F238E27FC236}">
                  <a16:creationId xmlns:a16="http://schemas.microsoft.com/office/drawing/2014/main" id="{C53E9A37-8DFA-6F43-9D2B-90FBAB013B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16019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9" name="Text Box 25">
              <a:extLst>
                <a:ext uri="{FF2B5EF4-FFF2-40B4-BE49-F238E27FC236}">
                  <a16:creationId xmlns:a16="http://schemas.microsoft.com/office/drawing/2014/main" id="{272B2AC1-D786-A340-BDFF-1DB06F4B61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8" y="481424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Text Box 26">
              <a:extLst>
                <a:ext uri="{FF2B5EF4-FFF2-40B4-BE49-F238E27FC236}">
                  <a16:creationId xmlns:a16="http://schemas.microsoft.com/office/drawing/2014/main" id="{88B6973B-1871-214A-BA01-C93D3A625F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375" y="546512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" name="Text Box 27">
              <a:extLst>
                <a:ext uri="{FF2B5EF4-FFF2-40B4-BE49-F238E27FC236}">
                  <a16:creationId xmlns:a16="http://schemas.microsoft.com/office/drawing/2014/main" id="{7F28BD9D-2D65-974A-996D-2090F0034A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343" y="5708040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2" name="Text Box 28">
              <a:extLst>
                <a:ext uri="{FF2B5EF4-FFF2-40B4-BE49-F238E27FC236}">
                  <a16:creationId xmlns:a16="http://schemas.microsoft.com/office/drawing/2014/main" id="{E0087DD0-E94F-0A4E-9DA9-3996958626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375" y="4796786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</a:p>
          </p:txBody>
        </p:sp>
        <p:sp>
          <p:nvSpPr>
            <p:cNvPr id="13" name="Text Box 29">
              <a:extLst>
                <a:ext uri="{FF2B5EF4-FFF2-40B4-BE49-F238E27FC236}">
                  <a16:creationId xmlns:a16="http://schemas.microsoft.com/office/drawing/2014/main" id="{1B4FE3F7-5BBE-8F40-94D8-290B6637F6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5650" y="4268148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0A48FBCA-D7D7-3746-802A-6C14A9804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671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" name="Text Box 31">
              <a:extLst>
                <a:ext uri="{FF2B5EF4-FFF2-40B4-BE49-F238E27FC236}">
                  <a16:creationId xmlns:a16="http://schemas.microsoft.com/office/drawing/2014/main" id="{A2606BCD-5AE2-BF41-9FFF-301E8E73B3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5325423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16" name="Text Box 32">
              <a:extLst>
                <a:ext uri="{FF2B5EF4-FFF2-40B4-BE49-F238E27FC236}">
                  <a16:creationId xmlns:a16="http://schemas.microsoft.com/office/drawing/2014/main" id="{8E110607-45FB-8343-91FC-FAF13ABAC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788" y="3931598"/>
              <a:ext cx="438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32</a:t>
              </a:r>
            </a:p>
          </p:txBody>
        </p:sp>
        <p:sp>
          <p:nvSpPr>
            <p:cNvPr id="17" name="Text Box 33">
              <a:extLst>
                <a:ext uri="{FF2B5EF4-FFF2-40B4-BE49-F238E27FC236}">
                  <a16:creationId xmlns:a16="http://schemas.microsoft.com/office/drawing/2014/main" id="{148EC43F-748D-8B42-94D9-6C2079029F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775" y="4925373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" name="Text Box 33">
              <a:extLst>
                <a:ext uri="{FF2B5EF4-FFF2-40B4-BE49-F238E27FC236}">
                  <a16:creationId xmlns:a16="http://schemas.microsoft.com/office/drawing/2014/main" id="{81B48709-725B-1343-81C8-E247A5C269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1838" y="507936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92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</a:rPr>
              <a:t>正确性证明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14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F63D7828-BDB8-5749-9D8E-EFC2C2AB7382}"/>
                  </a:ext>
                </a:extLst>
              </p:cNvPr>
              <p:cNvSpPr txBox="1"/>
              <p:nvPr/>
            </p:nvSpPr>
            <p:spPr>
              <a:xfrm>
                <a:off x="1412177" y="1389944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F63D7828-BDB8-5749-9D8E-EFC2C2AB7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177" y="1389944"/>
                <a:ext cx="4572000" cy="612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内容占位符 2">
                <a:extLst>
                  <a:ext uri="{FF2B5EF4-FFF2-40B4-BE49-F238E27FC236}">
                    <a16:creationId xmlns:a16="http://schemas.microsoft.com/office/drawing/2014/main" id="{550DBE40-5879-F34E-9197-FBAF3AEC4E8B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9697" y="806988"/>
                <a:ext cx="8755117" cy="5918526"/>
              </a:xfrm>
            </p:spPr>
            <p:txBody>
              <a:bodyPr>
                <a:noAutofit/>
              </a:bodyPr>
              <a:lstStyle/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定理</a:t>
                </a:r>
                <a:r>
                  <a:rPr lang="en-US" altLang="zh-CN" dirty="0">
                    <a:ea typeface="黑体" panose="02010609060101010101" pitchFamily="49" charset="-122"/>
                  </a:rPr>
                  <a:t>: </a:t>
                </a:r>
                <a:r>
                  <a:rPr lang="zh-CN" altLang="en-US" dirty="0">
                    <a:ea typeface="黑体" panose="02010609060101010101" pitchFamily="49" charset="-122"/>
                  </a:rPr>
                  <a:t>当添加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v</a:t>
                </a:r>
                <a:r>
                  <a:rPr lang="zh-CN" altLang="en-US" dirty="0">
                    <a:ea typeface="黑体" panose="02010609060101010101" pitchFamily="49" charset="-122"/>
                  </a:rPr>
                  <a:t>进入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S</a:t>
                </a:r>
                <a:r>
                  <a:rPr lang="zh-CN" altLang="en-US" dirty="0">
                    <a:ea typeface="黑体" panose="02010609060101010101" pitchFamily="49" charset="-122"/>
                  </a:rPr>
                  <a:t>时，顶点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0</a:t>
                </a:r>
                <a:r>
                  <a:rPr lang="zh-CN" altLang="en-US" dirty="0">
                    <a:ea typeface="黑体" panose="02010609060101010101" pitchFamily="49" charset="-122"/>
                  </a:rPr>
                  <a:t>到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v</a:t>
                </a:r>
                <a:r>
                  <a:rPr lang="zh-CN" altLang="en-US" dirty="0">
                    <a:ea typeface="黑体" panose="02010609060101010101" pitchFamily="49" charset="-122"/>
                  </a:rPr>
                  <a:t>的最短路长是</a:t>
                </a:r>
                <a:r>
                  <a:rPr lang="zh-CN" altLang="en-US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𝜋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(𝑣)</a:t>
                </a:r>
                <a:r>
                  <a:rPr lang="zh-CN" altLang="en-US" dirty="0">
                    <a:ea typeface="黑体" panose="02010609060101010101" pitchFamily="49" charset="-122"/>
                  </a:rPr>
                  <a:t>。</a:t>
                </a:r>
                <a:endParaRPr lang="en-US" altLang="zh-CN" dirty="0"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en-US" altLang="zh-CN" dirty="0"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证明：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    下面将证明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0</a:t>
                </a:r>
                <a:r>
                  <a:rPr lang="zh-CN" altLang="en-US" dirty="0">
                    <a:ea typeface="黑体" panose="02010609060101010101" pitchFamily="49" charset="-122"/>
                  </a:rPr>
                  <a:t>到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v</a:t>
                </a:r>
                <a:r>
                  <a:rPr lang="zh-CN" altLang="en-US" dirty="0">
                    <a:ea typeface="黑体" panose="02010609060101010101" pitchFamily="49" charset="-122"/>
                  </a:rPr>
                  <a:t>没有</a:t>
                </a:r>
                <a:r>
                  <a:rPr lang="en-US" altLang="zh-CN" dirty="0">
                    <a:ea typeface="黑体" panose="02010609060101010101" pitchFamily="49" charset="-122"/>
                  </a:rPr>
                  <a:t>·</a:t>
                </a:r>
                <a:r>
                  <a:rPr lang="zh-CN" altLang="en-US" dirty="0">
                    <a:ea typeface="黑体" panose="02010609060101010101" pitchFamily="49" charset="-122"/>
                  </a:rPr>
                  <a:t>比</a:t>
                </a:r>
                <a:r>
                  <a:rPr lang="zh-CN" altLang="en-US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𝜋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(𝑣)</a:t>
                </a:r>
                <a:r>
                  <a:rPr lang="zh-CN" altLang="en-US" dirty="0">
                    <a:ea typeface="黑体" panose="02010609060101010101" pitchFamily="49" charset="-122"/>
                  </a:rPr>
                  <a:t>更短的路径。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    假设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𝑷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=&lt;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𝒖</m:t>
                    </m:r>
                    <m:r>
                      <a:rPr lang="en-US" altLang="zh-CN" b="1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𝟏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𝟎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𝒖</m:t>
                    </m:r>
                    <m:r>
                      <a:rPr lang="en-US" altLang="zh-CN" b="1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𝟐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,…,</m:t>
                    </m:r>
                    <m:r>
                      <a:rPr lang="en-US" altLang="zh-CN" b="1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𝒖</m:t>
                    </m:r>
                    <m:r>
                      <a:rPr lang="en-US" altLang="zh-CN" b="1" i="1" baseline="-25000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𝒕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𝒗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&gt;</m:t>
                    </m:r>
                  </m:oMath>
                </a14:m>
                <a:r>
                  <a:rPr lang="zh-CN" altLang="en-US" dirty="0">
                    <a:ea typeface="黑体" panose="02010609060101010101" pitchFamily="49" charset="-122"/>
                  </a:rPr>
                  <a:t>是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0</a:t>
                </a:r>
                <a:r>
                  <a:rPr lang="zh-CN" altLang="en-US" dirty="0">
                    <a:ea typeface="黑体" panose="02010609060101010101" pitchFamily="49" charset="-122"/>
                  </a:rPr>
                  <a:t>到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v</a:t>
                </a:r>
                <a:r>
                  <a:rPr lang="zh-CN" altLang="en-US" dirty="0">
                    <a:ea typeface="黑体" panose="02010609060101010101" pitchFamily="49" charset="-122"/>
                  </a:rPr>
                  <a:t>的任意一条路径。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    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P</a:t>
                </a:r>
                <a:r>
                  <a:rPr lang="zh-CN" altLang="en-US" dirty="0">
                    <a:ea typeface="黑体" panose="02010609060101010101" pitchFamily="49" charset="-122"/>
                  </a:rPr>
                  <a:t>中必然有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𝒖</m:t>
                    </m:r>
                    <m:r>
                      <a:rPr lang="en-US" altLang="zh-CN" b="1" i="1" baseline="-25000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𝒊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𝒖</m:t>
                        </m:r>
                      </m:e>
                      <m:sub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𝑖</m:t>
                        </m:r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+</m:t>
                        </m:r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>
                    <a:ea typeface="黑体" panose="02010609060101010101" pitchFamily="49" charset="-122"/>
                  </a:rPr>
                  <a:t>满足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𝒖</m:t>
                    </m:r>
                    <m:r>
                      <a:rPr lang="en-US" altLang="zh-CN" b="1" i="1" baseline="-25000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𝒊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∈ S</a:t>
                </a:r>
                <a:r>
                  <a:rPr lang="zh-CN" altLang="en-US" dirty="0">
                    <a:ea typeface="黑体" panose="02010609060101010101" pitchFamily="49" charset="-122"/>
                  </a:rPr>
                  <a:t>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𝒖</m:t>
                        </m:r>
                      </m:e>
                      <m:sub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𝑖</m:t>
                        </m:r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+</m:t>
                        </m:r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𝟏</m:t>
                        </m:r>
                      </m:sub>
                    </m:sSub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∉ S</a:t>
                </a:r>
                <a:r>
                  <a:rPr lang="zh-CN" altLang="en-US" dirty="0">
                    <a:ea typeface="黑体" panose="02010609060101010101" pitchFamily="49" charset="-122"/>
                  </a:rPr>
                  <a:t>。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    </a:t>
                </a:r>
                <a:r>
                  <a:rPr lang="en-US" altLang="zh-CN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a typeface="黑体" panose="02010609060101010101" pitchFamily="49" charset="-122"/>
                  </a:rPr>
                  <a:t>P</a:t>
                </a:r>
                <a:r>
                  <a:rPr lang="zh-CN" altLang="en-US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a typeface="黑体" panose="02010609060101010101" pitchFamily="49" charset="-122"/>
                  </a:rPr>
                  <a:t>的长度 </a:t>
                </a:r>
                <a:r>
                  <a:rPr lang="zh-CN" altLang="en-US" dirty="0">
                    <a:ea typeface="黑体" panose="02010609060101010101" pitchFamily="49" charset="-122"/>
                  </a:rPr>
                  <a:t>≥   </a:t>
                </a:r>
                <a:r>
                  <a:rPr lang="en-US" altLang="zh-CN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a typeface="黑体" panose="02010609060101010101" pitchFamily="49" charset="-122"/>
                  </a:rPr>
                  <a:t>&lt;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𝒖</m:t>
                    </m:r>
                    <m:r>
                      <a:rPr lang="en-US" altLang="zh-CN" b="1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𝟏</m:t>
                    </m:r>
                  </m:oMath>
                </a14:m>
                <a:r>
                  <a:rPr lang="en-US" altLang="zh-CN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a typeface="黑体" panose="02010609060101010101" pitchFamily="49" charset="-122"/>
                  </a:rPr>
                  <a:t>,…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𝒖</m:t>
                        </m:r>
                      </m:e>
                      <m:sub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𝑖</m:t>
                        </m:r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+</m:t>
                        </m:r>
                        <m:r>
                          <a:rPr lang="en-US" altLang="zh-CN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𝟏</m:t>
                        </m:r>
                      </m:sub>
                    </m:sSub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</m:oMath>
                </a14:m>
                <a:r>
                  <a:rPr lang="en-US" altLang="zh-CN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a typeface="黑体" panose="02010609060101010101" pitchFamily="49" charset="-122"/>
                  </a:rPr>
                  <a:t>&gt;</a:t>
                </a:r>
                <a:r>
                  <a:rPr lang="zh-CN" altLang="en-US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a typeface="黑体" panose="02010609060101010101" pitchFamily="49" charset="-122"/>
                  </a:rPr>
                  <a:t>的长度  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                  ≥  </a:t>
                </a:r>
                <a:r>
                  <a:rPr lang="zh-CN" altLang="en-US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𝜋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𝒖</m:t>
                        </m:r>
                      </m:e>
                      <m:sub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𝒊</m:t>
                        </m:r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+</m:t>
                        </m:r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𝟏</m:t>
                        </m:r>
                      </m:sub>
                    </m:sSub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)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en-US" altLang="zh-CN" dirty="0">
                    <a:ea typeface="黑体" panose="02010609060101010101" pitchFamily="49" charset="-122"/>
                  </a:rPr>
                  <a:t>                  ≥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</m:ctrlPr>
                          </m:limLowPr>
                          <m:e>
                            <m:r>
                              <a:rPr lang="zh-CN" altLang="en-US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   </m:t>
                            </m:r>
                            <m:r>
                              <a:rPr lang="en-US" altLang="zh-CN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𝒎𝒊𝒏</m:t>
                            </m:r>
                          </m:e>
                          <m:lim>
                            <m:r>
                              <a:rPr lang="en-US" altLang="zh-CN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宋体" panose="02010600030101010101" pitchFamily="2" charset="-122"/>
                              </a:rPr>
                              <m:t>𝒖</m:t>
                            </m:r>
                            <m:r>
                              <a:rPr lang="en-US" altLang="zh-CN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∉</m:t>
                            </m:r>
                            <m:r>
                              <a:rPr lang="en-US" altLang="zh-CN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lim>
                        </m:limLow>
                      </m:fName>
                      <m:e>
                        <m:r>
                          <a:rPr lang="el-GR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𝝅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(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𝒖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)</m:t>
                        </m:r>
                      </m:e>
                    </m:func>
                  </m:oMath>
                </a14:m>
                <a:endParaRPr lang="en-US" altLang="zh-CN" b="1" dirty="0"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en-US" altLang="zh-CN" dirty="0">
                    <a:ea typeface="黑体" panose="02010609060101010101" pitchFamily="49" charset="-122"/>
                  </a:rPr>
                  <a:t>                  = </a:t>
                </a:r>
                <a:r>
                  <a:rPr lang="zh-CN" altLang="en-US" dirty="0">
                    <a:ea typeface="黑体" panose="02010609060101010101" pitchFamily="49" charset="-122"/>
                  </a:rPr>
                  <a:t>  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𝜋(𝑣)</a:t>
                </a:r>
              </a:p>
            </p:txBody>
          </p:sp>
        </mc:Choice>
        <mc:Fallback xmlns="">
          <p:sp>
            <p:nvSpPr>
              <p:cNvPr id="67" name="内容占位符 2">
                <a:extLst>
                  <a:ext uri="{FF2B5EF4-FFF2-40B4-BE49-F238E27FC236}">
                    <a16:creationId xmlns:a16="http://schemas.microsoft.com/office/drawing/2014/main" id="{550DBE40-5879-F34E-9197-FBAF3AEC4E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9697" y="806988"/>
                <a:ext cx="8755117" cy="5918526"/>
              </a:xfrm>
              <a:blipFill>
                <a:blip r:embed="rId4"/>
                <a:stretch>
                  <a:fillRect l="-1013" t="-2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</a:rPr>
              <a:t>算法的实现难点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15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DA681948-E499-B047-9526-1D9B9DD53FE8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9697" y="806988"/>
                <a:ext cx="8755117" cy="5918526"/>
              </a:xfrm>
            </p:spPr>
            <p:txBody>
              <a:bodyPr>
                <a:noAutofit/>
              </a:bodyPr>
              <a:lstStyle/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需要有效的维护：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{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𝜋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𝑣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):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𝑣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∈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𝑉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−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𝑆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}</m:t>
                    </m:r>
                  </m:oMath>
                </a14:m>
                <a:endParaRPr lang="en-US" altLang="zh-CN" b="1" dirty="0">
                  <a:solidFill>
                    <a:srgbClr val="C00000"/>
                  </a:solidFill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en-US" altLang="zh-CN" dirty="0">
                    <a:ea typeface="黑体" panose="02010609060101010101" pitchFamily="49" charset="-122"/>
                  </a:rPr>
                  <a:t>    </a:t>
                </a:r>
                <a:r>
                  <a:rPr lang="zh-CN" altLang="en-US" dirty="0">
                    <a:ea typeface="黑体" panose="02010609060101010101" pitchFamily="49" charset="-122"/>
                  </a:rPr>
                  <a:t>当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S</a:t>
                </a:r>
                <a:r>
                  <a:rPr lang="zh-CN" altLang="en-US" dirty="0">
                    <a:ea typeface="黑体" panose="02010609060101010101" pitchFamily="49" charset="-122"/>
                  </a:rPr>
                  <a:t>中添加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v*</a:t>
                </a:r>
                <a:r>
                  <a:rPr lang="zh-CN" altLang="en-US" dirty="0">
                    <a:ea typeface="黑体" panose="02010609060101010101" pitchFamily="49" charset="-122"/>
                  </a:rPr>
                  <a:t>时，某些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v</a:t>
                </a:r>
                <a:r>
                  <a:rPr lang="zh-CN" altLang="en-US" dirty="0">
                    <a:ea typeface="黑体" panose="02010609060101010101" pitchFamily="49" charset="-122"/>
                  </a:rPr>
                  <a:t>的</a:t>
                </a:r>
                <a:r>
                  <a:rPr lang="zh-CN" altLang="en-US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𝜋</a:t>
                </a:r>
                <a:r>
                  <a:rPr lang="zh-CN" altLang="en-US" dirty="0">
                    <a:ea typeface="黑体" panose="02010609060101010101" pitchFamily="49" charset="-122"/>
                  </a:rPr>
                  <a:t>值需要修改。</a:t>
                </a:r>
                <a:endParaRPr lang="en-US" altLang="zh-CN" dirty="0"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    </a:t>
                </a:r>
                <a:r>
                  <a:rPr lang="zh-CN" altLang="en-US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a typeface="黑体" panose="02010609060101010101" pitchFamily="49" charset="-122"/>
                  </a:rPr>
                  <a:t>怎么修改？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    找到所有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𝒆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=(</m:t>
                    </m:r>
                    <m:sSup>
                      <m:sSupPr>
                        <m:ctrlP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𝑣</m:t>
                        </m:r>
                      </m:e>
                      <m:sup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∗</m:t>
                        </m:r>
                      </m:sup>
                    </m:sSup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𝑣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)∈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𝑬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𝑣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∈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𝑉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−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𝑆</m:t>
                    </m:r>
                  </m:oMath>
                </a14:m>
                <a:endParaRPr lang="en-US" altLang="zh-CN" b="1" dirty="0">
                  <a:solidFill>
                    <a:srgbClr val="C00000"/>
                  </a:solidFill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en-US" altLang="zh-CN" dirty="0">
                    <a:ea typeface="黑体" panose="02010609060101010101" pitchFamily="49" charset="-122"/>
                  </a:rPr>
                  <a:t>		</a:t>
                </a:r>
                <a:r>
                  <a:rPr lang="zh-CN" altLang="en-US" dirty="0">
                    <a:ea typeface="黑体" panose="02010609060101010101" pitchFamily="49" charset="-122"/>
                  </a:rPr>
                  <a:t>令</a:t>
                </a:r>
                <a14:m>
                  <m:oMath xmlns:m="http://schemas.openxmlformats.org/officeDocument/2006/math">
                    <m:r>
                      <a:rPr lang="zh-CN" alt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𝜋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𝑣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)=</m:t>
                    </m:r>
                    <m:r>
                      <m:rPr>
                        <m:sty m:val="p"/>
                      </m:rP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min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⁡{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𝜋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𝑣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),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𝑑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sSup>
                      <m:sSupPr>
                        <m:ctrlP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𝑣</m:t>
                        </m:r>
                      </m:e>
                      <m:sup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∗</m:t>
                        </m:r>
                      </m:sup>
                    </m:sSup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)+</m:t>
                    </m:r>
                    <m:sSub>
                      <m:sSubPr>
                        <m:ctrlP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𝑙</m:t>
                        </m:r>
                      </m:e>
                      <m:sub>
                        <m: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𝑒</m:t>
                        </m:r>
                      </m:sub>
                    </m:sSub>
                    <m:r>
                      <a:rPr lang="zh-CN" alt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}</m:t>
                    </m:r>
                  </m:oMath>
                </a14:m>
                <a:endParaRPr lang="en-US" altLang="zh-CN" b="1" dirty="0">
                  <a:solidFill>
                    <a:srgbClr val="C00000"/>
                  </a:solidFill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en-US" altLang="zh-CN" dirty="0">
                    <a:ea typeface="黑体" panose="02010609060101010101" pitchFamily="49" charset="-122"/>
                  </a:rPr>
                  <a:t>	(</a:t>
                </a:r>
                <a:r>
                  <a:rPr lang="zh-CN" altLang="en-US" dirty="0">
                    <a:ea typeface="黑体" panose="02010609060101010101" pitchFamily="49" charset="-122"/>
                  </a:rPr>
                  <a:t>最开始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S</a:t>
                </a:r>
                <a:r>
                  <a:rPr lang="zh-CN" altLang="en-US" dirty="0">
                    <a:ea typeface="黑体" panose="02010609060101010101" pitchFamily="49" charset="-122"/>
                  </a:rPr>
                  <a:t>中添加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0</a:t>
                </a:r>
                <a:r>
                  <a:rPr lang="zh-CN" altLang="en-US" dirty="0">
                    <a:ea typeface="黑体" panose="02010609060101010101" pitchFamily="49" charset="-122"/>
                  </a:rPr>
                  <a:t>时也需要做类似的处理）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dirty="0">
                    <a:ea typeface="黑体" panose="02010609060101010101" pitchFamily="49" charset="-122"/>
                  </a:rPr>
                  <a:t>    远好于笨方法：每次添加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v</a:t>
                </a:r>
                <a:r>
                  <a:rPr lang="zh-CN" altLang="en-US" dirty="0">
                    <a:ea typeface="黑体" panose="02010609060101010101" pitchFamily="49" charset="-122"/>
                  </a:rPr>
                  <a:t>以后重新计算</a:t>
                </a:r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</a:rPr>
                  <a:t>{𝜋(v)}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en-US" altLang="zh-CN" dirty="0">
                  <a:ea typeface="黑体" panose="02010609060101010101" pitchFamily="49" charset="-122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en-US" altLang="zh-CN" dirty="0" err="1">
                  <a:solidFill>
                    <a:schemeClr val="tx1"/>
                  </a:solidFill>
                  <a:effectLst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DA681948-E499-B047-9526-1D9B9DD53F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9697" y="806988"/>
                <a:ext cx="8755117" cy="5918526"/>
              </a:xfrm>
              <a:blipFill>
                <a:blip r:embed="rId3"/>
                <a:stretch>
                  <a:fillRect l="-1014" t="-2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93B9678-7AC2-C54D-825D-B2A5C07516F7}"/>
                  </a:ext>
                </a:extLst>
              </p:cNvPr>
              <p:cNvSpPr txBox="1"/>
              <p:nvPr/>
            </p:nvSpPr>
            <p:spPr>
              <a:xfrm>
                <a:off x="4902252" y="806988"/>
                <a:ext cx="4572000" cy="6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240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𝜋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e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𝑢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,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: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𝑢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93B9678-7AC2-C54D-825D-B2A5C0751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252" y="806988"/>
                <a:ext cx="4572000" cy="612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217F705-2C89-BC46-AB9E-21E3D3081662}"/>
                  </a:ext>
                </a:extLst>
              </p:cNvPr>
              <p:cNvSpPr txBox="1"/>
              <p:nvPr/>
            </p:nvSpPr>
            <p:spPr>
              <a:xfrm>
                <a:off x="711566" y="5665634"/>
                <a:ext cx="77208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ffectLst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上述对</a:t>
                </a:r>
                <a14:m>
                  <m:oMath xmlns:m="http://schemas.openxmlformats.org/officeDocument/2006/math">
                    <m:r>
                      <a:rPr lang="el-GR" altLang="zh-CN" sz="2400" b="1" i="1" smtClean="0">
                        <a:solidFill>
                          <a:schemeClr val="accent6">
                            <a:lumMod val="90000"/>
                            <a:lumOff val="10000"/>
                          </a:schemeClr>
                        </a:solidFill>
                        <a:effectLst/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r>
                  <a:rPr lang="zh-CN" altLang="en-US" sz="2400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ffectLst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的维护非常类似于</a:t>
                </a:r>
                <a:r>
                  <a:rPr lang="en-US" altLang="zh-CN" sz="2400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ffectLst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Prim</a:t>
                </a:r>
                <a:r>
                  <a:rPr lang="zh-CN" altLang="en-US" sz="2400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ffectLst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算法中对</a:t>
                </a:r>
                <a:r>
                  <a:rPr lang="en-US" altLang="zh-CN" sz="2400" b="1" dirty="0" err="1">
                    <a:solidFill>
                      <a:schemeClr val="accent6">
                        <a:lumMod val="90000"/>
                        <a:lumOff val="10000"/>
                      </a:schemeClr>
                    </a:solidFill>
                    <a:effectLst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lowcost</a:t>
                </a:r>
                <a:r>
                  <a:rPr lang="zh-CN" altLang="en-US" sz="2400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effectLst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的维护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217F705-2C89-BC46-AB9E-21E3D3081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66" y="5665634"/>
                <a:ext cx="7720867" cy="461665"/>
              </a:xfrm>
              <a:prstGeom prst="rect">
                <a:avLst/>
              </a:prstGeom>
              <a:blipFill>
                <a:blip r:embed="rId5"/>
                <a:stretch>
                  <a:fillRect l="-1316" t="-13158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24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</a:rPr>
              <a:t>类</a:t>
            </a:r>
            <a:r>
              <a:rPr lang="en-US" altLang="zh-CN" dirty="0">
                <a:latin typeface="黑体" panose="02010609060101010101" pitchFamily="49" charset="-122"/>
              </a:rPr>
              <a:t>C</a:t>
            </a:r>
            <a:r>
              <a:rPr lang="zh-CN" altLang="en-US" dirty="0">
                <a:latin typeface="黑体" panose="02010609060101010101" pitchFamily="49" charset="-122"/>
              </a:rPr>
              <a:t>程序伪代码（主要步骤）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16</a:t>
            </a:fld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9E892A9-2DD0-A940-BC73-E80D87644027}"/>
              </a:ext>
            </a:extLst>
          </p:cNvPr>
          <p:cNvSpPr txBox="1"/>
          <p:nvPr/>
        </p:nvSpPr>
        <p:spPr>
          <a:xfrm>
            <a:off x="746937" y="720001"/>
            <a:ext cx="7650126" cy="5886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{0,1,..,n};   </a:t>
            </a:r>
          </a:p>
          <a:p>
            <a:pPr>
              <a:lnSpc>
                <a:spcPct val="130000"/>
              </a:lnSpc>
            </a:pP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[0] = 0;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[1] = … =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[n] = MAXINT;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{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= 0;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&lt;= n;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++} {</a:t>
            </a:r>
          </a:p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	find v in 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with the minimum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[v];</a:t>
            </a:r>
          </a:p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  remove v from 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;</a:t>
            </a:r>
            <a:endParaRPr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(e=(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v,u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 in E such that u in T)</a:t>
            </a:r>
          </a:p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	     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[u] 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min(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[u],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 + </a:t>
            </a:r>
            <a:r>
              <a:rPr lang="en-US" altLang="zh-CN" sz="2400" i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[e]);</a:t>
            </a:r>
          </a:p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</a:p>
          <a:p>
            <a:pPr marL="457200" indent="-457200">
              <a:lnSpc>
                <a:spcPct val="130000"/>
              </a:lnSpc>
              <a:buAutoNum type="arabicPeriod"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这个算法中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代表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V-S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30000"/>
              </a:lnSpc>
              <a:buAutoNum type="arabicPeriod"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时间复杂度为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O(|V|^2 +|E|)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3. 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代表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𝜋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属于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）或者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d[v]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属于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（算法描述时我们用到了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𝜋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，但实现时可不区分）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798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Dijkstra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算法的堆优化（类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Prim)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17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914EDE05-3D06-AE4B-9CF3-6492ED7023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814420"/>
                <a:ext cx="7886700" cy="5911094"/>
              </a:xfrm>
              <a:prstGeom prst="rect">
                <a:avLst/>
              </a:prstGeom>
            </p:spPr>
            <p:txBody>
              <a:bodyPr/>
              <a:lstStyle>
                <a:lvl1pPr marL="228600" indent="-360045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tx2"/>
                  </a:buClr>
                  <a:buSzPct val="120000"/>
                  <a:buFont typeface="Wingdings" panose="05000000000000000000" pitchFamily="2" charset="2"/>
                  <a:buChar char="p"/>
                  <a:defRPr sz="2200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幼圆" panose="02010509060101010101" pitchFamily="49" charset="-122"/>
                    <a:cs typeface="+mn-cs"/>
                  </a:defRPr>
                </a:lvl1pPr>
                <a:lvl2pPr marL="685800" indent="-360045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l"/>
                  <a:defRPr sz="2000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幼圆" panose="02010509060101010101" pitchFamily="49" charset="-122"/>
                    <a:cs typeface="+mn-cs"/>
                  </a:defRPr>
                </a:lvl2pPr>
                <a:lvl3pPr marL="1143000" indent="-360045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l"/>
                  <a:defRPr sz="1800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幼圆" panose="02010509060101010101" pitchFamily="49" charset="-122"/>
                    <a:cs typeface="+mn-cs"/>
                  </a:defRPr>
                </a:lvl3pPr>
                <a:lvl4pPr marL="1600200" indent="-360045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l"/>
                  <a:defRPr sz="1600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幼圆" panose="02010509060101010101" pitchFamily="49" charset="-122"/>
                    <a:cs typeface="+mn-cs"/>
                  </a:defRPr>
                </a:lvl4pPr>
                <a:lvl5pPr marL="2057400" indent="-360045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l"/>
                  <a:defRPr sz="1600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幼圆" panose="02010509060101010101" pitchFamily="49" charset="-122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瓶颈：进行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|V|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次选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𝜋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[v]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最小的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。每次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O(|V|)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改进：将</a:t>
                </a:r>
                <a14:m>
                  <m:oMath xmlns:m="http://schemas.openxmlformats.org/officeDocument/2006/math">
                    <m:r>
                      <a:rPr lang="en-US" altLang="zh-CN" sz="2400" b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l-GR" altLang="zh-CN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𝛑</m:t>
                    </m:r>
                    <m:d>
                      <m:dPr>
                        <m:ctrlP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altLang="zh-CN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  <m:r>
                      <a:rPr lang="en-US" altLang="zh-CN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CN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𝑺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用</a:t>
                </a:r>
                <a:r>
                  <a:rPr lang="zh-CN" altLang="en-US" sz="2400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二叉（最小）堆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组织。</a:t>
                </a: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选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只要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O(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log|V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|)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时间。总时间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O((|V|+|E|)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log|V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|)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 (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注意更新</a:t>
                </a:r>
                <a14:m>
                  <m:oMath xmlns:m="http://schemas.openxmlformats.org/officeDocument/2006/math">
                    <m:r>
                      <a:rPr lang="el-GR" altLang="zh-CN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𝛑</m:t>
                    </m:r>
                    <m:d>
                      <m:dPr>
                        <m:ctrlP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的次数最多有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|E|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次）</a:t>
                </a: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更好的改进：用</a:t>
                </a:r>
                <a:r>
                  <a:rPr lang="en-US" altLang="zh-CN" sz="2400" b="1" dirty="0" err="1">
                    <a:solidFill>
                      <a:schemeClr val="accent6">
                        <a:lumMod val="90000"/>
                        <a:lumOff val="10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fibonacci</a:t>
                </a:r>
                <a:r>
                  <a:rPr lang="zh-CN" altLang="en-US" sz="2400" b="1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堆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，而不是二叉堆。</a:t>
                </a: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zh-CN" sz="2400" dirty="0" err="1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decrease_value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只需要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O(1)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而不是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O(log n)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这样，总时间变为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O(|V| log |V| +|E|)</a:t>
                </a:r>
                <a:r>
                  <a:rPr lang="zh-CN" altLang="en-US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 fontAlgn="auto">
                  <a:lnSpc>
                    <a:spcPct val="1300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Fibonacci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堆不要求掌握！但是二叉堆改进要求掌握。</a:t>
                </a:r>
                <a:endPara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914EDE05-3D06-AE4B-9CF3-6492ED702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814420"/>
                <a:ext cx="7886700" cy="5911094"/>
              </a:xfrm>
              <a:prstGeom prst="rect">
                <a:avLst/>
              </a:prstGeom>
              <a:blipFill>
                <a:blip r:embed="rId3"/>
                <a:stretch>
                  <a:fillRect l="-1286" t="-215" b="-30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0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</a:rPr>
              <a:t>无向图的最短路径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18</a:t>
            </a:fld>
            <a:endParaRPr kumimoji="1"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E3CF218-D82A-0C46-8D23-1E16F0E39A22}"/>
              </a:ext>
            </a:extLst>
          </p:cNvPr>
          <p:cNvGrpSpPr/>
          <p:nvPr/>
        </p:nvGrpSpPr>
        <p:grpSpPr>
          <a:xfrm>
            <a:off x="776567" y="1858925"/>
            <a:ext cx="3118427" cy="3021997"/>
            <a:chOff x="1005167" y="1791586"/>
            <a:chExt cx="3118427" cy="3021997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91D8E3C-4CB2-1E4B-855C-36FF14F1C1DB}"/>
                </a:ext>
              </a:extLst>
            </p:cNvPr>
            <p:cNvSpPr/>
            <p:nvPr/>
          </p:nvSpPr>
          <p:spPr>
            <a:xfrm>
              <a:off x="2252121" y="1791586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629CD50-1E32-E447-B995-FFD60B77840F}"/>
                </a:ext>
              </a:extLst>
            </p:cNvPr>
            <p:cNvSpPr/>
            <p:nvPr/>
          </p:nvSpPr>
          <p:spPr>
            <a:xfrm>
              <a:off x="1005167" y="2864248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AE45F67A-6705-BA49-910A-0E548BE88BE1}"/>
                </a:ext>
              </a:extLst>
            </p:cNvPr>
            <p:cNvSpPr/>
            <p:nvPr/>
          </p:nvSpPr>
          <p:spPr>
            <a:xfrm>
              <a:off x="1664590" y="4121548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5A31B16A-3E7C-3841-B189-6CFC93807CDE}"/>
                </a:ext>
              </a:extLst>
            </p:cNvPr>
            <p:cNvSpPr/>
            <p:nvPr/>
          </p:nvSpPr>
          <p:spPr>
            <a:xfrm>
              <a:off x="2998822" y="4121548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593334EE-422C-4F4F-9D82-18BF12056060}"/>
                </a:ext>
              </a:extLst>
            </p:cNvPr>
            <p:cNvSpPr/>
            <p:nvPr/>
          </p:nvSpPr>
          <p:spPr>
            <a:xfrm>
              <a:off x="3745524" y="2815890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12" name="直接连接符 8">
              <a:extLst>
                <a:ext uri="{FF2B5EF4-FFF2-40B4-BE49-F238E27FC236}">
                  <a16:creationId xmlns:a16="http://schemas.microsoft.com/office/drawing/2014/main" id="{3EA11E36-421D-694F-B4B4-B7989CFB66B6}"/>
                </a:ext>
              </a:extLst>
            </p:cNvPr>
            <p:cNvCxnSpPr>
              <a:stCxn id="7" idx="3"/>
              <a:endCxn id="8" idx="7"/>
            </p:cNvCxnSpPr>
            <p:nvPr/>
          </p:nvCxnSpPr>
          <p:spPr>
            <a:xfrm flipH="1">
              <a:off x="1327870" y="2114289"/>
              <a:ext cx="979618" cy="8053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9">
              <a:extLst>
                <a:ext uri="{FF2B5EF4-FFF2-40B4-BE49-F238E27FC236}">
                  <a16:creationId xmlns:a16="http://schemas.microsoft.com/office/drawing/2014/main" id="{5C07D4E4-0A6E-F64B-B339-6293DC12F7F6}"/>
                </a:ext>
              </a:extLst>
            </p:cNvPr>
            <p:cNvCxnSpPr>
              <a:cxnSpLocks/>
              <a:stCxn id="9" idx="1"/>
              <a:endCxn id="8" idx="4"/>
            </p:cNvCxnSpPr>
            <p:nvPr/>
          </p:nvCxnSpPr>
          <p:spPr>
            <a:xfrm flipH="1" flipV="1">
              <a:off x="1194202" y="3242318"/>
              <a:ext cx="525755" cy="9345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C8B3F18-A44E-594F-8C20-6AF80D12D4A6}"/>
                </a:ext>
              </a:extLst>
            </p:cNvPr>
            <p:cNvSpPr txBox="1"/>
            <p:nvPr/>
          </p:nvSpPr>
          <p:spPr>
            <a:xfrm>
              <a:off x="1664590" y="236795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15" name="直接连接符 11">
              <a:extLst>
                <a:ext uri="{FF2B5EF4-FFF2-40B4-BE49-F238E27FC236}">
                  <a16:creationId xmlns:a16="http://schemas.microsoft.com/office/drawing/2014/main" id="{666F5CB4-B903-C54A-9ADB-4CA2BFA0260E}"/>
                </a:ext>
              </a:extLst>
            </p:cNvPr>
            <p:cNvCxnSpPr>
              <a:cxnSpLocks/>
              <a:stCxn id="11" idx="1"/>
              <a:endCxn id="7" idx="5"/>
            </p:cNvCxnSpPr>
            <p:nvPr/>
          </p:nvCxnSpPr>
          <p:spPr>
            <a:xfrm flipH="1" flipV="1">
              <a:off x="2574824" y="2114289"/>
              <a:ext cx="1226067" cy="75696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2">
              <a:extLst>
                <a:ext uri="{FF2B5EF4-FFF2-40B4-BE49-F238E27FC236}">
                  <a16:creationId xmlns:a16="http://schemas.microsoft.com/office/drawing/2014/main" id="{F47DA1E2-3750-CC47-B4AA-E8BD51F69560}"/>
                </a:ext>
              </a:extLst>
            </p:cNvPr>
            <p:cNvCxnSpPr>
              <a:cxnSpLocks/>
              <a:stCxn id="10" idx="3"/>
              <a:endCxn id="9" idx="5"/>
            </p:cNvCxnSpPr>
            <p:nvPr/>
          </p:nvCxnSpPr>
          <p:spPr>
            <a:xfrm flipH="1">
              <a:off x="1987293" y="4444251"/>
              <a:ext cx="1066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3">
              <a:extLst>
                <a:ext uri="{FF2B5EF4-FFF2-40B4-BE49-F238E27FC236}">
                  <a16:creationId xmlns:a16="http://schemas.microsoft.com/office/drawing/2014/main" id="{4B66CD32-695B-544D-AE74-66E6126C09E2}"/>
                </a:ext>
              </a:extLst>
            </p:cNvPr>
            <p:cNvCxnSpPr>
              <a:cxnSpLocks/>
              <a:stCxn id="11" idx="4"/>
              <a:endCxn id="10" idx="7"/>
            </p:cNvCxnSpPr>
            <p:nvPr/>
          </p:nvCxnSpPr>
          <p:spPr>
            <a:xfrm flipH="1">
              <a:off x="3321525" y="3193960"/>
              <a:ext cx="613034" cy="9829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4">
              <a:extLst>
                <a:ext uri="{FF2B5EF4-FFF2-40B4-BE49-F238E27FC236}">
                  <a16:creationId xmlns:a16="http://schemas.microsoft.com/office/drawing/2014/main" id="{8D086860-C757-4F41-A3EF-6496538E06F6}"/>
                </a:ext>
              </a:extLst>
            </p:cNvPr>
            <p:cNvCxnSpPr>
              <a:cxnSpLocks/>
              <a:stCxn id="10" idx="1"/>
              <a:endCxn id="7" idx="4"/>
            </p:cNvCxnSpPr>
            <p:nvPr/>
          </p:nvCxnSpPr>
          <p:spPr>
            <a:xfrm flipH="1" flipV="1">
              <a:off x="2441156" y="2169656"/>
              <a:ext cx="613033" cy="20072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EC8F4C3-97E7-A44F-907B-9FDD60F16227}"/>
                </a:ext>
              </a:extLst>
            </p:cNvPr>
            <p:cNvSpPr txBox="1"/>
            <p:nvPr/>
          </p:nvSpPr>
          <p:spPr>
            <a:xfrm>
              <a:off x="3037816" y="219948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8982971-B63B-B14A-9A6F-A374ED4ADB53}"/>
                </a:ext>
              </a:extLst>
            </p:cNvPr>
            <p:cNvSpPr txBox="1"/>
            <p:nvPr/>
          </p:nvSpPr>
          <p:spPr>
            <a:xfrm>
              <a:off x="2505204" y="2820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42F50F8-4BED-0B48-AF16-5575BCF84B46}"/>
                </a:ext>
              </a:extLst>
            </p:cNvPr>
            <p:cNvSpPr txBox="1"/>
            <p:nvPr/>
          </p:nvSpPr>
          <p:spPr>
            <a:xfrm>
              <a:off x="1933808" y="307757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B4F2190-2791-3145-931F-46E570AE878A}"/>
                </a:ext>
              </a:extLst>
            </p:cNvPr>
            <p:cNvSpPr txBox="1"/>
            <p:nvPr/>
          </p:nvSpPr>
          <p:spPr>
            <a:xfrm>
              <a:off x="1191605" y="3536150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3" name="直接连接符 19">
              <a:extLst>
                <a:ext uri="{FF2B5EF4-FFF2-40B4-BE49-F238E27FC236}">
                  <a16:creationId xmlns:a16="http://schemas.microsoft.com/office/drawing/2014/main" id="{B3FD6232-828B-0645-A126-A81C865CF465}"/>
                </a:ext>
              </a:extLst>
            </p:cNvPr>
            <p:cNvCxnSpPr>
              <a:cxnSpLocks/>
              <a:stCxn id="9" idx="0"/>
              <a:endCxn id="7" idx="4"/>
            </p:cNvCxnSpPr>
            <p:nvPr/>
          </p:nvCxnSpPr>
          <p:spPr>
            <a:xfrm flipV="1">
              <a:off x="1853625" y="2169656"/>
              <a:ext cx="587531" cy="19518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749E108-BC96-B54E-AF19-AC58140FABE6}"/>
                </a:ext>
              </a:extLst>
            </p:cNvPr>
            <p:cNvSpPr txBox="1"/>
            <p:nvPr/>
          </p:nvSpPr>
          <p:spPr>
            <a:xfrm>
              <a:off x="2365363" y="4444251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5" name="直接连接符 21">
              <a:extLst>
                <a:ext uri="{FF2B5EF4-FFF2-40B4-BE49-F238E27FC236}">
                  <a16:creationId xmlns:a16="http://schemas.microsoft.com/office/drawing/2014/main" id="{370522E4-F258-574A-8CD1-163F712EC8C3}"/>
                </a:ext>
              </a:extLst>
            </p:cNvPr>
            <p:cNvCxnSpPr>
              <a:cxnSpLocks/>
              <a:stCxn id="11" idx="2"/>
              <a:endCxn id="9" idx="7"/>
            </p:cNvCxnSpPr>
            <p:nvPr/>
          </p:nvCxnSpPr>
          <p:spPr>
            <a:xfrm flipH="1">
              <a:off x="1987293" y="3004925"/>
              <a:ext cx="1758231" cy="11719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0593880-5F11-AC48-8DF0-EB2D4FADC912}"/>
                </a:ext>
              </a:extLst>
            </p:cNvPr>
            <p:cNvSpPr txBox="1"/>
            <p:nvPr/>
          </p:nvSpPr>
          <p:spPr>
            <a:xfrm>
              <a:off x="3207970" y="3034752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EDFAC2C-37E0-304B-9DF9-97D2EC43B389}"/>
                </a:ext>
              </a:extLst>
            </p:cNvPr>
            <p:cNvSpPr txBox="1"/>
            <p:nvPr/>
          </p:nvSpPr>
          <p:spPr>
            <a:xfrm>
              <a:off x="3630989" y="3536895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</p:grpSp>
      <p:sp>
        <p:nvSpPr>
          <p:cNvPr id="28" name="箭头: 右 1">
            <a:extLst>
              <a:ext uri="{FF2B5EF4-FFF2-40B4-BE49-F238E27FC236}">
                <a16:creationId xmlns:a16="http://schemas.microsoft.com/office/drawing/2014/main" id="{CFEE072A-9D5E-9A4A-8649-4F4661CB9C0D}"/>
              </a:ext>
            </a:extLst>
          </p:cNvPr>
          <p:cNvSpPr/>
          <p:nvPr/>
        </p:nvSpPr>
        <p:spPr bwMode="auto">
          <a:xfrm>
            <a:off x="4049471" y="3286757"/>
            <a:ext cx="743147" cy="436468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8877091-4F20-BD41-99DB-5C031271E818}"/>
              </a:ext>
            </a:extLst>
          </p:cNvPr>
          <p:cNvGrpSpPr/>
          <p:nvPr/>
        </p:nvGrpSpPr>
        <p:grpSpPr>
          <a:xfrm>
            <a:off x="4987060" y="1874874"/>
            <a:ext cx="3118427" cy="3129421"/>
            <a:chOff x="5215660" y="1807535"/>
            <a:chExt cx="3118427" cy="3129421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997CE92F-B299-0045-BDA0-652C3DF71FA7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9AB8F44E-B799-694F-AFFD-F064C4A22189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3611F30-5D0A-1E47-BF65-448AB2EDA66F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495423A2-D205-3047-AECE-9506A764F439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49C01765-ED5F-7948-B907-3211A95BA321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35" name="直接连接符 31">
              <a:extLst>
                <a:ext uri="{FF2B5EF4-FFF2-40B4-BE49-F238E27FC236}">
                  <a16:creationId xmlns:a16="http://schemas.microsoft.com/office/drawing/2014/main" id="{24ACC5CB-1354-904C-BA6B-6915624A7942}"/>
                </a:ext>
              </a:extLst>
            </p:cNvPr>
            <p:cNvCxnSpPr>
              <a:cxnSpLocks/>
              <a:stCxn id="30" idx="1"/>
              <a:endCxn id="31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2">
              <a:extLst>
                <a:ext uri="{FF2B5EF4-FFF2-40B4-BE49-F238E27FC236}">
                  <a16:creationId xmlns:a16="http://schemas.microsoft.com/office/drawing/2014/main" id="{C26CF90D-DBE2-A94E-9F5D-64665B536104}"/>
                </a:ext>
              </a:extLst>
            </p:cNvPr>
            <p:cNvCxnSpPr>
              <a:cxnSpLocks/>
              <a:stCxn id="32" idx="2"/>
              <a:endCxn id="31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8734A1B-9B66-EE4F-9720-6109B5408528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38" name="直接连接符 34">
              <a:extLst>
                <a:ext uri="{FF2B5EF4-FFF2-40B4-BE49-F238E27FC236}">
                  <a16:creationId xmlns:a16="http://schemas.microsoft.com/office/drawing/2014/main" id="{200010E3-49C1-A741-83E3-E40FFBCC1C7C}"/>
                </a:ext>
              </a:extLst>
            </p:cNvPr>
            <p:cNvCxnSpPr>
              <a:cxnSpLocks/>
              <a:stCxn id="34" idx="7"/>
              <a:endCxn id="30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5">
              <a:extLst>
                <a:ext uri="{FF2B5EF4-FFF2-40B4-BE49-F238E27FC236}">
                  <a16:creationId xmlns:a16="http://schemas.microsoft.com/office/drawing/2014/main" id="{85F98F2B-FD30-844F-AB54-9B6358CD08E1}"/>
                </a:ext>
              </a:extLst>
            </p:cNvPr>
            <p:cNvCxnSpPr>
              <a:cxnSpLocks/>
              <a:stCxn id="33" idx="5"/>
              <a:endCxn id="32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6">
              <a:extLst>
                <a:ext uri="{FF2B5EF4-FFF2-40B4-BE49-F238E27FC236}">
                  <a16:creationId xmlns:a16="http://schemas.microsoft.com/office/drawing/2014/main" id="{6439A05A-1475-664F-B726-48FF823DE92A}"/>
                </a:ext>
              </a:extLst>
            </p:cNvPr>
            <p:cNvCxnSpPr>
              <a:cxnSpLocks/>
              <a:stCxn id="34" idx="5"/>
              <a:endCxn id="33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37">
              <a:extLst>
                <a:ext uri="{FF2B5EF4-FFF2-40B4-BE49-F238E27FC236}">
                  <a16:creationId xmlns:a16="http://schemas.microsoft.com/office/drawing/2014/main" id="{03ECF271-20C4-1C47-AE6B-A6F65208C00C}"/>
                </a:ext>
              </a:extLst>
            </p:cNvPr>
            <p:cNvCxnSpPr>
              <a:cxnSpLocks/>
              <a:stCxn id="33" idx="1"/>
              <a:endCxn id="30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461B0D4E-DD4B-0F4C-9BAE-C98C1AC14326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C12CB7AA-E3E7-3446-A6E7-DA0F464EC0A3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2E9BC50B-9552-D449-B0F1-18819B4A4815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710D4300-2B45-3442-A6B6-4BA0DD6A17D0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46" name="直接连接符 42">
              <a:extLst>
                <a:ext uri="{FF2B5EF4-FFF2-40B4-BE49-F238E27FC236}">
                  <a16:creationId xmlns:a16="http://schemas.microsoft.com/office/drawing/2014/main" id="{54751553-3486-0947-BA64-84B35E29D80B}"/>
                </a:ext>
              </a:extLst>
            </p:cNvPr>
            <p:cNvCxnSpPr>
              <a:cxnSpLocks/>
              <a:stCxn id="32" idx="0"/>
              <a:endCxn id="30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F62B5B54-49AD-4749-8329-43BA449BFC37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48" name="直接连接符 44">
              <a:extLst>
                <a:ext uri="{FF2B5EF4-FFF2-40B4-BE49-F238E27FC236}">
                  <a16:creationId xmlns:a16="http://schemas.microsoft.com/office/drawing/2014/main" id="{FA907CAE-DAEF-294F-B72D-E11A1107A23E}"/>
                </a:ext>
              </a:extLst>
            </p:cNvPr>
            <p:cNvCxnSpPr>
              <a:cxnSpLocks/>
              <a:stCxn id="34" idx="2"/>
              <a:endCxn id="32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C21E83B9-0732-5A4D-8D8E-683AE2A4651B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FAED4223-887A-4044-944A-115929E15B65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51" name="直接连接符 35">
              <a:extLst>
                <a:ext uri="{FF2B5EF4-FFF2-40B4-BE49-F238E27FC236}">
                  <a16:creationId xmlns:a16="http://schemas.microsoft.com/office/drawing/2014/main" id="{62EC1742-028C-4444-B3FD-1670423FD45B}"/>
                </a:ext>
              </a:extLst>
            </p:cNvPr>
            <p:cNvCxnSpPr>
              <a:cxnSpLocks/>
              <a:stCxn id="33" idx="3"/>
              <a:endCxn id="32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44">
              <a:extLst>
                <a:ext uri="{FF2B5EF4-FFF2-40B4-BE49-F238E27FC236}">
                  <a16:creationId xmlns:a16="http://schemas.microsoft.com/office/drawing/2014/main" id="{60946D53-7CCB-D445-A1A4-008E8CAE1867}"/>
                </a:ext>
              </a:extLst>
            </p:cNvPr>
            <p:cNvCxnSpPr>
              <a:cxnSpLocks/>
              <a:stCxn id="34" idx="3"/>
              <a:endCxn id="32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32">
              <a:extLst>
                <a:ext uri="{FF2B5EF4-FFF2-40B4-BE49-F238E27FC236}">
                  <a16:creationId xmlns:a16="http://schemas.microsoft.com/office/drawing/2014/main" id="{A15C451B-C347-4443-A169-E0DD0A27BC17}"/>
                </a:ext>
              </a:extLst>
            </p:cNvPr>
            <p:cNvCxnSpPr>
              <a:cxnSpLocks/>
              <a:stCxn id="32" idx="1"/>
              <a:endCxn id="31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36">
              <a:extLst>
                <a:ext uri="{FF2B5EF4-FFF2-40B4-BE49-F238E27FC236}">
                  <a16:creationId xmlns:a16="http://schemas.microsoft.com/office/drawing/2014/main" id="{462D78D5-62A4-AA4B-98D0-6A560CFA7927}"/>
                </a:ext>
              </a:extLst>
            </p:cNvPr>
            <p:cNvCxnSpPr>
              <a:cxnSpLocks/>
              <a:stCxn id="34" idx="4"/>
              <a:endCxn id="33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31">
              <a:extLst>
                <a:ext uri="{FF2B5EF4-FFF2-40B4-BE49-F238E27FC236}">
                  <a16:creationId xmlns:a16="http://schemas.microsoft.com/office/drawing/2014/main" id="{0F39A509-4024-F547-AC55-E11215F26EA3}"/>
                </a:ext>
              </a:extLst>
            </p:cNvPr>
            <p:cNvCxnSpPr>
              <a:cxnSpLocks/>
              <a:stCxn id="30" idx="2"/>
              <a:endCxn id="31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34">
              <a:extLst>
                <a:ext uri="{FF2B5EF4-FFF2-40B4-BE49-F238E27FC236}">
                  <a16:creationId xmlns:a16="http://schemas.microsoft.com/office/drawing/2014/main" id="{BFAA5A5A-6193-2E4D-9F01-8D64500EF6F0}"/>
                </a:ext>
              </a:extLst>
            </p:cNvPr>
            <p:cNvCxnSpPr>
              <a:cxnSpLocks/>
              <a:stCxn id="34" idx="0"/>
              <a:endCxn id="30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42">
              <a:extLst>
                <a:ext uri="{FF2B5EF4-FFF2-40B4-BE49-F238E27FC236}">
                  <a16:creationId xmlns:a16="http://schemas.microsoft.com/office/drawing/2014/main" id="{9B917984-22DA-1E42-8D46-77238187D713}"/>
                </a:ext>
              </a:extLst>
            </p:cNvPr>
            <p:cNvCxnSpPr>
              <a:cxnSpLocks/>
              <a:stCxn id="32" idx="1"/>
              <a:endCxn id="30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37">
              <a:extLst>
                <a:ext uri="{FF2B5EF4-FFF2-40B4-BE49-F238E27FC236}">
                  <a16:creationId xmlns:a16="http://schemas.microsoft.com/office/drawing/2014/main" id="{7718CB4E-336C-B240-8571-6DEB74916B12}"/>
                </a:ext>
              </a:extLst>
            </p:cNvPr>
            <p:cNvCxnSpPr>
              <a:cxnSpLocks/>
              <a:stCxn id="33" idx="0"/>
              <a:endCxn id="30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9905C205-377A-444B-9E15-70EC6C1330FE}"/>
              </a:ext>
            </a:extLst>
          </p:cNvPr>
          <p:cNvSpPr txBox="1"/>
          <p:nvPr/>
        </p:nvSpPr>
        <p:spPr>
          <a:xfrm>
            <a:off x="1099270" y="5261550"/>
            <a:ext cx="685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接下来看看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dijkstra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带堆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解决这个例子的过程</a:t>
            </a:r>
          </a:p>
        </p:txBody>
      </p:sp>
      <p:sp>
        <p:nvSpPr>
          <p:cNvPr id="60" name="内容占位符 24">
            <a:extLst>
              <a:ext uri="{FF2B5EF4-FFF2-40B4-BE49-F238E27FC236}">
                <a16:creationId xmlns:a16="http://schemas.microsoft.com/office/drawing/2014/main" id="{428BE576-7C96-9E43-A6FB-6DCDB0E91AA1}"/>
              </a:ext>
            </a:extLst>
          </p:cNvPr>
          <p:cNvSpPr txBox="1">
            <a:spLocks/>
          </p:cNvSpPr>
          <p:nvPr/>
        </p:nvSpPr>
        <p:spPr>
          <a:xfrm>
            <a:off x="414338" y="1147764"/>
            <a:ext cx="8501062" cy="64850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转化为有向图的最短路径问题。</a:t>
            </a:r>
          </a:p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267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9" grpId="0"/>
      <p:bldP spid="6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19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4D85C92-E5EC-544C-8E35-3D1121ADDBFE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Hans-HK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41">
            <a:extLst>
              <a:ext uri="{FF2B5EF4-FFF2-40B4-BE49-F238E27FC236}">
                <a16:creationId xmlns:a16="http://schemas.microsoft.com/office/drawing/2014/main" id="{7330784A-FF87-1749-9214-AE7AB0DD2131}"/>
              </a:ext>
            </a:extLst>
          </p:cNvPr>
          <p:cNvCxnSpPr>
            <a:cxnSpLocks/>
            <a:stCxn id="38" idx="0"/>
            <a:endCxn id="3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2">
            <a:extLst>
              <a:ext uri="{FF2B5EF4-FFF2-40B4-BE49-F238E27FC236}">
                <a16:creationId xmlns:a16="http://schemas.microsoft.com/office/drawing/2014/main" id="{355566F1-BB1E-5941-86A2-FCEC3AFE447D}"/>
              </a:ext>
            </a:extLst>
          </p:cNvPr>
          <p:cNvCxnSpPr>
            <a:cxnSpLocks/>
            <a:stCxn id="41" idx="0"/>
            <a:endCxn id="3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46">
            <a:extLst>
              <a:ext uri="{FF2B5EF4-FFF2-40B4-BE49-F238E27FC236}">
                <a16:creationId xmlns:a16="http://schemas.microsoft.com/office/drawing/2014/main" id="{DFF8A1C8-2136-834E-B19A-5DEB20CD0E5D}"/>
              </a:ext>
            </a:extLst>
          </p:cNvPr>
          <p:cNvCxnSpPr>
            <a:cxnSpLocks/>
            <a:stCxn id="40" idx="0"/>
            <a:endCxn id="38" idx="5"/>
          </p:cNvCxnSpPr>
          <p:nvPr/>
        </p:nvCxnSpPr>
        <p:spPr>
          <a:xfrm flipH="1" flipV="1">
            <a:off x="6306063" y="3500481"/>
            <a:ext cx="213051" cy="4003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49">
            <a:extLst>
              <a:ext uri="{FF2B5EF4-FFF2-40B4-BE49-F238E27FC236}">
                <a16:creationId xmlns:a16="http://schemas.microsoft.com/office/drawing/2014/main" id="{E016D3F5-53DB-9142-A858-EF5A6C84985E}"/>
              </a:ext>
            </a:extLst>
          </p:cNvPr>
          <p:cNvCxnSpPr>
            <a:cxnSpLocks/>
            <a:stCxn id="39" idx="0"/>
            <a:endCxn id="38" idx="3"/>
          </p:cNvCxnSpPr>
          <p:nvPr/>
        </p:nvCxnSpPr>
        <p:spPr>
          <a:xfrm flipV="1">
            <a:off x="5323714" y="3500481"/>
            <a:ext cx="483757" cy="4003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90DF82D8-5CEE-3A4D-AAB6-441C04F2A611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Delete_min()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7F8F0BE-6893-104C-895D-87957BE2C8B1}"/>
              </a:ext>
            </a:extLst>
          </p:cNvPr>
          <p:cNvSpPr/>
          <p:nvPr/>
        </p:nvSpPr>
        <p:spPr>
          <a:xfrm>
            <a:off x="2533592" y="843654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0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7915786-37B9-FD41-8D0A-294656E68C34}"/>
              </a:ext>
            </a:extLst>
          </p:cNvPr>
          <p:cNvSpPr/>
          <p:nvPr/>
        </p:nvSpPr>
        <p:spPr>
          <a:xfrm>
            <a:off x="1286638" y="19163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4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65D511C-BCC6-7A4B-92E8-05C98E1E5034}"/>
              </a:ext>
            </a:extLst>
          </p:cNvPr>
          <p:cNvSpPr/>
          <p:nvPr/>
        </p:nvSpPr>
        <p:spPr>
          <a:xfrm>
            <a:off x="1946061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3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5C497F6-BE69-334A-95FE-AFB60457AE2F}"/>
              </a:ext>
            </a:extLst>
          </p:cNvPr>
          <p:cNvSpPr/>
          <p:nvPr/>
        </p:nvSpPr>
        <p:spPr>
          <a:xfrm>
            <a:off x="3280293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2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16CABF5-F732-8343-9742-9C4CD45EC835}"/>
              </a:ext>
            </a:extLst>
          </p:cNvPr>
          <p:cNvSpPr/>
          <p:nvPr/>
        </p:nvSpPr>
        <p:spPr>
          <a:xfrm>
            <a:off x="4026995" y="1867958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1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cxnSp>
        <p:nvCxnSpPr>
          <p:cNvPr id="14" name="直接连接符 31">
            <a:extLst>
              <a:ext uri="{FF2B5EF4-FFF2-40B4-BE49-F238E27FC236}">
                <a16:creationId xmlns:a16="http://schemas.microsoft.com/office/drawing/2014/main" id="{948E64C0-B057-2A4F-82CB-E213BB5A6C15}"/>
              </a:ext>
            </a:extLst>
          </p:cNvPr>
          <p:cNvCxnSpPr>
            <a:cxnSpLocks/>
            <a:stCxn id="9" idx="1"/>
            <a:endCxn id="10" idx="1"/>
          </p:cNvCxnSpPr>
          <p:nvPr/>
        </p:nvCxnSpPr>
        <p:spPr>
          <a:xfrm rot="16200000" flipH="1" flipV="1">
            <a:off x="1429151" y="811875"/>
            <a:ext cx="1072662" cy="1246954"/>
          </a:xfrm>
          <a:prstGeom prst="curvedConnector3">
            <a:avLst>
              <a:gd name="adj1" fmla="val 3760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32">
            <a:extLst>
              <a:ext uri="{FF2B5EF4-FFF2-40B4-BE49-F238E27FC236}">
                <a16:creationId xmlns:a16="http://schemas.microsoft.com/office/drawing/2014/main" id="{0B83CB2F-4E16-284E-B6CC-648D876A6D51}"/>
              </a:ext>
            </a:extLst>
          </p:cNvPr>
          <p:cNvCxnSpPr>
            <a:cxnSpLocks/>
            <a:stCxn id="11" idx="2"/>
            <a:endCxn id="10" idx="3"/>
          </p:cNvCxnSpPr>
          <p:nvPr/>
        </p:nvCxnSpPr>
        <p:spPr>
          <a:xfrm rot="10800000">
            <a:off x="1342005" y="2239019"/>
            <a:ext cx="604056" cy="1123632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9277A1F-0738-694E-943A-F8A6E179201E}"/>
              </a:ext>
            </a:extLst>
          </p:cNvPr>
          <p:cNvSpPr txBox="1"/>
          <p:nvPr/>
        </p:nvSpPr>
        <p:spPr>
          <a:xfrm>
            <a:off x="1676615" y="947377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9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7" name="直接连接符 34">
            <a:extLst>
              <a:ext uri="{FF2B5EF4-FFF2-40B4-BE49-F238E27FC236}">
                <a16:creationId xmlns:a16="http://schemas.microsoft.com/office/drawing/2014/main" id="{B1DEB58E-A35A-704E-BC63-6DF20BBCC984}"/>
              </a:ext>
            </a:extLst>
          </p:cNvPr>
          <p:cNvCxnSpPr>
            <a:cxnSpLocks/>
            <a:stCxn id="13" idx="7"/>
            <a:endCxn id="9" idx="7"/>
          </p:cNvCxnSpPr>
          <p:nvPr/>
        </p:nvCxnSpPr>
        <p:spPr>
          <a:xfrm rot="16200000" flipV="1">
            <a:off x="3090845" y="664471"/>
            <a:ext cx="1024304" cy="1493403"/>
          </a:xfrm>
          <a:prstGeom prst="curvedConnector3">
            <a:avLst>
              <a:gd name="adj1" fmla="val 95544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5">
            <a:extLst>
              <a:ext uri="{FF2B5EF4-FFF2-40B4-BE49-F238E27FC236}">
                <a16:creationId xmlns:a16="http://schemas.microsoft.com/office/drawing/2014/main" id="{5CF5FCAB-1916-AA4C-A665-3922176BB8D4}"/>
              </a:ext>
            </a:extLst>
          </p:cNvPr>
          <p:cNvCxnSpPr>
            <a:cxnSpLocks/>
            <a:stCxn id="12" idx="5"/>
            <a:endCxn id="11" idx="3"/>
          </p:cNvCxnSpPr>
          <p:nvPr/>
        </p:nvCxnSpPr>
        <p:spPr>
          <a:xfrm rot="5400000">
            <a:off x="2802212" y="2695535"/>
            <a:ext cx="12700" cy="1601568"/>
          </a:xfrm>
          <a:prstGeom prst="curvedConnector3">
            <a:avLst>
              <a:gd name="adj1" fmla="val 3073173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36">
            <a:extLst>
              <a:ext uri="{FF2B5EF4-FFF2-40B4-BE49-F238E27FC236}">
                <a16:creationId xmlns:a16="http://schemas.microsoft.com/office/drawing/2014/main" id="{12BABF01-E2D0-D041-83D1-8E1A6B9E56DB}"/>
              </a:ext>
            </a:extLst>
          </p:cNvPr>
          <p:cNvCxnSpPr>
            <a:cxnSpLocks/>
            <a:stCxn id="13" idx="5"/>
            <a:endCxn id="12" idx="6"/>
          </p:cNvCxnSpPr>
          <p:nvPr/>
        </p:nvCxnSpPr>
        <p:spPr>
          <a:xfrm rot="5400000">
            <a:off x="3418036" y="2430989"/>
            <a:ext cx="1171990" cy="691335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37">
            <a:extLst>
              <a:ext uri="{FF2B5EF4-FFF2-40B4-BE49-F238E27FC236}">
                <a16:creationId xmlns:a16="http://schemas.microsoft.com/office/drawing/2014/main" id="{06045721-02B4-EA4B-898C-56E1803A9A0B}"/>
              </a:ext>
            </a:extLst>
          </p:cNvPr>
          <p:cNvCxnSpPr>
            <a:cxnSpLocks/>
            <a:stCxn id="12" idx="1"/>
            <a:endCxn id="9" idx="4"/>
          </p:cNvCxnSpPr>
          <p:nvPr/>
        </p:nvCxnSpPr>
        <p:spPr>
          <a:xfrm flipH="1" flipV="1">
            <a:off x="2722627" y="1221724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4B704EA-71EB-9B48-BE7B-D3C6D8359262}"/>
              </a:ext>
            </a:extLst>
          </p:cNvPr>
          <p:cNvSpPr txBox="1"/>
          <p:nvPr/>
        </p:nvSpPr>
        <p:spPr>
          <a:xfrm>
            <a:off x="3678618" y="992075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5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AF7BAC1-4CFD-F04C-A0F5-8047A3C4BBDD}"/>
              </a:ext>
            </a:extLst>
          </p:cNvPr>
          <p:cNvSpPr txBox="1"/>
          <p:nvPr/>
        </p:nvSpPr>
        <p:spPr>
          <a:xfrm>
            <a:off x="2786675" y="187232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4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F57530C-1FC9-FD4A-AE07-52ED04200B60}"/>
              </a:ext>
            </a:extLst>
          </p:cNvPr>
          <p:cNvSpPr txBox="1"/>
          <p:nvPr/>
        </p:nvSpPr>
        <p:spPr>
          <a:xfrm>
            <a:off x="2199716" y="19117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7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C8A3716-B5F1-354F-B953-2E0928519F33}"/>
              </a:ext>
            </a:extLst>
          </p:cNvPr>
          <p:cNvSpPr txBox="1"/>
          <p:nvPr/>
        </p:nvSpPr>
        <p:spPr>
          <a:xfrm>
            <a:off x="1365608" y="267498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5" name="直接连接符 42">
            <a:extLst>
              <a:ext uri="{FF2B5EF4-FFF2-40B4-BE49-F238E27FC236}">
                <a16:creationId xmlns:a16="http://schemas.microsoft.com/office/drawing/2014/main" id="{A2EC5A4A-D095-F24B-9C16-F52937A51476}"/>
              </a:ext>
            </a:extLst>
          </p:cNvPr>
          <p:cNvCxnSpPr>
            <a:cxnSpLocks/>
            <a:stCxn id="11" idx="0"/>
            <a:endCxn id="9" idx="4"/>
          </p:cNvCxnSpPr>
          <p:nvPr/>
        </p:nvCxnSpPr>
        <p:spPr>
          <a:xfrm flipV="1">
            <a:off x="2135096" y="1221724"/>
            <a:ext cx="587531" cy="1951892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AA28B7EA-FEE0-D548-A438-DE4C34EB21D5}"/>
              </a:ext>
            </a:extLst>
          </p:cNvPr>
          <p:cNvSpPr txBox="1"/>
          <p:nvPr/>
        </p:nvSpPr>
        <p:spPr>
          <a:xfrm>
            <a:off x="2670884" y="3603743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7" name="直接连接符 44">
            <a:extLst>
              <a:ext uri="{FF2B5EF4-FFF2-40B4-BE49-F238E27FC236}">
                <a16:creationId xmlns:a16="http://schemas.microsoft.com/office/drawing/2014/main" id="{CCD6E742-4615-7849-81A6-F641DC737408}"/>
              </a:ext>
            </a:extLst>
          </p:cNvPr>
          <p:cNvCxnSpPr>
            <a:cxnSpLocks/>
            <a:stCxn id="13" idx="2"/>
            <a:endCxn id="11" idx="7"/>
          </p:cNvCxnSpPr>
          <p:nvPr/>
        </p:nvCxnSpPr>
        <p:spPr>
          <a:xfrm rot="10800000" flipV="1">
            <a:off x="2268765" y="2056993"/>
            <a:ext cx="1758231" cy="1171990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80889693-D598-0848-BDA1-B1519AE8A2A8}"/>
              </a:ext>
            </a:extLst>
          </p:cNvPr>
          <p:cNvSpPr txBox="1"/>
          <p:nvPr/>
        </p:nvSpPr>
        <p:spPr>
          <a:xfrm>
            <a:off x="3590488" y="210276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3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841F19F-11F4-E44C-B3C1-5E8365D35B52}"/>
              </a:ext>
            </a:extLst>
          </p:cNvPr>
          <p:cNvSpPr txBox="1"/>
          <p:nvPr/>
        </p:nvSpPr>
        <p:spPr>
          <a:xfrm>
            <a:off x="4003321" y="264298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6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30" name="直接连接符 35">
            <a:extLst>
              <a:ext uri="{FF2B5EF4-FFF2-40B4-BE49-F238E27FC236}">
                <a16:creationId xmlns:a16="http://schemas.microsoft.com/office/drawing/2014/main" id="{06772807-6AC2-6F41-9ECF-4DF4D5FFE98A}"/>
              </a:ext>
            </a:extLst>
          </p:cNvPr>
          <p:cNvCxnSpPr>
            <a:cxnSpLocks/>
            <a:stCxn id="12" idx="3"/>
            <a:endCxn id="11" idx="5"/>
          </p:cNvCxnSpPr>
          <p:nvPr/>
        </p:nvCxnSpPr>
        <p:spPr>
          <a:xfrm rot="5400000">
            <a:off x="2802212" y="2962871"/>
            <a:ext cx="12700" cy="1066896"/>
          </a:xfrm>
          <a:prstGeom prst="curvedConnector3">
            <a:avLst>
              <a:gd name="adj1" fmla="val 2235961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44">
            <a:extLst>
              <a:ext uri="{FF2B5EF4-FFF2-40B4-BE49-F238E27FC236}">
                <a16:creationId xmlns:a16="http://schemas.microsoft.com/office/drawing/2014/main" id="{2B6244F7-D9E3-6C48-9982-3AC6CA4BA78A}"/>
              </a:ext>
            </a:extLst>
          </p:cNvPr>
          <p:cNvCxnSpPr>
            <a:cxnSpLocks/>
            <a:stCxn id="13" idx="3"/>
            <a:endCxn id="11" idx="6"/>
          </p:cNvCxnSpPr>
          <p:nvPr/>
        </p:nvCxnSpPr>
        <p:spPr>
          <a:xfrm rot="5400000">
            <a:off x="2617252" y="1897541"/>
            <a:ext cx="1171990" cy="1758231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2">
            <a:extLst>
              <a:ext uri="{FF2B5EF4-FFF2-40B4-BE49-F238E27FC236}">
                <a16:creationId xmlns:a16="http://schemas.microsoft.com/office/drawing/2014/main" id="{D5B8BAC7-0FF1-5F47-AF75-0C2BB3E69FBF}"/>
              </a:ext>
            </a:extLst>
          </p:cNvPr>
          <p:cNvCxnSpPr>
            <a:cxnSpLocks/>
            <a:stCxn id="11" idx="1"/>
            <a:endCxn id="10" idx="4"/>
          </p:cNvCxnSpPr>
          <p:nvPr/>
        </p:nvCxnSpPr>
        <p:spPr>
          <a:xfrm rot="16200000" flipV="1">
            <a:off x="1271253" y="2498807"/>
            <a:ext cx="934597" cy="525755"/>
          </a:xfrm>
          <a:prstGeom prst="curvedConnector3">
            <a:avLst>
              <a:gd name="adj1" fmla="val 23265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6">
            <a:extLst>
              <a:ext uri="{FF2B5EF4-FFF2-40B4-BE49-F238E27FC236}">
                <a16:creationId xmlns:a16="http://schemas.microsoft.com/office/drawing/2014/main" id="{57A20ECC-CD62-514E-A727-37250EA6A8E0}"/>
              </a:ext>
            </a:extLst>
          </p:cNvPr>
          <p:cNvCxnSpPr>
            <a:cxnSpLocks/>
            <a:stCxn id="13" idx="4"/>
            <a:endCxn id="12" idx="7"/>
          </p:cNvCxnSpPr>
          <p:nvPr/>
        </p:nvCxnSpPr>
        <p:spPr>
          <a:xfrm rot="5400000">
            <a:off x="3418036" y="2430988"/>
            <a:ext cx="982955" cy="613034"/>
          </a:xfrm>
          <a:prstGeom prst="curvedConnector3">
            <a:avLst>
              <a:gd name="adj1" fmla="val 80287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1">
            <a:extLst>
              <a:ext uri="{FF2B5EF4-FFF2-40B4-BE49-F238E27FC236}">
                <a16:creationId xmlns:a16="http://schemas.microsoft.com/office/drawing/2014/main" id="{26C66D5E-7EFF-4D43-90E0-C0755E7C1EE8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rot="10800000" flipV="1">
            <a:off x="1475674" y="1032688"/>
            <a:ext cx="1057919" cy="883627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7294B8FF-E899-0F43-BF8A-CC4A16B8ADE2}"/>
              </a:ext>
            </a:extLst>
          </p:cNvPr>
          <p:cNvCxnSpPr>
            <a:cxnSpLocks/>
            <a:stCxn id="13" idx="0"/>
            <a:endCxn id="9" idx="6"/>
          </p:cNvCxnSpPr>
          <p:nvPr/>
        </p:nvCxnSpPr>
        <p:spPr>
          <a:xfrm rot="16200000" flipV="1">
            <a:off x="3146212" y="798140"/>
            <a:ext cx="835269" cy="1304368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42">
            <a:extLst>
              <a:ext uri="{FF2B5EF4-FFF2-40B4-BE49-F238E27FC236}">
                <a16:creationId xmlns:a16="http://schemas.microsoft.com/office/drawing/2014/main" id="{D4B6E172-8DB5-274C-9461-BB4B327D1FE3}"/>
              </a:ext>
            </a:extLst>
          </p:cNvPr>
          <p:cNvCxnSpPr>
            <a:cxnSpLocks/>
            <a:stCxn id="11" idx="1"/>
            <a:endCxn id="9" idx="3"/>
          </p:cNvCxnSpPr>
          <p:nvPr/>
        </p:nvCxnSpPr>
        <p:spPr>
          <a:xfrm flipV="1">
            <a:off x="2001428" y="1166357"/>
            <a:ext cx="587531" cy="20626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7">
            <a:extLst>
              <a:ext uri="{FF2B5EF4-FFF2-40B4-BE49-F238E27FC236}">
                <a16:creationId xmlns:a16="http://schemas.microsoft.com/office/drawing/2014/main" id="{A1F5A0C0-7183-564E-9669-C3560B4BF81C}"/>
              </a:ext>
            </a:extLst>
          </p:cNvPr>
          <p:cNvCxnSpPr>
            <a:cxnSpLocks/>
            <a:stCxn id="12" idx="0"/>
            <a:endCxn id="9" idx="5"/>
          </p:cNvCxnSpPr>
          <p:nvPr/>
        </p:nvCxnSpPr>
        <p:spPr>
          <a:xfrm flipH="1" flipV="1">
            <a:off x="2856295" y="1166357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>
            <a:extLst>
              <a:ext uri="{FF2B5EF4-FFF2-40B4-BE49-F238E27FC236}">
                <a16:creationId xmlns:a16="http://schemas.microsoft.com/office/drawing/2014/main" id="{5BC0FD39-F472-EB4D-9473-357D5E8154F1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15F02DBC-CA4F-6C45-BAAE-FCAE21D17C77}"/>
              </a:ext>
            </a:extLst>
          </p:cNvPr>
          <p:cNvSpPr/>
          <p:nvPr/>
        </p:nvSpPr>
        <p:spPr>
          <a:xfrm>
            <a:off x="4971156" y="3900783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88E0A8D7-8EB7-4941-BCBA-394B22A837BD}"/>
              </a:ext>
            </a:extLst>
          </p:cNvPr>
          <p:cNvSpPr/>
          <p:nvPr/>
        </p:nvSpPr>
        <p:spPr>
          <a:xfrm>
            <a:off x="6166556" y="3900783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zh-CN" alt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1CFBE1AF-42D2-ED41-B97A-863C46FA0E80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FF38F18-1E19-B746-8AF2-45DB9817E72F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2EB3921-E644-AE45-A08C-0291723AD605}"/>
              </a:ext>
            </a:extLst>
          </p:cNvPr>
          <p:cNvSpPr txBox="1"/>
          <p:nvPr/>
        </p:nvSpPr>
        <p:spPr>
          <a:xfrm>
            <a:off x="4391991" y="1871363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8233742-274D-B647-877D-142C6518C55C}"/>
              </a:ext>
            </a:extLst>
          </p:cNvPr>
          <p:cNvSpPr txBox="1"/>
          <p:nvPr/>
        </p:nvSpPr>
        <p:spPr>
          <a:xfrm>
            <a:off x="3604816" y="3439118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5990450-B985-6542-8FE5-D4EB509D2551}"/>
              </a:ext>
            </a:extLst>
          </p:cNvPr>
          <p:cNvSpPr txBox="1"/>
          <p:nvPr/>
        </p:nvSpPr>
        <p:spPr>
          <a:xfrm>
            <a:off x="1583778" y="3348103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4349B26-30B4-994B-8DEE-E0837BFA16D1}"/>
              </a:ext>
            </a:extLst>
          </p:cNvPr>
          <p:cNvSpPr txBox="1"/>
          <p:nvPr/>
        </p:nvSpPr>
        <p:spPr>
          <a:xfrm>
            <a:off x="888023" y="1898599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4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0139 L 0.01805 0.00139 C 0.02621 0.00139 0.03628 -0.07755 0.03628 -0.14144 L 0.03628 -0.28426 " pathEditMode="relative" rAng="0" ptsTypes="AAAA">
                                      <p:cBhvr>
                                        <p:cTn id="1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6" y="-1428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4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20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439530C-C517-444A-AF77-B7719D937B1C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41">
            <a:extLst>
              <a:ext uri="{FF2B5EF4-FFF2-40B4-BE49-F238E27FC236}">
                <a16:creationId xmlns:a16="http://schemas.microsoft.com/office/drawing/2014/main" id="{CB0EA091-20B1-2740-A671-12F81FACE771}"/>
              </a:ext>
            </a:extLst>
          </p:cNvPr>
          <p:cNvCxnSpPr>
            <a:cxnSpLocks/>
            <a:stCxn id="39" idx="0"/>
            <a:endCxn id="3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2">
            <a:extLst>
              <a:ext uri="{FF2B5EF4-FFF2-40B4-BE49-F238E27FC236}">
                <a16:creationId xmlns:a16="http://schemas.microsoft.com/office/drawing/2014/main" id="{A73AF64E-9F2D-1D48-909C-EF8CA49746AE}"/>
              </a:ext>
            </a:extLst>
          </p:cNvPr>
          <p:cNvCxnSpPr>
            <a:cxnSpLocks/>
            <a:stCxn id="41" idx="0"/>
            <a:endCxn id="3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49">
            <a:extLst>
              <a:ext uri="{FF2B5EF4-FFF2-40B4-BE49-F238E27FC236}">
                <a16:creationId xmlns:a16="http://schemas.microsoft.com/office/drawing/2014/main" id="{B904EE38-295C-A646-99C6-5D58D1327381}"/>
              </a:ext>
            </a:extLst>
          </p:cNvPr>
          <p:cNvCxnSpPr>
            <a:cxnSpLocks/>
            <a:stCxn id="40" idx="0"/>
            <a:endCxn id="39" idx="3"/>
          </p:cNvCxnSpPr>
          <p:nvPr/>
        </p:nvCxnSpPr>
        <p:spPr>
          <a:xfrm flipV="1">
            <a:off x="5323714" y="3500481"/>
            <a:ext cx="483757" cy="4003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474AF35A-DDCC-0B4A-B710-8921B0B31A64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3B02368-7F46-3D4A-AF1B-BE5AC96BA182}"/>
              </a:ext>
            </a:extLst>
          </p:cNvPr>
          <p:cNvSpPr txBox="1"/>
          <p:nvPr/>
        </p:nvSpPr>
        <p:spPr>
          <a:xfrm>
            <a:off x="1248807" y="4675746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(1.1) 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49BE5F2-1EBD-384D-BB67-B5B79EDC99DA}"/>
              </a:ext>
            </a:extLst>
          </p:cNvPr>
          <p:cNvGrpSpPr/>
          <p:nvPr/>
        </p:nvGrpSpPr>
        <p:grpSpPr>
          <a:xfrm>
            <a:off x="1286638" y="843654"/>
            <a:ext cx="3118427" cy="3129421"/>
            <a:chOff x="5215660" y="1807535"/>
            <a:chExt cx="3118427" cy="3129421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7F57A16-CD7E-E447-9889-B7C6376503DB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F697AF6-0860-FB44-9DD5-A4F54BB272DF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28FC1E4-F151-864A-93EE-C2B4B6DB37B3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CFB2279-C54B-7148-B85F-873A69A661E0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BEDAED01-DDDA-6142-871A-BC26FFC74BFD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15" name="直接连接符 31">
              <a:extLst>
                <a:ext uri="{FF2B5EF4-FFF2-40B4-BE49-F238E27FC236}">
                  <a16:creationId xmlns:a16="http://schemas.microsoft.com/office/drawing/2014/main" id="{9AFA4429-71BF-3143-80DA-10A1CE5753E3}"/>
                </a:ext>
              </a:extLst>
            </p:cNvPr>
            <p:cNvCxnSpPr>
              <a:cxnSpLocks/>
              <a:stCxn id="10" idx="1"/>
              <a:endCxn id="11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32">
              <a:extLst>
                <a:ext uri="{FF2B5EF4-FFF2-40B4-BE49-F238E27FC236}">
                  <a16:creationId xmlns:a16="http://schemas.microsoft.com/office/drawing/2014/main" id="{F522740C-DE29-4B45-AB44-661448A8ED07}"/>
                </a:ext>
              </a:extLst>
            </p:cNvPr>
            <p:cNvCxnSpPr>
              <a:cxnSpLocks/>
              <a:stCxn id="12" idx="2"/>
              <a:endCxn id="11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52FDE66-B850-1848-8B9C-F8CBA328AEC1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18" name="直接连接符 34">
              <a:extLst>
                <a:ext uri="{FF2B5EF4-FFF2-40B4-BE49-F238E27FC236}">
                  <a16:creationId xmlns:a16="http://schemas.microsoft.com/office/drawing/2014/main" id="{CEF4DA95-3B8B-1949-8B3B-9319ECD95C2A}"/>
                </a:ext>
              </a:extLst>
            </p:cNvPr>
            <p:cNvCxnSpPr>
              <a:cxnSpLocks/>
              <a:stCxn id="14" idx="7"/>
              <a:endCxn id="10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35">
              <a:extLst>
                <a:ext uri="{FF2B5EF4-FFF2-40B4-BE49-F238E27FC236}">
                  <a16:creationId xmlns:a16="http://schemas.microsoft.com/office/drawing/2014/main" id="{F165B558-265B-E342-9503-CCF28178FB65}"/>
                </a:ext>
              </a:extLst>
            </p:cNvPr>
            <p:cNvCxnSpPr>
              <a:cxnSpLocks/>
              <a:stCxn id="13" idx="5"/>
              <a:endCxn id="12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36">
              <a:extLst>
                <a:ext uri="{FF2B5EF4-FFF2-40B4-BE49-F238E27FC236}">
                  <a16:creationId xmlns:a16="http://schemas.microsoft.com/office/drawing/2014/main" id="{50FC71F2-5851-EE40-B1AD-83BB7CDF2AAA}"/>
                </a:ext>
              </a:extLst>
            </p:cNvPr>
            <p:cNvCxnSpPr>
              <a:cxnSpLocks/>
              <a:stCxn id="14" idx="5"/>
              <a:endCxn id="13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37">
              <a:extLst>
                <a:ext uri="{FF2B5EF4-FFF2-40B4-BE49-F238E27FC236}">
                  <a16:creationId xmlns:a16="http://schemas.microsoft.com/office/drawing/2014/main" id="{E86B46D3-AE19-8B40-BD45-1944C34C3EB7}"/>
                </a:ext>
              </a:extLst>
            </p:cNvPr>
            <p:cNvCxnSpPr>
              <a:cxnSpLocks/>
              <a:stCxn id="13" idx="1"/>
              <a:endCxn id="10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148D2F7-90CC-3D4D-A5C2-3EC464D6AA26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49B4CA5-0670-1F40-BACC-F281DD269537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F25BA11-BE51-E347-A4E5-DEBC5A02D820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8D871DB-322A-1E47-BCEA-09D3A2C42C70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6" name="直接连接符 42">
              <a:extLst>
                <a:ext uri="{FF2B5EF4-FFF2-40B4-BE49-F238E27FC236}">
                  <a16:creationId xmlns:a16="http://schemas.microsoft.com/office/drawing/2014/main" id="{9CA45223-53D5-5449-B81E-4B36F5860E84}"/>
                </a:ext>
              </a:extLst>
            </p:cNvPr>
            <p:cNvCxnSpPr>
              <a:cxnSpLocks/>
              <a:stCxn id="12" idx="0"/>
              <a:endCxn id="10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DB55A1A-3833-6145-9696-0C7E61521B0E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8" name="直接连接符 44">
              <a:extLst>
                <a:ext uri="{FF2B5EF4-FFF2-40B4-BE49-F238E27FC236}">
                  <a16:creationId xmlns:a16="http://schemas.microsoft.com/office/drawing/2014/main" id="{640E4726-268E-BD4B-B1D7-04082134362D}"/>
                </a:ext>
              </a:extLst>
            </p:cNvPr>
            <p:cNvCxnSpPr>
              <a:cxnSpLocks/>
              <a:stCxn id="14" idx="2"/>
              <a:endCxn id="12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201AC66-FD51-6E44-AB66-26A702F354B8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2C64FA0-5035-FA45-8556-863AC6C96A1D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31" name="直接连接符 35">
              <a:extLst>
                <a:ext uri="{FF2B5EF4-FFF2-40B4-BE49-F238E27FC236}">
                  <a16:creationId xmlns:a16="http://schemas.microsoft.com/office/drawing/2014/main" id="{F3F8F395-5F2F-4D4E-B599-2877E84047CC}"/>
                </a:ext>
              </a:extLst>
            </p:cNvPr>
            <p:cNvCxnSpPr>
              <a:cxnSpLocks/>
              <a:stCxn id="13" idx="3"/>
              <a:endCxn id="12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44">
              <a:extLst>
                <a:ext uri="{FF2B5EF4-FFF2-40B4-BE49-F238E27FC236}">
                  <a16:creationId xmlns:a16="http://schemas.microsoft.com/office/drawing/2014/main" id="{ABAF9756-40B4-054F-B9F2-E51330FD57CE}"/>
                </a:ext>
              </a:extLst>
            </p:cNvPr>
            <p:cNvCxnSpPr>
              <a:cxnSpLocks/>
              <a:stCxn id="14" idx="3"/>
              <a:endCxn id="12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532A01CE-8A9F-F140-9CC4-9CA76845DC03}"/>
                </a:ext>
              </a:extLst>
            </p:cNvPr>
            <p:cNvCxnSpPr>
              <a:cxnSpLocks/>
              <a:stCxn id="12" idx="1"/>
              <a:endCxn id="11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6">
              <a:extLst>
                <a:ext uri="{FF2B5EF4-FFF2-40B4-BE49-F238E27FC236}">
                  <a16:creationId xmlns:a16="http://schemas.microsoft.com/office/drawing/2014/main" id="{1D46446D-E3F3-3D41-B310-B3DC64B63B4B}"/>
                </a:ext>
              </a:extLst>
            </p:cNvPr>
            <p:cNvCxnSpPr>
              <a:cxnSpLocks/>
              <a:stCxn id="14" idx="4"/>
              <a:endCxn id="13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1">
              <a:extLst>
                <a:ext uri="{FF2B5EF4-FFF2-40B4-BE49-F238E27FC236}">
                  <a16:creationId xmlns:a16="http://schemas.microsoft.com/office/drawing/2014/main" id="{C55214AA-62BF-6A43-884C-9F28DC0EDCD1}"/>
                </a:ext>
              </a:extLst>
            </p:cNvPr>
            <p:cNvCxnSpPr>
              <a:cxnSpLocks/>
              <a:stCxn id="10" idx="2"/>
              <a:endCxn id="11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4">
              <a:extLst>
                <a:ext uri="{FF2B5EF4-FFF2-40B4-BE49-F238E27FC236}">
                  <a16:creationId xmlns:a16="http://schemas.microsoft.com/office/drawing/2014/main" id="{3111F27C-D8A8-9E48-9146-ED6668E12785}"/>
                </a:ext>
              </a:extLst>
            </p:cNvPr>
            <p:cNvCxnSpPr>
              <a:cxnSpLocks/>
              <a:stCxn id="14" idx="0"/>
              <a:endCxn id="10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42">
              <a:extLst>
                <a:ext uri="{FF2B5EF4-FFF2-40B4-BE49-F238E27FC236}">
                  <a16:creationId xmlns:a16="http://schemas.microsoft.com/office/drawing/2014/main" id="{B8FBB0F8-E692-1F42-AB73-34972DDFCD43}"/>
                </a:ext>
              </a:extLst>
            </p:cNvPr>
            <p:cNvCxnSpPr>
              <a:cxnSpLocks/>
              <a:stCxn id="12" idx="1"/>
              <a:endCxn id="10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76F017C0-7375-364A-8B2B-E059F411D4CA}"/>
                </a:ext>
              </a:extLst>
            </p:cNvPr>
            <p:cNvCxnSpPr>
              <a:cxnSpLocks/>
              <a:stCxn id="13" idx="0"/>
              <a:endCxn id="10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椭圆 38">
            <a:extLst>
              <a:ext uri="{FF2B5EF4-FFF2-40B4-BE49-F238E27FC236}">
                <a16:creationId xmlns:a16="http://schemas.microsoft.com/office/drawing/2014/main" id="{5AD2F6F9-BCD4-6743-A519-DF382F939281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2E70E5DB-5E0A-8D4F-B482-AB1E5DDA243B}"/>
              </a:ext>
            </a:extLst>
          </p:cNvPr>
          <p:cNvSpPr/>
          <p:nvPr/>
        </p:nvSpPr>
        <p:spPr>
          <a:xfrm>
            <a:off x="4971156" y="3900783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19F799EF-B5CE-BC4F-B9AF-1F95D787E4EA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05B0C9C-6567-CC4F-A47B-EA2CB5A15DCB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8777920-989A-0448-A3ED-C75590F87D84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BDE8FAC-2C51-5F4D-829B-E3C0F6765847}"/>
              </a:ext>
            </a:extLst>
          </p:cNvPr>
          <p:cNvSpPr txBox="1"/>
          <p:nvPr/>
        </p:nvSpPr>
        <p:spPr>
          <a:xfrm>
            <a:off x="3604816" y="3439118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6EB01F5-DDE3-2543-8E0B-5F41E3DD8ECC}"/>
              </a:ext>
            </a:extLst>
          </p:cNvPr>
          <p:cNvSpPr txBox="1"/>
          <p:nvPr/>
        </p:nvSpPr>
        <p:spPr>
          <a:xfrm>
            <a:off x="1583778" y="3348103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22C4F64-37BB-474F-B324-9CA16CC558E7}"/>
              </a:ext>
            </a:extLst>
          </p:cNvPr>
          <p:cNvSpPr txBox="1"/>
          <p:nvPr/>
        </p:nvSpPr>
        <p:spPr>
          <a:xfrm>
            <a:off x="888023" y="1898599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36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04323 -4.07407E-6 C 0.0625 -4.07407E-6 0.08645 -0.03819 0.08645 -0.06898 L 0.08645 -0.13773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-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23 L -0.0434 -0.00023 C -0.06267 -0.00023 -0.08628 0.03774 -0.08628 0.06852 L -0.08628 0.1377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6" y="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21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2D793C6-5907-CA4A-B627-72DCB802EDC5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41">
            <a:extLst>
              <a:ext uri="{FF2B5EF4-FFF2-40B4-BE49-F238E27FC236}">
                <a16:creationId xmlns:a16="http://schemas.microsoft.com/office/drawing/2014/main" id="{B9D77339-E195-F340-9C70-7EF0F4D99586}"/>
              </a:ext>
            </a:extLst>
          </p:cNvPr>
          <p:cNvCxnSpPr>
            <a:cxnSpLocks/>
            <a:stCxn id="40" idx="0"/>
            <a:endCxn id="3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2">
            <a:extLst>
              <a:ext uri="{FF2B5EF4-FFF2-40B4-BE49-F238E27FC236}">
                <a16:creationId xmlns:a16="http://schemas.microsoft.com/office/drawing/2014/main" id="{A3AB4F16-5C03-E349-8491-1F168DD4E620}"/>
              </a:ext>
            </a:extLst>
          </p:cNvPr>
          <p:cNvCxnSpPr>
            <a:cxnSpLocks/>
            <a:stCxn id="42" idx="0"/>
            <a:endCxn id="3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49">
            <a:extLst>
              <a:ext uri="{FF2B5EF4-FFF2-40B4-BE49-F238E27FC236}">
                <a16:creationId xmlns:a16="http://schemas.microsoft.com/office/drawing/2014/main" id="{943D8266-BC02-FB42-BAA9-866465805D99}"/>
              </a:ext>
            </a:extLst>
          </p:cNvPr>
          <p:cNvCxnSpPr>
            <a:cxnSpLocks/>
            <a:stCxn id="41" idx="0"/>
            <a:endCxn id="40" idx="3"/>
          </p:cNvCxnSpPr>
          <p:nvPr/>
        </p:nvCxnSpPr>
        <p:spPr>
          <a:xfrm flipV="1">
            <a:off x="5323714" y="3500481"/>
            <a:ext cx="483757" cy="4003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981D626-1368-DC4C-A2A5-118D8C1280D0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CB3454A-CA71-8343-A56D-51A69B40381E}"/>
              </a:ext>
            </a:extLst>
          </p:cNvPr>
          <p:cNvSpPr txBox="1"/>
          <p:nvPr/>
        </p:nvSpPr>
        <p:spPr>
          <a:xfrm>
            <a:off x="1248807" y="4675746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(1.1) 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E17F31-C418-0B47-9C1A-6420C45C17DB}"/>
              </a:ext>
            </a:extLst>
          </p:cNvPr>
          <p:cNvSpPr txBox="1"/>
          <p:nvPr/>
        </p:nvSpPr>
        <p:spPr>
          <a:xfrm>
            <a:off x="1248808" y="5080396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(1.2) 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C294924-EA1C-0C42-8C67-D93921065850}"/>
              </a:ext>
            </a:extLst>
          </p:cNvPr>
          <p:cNvGrpSpPr/>
          <p:nvPr/>
        </p:nvGrpSpPr>
        <p:grpSpPr>
          <a:xfrm>
            <a:off x="1286638" y="843654"/>
            <a:ext cx="3118427" cy="3129421"/>
            <a:chOff x="5215660" y="1807535"/>
            <a:chExt cx="3118427" cy="3129421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9D031D0-4B55-A84C-9590-87962F66205E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CDAE11F-5F6F-6541-89DB-E9A7DD8B69EE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F74DF4D0-0F3A-8743-88E5-6E18EB04D182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411424C-F86C-C94B-A1F7-B06C9E1D4576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AA692A4-85C3-CB45-9ECD-FA7A134E4E84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16" name="直接连接符 31">
              <a:extLst>
                <a:ext uri="{FF2B5EF4-FFF2-40B4-BE49-F238E27FC236}">
                  <a16:creationId xmlns:a16="http://schemas.microsoft.com/office/drawing/2014/main" id="{A6B5EC6A-03AB-1148-B1DB-C40076EA566D}"/>
                </a:ext>
              </a:extLst>
            </p:cNvPr>
            <p:cNvCxnSpPr>
              <a:cxnSpLocks/>
              <a:stCxn id="11" idx="1"/>
              <a:endCxn id="12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32">
              <a:extLst>
                <a:ext uri="{FF2B5EF4-FFF2-40B4-BE49-F238E27FC236}">
                  <a16:creationId xmlns:a16="http://schemas.microsoft.com/office/drawing/2014/main" id="{662801E9-2791-7E49-8133-A53C5E8C006E}"/>
                </a:ext>
              </a:extLst>
            </p:cNvPr>
            <p:cNvCxnSpPr>
              <a:cxnSpLocks/>
              <a:stCxn id="13" idx="2"/>
              <a:endCxn id="12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3A0ABD2-3936-914D-9244-496130FF1D9A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19" name="直接连接符 34">
              <a:extLst>
                <a:ext uri="{FF2B5EF4-FFF2-40B4-BE49-F238E27FC236}">
                  <a16:creationId xmlns:a16="http://schemas.microsoft.com/office/drawing/2014/main" id="{0C227327-5A51-EA4B-BDAE-E02F8F906F52}"/>
                </a:ext>
              </a:extLst>
            </p:cNvPr>
            <p:cNvCxnSpPr>
              <a:cxnSpLocks/>
              <a:stCxn id="15" idx="7"/>
              <a:endCxn id="11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35">
              <a:extLst>
                <a:ext uri="{FF2B5EF4-FFF2-40B4-BE49-F238E27FC236}">
                  <a16:creationId xmlns:a16="http://schemas.microsoft.com/office/drawing/2014/main" id="{22A540AE-9B50-E749-8D4E-67BBD05A3126}"/>
                </a:ext>
              </a:extLst>
            </p:cNvPr>
            <p:cNvCxnSpPr>
              <a:cxnSpLocks/>
              <a:stCxn id="14" idx="5"/>
              <a:endCxn id="13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36">
              <a:extLst>
                <a:ext uri="{FF2B5EF4-FFF2-40B4-BE49-F238E27FC236}">
                  <a16:creationId xmlns:a16="http://schemas.microsoft.com/office/drawing/2014/main" id="{2D99312A-925D-044A-B2BF-5B6E94526E46}"/>
                </a:ext>
              </a:extLst>
            </p:cNvPr>
            <p:cNvCxnSpPr>
              <a:cxnSpLocks/>
              <a:stCxn id="15" idx="5"/>
              <a:endCxn id="14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37">
              <a:extLst>
                <a:ext uri="{FF2B5EF4-FFF2-40B4-BE49-F238E27FC236}">
                  <a16:creationId xmlns:a16="http://schemas.microsoft.com/office/drawing/2014/main" id="{0926A26C-CFC3-DF40-BCA1-03575460D89A}"/>
                </a:ext>
              </a:extLst>
            </p:cNvPr>
            <p:cNvCxnSpPr>
              <a:cxnSpLocks/>
              <a:stCxn id="14" idx="1"/>
              <a:endCxn id="11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FA0C147-BB04-0847-A61A-77E5AFC958C3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0E8B5E1-233F-C447-BEF0-332A16B0959B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43B7C80-1635-E445-9ECB-A1DD29AF9A22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C165D42-A010-B849-8FE1-C053CDF08453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7" name="直接连接符 42">
              <a:extLst>
                <a:ext uri="{FF2B5EF4-FFF2-40B4-BE49-F238E27FC236}">
                  <a16:creationId xmlns:a16="http://schemas.microsoft.com/office/drawing/2014/main" id="{C378713A-9D3E-B744-95C5-8414A15A3409}"/>
                </a:ext>
              </a:extLst>
            </p:cNvPr>
            <p:cNvCxnSpPr>
              <a:cxnSpLocks/>
              <a:stCxn id="13" idx="0"/>
              <a:endCxn id="11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178227E-3F98-0945-8EBF-7CA795BFFE1B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9" name="直接连接符 44">
              <a:extLst>
                <a:ext uri="{FF2B5EF4-FFF2-40B4-BE49-F238E27FC236}">
                  <a16:creationId xmlns:a16="http://schemas.microsoft.com/office/drawing/2014/main" id="{5E4DCDF8-9E8D-5D45-BE60-8EA19806BF28}"/>
                </a:ext>
              </a:extLst>
            </p:cNvPr>
            <p:cNvCxnSpPr>
              <a:cxnSpLocks/>
              <a:stCxn id="15" idx="2"/>
              <a:endCxn id="13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AB28797-531E-CC47-B53B-C73088365B67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F992F32-800A-4F4F-8997-A709F5372C96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32" name="直接连接符 35">
              <a:extLst>
                <a:ext uri="{FF2B5EF4-FFF2-40B4-BE49-F238E27FC236}">
                  <a16:creationId xmlns:a16="http://schemas.microsoft.com/office/drawing/2014/main" id="{C735B351-ADE3-ED41-8175-A3778A14840A}"/>
                </a:ext>
              </a:extLst>
            </p:cNvPr>
            <p:cNvCxnSpPr>
              <a:cxnSpLocks/>
              <a:stCxn id="14" idx="3"/>
              <a:endCxn id="13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44">
              <a:extLst>
                <a:ext uri="{FF2B5EF4-FFF2-40B4-BE49-F238E27FC236}">
                  <a16:creationId xmlns:a16="http://schemas.microsoft.com/office/drawing/2014/main" id="{4C03794A-2157-BC4A-8D58-87988C2B9B21}"/>
                </a:ext>
              </a:extLst>
            </p:cNvPr>
            <p:cNvCxnSpPr>
              <a:cxnSpLocks/>
              <a:stCxn id="15" idx="3"/>
              <a:endCxn id="13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2">
              <a:extLst>
                <a:ext uri="{FF2B5EF4-FFF2-40B4-BE49-F238E27FC236}">
                  <a16:creationId xmlns:a16="http://schemas.microsoft.com/office/drawing/2014/main" id="{B78504E4-1348-ED4B-8981-B4637362A545}"/>
                </a:ext>
              </a:extLst>
            </p:cNvPr>
            <p:cNvCxnSpPr>
              <a:cxnSpLocks/>
              <a:stCxn id="13" idx="1"/>
              <a:endCxn id="12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6">
              <a:extLst>
                <a:ext uri="{FF2B5EF4-FFF2-40B4-BE49-F238E27FC236}">
                  <a16:creationId xmlns:a16="http://schemas.microsoft.com/office/drawing/2014/main" id="{0A036385-778E-AC4C-A4FB-534D3186B1FA}"/>
                </a:ext>
              </a:extLst>
            </p:cNvPr>
            <p:cNvCxnSpPr>
              <a:cxnSpLocks/>
              <a:stCxn id="15" idx="4"/>
              <a:endCxn id="14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1">
              <a:extLst>
                <a:ext uri="{FF2B5EF4-FFF2-40B4-BE49-F238E27FC236}">
                  <a16:creationId xmlns:a16="http://schemas.microsoft.com/office/drawing/2014/main" id="{BC924B29-E06C-3A4E-BA33-EAAF714E7E3F}"/>
                </a:ext>
              </a:extLst>
            </p:cNvPr>
            <p:cNvCxnSpPr>
              <a:cxnSpLocks/>
              <a:stCxn id="11" idx="2"/>
              <a:endCxn id="12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4">
              <a:extLst>
                <a:ext uri="{FF2B5EF4-FFF2-40B4-BE49-F238E27FC236}">
                  <a16:creationId xmlns:a16="http://schemas.microsoft.com/office/drawing/2014/main" id="{A7F1E2E6-A468-1D44-9C7C-7E8134A01221}"/>
                </a:ext>
              </a:extLst>
            </p:cNvPr>
            <p:cNvCxnSpPr>
              <a:cxnSpLocks/>
              <a:stCxn id="15" idx="0"/>
              <a:endCxn id="11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42">
              <a:extLst>
                <a:ext uri="{FF2B5EF4-FFF2-40B4-BE49-F238E27FC236}">
                  <a16:creationId xmlns:a16="http://schemas.microsoft.com/office/drawing/2014/main" id="{81F917BD-A7CF-E843-846F-BFA3F95E3F87}"/>
                </a:ext>
              </a:extLst>
            </p:cNvPr>
            <p:cNvCxnSpPr>
              <a:cxnSpLocks/>
              <a:stCxn id="13" idx="1"/>
              <a:endCxn id="11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7">
              <a:extLst>
                <a:ext uri="{FF2B5EF4-FFF2-40B4-BE49-F238E27FC236}">
                  <a16:creationId xmlns:a16="http://schemas.microsoft.com/office/drawing/2014/main" id="{502CAF6E-F04C-934F-8269-6FD0C052F2D5}"/>
                </a:ext>
              </a:extLst>
            </p:cNvPr>
            <p:cNvCxnSpPr>
              <a:cxnSpLocks/>
              <a:stCxn id="14" idx="0"/>
              <a:endCxn id="11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椭圆 39">
            <a:extLst>
              <a:ext uri="{FF2B5EF4-FFF2-40B4-BE49-F238E27FC236}">
                <a16:creationId xmlns:a16="http://schemas.microsoft.com/office/drawing/2014/main" id="{E2B807C7-E6EF-BC4B-B92A-465656EE40FA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3EA5D0EE-FEA8-EB42-8452-B6FFA38EDFFA}"/>
              </a:ext>
            </a:extLst>
          </p:cNvPr>
          <p:cNvSpPr/>
          <p:nvPr/>
        </p:nvSpPr>
        <p:spPr>
          <a:xfrm>
            <a:off x="4971156" y="3900783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76561D08-B172-564C-ABAF-F0DCEE4E1F06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19BDDE8-B5BB-5840-BD8B-AB5B96BB5BB3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DD7A139-D0C2-D94E-B86E-19685DE59237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80092AA-CACF-7748-A508-68D9BAF5053E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A25E581-AE26-254F-B1B0-E86ACC2A7F64}"/>
              </a:ext>
            </a:extLst>
          </p:cNvPr>
          <p:cNvSpPr txBox="1"/>
          <p:nvPr/>
        </p:nvSpPr>
        <p:spPr>
          <a:xfrm>
            <a:off x="1583778" y="3348103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C1FA015-4D02-B545-93BB-4997ECD6908C}"/>
              </a:ext>
            </a:extLst>
          </p:cNvPr>
          <p:cNvSpPr txBox="1"/>
          <p:nvPr/>
        </p:nvSpPr>
        <p:spPr>
          <a:xfrm>
            <a:off x="888023" y="1898599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4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4948 -4.07407E-6 C -0.0717 -4.07407E-6 -0.09896 -0.03819 -0.09896 -0.06898 L -0.09896 -0.13773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48" y="-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24 L 0.05018 -0.00024 C 0.0724 -0.00024 0.1 0.0375 0.1 0.06828 L 0.1 0.1368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3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22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04DD0EF-8EC2-5D4E-B8D4-D7CB9A8AB66E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41">
            <a:extLst>
              <a:ext uri="{FF2B5EF4-FFF2-40B4-BE49-F238E27FC236}">
                <a16:creationId xmlns:a16="http://schemas.microsoft.com/office/drawing/2014/main" id="{BE146591-246A-5547-B469-4B7C02933CDE}"/>
              </a:ext>
            </a:extLst>
          </p:cNvPr>
          <p:cNvCxnSpPr>
            <a:cxnSpLocks/>
            <a:stCxn id="41" idx="0"/>
            <a:endCxn id="3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2">
            <a:extLst>
              <a:ext uri="{FF2B5EF4-FFF2-40B4-BE49-F238E27FC236}">
                <a16:creationId xmlns:a16="http://schemas.microsoft.com/office/drawing/2014/main" id="{A7E86C93-8B5E-AE42-A1A4-7A5C1D7E5255}"/>
              </a:ext>
            </a:extLst>
          </p:cNvPr>
          <p:cNvCxnSpPr>
            <a:cxnSpLocks/>
            <a:stCxn id="43" idx="0"/>
            <a:endCxn id="3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49">
            <a:extLst>
              <a:ext uri="{FF2B5EF4-FFF2-40B4-BE49-F238E27FC236}">
                <a16:creationId xmlns:a16="http://schemas.microsoft.com/office/drawing/2014/main" id="{4B9D33F4-D2D9-364D-8D12-5D9C005F6D36}"/>
              </a:ext>
            </a:extLst>
          </p:cNvPr>
          <p:cNvCxnSpPr>
            <a:cxnSpLocks/>
            <a:stCxn id="42" idx="0"/>
            <a:endCxn id="41" idx="3"/>
          </p:cNvCxnSpPr>
          <p:nvPr/>
        </p:nvCxnSpPr>
        <p:spPr>
          <a:xfrm flipV="1">
            <a:off x="5323714" y="3500481"/>
            <a:ext cx="483757" cy="4003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D9F71EA-C5E8-0748-9DED-56B07DBE8351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58DA65F-0965-7349-831F-6614EDF5F503}"/>
              </a:ext>
            </a:extLst>
          </p:cNvPr>
          <p:cNvSpPr txBox="1"/>
          <p:nvPr/>
        </p:nvSpPr>
        <p:spPr>
          <a:xfrm>
            <a:off x="1248807" y="4675746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(1.1) 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6ECC600-8FA8-AC45-B136-C46CF7876D50}"/>
              </a:ext>
            </a:extLst>
          </p:cNvPr>
          <p:cNvSpPr txBox="1"/>
          <p:nvPr/>
        </p:nvSpPr>
        <p:spPr>
          <a:xfrm>
            <a:off x="1248808" y="5080396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(1.2) 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465D013-8DF0-B441-968C-52972A0D1525}"/>
              </a:ext>
            </a:extLst>
          </p:cNvPr>
          <p:cNvSpPr txBox="1"/>
          <p:nvPr/>
        </p:nvSpPr>
        <p:spPr>
          <a:xfrm>
            <a:off x="1248808" y="5519173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(1.3)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8BE5474-3A5A-4645-8EA2-1252EAC079E2}"/>
              </a:ext>
            </a:extLst>
          </p:cNvPr>
          <p:cNvGrpSpPr/>
          <p:nvPr/>
        </p:nvGrpSpPr>
        <p:grpSpPr>
          <a:xfrm>
            <a:off x="1286638" y="843654"/>
            <a:ext cx="3118427" cy="3129421"/>
            <a:chOff x="5215660" y="1807535"/>
            <a:chExt cx="3118427" cy="3129421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F0E09C3A-E0B5-2C4B-8C41-E3E177DE23B4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474AC24-D0FC-E744-8592-BC12406807B4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FA1B9C89-0E74-8646-BC92-CFF014902F36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A524842-1CD2-3248-9409-D831AB3984D3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975A39C-0FCF-1B40-B691-7CB697C9AE3D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17" name="直接连接符 31">
              <a:extLst>
                <a:ext uri="{FF2B5EF4-FFF2-40B4-BE49-F238E27FC236}">
                  <a16:creationId xmlns:a16="http://schemas.microsoft.com/office/drawing/2014/main" id="{F724DD18-A97B-0E4C-BB44-CEE4D5FD51A1}"/>
                </a:ext>
              </a:extLst>
            </p:cNvPr>
            <p:cNvCxnSpPr>
              <a:cxnSpLocks/>
              <a:stCxn id="12" idx="1"/>
              <a:endCxn id="13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32">
              <a:extLst>
                <a:ext uri="{FF2B5EF4-FFF2-40B4-BE49-F238E27FC236}">
                  <a16:creationId xmlns:a16="http://schemas.microsoft.com/office/drawing/2014/main" id="{8C09D4AF-7DA0-2249-9F5B-49A508E83DCC}"/>
                </a:ext>
              </a:extLst>
            </p:cNvPr>
            <p:cNvCxnSpPr>
              <a:cxnSpLocks/>
              <a:stCxn id="14" idx="2"/>
              <a:endCxn id="13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6C8B506-E048-7F42-AFB8-93640E77682A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0" name="直接连接符 34">
              <a:extLst>
                <a:ext uri="{FF2B5EF4-FFF2-40B4-BE49-F238E27FC236}">
                  <a16:creationId xmlns:a16="http://schemas.microsoft.com/office/drawing/2014/main" id="{8545A77C-3B27-5C4E-8FF8-2ED06CC4AC59}"/>
                </a:ext>
              </a:extLst>
            </p:cNvPr>
            <p:cNvCxnSpPr>
              <a:cxnSpLocks/>
              <a:stCxn id="16" idx="7"/>
              <a:endCxn id="12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35">
              <a:extLst>
                <a:ext uri="{FF2B5EF4-FFF2-40B4-BE49-F238E27FC236}">
                  <a16:creationId xmlns:a16="http://schemas.microsoft.com/office/drawing/2014/main" id="{C882731F-A4D8-C14D-909E-DE0A2DAF2311}"/>
                </a:ext>
              </a:extLst>
            </p:cNvPr>
            <p:cNvCxnSpPr>
              <a:cxnSpLocks/>
              <a:stCxn id="15" idx="5"/>
              <a:endCxn id="14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36">
              <a:extLst>
                <a:ext uri="{FF2B5EF4-FFF2-40B4-BE49-F238E27FC236}">
                  <a16:creationId xmlns:a16="http://schemas.microsoft.com/office/drawing/2014/main" id="{A68EAD8F-B04B-0548-B81F-C9006C8D29F5}"/>
                </a:ext>
              </a:extLst>
            </p:cNvPr>
            <p:cNvCxnSpPr>
              <a:cxnSpLocks/>
              <a:stCxn id="16" idx="5"/>
              <a:endCxn id="15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37">
              <a:extLst>
                <a:ext uri="{FF2B5EF4-FFF2-40B4-BE49-F238E27FC236}">
                  <a16:creationId xmlns:a16="http://schemas.microsoft.com/office/drawing/2014/main" id="{323E43EE-D2B4-B045-A20F-9FCE110F934E}"/>
                </a:ext>
              </a:extLst>
            </p:cNvPr>
            <p:cNvCxnSpPr>
              <a:cxnSpLocks/>
              <a:stCxn id="15" idx="1"/>
              <a:endCxn id="12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70FC59D-0D96-AB4B-92B8-41175EF7DDA3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C046928-E180-B14B-99BF-848CDC9AD93B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0F7525F-17A9-2F4F-83AB-7BAE08B17BA0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1C802F8-15B3-8F45-AF95-C01534EC57C6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8" name="直接连接符 42">
              <a:extLst>
                <a:ext uri="{FF2B5EF4-FFF2-40B4-BE49-F238E27FC236}">
                  <a16:creationId xmlns:a16="http://schemas.microsoft.com/office/drawing/2014/main" id="{BF7DE18A-BF36-BD44-BA3B-6364DF0E29A7}"/>
                </a:ext>
              </a:extLst>
            </p:cNvPr>
            <p:cNvCxnSpPr>
              <a:cxnSpLocks/>
              <a:stCxn id="14" idx="0"/>
              <a:endCxn id="12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E1B7C3B-4AEF-324F-BDC2-17F59B1AA9BE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30" name="直接连接符 44">
              <a:extLst>
                <a:ext uri="{FF2B5EF4-FFF2-40B4-BE49-F238E27FC236}">
                  <a16:creationId xmlns:a16="http://schemas.microsoft.com/office/drawing/2014/main" id="{DC3C7C1E-37D9-384F-90C2-795075E1F7E8}"/>
                </a:ext>
              </a:extLst>
            </p:cNvPr>
            <p:cNvCxnSpPr>
              <a:cxnSpLocks/>
              <a:stCxn id="16" idx="2"/>
              <a:endCxn id="14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89FB509-16D2-CC46-AF35-5DA0F014093A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7F28B5B-5DD8-1542-8A26-3686B96F11FA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33" name="直接连接符 35">
              <a:extLst>
                <a:ext uri="{FF2B5EF4-FFF2-40B4-BE49-F238E27FC236}">
                  <a16:creationId xmlns:a16="http://schemas.microsoft.com/office/drawing/2014/main" id="{933D27AC-2E3A-AB4C-A0E6-F90DFA13BAD8}"/>
                </a:ext>
              </a:extLst>
            </p:cNvPr>
            <p:cNvCxnSpPr>
              <a:cxnSpLocks/>
              <a:stCxn id="15" idx="3"/>
              <a:endCxn id="14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44">
              <a:extLst>
                <a:ext uri="{FF2B5EF4-FFF2-40B4-BE49-F238E27FC236}">
                  <a16:creationId xmlns:a16="http://schemas.microsoft.com/office/drawing/2014/main" id="{2FBCDB2A-2D3E-D148-BC4F-7AAF22ACC255}"/>
                </a:ext>
              </a:extLst>
            </p:cNvPr>
            <p:cNvCxnSpPr>
              <a:cxnSpLocks/>
              <a:stCxn id="16" idx="3"/>
              <a:endCxn id="14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2">
              <a:extLst>
                <a:ext uri="{FF2B5EF4-FFF2-40B4-BE49-F238E27FC236}">
                  <a16:creationId xmlns:a16="http://schemas.microsoft.com/office/drawing/2014/main" id="{69EDDFB0-AC01-6343-AF46-E690E9FEF306}"/>
                </a:ext>
              </a:extLst>
            </p:cNvPr>
            <p:cNvCxnSpPr>
              <a:cxnSpLocks/>
              <a:stCxn id="14" idx="1"/>
              <a:endCxn id="13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6">
              <a:extLst>
                <a:ext uri="{FF2B5EF4-FFF2-40B4-BE49-F238E27FC236}">
                  <a16:creationId xmlns:a16="http://schemas.microsoft.com/office/drawing/2014/main" id="{4760944C-BE1C-1348-AD79-CC911CCEFEF6}"/>
                </a:ext>
              </a:extLst>
            </p:cNvPr>
            <p:cNvCxnSpPr>
              <a:cxnSpLocks/>
              <a:stCxn id="16" idx="4"/>
              <a:endCxn id="15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1">
              <a:extLst>
                <a:ext uri="{FF2B5EF4-FFF2-40B4-BE49-F238E27FC236}">
                  <a16:creationId xmlns:a16="http://schemas.microsoft.com/office/drawing/2014/main" id="{0EF78FDB-7C32-BE4E-8FBB-8A0A29AF23A8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4">
              <a:extLst>
                <a:ext uri="{FF2B5EF4-FFF2-40B4-BE49-F238E27FC236}">
                  <a16:creationId xmlns:a16="http://schemas.microsoft.com/office/drawing/2014/main" id="{B999DB52-236D-D640-840F-3E36281E8117}"/>
                </a:ext>
              </a:extLst>
            </p:cNvPr>
            <p:cNvCxnSpPr>
              <a:cxnSpLocks/>
              <a:stCxn id="16" idx="0"/>
              <a:endCxn id="12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42">
              <a:extLst>
                <a:ext uri="{FF2B5EF4-FFF2-40B4-BE49-F238E27FC236}">
                  <a16:creationId xmlns:a16="http://schemas.microsoft.com/office/drawing/2014/main" id="{C33F9B83-10A7-B543-8913-386032A99E5F}"/>
                </a:ext>
              </a:extLst>
            </p:cNvPr>
            <p:cNvCxnSpPr>
              <a:cxnSpLocks/>
              <a:stCxn id="14" idx="1"/>
              <a:endCxn id="12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7">
              <a:extLst>
                <a:ext uri="{FF2B5EF4-FFF2-40B4-BE49-F238E27FC236}">
                  <a16:creationId xmlns:a16="http://schemas.microsoft.com/office/drawing/2014/main" id="{44C84CDB-B754-434B-B114-7FCB6C936BBC}"/>
                </a:ext>
              </a:extLst>
            </p:cNvPr>
            <p:cNvCxnSpPr>
              <a:cxnSpLocks/>
              <a:stCxn id="15" idx="0"/>
              <a:endCxn id="12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椭圆 40">
            <a:extLst>
              <a:ext uri="{FF2B5EF4-FFF2-40B4-BE49-F238E27FC236}">
                <a16:creationId xmlns:a16="http://schemas.microsoft.com/office/drawing/2014/main" id="{08D4C2AF-5117-4141-A901-CF41B214C0B6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F5386230-077C-A740-A2A9-758EDB47290C}"/>
              </a:ext>
            </a:extLst>
          </p:cNvPr>
          <p:cNvSpPr/>
          <p:nvPr/>
        </p:nvSpPr>
        <p:spPr>
          <a:xfrm>
            <a:off x="4971156" y="3900783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0B72F84B-8503-E246-B385-114464B6700F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C075C6C-08D0-7748-BEA3-DD655A2776D1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8FBB7A0-4C68-4F4D-8F72-0CC8116FB44F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DA1A394-5F2C-364E-A7B0-8669E71E98BB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14CB586-76E0-D840-AA20-52449703BAB0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85B24BC-7066-A349-88F8-436D6F940159}"/>
              </a:ext>
            </a:extLst>
          </p:cNvPr>
          <p:cNvSpPr txBox="1"/>
          <p:nvPr/>
        </p:nvSpPr>
        <p:spPr>
          <a:xfrm>
            <a:off x="888023" y="1898599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1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03993 1.11111E-6 C 0.05781 1.11111E-6 0.08003 -0.04051 0.08003 -0.07338 L 0.08003 -0.14653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3" y="-73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47 L -0.0401 -0.00047 C -0.05799 -0.00047 -0.07986 0.03981 -0.07986 0.07245 L -0.07986 0.1456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3" y="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23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26C14CE-EBB3-864D-8C5F-3505FF5E04B9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41">
            <a:extLst>
              <a:ext uri="{FF2B5EF4-FFF2-40B4-BE49-F238E27FC236}">
                <a16:creationId xmlns:a16="http://schemas.microsoft.com/office/drawing/2014/main" id="{FB0C24AB-B2C1-954A-B17C-46DAE729D804}"/>
              </a:ext>
            </a:extLst>
          </p:cNvPr>
          <p:cNvCxnSpPr>
            <a:cxnSpLocks/>
            <a:stCxn id="42" idx="0"/>
            <a:endCxn id="3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2">
            <a:extLst>
              <a:ext uri="{FF2B5EF4-FFF2-40B4-BE49-F238E27FC236}">
                <a16:creationId xmlns:a16="http://schemas.microsoft.com/office/drawing/2014/main" id="{13DF7AA4-8BE7-284A-99AA-096F063D063E}"/>
              </a:ext>
            </a:extLst>
          </p:cNvPr>
          <p:cNvCxnSpPr>
            <a:cxnSpLocks/>
            <a:stCxn id="44" idx="0"/>
            <a:endCxn id="3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49">
            <a:extLst>
              <a:ext uri="{FF2B5EF4-FFF2-40B4-BE49-F238E27FC236}">
                <a16:creationId xmlns:a16="http://schemas.microsoft.com/office/drawing/2014/main" id="{5F01D780-C087-3041-8998-D2FD91D7235E}"/>
              </a:ext>
            </a:extLst>
          </p:cNvPr>
          <p:cNvCxnSpPr>
            <a:cxnSpLocks/>
            <a:stCxn id="43" idx="0"/>
            <a:endCxn id="42" idx="3"/>
          </p:cNvCxnSpPr>
          <p:nvPr/>
        </p:nvCxnSpPr>
        <p:spPr>
          <a:xfrm flipV="1">
            <a:off x="5323714" y="3500481"/>
            <a:ext cx="483757" cy="4003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7ADFC43-8E66-B247-95EC-7CAA40ABF6B6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62A6CB-16EC-F040-AB54-7267AD29342B}"/>
              </a:ext>
            </a:extLst>
          </p:cNvPr>
          <p:cNvSpPr txBox="1"/>
          <p:nvPr/>
        </p:nvSpPr>
        <p:spPr>
          <a:xfrm>
            <a:off x="1248807" y="4675746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(1.1) 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0FEF32-2460-BA4B-A8D8-D71FA042DE3C}"/>
              </a:ext>
            </a:extLst>
          </p:cNvPr>
          <p:cNvSpPr txBox="1"/>
          <p:nvPr/>
        </p:nvSpPr>
        <p:spPr>
          <a:xfrm>
            <a:off x="1248808" y="5080396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(1.2) 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28CC27-6EB3-3B44-8521-F9199439FCB1}"/>
              </a:ext>
            </a:extLst>
          </p:cNvPr>
          <p:cNvSpPr txBox="1"/>
          <p:nvPr/>
        </p:nvSpPr>
        <p:spPr>
          <a:xfrm>
            <a:off x="1248808" y="5519173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(1.3)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89AD58-4A0E-8044-916B-7FC048A81BA5}"/>
              </a:ext>
            </a:extLst>
          </p:cNvPr>
          <p:cNvSpPr txBox="1"/>
          <p:nvPr/>
        </p:nvSpPr>
        <p:spPr>
          <a:xfrm>
            <a:off x="1248808" y="5942002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(1.4) 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5A09718-9BF3-8C4F-A726-D2F7266F2FB4}"/>
              </a:ext>
            </a:extLst>
          </p:cNvPr>
          <p:cNvGrpSpPr/>
          <p:nvPr/>
        </p:nvGrpSpPr>
        <p:grpSpPr>
          <a:xfrm>
            <a:off x="1286638" y="843654"/>
            <a:ext cx="3118427" cy="3129421"/>
            <a:chOff x="5215660" y="1807535"/>
            <a:chExt cx="3118427" cy="3129421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E74415C-95FD-0748-B6F1-94431AAF9AFB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EF44E61A-044A-C345-847A-8002087DAB0E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C4A24AFE-C7BA-0443-9417-654E3D7DCE08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5BC25635-602C-4943-A4D2-15FB105F4840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3BDD791E-0BAF-3144-9E6F-C000BC11044D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18" name="直接连接符 31">
              <a:extLst>
                <a:ext uri="{FF2B5EF4-FFF2-40B4-BE49-F238E27FC236}">
                  <a16:creationId xmlns:a16="http://schemas.microsoft.com/office/drawing/2014/main" id="{B0167381-CE66-D34F-8251-490EC3DA517C}"/>
                </a:ext>
              </a:extLst>
            </p:cNvPr>
            <p:cNvCxnSpPr>
              <a:cxnSpLocks/>
              <a:stCxn id="13" idx="1"/>
              <a:endCxn id="14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32">
              <a:extLst>
                <a:ext uri="{FF2B5EF4-FFF2-40B4-BE49-F238E27FC236}">
                  <a16:creationId xmlns:a16="http://schemas.microsoft.com/office/drawing/2014/main" id="{7FFA27FC-E358-B24C-95BB-45FFAEDB1458}"/>
                </a:ext>
              </a:extLst>
            </p:cNvPr>
            <p:cNvCxnSpPr>
              <a:cxnSpLocks/>
              <a:stCxn id="15" idx="2"/>
              <a:endCxn id="14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D37D14D-E958-AC44-A37D-DCA7B14CF22E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1" name="直接连接符 34">
              <a:extLst>
                <a:ext uri="{FF2B5EF4-FFF2-40B4-BE49-F238E27FC236}">
                  <a16:creationId xmlns:a16="http://schemas.microsoft.com/office/drawing/2014/main" id="{C3D57E2E-DE1B-FB41-984E-09D199BB6B49}"/>
                </a:ext>
              </a:extLst>
            </p:cNvPr>
            <p:cNvCxnSpPr>
              <a:cxnSpLocks/>
              <a:stCxn id="17" idx="7"/>
              <a:endCxn id="13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35">
              <a:extLst>
                <a:ext uri="{FF2B5EF4-FFF2-40B4-BE49-F238E27FC236}">
                  <a16:creationId xmlns:a16="http://schemas.microsoft.com/office/drawing/2014/main" id="{3DFE98E8-43F3-3C4C-A9BD-A5883E9C2D08}"/>
                </a:ext>
              </a:extLst>
            </p:cNvPr>
            <p:cNvCxnSpPr>
              <a:cxnSpLocks/>
              <a:stCxn id="16" idx="5"/>
              <a:endCxn id="15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36">
              <a:extLst>
                <a:ext uri="{FF2B5EF4-FFF2-40B4-BE49-F238E27FC236}">
                  <a16:creationId xmlns:a16="http://schemas.microsoft.com/office/drawing/2014/main" id="{6415C3C0-DE21-6842-BC8E-0AE31870E14D}"/>
                </a:ext>
              </a:extLst>
            </p:cNvPr>
            <p:cNvCxnSpPr>
              <a:cxnSpLocks/>
              <a:stCxn id="17" idx="5"/>
              <a:endCxn id="16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37">
              <a:extLst>
                <a:ext uri="{FF2B5EF4-FFF2-40B4-BE49-F238E27FC236}">
                  <a16:creationId xmlns:a16="http://schemas.microsoft.com/office/drawing/2014/main" id="{06546D66-440E-784D-8132-BE0550AAE691}"/>
                </a:ext>
              </a:extLst>
            </p:cNvPr>
            <p:cNvCxnSpPr>
              <a:cxnSpLocks/>
              <a:stCxn id="16" idx="1"/>
              <a:endCxn id="13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878E1E5-CA56-FB4D-B0D7-22BC33393886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AEF7FD7-9AB1-EA47-86B0-CBD539C712A4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2067A83-A18B-094E-9A5B-21E516D09341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340C62F-19EF-8747-A0E9-AEA4DF1D43A1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9" name="直接连接符 42">
              <a:extLst>
                <a:ext uri="{FF2B5EF4-FFF2-40B4-BE49-F238E27FC236}">
                  <a16:creationId xmlns:a16="http://schemas.microsoft.com/office/drawing/2014/main" id="{68540769-6F28-1C45-ACDC-B2BB1F5BB7D3}"/>
                </a:ext>
              </a:extLst>
            </p:cNvPr>
            <p:cNvCxnSpPr>
              <a:cxnSpLocks/>
              <a:stCxn id="15" idx="0"/>
              <a:endCxn id="13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C7F09BE-6D6E-134E-A5DE-C707D68F673E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31" name="直接连接符 44">
              <a:extLst>
                <a:ext uri="{FF2B5EF4-FFF2-40B4-BE49-F238E27FC236}">
                  <a16:creationId xmlns:a16="http://schemas.microsoft.com/office/drawing/2014/main" id="{5C23E677-5F7D-2D4F-B1A3-7270DA9D4A6B}"/>
                </a:ext>
              </a:extLst>
            </p:cNvPr>
            <p:cNvCxnSpPr>
              <a:cxnSpLocks/>
              <a:stCxn id="17" idx="2"/>
              <a:endCxn id="15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882AEBD-D172-D44D-875B-F9839FA08CB8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5A13501-61C1-2A40-B802-826997E69227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34" name="直接连接符 35">
              <a:extLst>
                <a:ext uri="{FF2B5EF4-FFF2-40B4-BE49-F238E27FC236}">
                  <a16:creationId xmlns:a16="http://schemas.microsoft.com/office/drawing/2014/main" id="{D180AE39-4CB3-5F4D-95B6-2A613F666CF2}"/>
                </a:ext>
              </a:extLst>
            </p:cNvPr>
            <p:cNvCxnSpPr>
              <a:cxnSpLocks/>
              <a:stCxn id="16" idx="3"/>
              <a:endCxn id="15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44">
              <a:extLst>
                <a:ext uri="{FF2B5EF4-FFF2-40B4-BE49-F238E27FC236}">
                  <a16:creationId xmlns:a16="http://schemas.microsoft.com/office/drawing/2014/main" id="{FCBFDCE9-4022-404E-87F6-C475D7FD604F}"/>
                </a:ext>
              </a:extLst>
            </p:cNvPr>
            <p:cNvCxnSpPr>
              <a:cxnSpLocks/>
              <a:stCxn id="17" idx="3"/>
              <a:endCxn id="15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2">
              <a:extLst>
                <a:ext uri="{FF2B5EF4-FFF2-40B4-BE49-F238E27FC236}">
                  <a16:creationId xmlns:a16="http://schemas.microsoft.com/office/drawing/2014/main" id="{EB980067-ABBE-9645-A291-988E7618A047}"/>
                </a:ext>
              </a:extLst>
            </p:cNvPr>
            <p:cNvCxnSpPr>
              <a:cxnSpLocks/>
              <a:stCxn id="15" idx="1"/>
              <a:endCxn id="14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BE47D3BA-AC03-5E45-AC3B-E05D478CE7C3}"/>
                </a:ext>
              </a:extLst>
            </p:cNvPr>
            <p:cNvCxnSpPr>
              <a:cxnSpLocks/>
              <a:stCxn id="17" idx="4"/>
              <a:endCxn id="16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1">
              <a:extLst>
                <a:ext uri="{FF2B5EF4-FFF2-40B4-BE49-F238E27FC236}">
                  <a16:creationId xmlns:a16="http://schemas.microsoft.com/office/drawing/2014/main" id="{DD38510B-EB11-0E49-BF5B-0FD22771D8EB}"/>
                </a:ext>
              </a:extLst>
            </p:cNvPr>
            <p:cNvCxnSpPr>
              <a:cxnSpLocks/>
              <a:stCxn id="13" idx="2"/>
              <a:endCxn id="14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4">
              <a:extLst>
                <a:ext uri="{FF2B5EF4-FFF2-40B4-BE49-F238E27FC236}">
                  <a16:creationId xmlns:a16="http://schemas.microsoft.com/office/drawing/2014/main" id="{EC898ED7-A872-A640-92D1-483107081699}"/>
                </a:ext>
              </a:extLst>
            </p:cNvPr>
            <p:cNvCxnSpPr>
              <a:cxnSpLocks/>
              <a:stCxn id="17" idx="0"/>
              <a:endCxn id="13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42">
              <a:extLst>
                <a:ext uri="{FF2B5EF4-FFF2-40B4-BE49-F238E27FC236}">
                  <a16:creationId xmlns:a16="http://schemas.microsoft.com/office/drawing/2014/main" id="{22042B99-DDE6-2645-94C1-713600CBEC2A}"/>
                </a:ext>
              </a:extLst>
            </p:cNvPr>
            <p:cNvCxnSpPr>
              <a:cxnSpLocks/>
              <a:stCxn id="15" idx="1"/>
              <a:endCxn id="13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37">
              <a:extLst>
                <a:ext uri="{FF2B5EF4-FFF2-40B4-BE49-F238E27FC236}">
                  <a16:creationId xmlns:a16="http://schemas.microsoft.com/office/drawing/2014/main" id="{B7AE5B4B-634E-7F48-9461-5B4CE2D44F06}"/>
                </a:ext>
              </a:extLst>
            </p:cNvPr>
            <p:cNvCxnSpPr>
              <a:cxnSpLocks/>
              <a:stCxn id="16" idx="0"/>
              <a:endCxn id="13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椭圆 41">
            <a:extLst>
              <a:ext uri="{FF2B5EF4-FFF2-40B4-BE49-F238E27FC236}">
                <a16:creationId xmlns:a16="http://schemas.microsoft.com/office/drawing/2014/main" id="{276BEF82-68A5-CB41-9D30-4B554AABA0A8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C6BC3F36-D268-6D47-950E-3B1975109C8B}"/>
              </a:ext>
            </a:extLst>
          </p:cNvPr>
          <p:cNvSpPr/>
          <p:nvPr/>
        </p:nvSpPr>
        <p:spPr>
          <a:xfrm>
            <a:off x="4971156" y="3900783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8D94AC53-A86E-0E43-AD22-65DA2FB00B31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3659024-9931-1142-9F9A-681C5277475A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FAD472C-2E77-3746-B2D4-197831341EC3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EC8F144-1B0F-0248-AA7D-1F8AA6CFFE33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B4B8DA0-5BFA-3041-A3E7-5B26A7747F3F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8BC7DA2-7DA6-E348-B002-6C4121F6D47E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639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24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0A5F716-B82C-6F48-AA49-584A4D42FB38}"/>
              </a:ext>
            </a:extLst>
          </p:cNvPr>
          <p:cNvSpPr/>
          <p:nvPr/>
        </p:nvSpPr>
        <p:spPr>
          <a:xfrm>
            <a:off x="2533592" y="843654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0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F2771AA-CB64-F34E-A5DC-012C99FEB362}"/>
              </a:ext>
            </a:extLst>
          </p:cNvPr>
          <p:cNvSpPr/>
          <p:nvPr/>
        </p:nvSpPr>
        <p:spPr>
          <a:xfrm>
            <a:off x="1286638" y="19163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4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2F6934E-1BD7-0B4E-87D4-CD5C0F9DCA23}"/>
              </a:ext>
            </a:extLst>
          </p:cNvPr>
          <p:cNvSpPr/>
          <p:nvPr/>
        </p:nvSpPr>
        <p:spPr>
          <a:xfrm>
            <a:off x="1946061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3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A8549FC-0C2F-544D-BB3C-99DC11B2C22E}"/>
              </a:ext>
            </a:extLst>
          </p:cNvPr>
          <p:cNvSpPr/>
          <p:nvPr/>
        </p:nvSpPr>
        <p:spPr>
          <a:xfrm>
            <a:off x="3280293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2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D511D36-D1E1-B243-A7AC-66DCF2AEA6F2}"/>
              </a:ext>
            </a:extLst>
          </p:cNvPr>
          <p:cNvSpPr/>
          <p:nvPr/>
        </p:nvSpPr>
        <p:spPr>
          <a:xfrm>
            <a:off x="4026995" y="1867958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1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cxnSp>
        <p:nvCxnSpPr>
          <p:cNvPr id="8" name="直接连接符 31">
            <a:extLst>
              <a:ext uri="{FF2B5EF4-FFF2-40B4-BE49-F238E27FC236}">
                <a16:creationId xmlns:a16="http://schemas.microsoft.com/office/drawing/2014/main" id="{89007F6D-1244-954C-AF68-A2D4122A0881}"/>
              </a:ext>
            </a:extLst>
          </p:cNvPr>
          <p:cNvCxnSpPr>
            <a:cxnSpLocks/>
            <a:stCxn id="3" idx="1"/>
            <a:endCxn id="4" idx="1"/>
          </p:cNvCxnSpPr>
          <p:nvPr/>
        </p:nvCxnSpPr>
        <p:spPr>
          <a:xfrm rot="16200000" flipH="1" flipV="1">
            <a:off x="1429151" y="811875"/>
            <a:ext cx="1072662" cy="1246954"/>
          </a:xfrm>
          <a:prstGeom prst="curvedConnector3">
            <a:avLst>
              <a:gd name="adj1" fmla="val 3760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2">
            <a:extLst>
              <a:ext uri="{FF2B5EF4-FFF2-40B4-BE49-F238E27FC236}">
                <a16:creationId xmlns:a16="http://schemas.microsoft.com/office/drawing/2014/main" id="{61EAD5AD-64F9-FE4E-89C8-6B767AEC93E2}"/>
              </a:ext>
            </a:extLst>
          </p:cNvPr>
          <p:cNvCxnSpPr>
            <a:cxnSpLocks/>
            <a:stCxn id="5" idx="2"/>
            <a:endCxn id="4" idx="3"/>
          </p:cNvCxnSpPr>
          <p:nvPr/>
        </p:nvCxnSpPr>
        <p:spPr>
          <a:xfrm rot="10800000">
            <a:off x="1342005" y="2239019"/>
            <a:ext cx="604056" cy="1123632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C7DCA77-7F0E-124C-8D0F-EAAE1102DADC}"/>
              </a:ext>
            </a:extLst>
          </p:cNvPr>
          <p:cNvSpPr txBox="1"/>
          <p:nvPr/>
        </p:nvSpPr>
        <p:spPr>
          <a:xfrm>
            <a:off x="1676615" y="947377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9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1" name="直接连接符 34">
            <a:extLst>
              <a:ext uri="{FF2B5EF4-FFF2-40B4-BE49-F238E27FC236}">
                <a16:creationId xmlns:a16="http://schemas.microsoft.com/office/drawing/2014/main" id="{88D65B10-2FE8-5B43-BA2B-603DEF1744A5}"/>
              </a:ext>
            </a:extLst>
          </p:cNvPr>
          <p:cNvCxnSpPr>
            <a:cxnSpLocks/>
            <a:stCxn id="7" idx="7"/>
            <a:endCxn id="3" idx="7"/>
          </p:cNvCxnSpPr>
          <p:nvPr/>
        </p:nvCxnSpPr>
        <p:spPr>
          <a:xfrm rot="16200000" flipV="1">
            <a:off x="3090845" y="664471"/>
            <a:ext cx="1024304" cy="1493403"/>
          </a:xfrm>
          <a:prstGeom prst="curvedConnector3">
            <a:avLst>
              <a:gd name="adj1" fmla="val 95544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5">
            <a:extLst>
              <a:ext uri="{FF2B5EF4-FFF2-40B4-BE49-F238E27FC236}">
                <a16:creationId xmlns:a16="http://schemas.microsoft.com/office/drawing/2014/main" id="{DA9BC8EA-B14D-8643-A13A-4D3418BA9F43}"/>
              </a:ext>
            </a:extLst>
          </p:cNvPr>
          <p:cNvCxnSpPr>
            <a:cxnSpLocks/>
            <a:stCxn id="6" idx="5"/>
            <a:endCxn id="5" idx="3"/>
          </p:cNvCxnSpPr>
          <p:nvPr/>
        </p:nvCxnSpPr>
        <p:spPr>
          <a:xfrm rot="5400000">
            <a:off x="2802212" y="2695535"/>
            <a:ext cx="12700" cy="1601568"/>
          </a:xfrm>
          <a:prstGeom prst="curvedConnector3">
            <a:avLst>
              <a:gd name="adj1" fmla="val 3073173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36">
            <a:extLst>
              <a:ext uri="{FF2B5EF4-FFF2-40B4-BE49-F238E27FC236}">
                <a16:creationId xmlns:a16="http://schemas.microsoft.com/office/drawing/2014/main" id="{BDF9BECB-589B-6849-B941-9B0E3EAB35AC}"/>
              </a:ext>
            </a:extLst>
          </p:cNvPr>
          <p:cNvCxnSpPr>
            <a:cxnSpLocks/>
            <a:stCxn id="7" idx="5"/>
            <a:endCxn id="6" idx="6"/>
          </p:cNvCxnSpPr>
          <p:nvPr/>
        </p:nvCxnSpPr>
        <p:spPr>
          <a:xfrm rot="5400000">
            <a:off x="3418036" y="2430989"/>
            <a:ext cx="1171990" cy="691335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7">
            <a:extLst>
              <a:ext uri="{FF2B5EF4-FFF2-40B4-BE49-F238E27FC236}">
                <a16:creationId xmlns:a16="http://schemas.microsoft.com/office/drawing/2014/main" id="{ABAFF6C3-2D39-074B-AF55-54EE3DEF4315}"/>
              </a:ext>
            </a:extLst>
          </p:cNvPr>
          <p:cNvCxnSpPr>
            <a:cxnSpLocks/>
            <a:stCxn id="6" idx="1"/>
            <a:endCxn id="3" idx="4"/>
          </p:cNvCxnSpPr>
          <p:nvPr/>
        </p:nvCxnSpPr>
        <p:spPr>
          <a:xfrm flipH="1" flipV="1">
            <a:off x="2722627" y="1221724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4992DF7-E781-DE4F-AC0D-7EA61075917B}"/>
              </a:ext>
            </a:extLst>
          </p:cNvPr>
          <p:cNvSpPr txBox="1"/>
          <p:nvPr/>
        </p:nvSpPr>
        <p:spPr>
          <a:xfrm>
            <a:off x="3678618" y="992075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5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C7B85C7-01C2-1C46-A63C-8CBBDB3E9D24}"/>
              </a:ext>
            </a:extLst>
          </p:cNvPr>
          <p:cNvSpPr txBox="1"/>
          <p:nvPr/>
        </p:nvSpPr>
        <p:spPr>
          <a:xfrm>
            <a:off x="2786675" y="187232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4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36B4CD-1575-8242-B5B1-12C2A87FF573}"/>
              </a:ext>
            </a:extLst>
          </p:cNvPr>
          <p:cNvSpPr txBox="1"/>
          <p:nvPr/>
        </p:nvSpPr>
        <p:spPr>
          <a:xfrm>
            <a:off x="2199716" y="19117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7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3F58C86-34C3-D843-B3CF-E32E7A805FAF}"/>
              </a:ext>
            </a:extLst>
          </p:cNvPr>
          <p:cNvSpPr txBox="1"/>
          <p:nvPr/>
        </p:nvSpPr>
        <p:spPr>
          <a:xfrm>
            <a:off x="1365608" y="267498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9" name="直接连接符 42">
            <a:extLst>
              <a:ext uri="{FF2B5EF4-FFF2-40B4-BE49-F238E27FC236}">
                <a16:creationId xmlns:a16="http://schemas.microsoft.com/office/drawing/2014/main" id="{23FB012B-7BD3-474E-B8F7-83EC97399884}"/>
              </a:ext>
            </a:extLst>
          </p:cNvPr>
          <p:cNvCxnSpPr>
            <a:cxnSpLocks/>
            <a:stCxn id="5" idx="0"/>
            <a:endCxn id="3" idx="4"/>
          </p:cNvCxnSpPr>
          <p:nvPr/>
        </p:nvCxnSpPr>
        <p:spPr>
          <a:xfrm flipV="1">
            <a:off x="2135096" y="1221724"/>
            <a:ext cx="587531" cy="1951892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D375EBF4-D780-CF44-AE24-431872C68378}"/>
              </a:ext>
            </a:extLst>
          </p:cNvPr>
          <p:cNvSpPr txBox="1"/>
          <p:nvPr/>
        </p:nvSpPr>
        <p:spPr>
          <a:xfrm>
            <a:off x="2670884" y="3603743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1" name="直接连接符 44">
            <a:extLst>
              <a:ext uri="{FF2B5EF4-FFF2-40B4-BE49-F238E27FC236}">
                <a16:creationId xmlns:a16="http://schemas.microsoft.com/office/drawing/2014/main" id="{E805FFB8-0154-0F40-86E0-9541AF5A40AE}"/>
              </a:ext>
            </a:extLst>
          </p:cNvPr>
          <p:cNvCxnSpPr>
            <a:cxnSpLocks/>
            <a:stCxn id="7" idx="2"/>
            <a:endCxn id="5" idx="7"/>
          </p:cNvCxnSpPr>
          <p:nvPr/>
        </p:nvCxnSpPr>
        <p:spPr>
          <a:xfrm rot="10800000" flipV="1">
            <a:off x="2268765" y="2056993"/>
            <a:ext cx="1758231" cy="1171990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036FAC82-C762-AD46-A0D7-CB7DCD3331C6}"/>
              </a:ext>
            </a:extLst>
          </p:cNvPr>
          <p:cNvSpPr txBox="1"/>
          <p:nvPr/>
        </p:nvSpPr>
        <p:spPr>
          <a:xfrm>
            <a:off x="3590488" y="210276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3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DB2A2F4-A6E6-6341-B32A-D3BBC5FE5933}"/>
              </a:ext>
            </a:extLst>
          </p:cNvPr>
          <p:cNvSpPr txBox="1"/>
          <p:nvPr/>
        </p:nvSpPr>
        <p:spPr>
          <a:xfrm>
            <a:off x="4003321" y="264298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6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4" name="直接连接符 35">
            <a:extLst>
              <a:ext uri="{FF2B5EF4-FFF2-40B4-BE49-F238E27FC236}">
                <a16:creationId xmlns:a16="http://schemas.microsoft.com/office/drawing/2014/main" id="{4542B4BE-6656-DE4F-9A27-E7D31DB2EFFE}"/>
              </a:ext>
            </a:extLst>
          </p:cNvPr>
          <p:cNvCxnSpPr>
            <a:cxnSpLocks/>
            <a:stCxn id="6" idx="3"/>
            <a:endCxn id="5" idx="5"/>
          </p:cNvCxnSpPr>
          <p:nvPr/>
        </p:nvCxnSpPr>
        <p:spPr>
          <a:xfrm rot="5400000">
            <a:off x="2802212" y="2962871"/>
            <a:ext cx="12700" cy="1066896"/>
          </a:xfrm>
          <a:prstGeom prst="curvedConnector3">
            <a:avLst>
              <a:gd name="adj1" fmla="val 2235961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44">
            <a:extLst>
              <a:ext uri="{FF2B5EF4-FFF2-40B4-BE49-F238E27FC236}">
                <a16:creationId xmlns:a16="http://schemas.microsoft.com/office/drawing/2014/main" id="{42C569A8-BB75-8843-8F4E-55E4A25B8BDF}"/>
              </a:ext>
            </a:extLst>
          </p:cNvPr>
          <p:cNvCxnSpPr>
            <a:cxnSpLocks/>
            <a:stCxn id="7" idx="3"/>
            <a:endCxn id="5" idx="6"/>
          </p:cNvCxnSpPr>
          <p:nvPr/>
        </p:nvCxnSpPr>
        <p:spPr>
          <a:xfrm rot="5400000">
            <a:off x="2617252" y="1897541"/>
            <a:ext cx="1171990" cy="1758231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32">
            <a:extLst>
              <a:ext uri="{FF2B5EF4-FFF2-40B4-BE49-F238E27FC236}">
                <a16:creationId xmlns:a16="http://schemas.microsoft.com/office/drawing/2014/main" id="{20B7FAF7-6DF4-1840-B1C4-0D921A0EEB4A}"/>
              </a:ext>
            </a:extLst>
          </p:cNvPr>
          <p:cNvCxnSpPr>
            <a:cxnSpLocks/>
            <a:stCxn id="5" idx="1"/>
            <a:endCxn id="4" idx="4"/>
          </p:cNvCxnSpPr>
          <p:nvPr/>
        </p:nvCxnSpPr>
        <p:spPr>
          <a:xfrm rot="16200000" flipV="1">
            <a:off x="1271253" y="2498807"/>
            <a:ext cx="934597" cy="525755"/>
          </a:xfrm>
          <a:prstGeom prst="curvedConnector3">
            <a:avLst>
              <a:gd name="adj1" fmla="val 23265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36">
            <a:extLst>
              <a:ext uri="{FF2B5EF4-FFF2-40B4-BE49-F238E27FC236}">
                <a16:creationId xmlns:a16="http://schemas.microsoft.com/office/drawing/2014/main" id="{E03FDEA8-4FB3-A64F-8201-A6A4F0B660D0}"/>
              </a:ext>
            </a:extLst>
          </p:cNvPr>
          <p:cNvCxnSpPr>
            <a:cxnSpLocks/>
            <a:stCxn id="7" idx="4"/>
            <a:endCxn id="6" idx="7"/>
          </p:cNvCxnSpPr>
          <p:nvPr/>
        </p:nvCxnSpPr>
        <p:spPr>
          <a:xfrm rot="5400000">
            <a:off x="3418036" y="2430988"/>
            <a:ext cx="982955" cy="613034"/>
          </a:xfrm>
          <a:prstGeom prst="curvedConnector3">
            <a:avLst>
              <a:gd name="adj1" fmla="val 80287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31">
            <a:extLst>
              <a:ext uri="{FF2B5EF4-FFF2-40B4-BE49-F238E27FC236}">
                <a16:creationId xmlns:a16="http://schemas.microsoft.com/office/drawing/2014/main" id="{B0EBD3BD-DB4D-F14F-9BFD-D03631716F84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10800000" flipV="1">
            <a:off x="1475674" y="1032688"/>
            <a:ext cx="1057919" cy="883627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4">
            <a:extLst>
              <a:ext uri="{FF2B5EF4-FFF2-40B4-BE49-F238E27FC236}">
                <a16:creationId xmlns:a16="http://schemas.microsoft.com/office/drawing/2014/main" id="{65842B09-6A4F-C042-872C-F24AC96FDA75}"/>
              </a:ext>
            </a:extLst>
          </p:cNvPr>
          <p:cNvCxnSpPr>
            <a:cxnSpLocks/>
            <a:stCxn id="7" idx="0"/>
            <a:endCxn id="3" idx="6"/>
          </p:cNvCxnSpPr>
          <p:nvPr/>
        </p:nvCxnSpPr>
        <p:spPr>
          <a:xfrm rot="16200000" flipV="1">
            <a:off x="3146212" y="798140"/>
            <a:ext cx="835269" cy="1304368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42">
            <a:extLst>
              <a:ext uri="{FF2B5EF4-FFF2-40B4-BE49-F238E27FC236}">
                <a16:creationId xmlns:a16="http://schemas.microsoft.com/office/drawing/2014/main" id="{6765FFDA-7857-F043-BFBD-C89C0AE08443}"/>
              </a:ext>
            </a:extLst>
          </p:cNvPr>
          <p:cNvCxnSpPr>
            <a:cxnSpLocks/>
            <a:stCxn id="5" idx="1"/>
            <a:endCxn id="3" idx="3"/>
          </p:cNvCxnSpPr>
          <p:nvPr/>
        </p:nvCxnSpPr>
        <p:spPr>
          <a:xfrm flipV="1">
            <a:off x="2001428" y="1166357"/>
            <a:ext cx="587531" cy="20626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7">
            <a:extLst>
              <a:ext uri="{FF2B5EF4-FFF2-40B4-BE49-F238E27FC236}">
                <a16:creationId xmlns:a16="http://schemas.microsoft.com/office/drawing/2014/main" id="{E806754D-1BEB-AB4E-98DD-19105BF75783}"/>
              </a:ext>
            </a:extLst>
          </p:cNvPr>
          <p:cNvCxnSpPr>
            <a:cxnSpLocks/>
            <a:stCxn id="6" idx="0"/>
            <a:endCxn id="3" idx="5"/>
          </p:cNvCxnSpPr>
          <p:nvPr/>
        </p:nvCxnSpPr>
        <p:spPr>
          <a:xfrm flipH="1" flipV="1">
            <a:off x="2856295" y="1166357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CD525D44-5881-D445-89F3-8E7C5DEB91C3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54">
            <a:extLst>
              <a:ext uri="{FF2B5EF4-FFF2-40B4-BE49-F238E27FC236}">
                <a16:creationId xmlns:a16="http://schemas.microsoft.com/office/drawing/2014/main" id="{47B6ED7E-FA0A-CA4F-96B3-FEB2E0F1B7E3}"/>
              </a:ext>
            </a:extLst>
          </p:cNvPr>
          <p:cNvCxnSpPr>
            <a:cxnSpLocks/>
            <a:stCxn id="36" idx="0"/>
            <a:endCxn id="32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55">
            <a:extLst>
              <a:ext uri="{FF2B5EF4-FFF2-40B4-BE49-F238E27FC236}">
                <a16:creationId xmlns:a16="http://schemas.microsoft.com/office/drawing/2014/main" id="{80AE8C82-F41F-C140-8A54-AAE63192B68E}"/>
              </a:ext>
            </a:extLst>
          </p:cNvPr>
          <p:cNvCxnSpPr>
            <a:cxnSpLocks/>
            <a:stCxn id="38" idx="0"/>
            <a:endCxn id="32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56">
            <a:extLst>
              <a:ext uri="{FF2B5EF4-FFF2-40B4-BE49-F238E27FC236}">
                <a16:creationId xmlns:a16="http://schemas.microsoft.com/office/drawing/2014/main" id="{CD4F7452-C8C0-2448-B618-0F74350AC332}"/>
              </a:ext>
            </a:extLst>
          </p:cNvPr>
          <p:cNvCxnSpPr>
            <a:cxnSpLocks/>
            <a:stCxn id="37" idx="0"/>
            <a:endCxn id="36" idx="3"/>
          </p:cNvCxnSpPr>
          <p:nvPr/>
        </p:nvCxnSpPr>
        <p:spPr>
          <a:xfrm flipV="1">
            <a:off x="5323714" y="3500481"/>
            <a:ext cx="483757" cy="4003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>
            <a:extLst>
              <a:ext uri="{FF2B5EF4-FFF2-40B4-BE49-F238E27FC236}">
                <a16:creationId xmlns:a16="http://schemas.microsoft.com/office/drawing/2014/main" id="{ECC7C000-1CD9-234E-B3F0-8EED92E24637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C49366FD-C131-DB49-8CDA-4787B45C1253}"/>
              </a:ext>
            </a:extLst>
          </p:cNvPr>
          <p:cNvSpPr/>
          <p:nvPr/>
        </p:nvSpPr>
        <p:spPr>
          <a:xfrm>
            <a:off x="4971156" y="3900783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Hans-HK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DDC6874C-C34C-274A-BD1B-1AD772A88437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B0DAD03-8ED1-6940-808E-353C17FD2B10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17003E5-277A-0B47-BBBB-A1557231F6FC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A8EF7DD-BAAF-6D48-AEE8-0E66DA3DFE0E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8F5D7BA-FF28-DB49-850C-737E65613E22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BF781CB-B15A-184F-94B8-19891BE9B7F8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2D53666-FB46-024F-90E0-36E96D184F8B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1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08333 1.11111E-6 C 0.12066 1.11111E-6 0.16666 -0.07847 0.16666 -0.1419 L 0.16666 -0.2838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-1419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nimBg="1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25</a:t>
            </a:fld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38A9C95-6F3A-6F49-BF0B-084DE02DED4B}"/>
              </a:ext>
            </a:extLst>
          </p:cNvPr>
          <p:cNvGrpSpPr/>
          <p:nvPr/>
        </p:nvGrpSpPr>
        <p:grpSpPr>
          <a:xfrm>
            <a:off x="1286638" y="843654"/>
            <a:ext cx="3118427" cy="3129421"/>
            <a:chOff x="5215660" y="1807535"/>
            <a:chExt cx="3118427" cy="312942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2F7AE92-A0AB-3C40-9766-FB1E6339ED0B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7852ECBE-C74D-7042-B5DA-01DB92EF43EC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953CE41F-F875-BF41-9BFC-C12308877C11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6F03D231-0687-2146-B6A4-6EBDFA60690C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050768B-6FA1-614D-A397-95B05DA995A0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9" name="直接连接符 31">
              <a:extLst>
                <a:ext uri="{FF2B5EF4-FFF2-40B4-BE49-F238E27FC236}">
                  <a16:creationId xmlns:a16="http://schemas.microsoft.com/office/drawing/2014/main" id="{7CB01699-8527-BA49-ABC1-EF8A2A1ACD94}"/>
                </a:ext>
              </a:extLst>
            </p:cNvPr>
            <p:cNvCxnSpPr>
              <a:cxnSpLocks/>
              <a:stCxn id="4" idx="1"/>
              <a:endCxn id="5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32">
              <a:extLst>
                <a:ext uri="{FF2B5EF4-FFF2-40B4-BE49-F238E27FC236}">
                  <a16:creationId xmlns:a16="http://schemas.microsoft.com/office/drawing/2014/main" id="{403E4B1C-F953-3047-A937-9F647A438857}"/>
                </a:ext>
              </a:extLst>
            </p:cNvPr>
            <p:cNvCxnSpPr>
              <a:cxnSpLocks/>
              <a:stCxn id="6" idx="2"/>
              <a:endCxn id="5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DA0D0A1-B2F1-5F4D-AF0E-C189BEC7AF11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12" name="直接连接符 34">
              <a:extLst>
                <a:ext uri="{FF2B5EF4-FFF2-40B4-BE49-F238E27FC236}">
                  <a16:creationId xmlns:a16="http://schemas.microsoft.com/office/drawing/2014/main" id="{D63B34BD-8FED-E648-B2E7-02FD1C750062}"/>
                </a:ext>
              </a:extLst>
            </p:cNvPr>
            <p:cNvCxnSpPr>
              <a:cxnSpLocks/>
              <a:stCxn id="8" idx="7"/>
              <a:endCxn id="4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35">
              <a:extLst>
                <a:ext uri="{FF2B5EF4-FFF2-40B4-BE49-F238E27FC236}">
                  <a16:creationId xmlns:a16="http://schemas.microsoft.com/office/drawing/2014/main" id="{3CD46BD1-8512-D049-BF0C-1EFFE7EA0233}"/>
                </a:ext>
              </a:extLst>
            </p:cNvPr>
            <p:cNvCxnSpPr>
              <a:cxnSpLocks/>
              <a:stCxn id="7" idx="5"/>
              <a:endCxn id="6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36">
              <a:extLst>
                <a:ext uri="{FF2B5EF4-FFF2-40B4-BE49-F238E27FC236}">
                  <a16:creationId xmlns:a16="http://schemas.microsoft.com/office/drawing/2014/main" id="{B7896B12-5AE9-014F-A054-37D6C16F72A9}"/>
                </a:ext>
              </a:extLst>
            </p:cNvPr>
            <p:cNvCxnSpPr>
              <a:cxnSpLocks/>
              <a:stCxn id="8" idx="5"/>
              <a:endCxn id="7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37">
              <a:extLst>
                <a:ext uri="{FF2B5EF4-FFF2-40B4-BE49-F238E27FC236}">
                  <a16:creationId xmlns:a16="http://schemas.microsoft.com/office/drawing/2014/main" id="{3775047E-CA66-AF46-B1F6-B4CBD8CCAB86}"/>
                </a:ext>
              </a:extLst>
            </p:cNvPr>
            <p:cNvCxnSpPr>
              <a:cxnSpLocks/>
              <a:stCxn id="7" idx="1"/>
              <a:endCxn id="4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514164C-24AF-6742-8FE4-F6B9EA174C9B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3FF6756-368D-6E41-848E-2C9F8E5CAF22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54B272F-C315-A94D-83BA-7847E311D17A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1CED7C2-691C-3749-9C3C-F105C61EEF82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0" name="直接连接符 42">
              <a:extLst>
                <a:ext uri="{FF2B5EF4-FFF2-40B4-BE49-F238E27FC236}">
                  <a16:creationId xmlns:a16="http://schemas.microsoft.com/office/drawing/2014/main" id="{349AE95B-FB7C-7C4B-AA6B-22AD53E2B710}"/>
                </a:ext>
              </a:extLst>
            </p:cNvPr>
            <p:cNvCxnSpPr>
              <a:cxnSpLocks/>
              <a:stCxn id="6" idx="0"/>
              <a:endCxn id="4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F5D171A-3864-5743-8919-EE195D4F2473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2" name="直接连接符 44">
              <a:extLst>
                <a:ext uri="{FF2B5EF4-FFF2-40B4-BE49-F238E27FC236}">
                  <a16:creationId xmlns:a16="http://schemas.microsoft.com/office/drawing/2014/main" id="{E1BD2D5F-0388-9546-80A1-D3E473D12300}"/>
                </a:ext>
              </a:extLst>
            </p:cNvPr>
            <p:cNvCxnSpPr>
              <a:cxnSpLocks/>
              <a:stCxn id="8" idx="2"/>
              <a:endCxn id="6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01D13D5-DA12-264F-B554-A591B9F605D8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AE7D690-689B-6040-B217-753FBB2454EE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5" name="直接连接符 35">
              <a:extLst>
                <a:ext uri="{FF2B5EF4-FFF2-40B4-BE49-F238E27FC236}">
                  <a16:creationId xmlns:a16="http://schemas.microsoft.com/office/drawing/2014/main" id="{7749EA13-73CB-AE44-B3B7-CB61B1C497B9}"/>
                </a:ext>
              </a:extLst>
            </p:cNvPr>
            <p:cNvCxnSpPr>
              <a:cxnSpLocks/>
              <a:stCxn id="7" idx="3"/>
              <a:endCxn id="6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44">
              <a:extLst>
                <a:ext uri="{FF2B5EF4-FFF2-40B4-BE49-F238E27FC236}">
                  <a16:creationId xmlns:a16="http://schemas.microsoft.com/office/drawing/2014/main" id="{4D394E2B-5EAB-3245-854A-08B8B7873A1B}"/>
                </a:ext>
              </a:extLst>
            </p:cNvPr>
            <p:cNvCxnSpPr>
              <a:cxnSpLocks/>
              <a:stCxn id="8" idx="3"/>
              <a:endCxn id="6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32">
              <a:extLst>
                <a:ext uri="{FF2B5EF4-FFF2-40B4-BE49-F238E27FC236}">
                  <a16:creationId xmlns:a16="http://schemas.microsoft.com/office/drawing/2014/main" id="{AC1EC057-BD19-1948-B67E-352E729BCF6C}"/>
                </a:ext>
              </a:extLst>
            </p:cNvPr>
            <p:cNvCxnSpPr>
              <a:cxnSpLocks/>
              <a:stCxn id="6" idx="1"/>
              <a:endCxn id="5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36">
              <a:extLst>
                <a:ext uri="{FF2B5EF4-FFF2-40B4-BE49-F238E27FC236}">
                  <a16:creationId xmlns:a16="http://schemas.microsoft.com/office/drawing/2014/main" id="{3FAB4686-B8C9-FD4E-BF20-BC2FB910B0E3}"/>
                </a:ext>
              </a:extLst>
            </p:cNvPr>
            <p:cNvCxnSpPr>
              <a:cxnSpLocks/>
              <a:stCxn id="8" idx="4"/>
              <a:endCxn id="7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31">
              <a:extLst>
                <a:ext uri="{FF2B5EF4-FFF2-40B4-BE49-F238E27FC236}">
                  <a16:creationId xmlns:a16="http://schemas.microsoft.com/office/drawing/2014/main" id="{D48FD0A6-24BD-F84D-8C55-AFD194825074}"/>
                </a:ext>
              </a:extLst>
            </p:cNvPr>
            <p:cNvCxnSpPr>
              <a:cxnSpLocks/>
              <a:stCxn id="4" idx="2"/>
              <a:endCxn id="5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34">
              <a:extLst>
                <a:ext uri="{FF2B5EF4-FFF2-40B4-BE49-F238E27FC236}">
                  <a16:creationId xmlns:a16="http://schemas.microsoft.com/office/drawing/2014/main" id="{8655523B-C8EF-C243-B522-2B5B0E7D32BB}"/>
                </a:ext>
              </a:extLst>
            </p:cNvPr>
            <p:cNvCxnSpPr>
              <a:cxnSpLocks/>
              <a:stCxn id="8" idx="0"/>
              <a:endCxn id="4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42">
              <a:extLst>
                <a:ext uri="{FF2B5EF4-FFF2-40B4-BE49-F238E27FC236}">
                  <a16:creationId xmlns:a16="http://schemas.microsoft.com/office/drawing/2014/main" id="{5BBD3B81-415C-8E4D-90CC-38EE408DFA02}"/>
                </a:ext>
              </a:extLst>
            </p:cNvPr>
            <p:cNvCxnSpPr>
              <a:cxnSpLocks/>
              <a:stCxn id="6" idx="1"/>
              <a:endCxn id="4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7">
              <a:extLst>
                <a:ext uri="{FF2B5EF4-FFF2-40B4-BE49-F238E27FC236}">
                  <a16:creationId xmlns:a16="http://schemas.microsoft.com/office/drawing/2014/main" id="{5E21E691-DB06-EF45-A19F-782420493FA1}"/>
                </a:ext>
              </a:extLst>
            </p:cNvPr>
            <p:cNvCxnSpPr>
              <a:cxnSpLocks/>
              <a:stCxn id="7" idx="0"/>
              <a:endCxn id="4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id="{7DAE4077-66C6-1543-9401-136887E028ED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接连接符 54">
            <a:extLst>
              <a:ext uri="{FF2B5EF4-FFF2-40B4-BE49-F238E27FC236}">
                <a16:creationId xmlns:a16="http://schemas.microsoft.com/office/drawing/2014/main" id="{11B3EFBC-E4EF-8C43-9036-A3EB562DF2AA}"/>
              </a:ext>
            </a:extLst>
          </p:cNvPr>
          <p:cNvCxnSpPr>
            <a:cxnSpLocks/>
            <a:stCxn id="36" idx="0"/>
            <a:endCxn id="33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55">
            <a:extLst>
              <a:ext uri="{FF2B5EF4-FFF2-40B4-BE49-F238E27FC236}">
                <a16:creationId xmlns:a16="http://schemas.microsoft.com/office/drawing/2014/main" id="{893EB7E1-ED48-8546-8E7D-FFDE8061ADA4}"/>
              </a:ext>
            </a:extLst>
          </p:cNvPr>
          <p:cNvCxnSpPr>
            <a:cxnSpLocks/>
            <a:stCxn id="37" idx="0"/>
            <a:endCxn id="33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>
            <a:extLst>
              <a:ext uri="{FF2B5EF4-FFF2-40B4-BE49-F238E27FC236}">
                <a16:creationId xmlns:a16="http://schemas.microsoft.com/office/drawing/2014/main" id="{626466BF-8B4B-5B4F-9820-7EF488742FD6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C381F77C-2C39-9A4B-ADA7-31C6F25E6EFD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78224AE-F32D-0C43-A860-2A221ACF7F8B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BDC642E-0A41-064B-AE0B-BB48139DCB06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186446E-A140-DC48-9088-0CF8C1A13E74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802A083-E29E-1A4C-9406-6CB3EC407D2C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F826DE9-9E74-474B-A3BD-770138EE28C2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0F8C2D4-EE6C-8142-8671-8C01702F5E91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16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0.04983 -4.07407E-6 C 0.07205 -4.07407E-6 0.09965 0.03774 0.09965 0.06852 L 0.09965 0.13704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3" y="68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47 L -0.04913 -0.00047 C -0.07135 -0.00047 -0.09861 -0.03889 -0.09861 -0.06968 L -0.09861 -0.13889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48" y="-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26</a:t>
            </a:fld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7F8842D-7985-E146-BB07-C7F7A3856311}"/>
              </a:ext>
            </a:extLst>
          </p:cNvPr>
          <p:cNvGrpSpPr/>
          <p:nvPr/>
        </p:nvGrpSpPr>
        <p:grpSpPr>
          <a:xfrm>
            <a:off x="1286638" y="843654"/>
            <a:ext cx="3118427" cy="3129421"/>
            <a:chOff x="5215660" y="1807535"/>
            <a:chExt cx="3118427" cy="312942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7D3D842-F708-0B4D-B1A1-7E6A157F9461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CD24AC05-0A40-1D43-A80F-7A0943712998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E02846B4-FC4D-A241-91CE-3CD1CB708B73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84EF8076-ADCE-194F-B2AE-219259C8F02D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8E9117E-F399-4E48-A75E-387195F20DF6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9" name="直接连接符 31">
              <a:extLst>
                <a:ext uri="{FF2B5EF4-FFF2-40B4-BE49-F238E27FC236}">
                  <a16:creationId xmlns:a16="http://schemas.microsoft.com/office/drawing/2014/main" id="{DA4F9CBF-20D5-9647-9A08-A086D06C4CFF}"/>
                </a:ext>
              </a:extLst>
            </p:cNvPr>
            <p:cNvCxnSpPr>
              <a:cxnSpLocks/>
              <a:stCxn id="4" idx="1"/>
              <a:endCxn id="5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32">
              <a:extLst>
                <a:ext uri="{FF2B5EF4-FFF2-40B4-BE49-F238E27FC236}">
                  <a16:creationId xmlns:a16="http://schemas.microsoft.com/office/drawing/2014/main" id="{3C975666-A21A-6A42-8701-222A3907D99E}"/>
                </a:ext>
              </a:extLst>
            </p:cNvPr>
            <p:cNvCxnSpPr>
              <a:cxnSpLocks/>
              <a:stCxn id="6" idx="2"/>
              <a:endCxn id="5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A4E8C20-4809-EE46-9FF6-A2FF32B501F6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12" name="直接连接符 34">
              <a:extLst>
                <a:ext uri="{FF2B5EF4-FFF2-40B4-BE49-F238E27FC236}">
                  <a16:creationId xmlns:a16="http://schemas.microsoft.com/office/drawing/2014/main" id="{82126043-9ECD-2345-B27E-EBF25018A013}"/>
                </a:ext>
              </a:extLst>
            </p:cNvPr>
            <p:cNvCxnSpPr>
              <a:cxnSpLocks/>
              <a:stCxn id="8" idx="7"/>
              <a:endCxn id="4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35">
              <a:extLst>
                <a:ext uri="{FF2B5EF4-FFF2-40B4-BE49-F238E27FC236}">
                  <a16:creationId xmlns:a16="http://schemas.microsoft.com/office/drawing/2014/main" id="{218704F4-E54B-A648-93F2-A18F943BFABB}"/>
                </a:ext>
              </a:extLst>
            </p:cNvPr>
            <p:cNvCxnSpPr>
              <a:cxnSpLocks/>
              <a:stCxn id="7" idx="5"/>
              <a:endCxn id="6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36">
              <a:extLst>
                <a:ext uri="{FF2B5EF4-FFF2-40B4-BE49-F238E27FC236}">
                  <a16:creationId xmlns:a16="http://schemas.microsoft.com/office/drawing/2014/main" id="{C3DE3BFA-7952-4847-B912-D11AA8896244}"/>
                </a:ext>
              </a:extLst>
            </p:cNvPr>
            <p:cNvCxnSpPr>
              <a:cxnSpLocks/>
              <a:stCxn id="8" idx="5"/>
              <a:endCxn id="7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37">
              <a:extLst>
                <a:ext uri="{FF2B5EF4-FFF2-40B4-BE49-F238E27FC236}">
                  <a16:creationId xmlns:a16="http://schemas.microsoft.com/office/drawing/2014/main" id="{F1E4DF2A-0998-8441-B10C-AFC605101660}"/>
                </a:ext>
              </a:extLst>
            </p:cNvPr>
            <p:cNvCxnSpPr>
              <a:cxnSpLocks/>
              <a:stCxn id="7" idx="1"/>
              <a:endCxn id="4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0188D7B-D14E-E34E-B852-6C4B0DB4CFF0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37CCC30-2479-0D48-959B-9EBD13EFBEDF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E52E3C9-A9F9-5B42-99B0-334B612868C8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8ABFC33-A86B-8C48-AF8A-30D5174160BA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0" name="直接连接符 42">
              <a:extLst>
                <a:ext uri="{FF2B5EF4-FFF2-40B4-BE49-F238E27FC236}">
                  <a16:creationId xmlns:a16="http://schemas.microsoft.com/office/drawing/2014/main" id="{84003A30-C2C9-074C-B8D0-FF0C4DB845AB}"/>
                </a:ext>
              </a:extLst>
            </p:cNvPr>
            <p:cNvCxnSpPr>
              <a:cxnSpLocks/>
              <a:stCxn id="6" idx="0"/>
              <a:endCxn id="4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D727873-AC9A-7F4A-9876-244E6D26DD05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2" name="直接连接符 44">
              <a:extLst>
                <a:ext uri="{FF2B5EF4-FFF2-40B4-BE49-F238E27FC236}">
                  <a16:creationId xmlns:a16="http://schemas.microsoft.com/office/drawing/2014/main" id="{F0E3E6E2-2A7B-8342-B8D3-722A7F0FFDEC}"/>
                </a:ext>
              </a:extLst>
            </p:cNvPr>
            <p:cNvCxnSpPr>
              <a:cxnSpLocks/>
              <a:stCxn id="8" idx="2"/>
              <a:endCxn id="6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7E43B3D-9B8E-F945-8AB3-301F60529BF1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9C59453-B112-FA4F-84D0-7DB2CDF0DDEE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5" name="直接连接符 35">
              <a:extLst>
                <a:ext uri="{FF2B5EF4-FFF2-40B4-BE49-F238E27FC236}">
                  <a16:creationId xmlns:a16="http://schemas.microsoft.com/office/drawing/2014/main" id="{E313B57F-06DE-BC48-AC96-8231BEBD56D2}"/>
                </a:ext>
              </a:extLst>
            </p:cNvPr>
            <p:cNvCxnSpPr>
              <a:cxnSpLocks/>
              <a:stCxn id="7" idx="3"/>
              <a:endCxn id="6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44">
              <a:extLst>
                <a:ext uri="{FF2B5EF4-FFF2-40B4-BE49-F238E27FC236}">
                  <a16:creationId xmlns:a16="http://schemas.microsoft.com/office/drawing/2014/main" id="{81BECC43-B358-0C4F-8C81-21561EBD6F41}"/>
                </a:ext>
              </a:extLst>
            </p:cNvPr>
            <p:cNvCxnSpPr>
              <a:cxnSpLocks/>
              <a:stCxn id="8" idx="3"/>
              <a:endCxn id="6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32">
              <a:extLst>
                <a:ext uri="{FF2B5EF4-FFF2-40B4-BE49-F238E27FC236}">
                  <a16:creationId xmlns:a16="http://schemas.microsoft.com/office/drawing/2014/main" id="{66EAFC2F-B157-DF44-B88A-A7ACBBF6ADAA}"/>
                </a:ext>
              </a:extLst>
            </p:cNvPr>
            <p:cNvCxnSpPr>
              <a:cxnSpLocks/>
              <a:stCxn id="6" idx="1"/>
              <a:endCxn id="5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36">
              <a:extLst>
                <a:ext uri="{FF2B5EF4-FFF2-40B4-BE49-F238E27FC236}">
                  <a16:creationId xmlns:a16="http://schemas.microsoft.com/office/drawing/2014/main" id="{635A4633-791D-E841-BB02-8026EB18919E}"/>
                </a:ext>
              </a:extLst>
            </p:cNvPr>
            <p:cNvCxnSpPr>
              <a:cxnSpLocks/>
              <a:stCxn id="8" idx="4"/>
              <a:endCxn id="7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31">
              <a:extLst>
                <a:ext uri="{FF2B5EF4-FFF2-40B4-BE49-F238E27FC236}">
                  <a16:creationId xmlns:a16="http://schemas.microsoft.com/office/drawing/2014/main" id="{B6DEDABB-7F77-E64F-B4D8-9B737D7D9D07}"/>
                </a:ext>
              </a:extLst>
            </p:cNvPr>
            <p:cNvCxnSpPr>
              <a:cxnSpLocks/>
              <a:stCxn id="4" idx="2"/>
              <a:endCxn id="5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34">
              <a:extLst>
                <a:ext uri="{FF2B5EF4-FFF2-40B4-BE49-F238E27FC236}">
                  <a16:creationId xmlns:a16="http://schemas.microsoft.com/office/drawing/2014/main" id="{8B0516E0-064D-E340-BE02-E7B27945C764}"/>
                </a:ext>
              </a:extLst>
            </p:cNvPr>
            <p:cNvCxnSpPr>
              <a:cxnSpLocks/>
              <a:stCxn id="8" idx="0"/>
              <a:endCxn id="4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42">
              <a:extLst>
                <a:ext uri="{FF2B5EF4-FFF2-40B4-BE49-F238E27FC236}">
                  <a16:creationId xmlns:a16="http://schemas.microsoft.com/office/drawing/2014/main" id="{202F68B8-E85F-C84A-BD6A-0DE57827D306}"/>
                </a:ext>
              </a:extLst>
            </p:cNvPr>
            <p:cNvCxnSpPr>
              <a:cxnSpLocks/>
              <a:stCxn id="6" idx="1"/>
              <a:endCxn id="4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7">
              <a:extLst>
                <a:ext uri="{FF2B5EF4-FFF2-40B4-BE49-F238E27FC236}">
                  <a16:creationId xmlns:a16="http://schemas.microsoft.com/office/drawing/2014/main" id="{6C867FE1-1D6A-6548-9B41-B7A8D79BF579}"/>
                </a:ext>
              </a:extLst>
            </p:cNvPr>
            <p:cNvCxnSpPr>
              <a:cxnSpLocks/>
              <a:stCxn id="7" idx="0"/>
              <a:endCxn id="4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id="{FF245D36-8B06-5441-90AD-C59F18651605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接连接符 54">
            <a:extLst>
              <a:ext uri="{FF2B5EF4-FFF2-40B4-BE49-F238E27FC236}">
                <a16:creationId xmlns:a16="http://schemas.microsoft.com/office/drawing/2014/main" id="{523274BC-61F1-E449-857E-03A9B68084D6}"/>
              </a:ext>
            </a:extLst>
          </p:cNvPr>
          <p:cNvCxnSpPr>
            <a:cxnSpLocks/>
            <a:stCxn id="36" idx="0"/>
            <a:endCxn id="33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55">
            <a:extLst>
              <a:ext uri="{FF2B5EF4-FFF2-40B4-BE49-F238E27FC236}">
                <a16:creationId xmlns:a16="http://schemas.microsoft.com/office/drawing/2014/main" id="{859DCBBF-031A-F34B-B343-946A34F7B6AE}"/>
              </a:ext>
            </a:extLst>
          </p:cNvPr>
          <p:cNvCxnSpPr>
            <a:cxnSpLocks/>
            <a:stCxn id="37" idx="0"/>
            <a:endCxn id="33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>
            <a:extLst>
              <a:ext uri="{FF2B5EF4-FFF2-40B4-BE49-F238E27FC236}">
                <a16:creationId xmlns:a16="http://schemas.microsoft.com/office/drawing/2014/main" id="{3F08A9C7-4ECA-CC49-8240-0CB5E91DB0A7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7E92840A-B74F-B246-B764-6F840BA58B35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202CDC7-180C-084C-AE8A-F8496A719D16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0D45885-F7C7-1441-B300-5FB39691DD41}"/>
              </a:ext>
            </a:extLst>
          </p:cNvPr>
          <p:cNvSpPr txBox="1"/>
          <p:nvPr/>
        </p:nvSpPr>
        <p:spPr>
          <a:xfrm>
            <a:off x="1248807" y="4675746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(2.1) 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6A096A4-0EC3-8240-811B-B820435A5247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8F7840A-E78A-A14B-B909-347A8FED15D4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F6F6D06-DA26-4645-B359-8907D2F9814A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0EE3B30-8294-F744-A472-60A049BA66BB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C1C30A6-FDDA-5644-8472-FE966B64E848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190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27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59E6053-67DE-9A4E-97CA-CD9423ADB4E4}"/>
              </a:ext>
            </a:extLst>
          </p:cNvPr>
          <p:cNvSpPr/>
          <p:nvPr/>
        </p:nvSpPr>
        <p:spPr>
          <a:xfrm>
            <a:off x="2533592" y="843654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0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BFF311FD-0F83-D843-BAA2-86777C4D784A}"/>
              </a:ext>
            </a:extLst>
          </p:cNvPr>
          <p:cNvSpPr/>
          <p:nvPr/>
        </p:nvSpPr>
        <p:spPr>
          <a:xfrm>
            <a:off x="1286638" y="19163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4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FEA5F7A-7B48-654A-8EFC-3AC40D3049CA}"/>
              </a:ext>
            </a:extLst>
          </p:cNvPr>
          <p:cNvSpPr/>
          <p:nvPr/>
        </p:nvSpPr>
        <p:spPr>
          <a:xfrm>
            <a:off x="1946061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3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983C6D8-BB28-464C-94DE-EF171A917093}"/>
              </a:ext>
            </a:extLst>
          </p:cNvPr>
          <p:cNvSpPr/>
          <p:nvPr/>
        </p:nvSpPr>
        <p:spPr>
          <a:xfrm>
            <a:off x="3280293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2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8302EB7-2ACF-2B4E-B25A-C8D1332C00D0}"/>
              </a:ext>
            </a:extLst>
          </p:cNvPr>
          <p:cNvSpPr/>
          <p:nvPr/>
        </p:nvSpPr>
        <p:spPr>
          <a:xfrm>
            <a:off x="4026995" y="1867958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1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cxnSp>
        <p:nvCxnSpPr>
          <p:cNvPr id="8" name="直接连接符 31">
            <a:extLst>
              <a:ext uri="{FF2B5EF4-FFF2-40B4-BE49-F238E27FC236}">
                <a16:creationId xmlns:a16="http://schemas.microsoft.com/office/drawing/2014/main" id="{13822BF8-6DA1-7E45-B954-BFC95F7C8AAC}"/>
              </a:ext>
            </a:extLst>
          </p:cNvPr>
          <p:cNvCxnSpPr>
            <a:cxnSpLocks/>
            <a:stCxn id="3" idx="1"/>
            <a:endCxn id="4" idx="1"/>
          </p:cNvCxnSpPr>
          <p:nvPr/>
        </p:nvCxnSpPr>
        <p:spPr>
          <a:xfrm rot="16200000" flipH="1" flipV="1">
            <a:off x="1429151" y="811875"/>
            <a:ext cx="1072662" cy="1246954"/>
          </a:xfrm>
          <a:prstGeom prst="curvedConnector3">
            <a:avLst>
              <a:gd name="adj1" fmla="val 3760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2">
            <a:extLst>
              <a:ext uri="{FF2B5EF4-FFF2-40B4-BE49-F238E27FC236}">
                <a16:creationId xmlns:a16="http://schemas.microsoft.com/office/drawing/2014/main" id="{C883B0CD-A023-714F-908C-4FDE5939651A}"/>
              </a:ext>
            </a:extLst>
          </p:cNvPr>
          <p:cNvCxnSpPr>
            <a:cxnSpLocks/>
            <a:stCxn id="5" idx="2"/>
            <a:endCxn id="4" idx="3"/>
          </p:cNvCxnSpPr>
          <p:nvPr/>
        </p:nvCxnSpPr>
        <p:spPr>
          <a:xfrm rot="10800000">
            <a:off x="1342005" y="2239019"/>
            <a:ext cx="604056" cy="1123632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D500F3D5-DEE8-B840-83D8-BFBC102A14B0}"/>
              </a:ext>
            </a:extLst>
          </p:cNvPr>
          <p:cNvSpPr txBox="1"/>
          <p:nvPr/>
        </p:nvSpPr>
        <p:spPr>
          <a:xfrm>
            <a:off x="1676615" y="947377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9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1" name="直接连接符 34">
            <a:extLst>
              <a:ext uri="{FF2B5EF4-FFF2-40B4-BE49-F238E27FC236}">
                <a16:creationId xmlns:a16="http://schemas.microsoft.com/office/drawing/2014/main" id="{22296D39-DF6E-2946-A436-E00B81DA4A8D}"/>
              </a:ext>
            </a:extLst>
          </p:cNvPr>
          <p:cNvCxnSpPr>
            <a:cxnSpLocks/>
            <a:stCxn id="7" idx="7"/>
            <a:endCxn id="3" idx="7"/>
          </p:cNvCxnSpPr>
          <p:nvPr/>
        </p:nvCxnSpPr>
        <p:spPr>
          <a:xfrm rot="16200000" flipV="1">
            <a:off x="3090845" y="664471"/>
            <a:ext cx="1024304" cy="1493403"/>
          </a:xfrm>
          <a:prstGeom prst="curvedConnector3">
            <a:avLst>
              <a:gd name="adj1" fmla="val 95544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5">
            <a:extLst>
              <a:ext uri="{FF2B5EF4-FFF2-40B4-BE49-F238E27FC236}">
                <a16:creationId xmlns:a16="http://schemas.microsoft.com/office/drawing/2014/main" id="{E8B10BE2-2D86-2641-B490-C1C95DAB8E7E}"/>
              </a:ext>
            </a:extLst>
          </p:cNvPr>
          <p:cNvCxnSpPr>
            <a:cxnSpLocks/>
            <a:stCxn id="6" idx="5"/>
            <a:endCxn id="5" idx="3"/>
          </p:cNvCxnSpPr>
          <p:nvPr/>
        </p:nvCxnSpPr>
        <p:spPr>
          <a:xfrm rot="5400000">
            <a:off x="2802212" y="2695535"/>
            <a:ext cx="12700" cy="1601568"/>
          </a:xfrm>
          <a:prstGeom prst="curvedConnector3">
            <a:avLst>
              <a:gd name="adj1" fmla="val 3073173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36">
            <a:extLst>
              <a:ext uri="{FF2B5EF4-FFF2-40B4-BE49-F238E27FC236}">
                <a16:creationId xmlns:a16="http://schemas.microsoft.com/office/drawing/2014/main" id="{BA9A3A4C-575F-6C49-98F8-A3F8A026A709}"/>
              </a:ext>
            </a:extLst>
          </p:cNvPr>
          <p:cNvCxnSpPr>
            <a:cxnSpLocks/>
            <a:stCxn id="7" idx="5"/>
            <a:endCxn id="6" idx="6"/>
          </p:cNvCxnSpPr>
          <p:nvPr/>
        </p:nvCxnSpPr>
        <p:spPr>
          <a:xfrm rot="5400000">
            <a:off x="3418036" y="2430989"/>
            <a:ext cx="1171990" cy="691335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7">
            <a:extLst>
              <a:ext uri="{FF2B5EF4-FFF2-40B4-BE49-F238E27FC236}">
                <a16:creationId xmlns:a16="http://schemas.microsoft.com/office/drawing/2014/main" id="{FFD3FD0B-7228-EA48-970D-02D89BBD336D}"/>
              </a:ext>
            </a:extLst>
          </p:cNvPr>
          <p:cNvCxnSpPr>
            <a:cxnSpLocks/>
            <a:stCxn id="6" idx="1"/>
            <a:endCxn id="3" idx="4"/>
          </p:cNvCxnSpPr>
          <p:nvPr/>
        </p:nvCxnSpPr>
        <p:spPr>
          <a:xfrm flipH="1" flipV="1">
            <a:off x="2722627" y="1221724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2D5A12CD-B159-9244-92C2-6D0F49B405D0}"/>
              </a:ext>
            </a:extLst>
          </p:cNvPr>
          <p:cNvSpPr txBox="1"/>
          <p:nvPr/>
        </p:nvSpPr>
        <p:spPr>
          <a:xfrm>
            <a:off x="3678618" y="992075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5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E541E52-9A8C-664D-85C9-47793D6FEB4A}"/>
              </a:ext>
            </a:extLst>
          </p:cNvPr>
          <p:cNvSpPr txBox="1"/>
          <p:nvPr/>
        </p:nvSpPr>
        <p:spPr>
          <a:xfrm>
            <a:off x="2786675" y="187232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4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3D73789-50F6-E84B-A560-F5991846FD52}"/>
              </a:ext>
            </a:extLst>
          </p:cNvPr>
          <p:cNvSpPr txBox="1"/>
          <p:nvPr/>
        </p:nvSpPr>
        <p:spPr>
          <a:xfrm>
            <a:off x="2199716" y="19117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7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DBA9CD9-3BFA-1B45-A4A8-4E7D97AC1C54}"/>
              </a:ext>
            </a:extLst>
          </p:cNvPr>
          <p:cNvSpPr txBox="1"/>
          <p:nvPr/>
        </p:nvSpPr>
        <p:spPr>
          <a:xfrm>
            <a:off x="1365608" y="267498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9" name="直接连接符 42">
            <a:extLst>
              <a:ext uri="{FF2B5EF4-FFF2-40B4-BE49-F238E27FC236}">
                <a16:creationId xmlns:a16="http://schemas.microsoft.com/office/drawing/2014/main" id="{472CB645-447C-2742-9E3D-75CA9BC2FEE5}"/>
              </a:ext>
            </a:extLst>
          </p:cNvPr>
          <p:cNvCxnSpPr>
            <a:cxnSpLocks/>
            <a:stCxn id="5" idx="0"/>
            <a:endCxn id="3" idx="4"/>
          </p:cNvCxnSpPr>
          <p:nvPr/>
        </p:nvCxnSpPr>
        <p:spPr>
          <a:xfrm flipV="1">
            <a:off x="2135096" y="1221724"/>
            <a:ext cx="587531" cy="1951892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027BB012-22E4-F74F-BC72-3BA0F75E2497}"/>
              </a:ext>
            </a:extLst>
          </p:cNvPr>
          <p:cNvSpPr txBox="1"/>
          <p:nvPr/>
        </p:nvSpPr>
        <p:spPr>
          <a:xfrm>
            <a:off x="2670884" y="3603743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1" name="直接连接符 44">
            <a:extLst>
              <a:ext uri="{FF2B5EF4-FFF2-40B4-BE49-F238E27FC236}">
                <a16:creationId xmlns:a16="http://schemas.microsoft.com/office/drawing/2014/main" id="{753A78B7-496C-D044-8B59-AB41DA4A3B90}"/>
              </a:ext>
            </a:extLst>
          </p:cNvPr>
          <p:cNvCxnSpPr>
            <a:cxnSpLocks/>
            <a:stCxn id="7" idx="2"/>
            <a:endCxn id="5" idx="7"/>
          </p:cNvCxnSpPr>
          <p:nvPr/>
        </p:nvCxnSpPr>
        <p:spPr>
          <a:xfrm rot="10800000" flipV="1">
            <a:off x="2268765" y="2056993"/>
            <a:ext cx="1758231" cy="1171990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1EAE2C9C-2834-E449-93B2-5029D1548ACE}"/>
              </a:ext>
            </a:extLst>
          </p:cNvPr>
          <p:cNvSpPr txBox="1"/>
          <p:nvPr/>
        </p:nvSpPr>
        <p:spPr>
          <a:xfrm>
            <a:off x="3590488" y="210276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3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19B72D3-62DF-5943-83EE-2A7DA2CDA9F9}"/>
              </a:ext>
            </a:extLst>
          </p:cNvPr>
          <p:cNvSpPr txBox="1"/>
          <p:nvPr/>
        </p:nvSpPr>
        <p:spPr>
          <a:xfrm>
            <a:off x="4003321" y="264298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6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4" name="直接连接符 35">
            <a:extLst>
              <a:ext uri="{FF2B5EF4-FFF2-40B4-BE49-F238E27FC236}">
                <a16:creationId xmlns:a16="http://schemas.microsoft.com/office/drawing/2014/main" id="{A9D11A22-2CD0-1E45-A4B0-2CF5C14AB437}"/>
              </a:ext>
            </a:extLst>
          </p:cNvPr>
          <p:cNvCxnSpPr>
            <a:cxnSpLocks/>
            <a:stCxn id="6" idx="3"/>
            <a:endCxn id="5" idx="5"/>
          </p:cNvCxnSpPr>
          <p:nvPr/>
        </p:nvCxnSpPr>
        <p:spPr>
          <a:xfrm rot="5400000">
            <a:off x="2802212" y="2962871"/>
            <a:ext cx="12700" cy="1066896"/>
          </a:xfrm>
          <a:prstGeom prst="curvedConnector3">
            <a:avLst>
              <a:gd name="adj1" fmla="val 2235961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44">
            <a:extLst>
              <a:ext uri="{FF2B5EF4-FFF2-40B4-BE49-F238E27FC236}">
                <a16:creationId xmlns:a16="http://schemas.microsoft.com/office/drawing/2014/main" id="{4FAF82D5-804B-D044-B8F5-E5CB8C7971A1}"/>
              </a:ext>
            </a:extLst>
          </p:cNvPr>
          <p:cNvCxnSpPr>
            <a:cxnSpLocks/>
            <a:stCxn id="7" idx="3"/>
            <a:endCxn id="5" idx="6"/>
          </p:cNvCxnSpPr>
          <p:nvPr/>
        </p:nvCxnSpPr>
        <p:spPr>
          <a:xfrm rot="5400000">
            <a:off x="2617252" y="1897541"/>
            <a:ext cx="1171990" cy="1758231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32">
            <a:extLst>
              <a:ext uri="{FF2B5EF4-FFF2-40B4-BE49-F238E27FC236}">
                <a16:creationId xmlns:a16="http://schemas.microsoft.com/office/drawing/2014/main" id="{BA37C9E0-D1BD-E64D-97D0-D931FB57B256}"/>
              </a:ext>
            </a:extLst>
          </p:cNvPr>
          <p:cNvCxnSpPr>
            <a:cxnSpLocks/>
            <a:stCxn id="5" idx="1"/>
            <a:endCxn id="4" idx="4"/>
          </p:cNvCxnSpPr>
          <p:nvPr/>
        </p:nvCxnSpPr>
        <p:spPr>
          <a:xfrm rot="16200000" flipV="1">
            <a:off x="1271253" y="2498807"/>
            <a:ext cx="934597" cy="525755"/>
          </a:xfrm>
          <a:prstGeom prst="curvedConnector3">
            <a:avLst>
              <a:gd name="adj1" fmla="val 23265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36">
            <a:extLst>
              <a:ext uri="{FF2B5EF4-FFF2-40B4-BE49-F238E27FC236}">
                <a16:creationId xmlns:a16="http://schemas.microsoft.com/office/drawing/2014/main" id="{D20D58B3-96EC-DF4E-8FDF-F32B934D34F8}"/>
              </a:ext>
            </a:extLst>
          </p:cNvPr>
          <p:cNvCxnSpPr>
            <a:cxnSpLocks/>
            <a:stCxn id="7" idx="4"/>
            <a:endCxn id="6" idx="7"/>
          </p:cNvCxnSpPr>
          <p:nvPr/>
        </p:nvCxnSpPr>
        <p:spPr>
          <a:xfrm rot="5400000">
            <a:off x="3418036" y="2430988"/>
            <a:ext cx="982955" cy="613034"/>
          </a:xfrm>
          <a:prstGeom prst="curvedConnector3">
            <a:avLst>
              <a:gd name="adj1" fmla="val 80287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31">
            <a:extLst>
              <a:ext uri="{FF2B5EF4-FFF2-40B4-BE49-F238E27FC236}">
                <a16:creationId xmlns:a16="http://schemas.microsoft.com/office/drawing/2014/main" id="{A2597D15-0B0A-AB4A-871B-4BC703484F63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10800000" flipV="1">
            <a:off x="1475674" y="1032688"/>
            <a:ext cx="1057919" cy="883627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4">
            <a:extLst>
              <a:ext uri="{FF2B5EF4-FFF2-40B4-BE49-F238E27FC236}">
                <a16:creationId xmlns:a16="http://schemas.microsoft.com/office/drawing/2014/main" id="{A70650F7-126B-5541-B67C-732243B44696}"/>
              </a:ext>
            </a:extLst>
          </p:cNvPr>
          <p:cNvCxnSpPr>
            <a:cxnSpLocks/>
            <a:stCxn id="7" idx="0"/>
            <a:endCxn id="3" idx="6"/>
          </p:cNvCxnSpPr>
          <p:nvPr/>
        </p:nvCxnSpPr>
        <p:spPr>
          <a:xfrm rot="16200000" flipV="1">
            <a:off x="3146212" y="798140"/>
            <a:ext cx="835269" cy="1304368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42">
            <a:extLst>
              <a:ext uri="{FF2B5EF4-FFF2-40B4-BE49-F238E27FC236}">
                <a16:creationId xmlns:a16="http://schemas.microsoft.com/office/drawing/2014/main" id="{8BB55FC9-1F11-484A-A437-69BCDC2D5835}"/>
              </a:ext>
            </a:extLst>
          </p:cNvPr>
          <p:cNvCxnSpPr>
            <a:cxnSpLocks/>
            <a:stCxn id="5" idx="1"/>
            <a:endCxn id="3" idx="3"/>
          </p:cNvCxnSpPr>
          <p:nvPr/>
        </p:nvCxnSpPr>
        <p:spPr>
          <a:xfrm flipV="1">
            <a:off x="2001428" y="1166357"/>
            <a:ext cx="587531" cy="20626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7">
            <a:extLst>
              <a:ext uri="{FF2B5EF4-FFF2-40B4-BE49-F238E27FC236}">
                <a16:creationId xmlns:a16="http://schemas.microsoft.com/office/drawing/2014/main" id="{2AED004E-B006-DF46-BCBB-469E4C90E78D}"/>
              </a:ext>
            </a:extLst>
          </p:cNvPr>
          <p:cNvCxnSpPr>
            <a:cxnSpLocks/>
            <a:stCxn id="6" idx="0"/>
            <a:endCxn id="3" idx="5"/>
          </p:cNvCxnSpPr>
          <p:nvPr/>
        </p:nvCxnSpPr>
        <p:spPr>
          <a:xfrm flipH="1" flipV="1">
            <a:off x="2856295" y="1166357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A96B2B28-7139-BD4A-96BE-8621B956168E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54">
            <a:extLst>
              <a:ext uri="{FF2B5EF4-FFF2-40B4-BE49-F238E27FC236}">
                <a16:creationId xmlns:a16="http://schemas.microsoft.com/office/drawing/2014/main" id="{150365F4-B824-6B4A-9886-E7ED11030647}"/>
              </a:ext>
            </a:extLst>
          </p:cNvPr>
          <p:cNvCxnSpPr>
            <a:cxnSpLocks/>
            <a:stCxn id="35" idx="0"/>
            <a:endCxn id="32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55">
            <a:extLst>
              <a:ext uri="{FF2B5EF4-FFF2-40B4-BE49-F238E27FC236}">
                <a16:creationId xmlns:a16="http://schemas.microsoft.com/office/drawing/2014/main" id="{1882DE5C-BC76-B24A-9336-CE3083DD98BE}"/>
              </a:ext>
            </a:extLst>
          </p:cNvPr>
          <p:cNvCxnSpPr>
            <a:cxnSpLocks/>
            <a:stCxn id="36" idx="0"/>
            <a:endCxn id="32" idx="5"/>
          </p:cNvCxnSpPr>
          <p:nvPr/>
        </p:nvCxnSpPr>
        <p:spPr>
          <a:xfrm flipH="1" flipV="1">
            <a:off x="7099303" y="2557203"/>
            <a:ext cx="658221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>
            <a:extLst>
              <a:ext uri="{FF2B5EF4-FFF2-40B4-BE49-F238E27FC236}">
                <a16:creationId xmlns:a16="http://schemas.microsoft.com/office/drawing/2014/main" id="{B0F6E377-4558-E546-90C3-4182349A0D5D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075FAB14-50F2-B941-9137-B4E52461E8F0}"/>
              </a:ext>
            </a:extLst>
          </p:cNvPr>
          <p:cNvSpPr/>
          <p:nvPr/>
        </p:nvSpPr>
        <p:spPr>
          <a:xfrm>
            <a:off x="7404966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58F2480-2298-184F-A9F3-F821D0B85590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(3)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2F4EED9-C0C1-7F43-96F3-5BBFC4B3E780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3EF2C9A-D0E2-3D40-8BF1-D15A3BD54158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A5983E8-56F3-7146-B695-829E7EE1E08C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6D3952E-95AF-3944-B254-7E6A101435A6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5059D68-0A15-7143-9137-8AC8B57784FF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92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4983 -4.07407E-6 C -0.07222 -4.07407E-6 -0.09966 -0.03819 -0.09966 -0.06898 L -0.09966 -0.13773 " pathEditMode="relative" rAng="0" ptsTypes="AAAA">
                                      <p:cBhvr>
                                        <p:cTn id="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3" y="-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28</a:t>
            </a:fld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2736247-7305-5D45-AD94-FFAFFCBC8AAD}"/>
              </a:ext>
            </a:extLst>
          </p:cNvPr>
          <p:cNvGrpSpPr/>
          <p:nvPr/>
        </p:nvGrpSpPr>
        <p:grpSpPr>
          <a:xfrm>
            <a:off x="1286638" y="843654"/>
            <a:ext cx="3118427" cy="3129421"/>
            <a:chOff x="5215660" y="1807535"/>
            <a:chExt cx="3118427" cy="312942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16E079F-79FD-7B4D-8868-93E096B29695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4D6E9726-8069-AE4D-835C-9DE082D916D8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1D6C633E-C166-8F4B-9964-3EC94049AB30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6D3D25F-36CD-4949-AFFA-D61F602AFE74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B187FCA-61C2-9E46-A4F1-C7281A9688F4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9" name="直接连接符 31">
              <a:extLst>
                <a:ext uri="{FF2B5EF4-FFF2-40B4-BE49-F238E27FC236}">
                  <a16:creationId xmlns:a16="http://schemas.microsoft.com/office/drawing/2014/main" id="{6A367ABC-20B8-6B48-99FB-2A0F7892F4C3}"/>
                </a:ext>
              </a:extLst>
            </p:cNvPr>
            <p:cNvCxnSpPr>
              <a:cxnSpLocks/>
              <a:stCxn id="4" idx="1"/>
              <a:endCxn id="5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32">
              <a:extLst>
                <a:ext uri="{FF2B5EF4-FFF2-40B4-BE49-F238E27FC236}">
                  <a16:creationId xmlns:a16="http://schemas.microsoft.com/office/drawing/2014/main" id="{868C5CB7-7502-4249-AFFD-ADD87665D2DC}"/>
                </a:ext>
              </a:extLst>
            </p:cNvPr>
            <p:cNvCxnSpPr>
              <a:cxnSpLocks/>
              <a:stCxn id="6" idx="2"/>
              <a:endCxn id="5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8781CB5-A6D4-A142-980F-2F91A199EDAD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12" name="直接连接符 34">
              <a:extLst>
                <a:ext uri="{FF2B5EF4-FFF2-40B4-BE49-F238E27FC236}">
                  <a16:creationId xmlns:a16="http://schemas.microsoft.com/office/drawing/2014/main" id="{5F0209F6-AE4B-CE47-9AB0-96E5FAAAD6CB}"/>
                </a:ext>
              </a:extLst>
            </p:cNvPr>
            <p:cNvCxnSpPr>
              <a:cxnSpLocks/>
              <a:stCxn id="8" idx="7"/>
              <a:endCxn id="4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35">
              <a:extLst>
                <a:ext uri="{FF2B5EF4-FFF2-40B4-BE49-F238E27FC236}">
                  <a16:creationId xmlns:a16="http://schemas.microsoft.com/office/drawing/2014/main" id="{A16C1D56-3055-C044-A318-609D3A8E8917}"/>
                </a:ext>
              </a:extLst>
            </p:cNvPr>
            <p:cNvCxnSpPr>
              <a:cxnSpLocks/>
              <a:stCxn id="7" idx="5"/>
              <a:endCxn id="6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36">
              <a:extLst>
                <a:ext uri="{FF2B5EF4-FFF2-40B4-BE49-F238E27FC236}">
                  <a16:creationId xmlns:a16="http://schemas.microsoft.com/office/drawing/2014/main" id="{30A2B103-35D7-1D46-A503-5015C567DFA9}"/>
                </a:ext>
              </a:extLst>
            </p:cNvPr>
            <p:cNvCxnSpPr>
              <a:cxnSpLocks/>
              <a:stCxn id="8" idx="5"/>
              <a:endCxn id="7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37">
              <a:extLst>
                <a:ext uri="{FF2B5EF4-FFF2-40B4-BE49-F238E27FC236}">
                  <a16:creationId xmlns:a16="http://schemas.microsoft.com/office/drawing/2014/main" id="{E11E3F85-C6B9-FD44-B22E-CE7CACC686C0}"/>
                </a:ext>
              </a:extLst>
            </p:cNvPr>
            <p:cNvCxnSpPr>
              <a:cxnSpLocks/>
              <a:stCxn id="7" idx="1"/>
              <a:endCxn id="4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E481DDA-D82B-CA47-B802-5DCCCB855C32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D9BCF69-5B42-CF45-B5D9-E237337FC70C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01305E6-F24C-8A40-B505-06E6D2E5A116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E046AEF-58BF-8D49-BE0A-62E379B3D3E9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0" name="直接连接符 42">
              <a:extLst>
                <a:ext uri="{FF2B5EF4-FFF2-40B4-BE49-F238E27FC236}">
                  <a16:creationId xmlns:a16="http://schemas.microsoft.com/office/drawing/2014/main" id="{76B750EE-4926-AE47-85AA-133440679BA6}"/>
                </a:ext>
              </a:extLst>
            </p:cNvPr>
            <p:cNvCxnSpPr>
              <a:cxnSpLocks/>
              <a:stCxn id="6" idx="0"/>
              <a:endCxn id="4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031B4EC-805A-0F44-815A-7B32748DDBC2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2" name="直接连接符 44">
              <a:extLst>
                <a:ext uri="{FF2B5EF4-FFF2-40B4-BE49-F238E27FC236}">
                  <a16:creationId xmlns:a16="http://schemas.microsoft.com/office/drawing/2014/main" id="{EC9533F9-840A-D746-8D2A-6725E41A8D55}"/>
                </a:ext>
              </a:extLst>
            </p:cNvPr>
            <p:cNvCxnSpPr>
              <a:cxnSpLocks/>
              <a:stCxn id="8" idx="2"/>
              <a:endCxn id="6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711D458-1C70-C84D-9301-1D653B3CC6A4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8589029-A6AD-6340-8871-E8DD211B6AF3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5" name="直接连接符 35">
              <a:extLst>
                <a:ext uri="{FF2B5EF4-FFF2-40B4-BE49-F238E27FC236}">
                  <a16:creationId xmlns:a16="http://schemas.microsoft.com/office/drawing/2014/main" id="{C169590F-7E3F-B34A-9631-543FF3DD7355}"/>
                </a:ext>
              </a:extLst>
            </p:cNvPr>
            <p:cNvCxnSpPr>
              <a:cxnSpLocks/>
              <a:stCxn id="7" idx="3"/>
              <a:endCxn id="6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44">
              <a:extLst>
                <a:ext uri="{FF2B5EF4-FFF2-40B4-BE49-F238E27FC236}">
                  <a16:creationId xmlns:a16="http://schemas.microsoft.com/office/drawing/2014/main" id="{3C0CABAD-A864-5946-BE10-244FFEEED99A}"/>
                </a:ext>
              </a:extLst>
            </p:cNvPr>
            <p:cNvCxnSpPr>
              <a:cxnSpLocks/>
              <a:stCxn id="8" idx="3"/>
              <a:endCxn id="6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32">
              <a:extLst>
                <a:ext uri="{FF2B5EF4-FFF2-40B4-BE49-F238E27FC236}">
                  <a16:creationId xmlns:a16="http://schemas.microsoft.com/office/drawing/2014/main" id="{91BAC6FC-F9E9-FB4C-AA6D-14959E6A926D}"/>
                </a:ext>
              </a:extLst>
            </p:cNvPr>
            <p:cNvCxnSpPr>
              <a:cxnSpLocks/>
              <a:stCxn id="6" idx="1"/>
              <a:endCxn id="5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36">
              <a:extLst>
                <a:ext uri="{FF2B5EF4-FFF2-40B4-BE49-F238E27FC236}">
                  <a16:creationId xmlns:a16="http://schemas.microsoft.com/office/drawing/2014/main" id="{E4613A7C-F246-7A4B-85E2-0E9E34F83BE1}"/>
                </a:ext>
              </a:extLst>
            </p:cNvPr>
            <p:cNvCxnSpPr>
              <a:cxnSpLocks/>
              <a:stCxn id="8" idx="4"/>
              <a:endCxn id="7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31">
              <a:extLst>
                <a:ext uri="{FF2B5EF4-FFF2-40B4-BE49-F238E27FC236}">
                  <a16:creationId xmlns:a16="http://schemas.microsoft.com/office/drawing/2014/main" id="{BD137353-F97E-B640-81B4-A10D2B61D9F4}"/>
                </a:ext>
              </a:extLst>
            </p:cNvPr>
            <p:cNvCxnSpPr>
              <a:cxnSpLocks/>
              <a:stCxn id="4" idx="2"/>
              <a:endCxn id="5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34">
              <a:extLst>
                <a:ext uri="{FF2B5EF4-FFF2-40B4-BE49-F238E27FC236}">
                  <a16:creationId xmlns:a16="http://schemas.microsoft.com/office/drawing/2014/main" id="{0DD0283F-64B0-9845-A572-950B84C0CBB6}"/>
                </a:ext>
              </a:extLst>
            </p:cNvPr>
            <p:cNvCxnSpPr>
              <a:cxnSpLocks/>
              <a:stCxn id="8" idx="0"/>
              <a:endCxn id="4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42">
              <a:extLst>
                <a:ext uri="{FF2B5EF4-FFF2-40B4-BE49-F238E27FC236}">
                  <a16:creationId xmlns:a16="http://schemas.microsoft.com/office/drawing/2014/main" id="{2726C405-07EF-3A42-B6D5-E143256F612D}"/>
                </a:ext>
              </a:extLst>
            </p:cNvPr>
            <p:cNvCxnSpPr>
              <a:cxnSpLocks/>
              <a:stCxn id="6" idx="1"/>
              <a:endCxn id="4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7">
              <a:extLst>
                <a:ext uri="{FF2B5EF4-FFF2-40B4-BE49-F238E27FC236}">
                  <a16:creationId xmlns:a16="http://schemas.microsoft.com/office/drawing/2014/main" id="{D255EC99-B10B-9644-A3C4-5DE87D3B3419}"/>
                </a:ext>
              </a:extLst>
            </p:cNvPr>
            <p:cNvCxnSpPr>
              <a:cxnSpLocks/>
              <a:stCxn id="7" idx="0"/>
              <a:endCxn id="4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id="{ABA2684C-E72E-F749-A8C8-8E5AC0F2FA26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接连接符 54">
            <a:extLst>
              <a:ext uri="{FF2B5EF4-FFF2-40B4-BE49-F238E27FC236}">
                <a16:creationId xmlns:a16="http://schemas.microsoft.com/office/drawing/2014/main" id="{5D4B304B-82AB-2141-8432-3FC268CD3D9F}"/>
              </a:ext>
            </a:extLst>
          </p:cNvPr>
          <p:cNvCxnSpPr>
            <a:cxnSpLocks/>
            <a:stCxn id="35" idx="0"/>
            <a:endCxn id="33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>
            <a:extLst>
              <a:ext uri="{FF2B5EF4-FFF2-40B4-BE49-F238E27FC236}">
                <a16:creationId xmlns:a16="http://schemas.microsoft.com/office/drawing/2014/main" id="{73D8ECA6-D6BB-7547-9F45-74EF801B923C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CE9DE9F-2D94-684D-89C9-B092BEDAEA6C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(3)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70DB310-DBAF-8041-8615-E684CF3ECA71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2C95419-D93C-694B-8368-F703E57CC716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A787FE3-D321-3C4F-937B-40C09668812E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09B576E-92AA-6A45-AAAF-FBE931795E82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3081EA0-7526-1649-B378-4B91E28585FE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50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04357 -4.07407E-6 C 0.06302 -4.07407E-6 0.08715 -0.03796 0.08715 -0.06851 L 0.08715 -0.136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-68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69 L -0.04288 0.00069 C -0.06215 0.00069 -0.08593 0.03843 -0.08593 0.06921 L -0.08593 0.13773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3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29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70EB593-AC65-9A42-B764-351785222330}"/>
              </a:ext>
            </a:extLst>
          </p:cNvPr>
          <p:cNvSpPr/>
          <p:nvPr/>
        </p:nvSpPr>
        <p:spPr>
          <a:xfrm>
            <a:off x="2533592" y="843654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0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CE5D435-75EA-5141-B84D-24D682EF5E4F}"/>
              </a:ext>
            </a:extLst>
          </p:cNvPr>
          <p:cNvSpPr/>
          <p:nvPr/>
        </p:nvSpPr>
        <p:spPr>
          <a:xfrm>
            <a:off x="1286638" y="19163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4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C275783-C189-C84D-9BFF-6A6ED7D48C75}"/>
              </a:ext>
            </a:extLst>
          </p:cNvPr>
          <p:cNvSpPr/>
          <p:nvPr/>
        </p:nvSpPr>
        <p:spPr>
          <a:xfrm>
            <a:off x="1946061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3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C6EEA21-E754-4D46-9E1C-6ABE7A51E92E}"/>
              </a:ext>
            </a:extLst>
          </p:cNvPr>
          <p:cNvSpPr/>
          <p:nvPr/>
        </p:nvSpPr>
        <p:spPr>
          <a:xfrm>
            <a:off x="3280293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2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67D60B0-9395-C448-B254-5A7DABF7E95D}"/>
              </a:ext>
            </a:extLst>
          </p:cNvPr>
          <p:cNvSpPr/>
          <p:nvPr/>
        </p:nvSpPr>
        <p:spPr>
          <a:xfrm>
            <a:off x="4026995" y="1867958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1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cxnSp>
        <p:nvCxnSpPr>
          <p:cNvPr id="8" name="直接连接符 31">
            <a:extLst>
              <a:ext uri="{FF2B5EF4-FFF2-40B4-BE49-F238E27FC236}">
                <a16:creationId xmlns:a16="http://schemas.microsoft.com/office/drawing/2014/main" id="{465B6C97-4CB5-3240-B3B7-0FBC244B90CC}"/>
              </a:ext>
            </a:extLst>
          </p:cNvPr>
          <p:cNvCxnSpPr>
            <a:cxnSpLocks/>
            <a:stCxn id="3" idx="1"/>
            <a:endCxn id="4" idx="1"/>
          </p:cNvCxnSpPr>
          <p:nvPr/>
        </p:nvCxnSpPr>
        <p:spPr>
          <a:xfrm rot="16200000" flipH="1" flipV="1">
            <a:off x="1429151" y="811875"/>
            <a:ext cx="1072662" cy="1246954"/>
          </a:xfrm>
          <a:prstGeom prst="curvedConnector3">
            <a:avLst>
              <a:gd name="adj1" fmla="val 3760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2">
            <a:extLst>
              <a:ext uri="{FF2B5EF4-FFF2-40B4-BE49-F238E27FC236}">
                <a16:creationId xmlns:a16="http://schemas.microsoft.com/office/drawing/2014/main" id="{841C0264-DBF6-9847-B0C4-966D37E3737F}"/>
              </a:ext>
            </a:extLst>
          </p:cNvPr>
          <p:cNvCxnSpPr>
            <a:cxnSpLocks/>
            <a:stCxn id="5" idx="2"/>
            <a:endCxn id="4" idx="3"/>
          </p:cNvCxnSpPr>
          <p:nvPr/>
        </p:nvCxnSpPr>
        <p:spPr>
          <a:xfrm rot="10800000">
            <a:off x="1342005" y="2239019"/>
            <a:ext cx="604056" cy="1123632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34517DDD-87AE-6944-A211-65E973557CBE}"/>
              </a:ext>
            </a:extLst>
          </p:cNvPr>
          <p:cNvSpPr txBox="1"/>
          <p:nvPr/>
        </p:nvSpPr>
        <p:spPr>
          <a:xfrm>
            <a:off x="1676615" y="947377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9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1" name="直接连接符 34">
            <a:extLst>
              <a:ext uri="{FF2B5EF4-FFF2-40B4-BE49-F238E27FC236}">
                <a16:creationId xmlns:a16="http://schemas.microsoft.com/office/drawing/2014/main" id="{059FC0B7-A46C-6849-BC75-D0688D9D94BA}"/>
              </a:ext>
            </a:extLst>
          </p:cNvPr>
          <p:cNvCxnSpPr>
            <a:cxnSpLocks/>
            <a:stCxn id="7" idx="7"/>
            <a:endCxn id="3" idx="7"/>
          </p:cNvCxnSpPr>
          <p:nvPr/>
        </p:nvCxnSpPr>
        <p:spPr>
          <a:xfrm rot="16200000" flipV="1">
            <a:off x="3090845" y="664471"/>
            <a:ext cx="1024304" cy="1493403"/>
          </a:xfrm>
          <a:prstGeom prst="curvedConnector3">
            <a:avLst>
              <a:gd name="adj1" fmla="val 95544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5">
            <a:extLst>
              <a:ext uri="{FF2B5EF4-FFF2-40B4-BE49-F238E27FC236}">
                <a16:creationId xmlns:a16="http://schemas.microsoft.com/office/drawing/2014/main" id="{67A69625-AA65-E345-A5E5-576497CEA156}"/>
              </a:ext>
            </a:extLst>
          </p:cNvPr>
          <p:cNvCxnSpPr>
            <a:cxnSpLocks/>
            <a:stCxn id="6" idx="5"/>
            <a:endCxn id="5" idx="3"/>
          </p:cNvCxnSpPr>
          <p:nvPr/>
        </p:nvCxnSpPr>
        <p:spPr>
          <a:xfrm rot="5400000">
            <a:off x="2802212" y="2695535"/>
            <a:ext cx="12700" cy="1601568"/>
          </a:xfrm>
          <a:prstGeom prst="curvedConnector3">
            <a:avLst>
              <a:gd name="adj1" fmla="val 3073173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36">
            <a:extLst>
              <a:ext uri="{FF2B5EF4-FFF2-40B4-BE49-F238E27FC236}">
                <a16:creationId xmlns:a16="http://schemas.microsoft.com/office/drawing/2014/main" id="{69AF92FC-C4BB-6D40-9452-529194268B9F}"/>
              </a:ext>
            </a:extLst>
          </p:cNvPr>
          <p:cNvCxnSpPr>
            <a:cxnSpLocks/>
            <a:stCxn id="7" idx="5"/>
            <a:endCxn id="6" idx="6"/>
          </p:cNvCxnSpPr>
          <p:nvPr/>
        </p:nvCxnSpPr>
        <p:spPr>
          <a:xfrm rot="5400000">
            <a:off x="3418036" y="2430989"/>
            <a:ext cx="1171990" cy="691335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7">
            <a:extLst>
              <a:ext uri="{FF2B5EF4-FFF2-40B4-BE49-F238E27FC236}">
                <a16:creationId xmlns:a16="http://schemas.microsoft.com/office/drawing/2014/main" id="{06F35657-6204-2548-AFDE-D70C4D7723F8}"/>
              </a:ext>
            </a:extLst>
          </p:cNvPr>
          <p:cNvCxnSpPr>
            <a:cxnSpLocks/>
            <a:stCxn id="6" idx="1"/>
            <a:endCxn id="3" idx="4"/>
          </p:cNvCxnSpPr>
          <p:nvPr/>
        </p:nvCxnSpPr>
        <p:spPr>
          <a:xfrm flipH="1" flipV="1">
            <a:off x="2722627" y="1221724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5FC4C78-1D36-E54E-ADFE-4FAA894BB664}"/>
              </a:ext>
            </a:extLst>
          </p:cNvPr>
          <p:cNvSpPr txBox="1"/>
          <p:nvPr/>
        </p:nvSpPr>
        <p:spPr>
          <a:xfrm>
            <a:off x="3678618" y="992075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5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97EF568-95E6-AE40-82C8-C5348EF78192}"/>
              </a:ext>
            </a:extLst>
          </p:cNvPr>
          <p:cNvSpPr txBox="1"/>
          <p:nvPr/>
        </p:nvSpPr>
        <p:spPr>
          <a:xfrm>
            <a:off x="2786675" y="187232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4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C2946E9-50C6-FC46-984C-8DE4A0946DA5}"/>
              </a:ext>
            </a:extLst>
          </p:cNvPr>
          <p:cNvSpPr txBox="1"/>
          <p:nvPr/>
        </p:nvSpPr>
        <p:spPr>
          <a:xfrm>
            <a:off x="2199716" y="19117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7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229FE05-4BEB-5449-9DF4-CD531349016C}"/>
              </a:ext>
            </a:extLst>
          </p:cNvPr>
          <p:cNvSpPr txBox="1"/>
          <p:nvPr/>
        </p:nvSpPr>
        <p:spPr>
          <a:xfrm>
            <a:off x="1365608" y="267498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9" name="直接连接符 42">
            <a:extLst>
              <a:ext uri="{FF2B5EF4-FFF2-40B4-BE49-F238E27FC236}">
                <a16:creationId xmlns:a16="http://schemas.microsoft.com/office/drawing/2014/main" id="{360B0E11-D85F-7848-8B6A-D73ED5880F18}"/>
              </a:ext>
            </a:extLst>
          </p:cNvPr>
          <p:cNvCxnSpPr>
            <a:cxnSpLocks/>
            <a:stCxn id="5" idx="0"/>
            <a:endCxn id="3" idx="4"/>
          </p:cNvCxnSpPr>
          <p:nvPr/>
        </p:nvCxnSpPr>
        <p:spPr>
          <a:xfrm flipV="1">
            <a:off x="2135096" y="1221724"/>
            <a:ext cx="587531" cy="1951892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757A6047-F123-474F-A884-8FB88E3D7D1A}"/>
              </a:ext>
            </a:extLst>
          </p:cNvPr>
          <p:cNvSpPr txBox="1"/>
          <p:nvPr/>
        </p:nvSpPr>
        <p:spPr>
          <a:xfrm>
            <a:off x="2670884" y="3603743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1" name="直接连接符 44">
            <a:extLst>
              <a:ext uri="{FF2B5EF4-FFF2-40B4-BE49-F238E27FC236}">
                <a16:creationId xmlns:a16="http://schemas.microsoft.com/office/drawing/2014/main" id="{5610C94C-1770-864C-80D8-004EB6FE8065}"/>
              </a:ext>
            </a:extLst>
          </p:cNvPr>
          <p:cNvCxnSpPr>
            <a:cxnSpLocks/>
            <a:stCxn id="7" idx="2"/>
            <a:endCxn id="5" idx="7"/>
          </p:cNvCxnSpPr>
          <p:nvPr/>
        </p:nvCxnSpPr>
        <p:spPr>
          <a:xfrm rot="10800000" flipV="1">
            <a:off x="2268765" y="2056993"/>
            <a:ext cx="1758231" cy="1171990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99177B64-A494-8846-9D9C-1D3F5474ED47}"/>
              </a:ext>
            </a:extLst>
          </p:cNvPr>
          <p:cNvSpPr txBox="1"/>
          <p:nvPr/>
        </p:nvSpPr>
        <p:spPr>
          <a:xfrm>
            <a:off x="3590488" y="210276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3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FFB4DF7-D5C8-6A4E-82EE-68D9D5FC47C7}"/>
              </a:ext>
            </a:extLst>
          </p:cNvPr>
          <p:cNvSpPr txBox="1"/>
          <p:nvPr/>
        </p:nvSpPr>
        <p:spPr>
          <a:xfrm>
            <a:off x="4003321" y="264298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6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4" name="直接连接符 35">
            <a:extLst>
              <a:ext uri="{FF2B5EF4-FFF2-40B4-BE49-F238E27FC236}">
                <a16:creationId xmlns:a16="http://schemas.microsoft.com/office/drawing/2014/main" id="{EDD0449D-315C-8040-9EF3-1BC2E511FAC1}"/>
              </a:ext>
            </a:extLst>
          </p:cNvPr>
          <p:cNvCxnSpPr>
            <a:cxnSpLocks/>
            <a:stCxn id="6" idx="3"/>
            <a:endCxn id="5" idx="5"/>
          </p:cNvCxnSpPr>
          <p:nvPr/>
        </p:nvCxnSpPr>
        <p:spPr>
          <a:xfrm rot="5400000">
            <a:off x="2802212" y="2962871"/>
            <a:ext cx="12700" cy="1066896"/>
          </a:xfrm>
          <a:prstGeom prst="curvedConnector3">
            <a:avLst>
              <a:gd name="adj1" fmla="val 2235961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44">
            <a:extLst>
              <a:ext uri="{FF2B5EF4-FFF2-40B4-BE49-F238E27FC236}">
                <a16:creationId xmlns:a16="http://schemas.microsoft.com/office/drawing/2014/main" id="{59F5D789-E965-544E-B4B6-0642F79E444B}"/>
              </a:ext>
            </a:extLst>
          </p:cNvPr>
          <p:cNvCxnSpPr>
            <a:cxnSpLocks/>
            <a:stCxn id="7" idx="3"/>
            <a:endCxn id="5" idx="6"/>
          </p:cNvCxnSpPr>
          <p:nvPr/>
        </p:nvCxnSpPr>
        <p:spPr>
          <a:xfrm rot="5400000">
            <a:off x="2617252" y="1897541"/>
            <a:ext cx="1171990" cy="1758231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32">
            <a:extLst>
              <a:ext uri="{FF2B5EF4-FFF2-40B4-BE49-F238E27FC236}">
                <a16:creationId xmlns:a16="http://schemas.microsoft.com/office/drawing/2014/main" id="{840D2A9D-D35F-7C4A-83F3-CE68654E00D8}"/>
              </a:ext>
            </a:extLst>
          </p:cNvPr>
          <p:cNvCxnSpPr>
            <a:cxnSpLocks/>
            <a:stCxn id="5" idx="1"/>
            <a:endCxn id="4" idx="4"/>
          </p:cNvCxnSpPr>
          <p:nvPr/>
        </p:nvCxnSpPr>
        <p:spPr>
          <a:xfrm rot="16200000" flipV="1">
            <a:off x="1271253" y="2498807"/>
            <a:ext cx="934597" cy="525755"/>
          </a:xfrm>
          <a:prstGeom prst="curvedConnector3">
            <a:avLst>
              <a:gd name="adj1" fmla="val 23265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36">
            <a:extLst>
              <a:ext uri="{FF2B5EF4-FFF2-40B4-BE49-F238E27FC236}">
                <a16:creationId xmlns:a16="http://schemas.microsoft.com/office/drawing/2014/main" id="{C52E87C7-5760-6F44-B614-831A22E510B1}"/>
              </a:ext>
            </a:extLst>
          </p:cNvPr>
          <p:cNvCxnSpPr>
            <a:cxnSpLocks/>
            <a:stCxn id="7" idx="4"/>
            <a:endCxn id="6" idx="7"/>
          </p:cNvCxnSpPr>
          <p:nvPr/>
        </p:nvCxnSpPr>
        <p:spPr>
          <a:xfrm rot="5400000">
            <a:off x="3418036" y="2430988"/>
            <a:ext cx="982955" cy="613034"/>
          </a:xfrm>
          <a:prstGeom prst="curvedConnector3">
            <a:avLst>
              <a:gd name="adj1" fmla="val 80287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31">
            <a:extLst>
              <a:ext uri="{FF2B5EF4-FFF2-40B4-BE49-F238E27FC236}">
                <a16:creationId xmlns:a16="http://schemas.microsoft.com/office/drawing/2014/main" id="{F3FC2932-A483-4445-9CB2-65ACBF955CA9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10800000" flipV="1">
            <a:off x="1475674" y="1032688"/>
            <a:ext cx="1057919" cy="883627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4">
            <a:extLst>
              <a:ext uri="{FF2B5EF4-FFF2-40B4-BE49-F238E27FC236}">
                <a16:creationId xmlns:a16="http://schemas.microsoft.com/office/drawing/2014/main" id="{9D662C7C-E754-7E41-ADC0-9387D288C424}"/>
              </a:ext>
            </a:extLst>
          </p:cNvPr>
          <p:cNvCxnSpPr>
            <a:cxnSpLocks/>
            <a:stCxn id="7" idx="0"/>
            <a:endCxn id="3" idx="6"/>
          </p:cNvCxnSpPr>
          <p:nvPr/>
        </p:nvCxnSpPr>
        <p:spPr>
          <a:xfrm rot="16200000" flipV="1">
            <a:off x="3146212" y="798140"/>
            <a:ext cx="835269" cy="1304368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42">
            <a:extLst>
              <a:ext uri="{FF2B5EF4-FFF2-40B4-BE49-F238E27FC236}">
                <a16:creationId xmlns:a16="http://schemas.microsoft.com/office/drawing/2014/main" id="{FE4B0991-A925-A449-9269-2B6943B0DC89}"/>
              </a:ext>
            </a:extLst>
          </p:cNvPr>
          <p:cNvCxnSpPr>
            <a:cxnSpLocks/>
            <a:stCxn id="5" idx="1"/>
            <a:endCxn id="3" idx="3"/>
          </p:cNvCxnSpPr>
          <p:nvPr/>
        </p:nvCxnSpPr>
        <p:spPr>
          <a:xfrm flipV="1">
            <a:off x="2001428" y="1166357"/>
            <a:ext cx="587531" cy="20626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7">
            <a:extLst>
              <a:ext uri="{FF2B5EF4-FFF2-40B4-BE49-F238E27FC236}">
                <a16:creationId xmlns:a16="http://schemas.microsoft.com/office/drawing/2014/main" id="{4D536415-4788-724E-98BF-6C7243834555}"/>
              </a:ext>
            </a:extLst>
          </p:cNvPr>
          <p:cNvCxnSpPr>
            <a:cxnSpLocks/>
            <a:stCxn id="6" idx="0"/>
            <a:endCxn id="3" idx="5"/>
          </p:cNvCxnSpPr>
          <p:nvPr/>
        </p:nvCxnSpPr>
        <p:spPr>
          <a:xfrm flipH="1" flipV="1">
            <a:off x="2856295" y="1166357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F6125E8D-1255-B943-9347-7A855C5E46CB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54">
            <a:extLst>
              <a:ext uri="{FF2B5EF4-FFF2-40B4-BE49-F238E27FC236}">
                <a16:creationId xmlns:a16="http://schemas.microsoft.com/office/drawing/2014/main" id="{80BFB4C2-834A-7F49-82AB-8603B1FE14CA}"/>
              </a:ext>
            </a:extLst>
          </p:cNvPr>
          <p:cNvCxnSpPr>
            <a:cxnSpLocks/>
            <a:stCxn id="34" idx="0"/>
            <a:endCxn id="32" idx="3"/>
          </p:cNvCxnSpPr>
          <p:nvPr/>
        </p:nvCxnSpPr>
        <p:spPr>
          <a:xfrm flipV="1">
            <a:off x="6056767" y="2557203"/>
            <a:ext cx="543944" cy="341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>
            <a:extLst>
              <a:ext uri="{FF2B5EF4-FFF2-40B4-BE49-F238E27FC236}">
                <a16:creationId xmlns:a16="http://schemas.microsoft.com/office/drawing/2014/main" id="{80241D9A-0361-594B-8E07-DE7586AF7E2A}"/>
              </a:ext>
            </a:extLst>
          </p:cNvPr>
          <p:cNvSpPr/>
          <p:nvPr/>
        </p:nvSpPr>
        <p:spPr>
          <a:xfrm>
            <a:off x="5704209" y="2898627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4C82784-D443-5C43-8A90-5461D4AC4DEC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(3)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3B8F847-F14D-544F-83E0-101C4285874C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AFE0457-4BEF-9846-8348-28B93B0B45D6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1D84B30-2E29-044C-AC69-4B20B92F2381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A25D214-29FD-CC48-88CC-10923C532143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0391F92-9682-0849-AD67-DF01441DDDBD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5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04357 -4.07407E-6 C 0.06302 -4.07407E-6 0.08715 -0.03796 0.08715 -0.06851 L 0.08715 -0.1368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-68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30</a:t>
            </a:fld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FDDEFFF-4157-5F4C-9CFA-FD30DB9C2183}"/>
              </a:ext>
            </a:extLst>
          </p:cNvPr>
          <p:cNvGrpSpPr/>
          <p:nvPr/>
        </p:nvGrpSpPr>
        <p:grpSpPr>
          <a:xfrm>
            <a:off x="1286638" y="843654"/>
            <a:ext cx="3118427" cy="3129421"/>
            <a:chOff x="5215660" y="1807535"/>
            <a:chExt cx="3118427" cy="312942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49DF035-DA94-8E49-A750-8C72C2A748D7}"/>
                </a:ext>
              </a:extLst>
            </p:cNvPr>
            <p:cNvSpPr/>
            <p:nvPr/>
          </p:nvSpPr>
          <p:spPr>
            <a:xfrm>
              <a:off x="6462614" y="1807535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0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43A383E7-9856-754A-87FE-1D17AF653A0A}"/>
                </a:ext>
              </a:extLst>
            </p:cNvPr>
            <p:cNvSpPr/>
            <p:nvPr/>
          </p:nvSpPr>
          <p:spPr>
            <a:xfrm>
              <a:off x="5215660" y="28801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4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52D2F76-5071-EB46-A60D-E6B91B061F33}"/>
                </a:ext>
              </a:extLst>
            </p:cNvPr>
            <p:cNvSpPr/>
            <p:nvPr/>
          </p:nvSpPr>
          <p:spPr>
            <a:xfrm>
              <a:off x="5875083" y="4137497"/>
              <a:ext cx="378070" cy="378070"/>
            </a:xfrm>
            <a:prstGeom prst="ellipse">
              <a:avLst/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3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A65CA59-3175-4F4A-B845-FC29E6418500}"/>
                </a:ext>
              </a:extLst>
            </p:cNvPr>
            <p:cNvSpPr/>
            <p:nvPr/>
          </p:nvSpPr>
          <p:spPr>
            <a:xfrm>
              <a:off x="7209315" y="4137497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2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0FA6734-275F-194C-A01C-7F35F7998C06}"/>
                </a:ext>
              </a:extLst>
            </p:cNvPr>
            <p:cNvSpPr/>
            <p:nvPr/>
          </p:nvSpPr>
          <p:spPr>
            <a:xfrm>
              <a:off x="7956017" y="2831839"/>
              <a:ext cx="378070" cy="378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rgbClr val="002060"/>
                  </a:solidFill>
                </a:rPr>
                <a:t>1</a:t>
              </a:r>
              <a:endParaRPr lang="zh-Hans-HK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9" name="直接连接符 31">
              <a:extLst>
                <a:ext uri="{FF2B5EF4-FFF2-40B4-BE49-F238E27FC236}">
                  <a16:creationId xmlns:a16="http://schemas.microsoft.com/office/drawing/2014/main" id="{43371551-7837-9149-9952-3C85718A2AA1}"/>
                </a:ext>
              </a:extLst>
            </p:cNvPr>
            <p:cNvCxnSpPr>
              <a:cxnSpLocks/>
              <a:stCxn id="4" idx="1"/>
              <a:endCxn id="5" idx="1"/>
            </p:cNvCxnSpPr>
            <p:nvPr/>
          </p:nvCxnSpPr>
          <p:spPr>
            <a:xfrm rot="16200000" flipH="1" flipV="1">
              <a:off x="5358173" y="1775756"/>
              <a:ext cx="1072662" cy="1246954"/>
            </a:xfrm>
            <a:prstGeom prst="curvedConnector3">
              <a:avLst>
                <a:gd name="adj1" fmla="val 3760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32">
              <a:extLst>
                <a:ext uri="{FF2B5EF4-FFF2-40B4-BE49-F238E27FC236}">
                  <a16:creationId xmlns:a16="http://schemas.microsoft.com/office/drawing/2014/main" id="{EA8216AB-4432-CD44-9DEB-1EFDAC87F643}"/>
                </a:ext>
              </a:extLst>
            </p:cNvPr>
            <p:cNvCxnSpPr>
              <a:cxnSpLocks/>
              <a:stCxn id="6" idx="2"/>
              <a:endCxn id="5" idx="3"/>
            </p:cNvCxnSpPr>
            <p:nvPr/>
          </p:nvCxnSpPr>
          <p:spPr>
            <a:xfrm rot="10800000">
              <a:off x="5271027" y="3202900"/>
              <a:ext cx="604056" cy="1123632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00F344F-9B31-E045-BB0E-D4D1F131B04B}"/>
                </a:ext>
              </a:extLst>
            </p:cNvPr>
            <p:cNvSpPr txBox="1"/>
            <p:nvPr/>
          </p:nvSpPr>
          <p:spPr>
            <a:xfrm>
              <a:off x="5605637" y="191125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9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12" name="直接连接符 34">
              <a:extLst>
                <a:ext uri="{FF2B5EF4-FFF2-40B4-BE49-F238E27FC236}">
                  <a16:creationId xmlns:a16="http://schemas.microsoft.com/office/drawing/2014/main" id="{090513AD-47EC-DC4B-B2D6-46D87B233968}"/>
                </a:ext>
              </a:extLst>
            </p:cNvPr>
            <p:cNvCxnSpPr>
              <a:cxnSpLocks/>
              <a:stCxn id="8" idx="7"/>
              <a:endCxn id="4" idx="7"/>
            </p:cNvCxnSpPr>
            <p:nvPr/>
          </p:nvCxnSpPr>
          <p:spPr>
            <a:xfrm rot="16200000" flipV="1">
              <a:off x="7019867" y="1628352"/>
              <a:ext cx="1024304" cy="1493403"/>
            </a:xfrm>
            <a:prstGeom prst="curvedConnector3">
              <a:avLst>
                <a:gd name="adj1" fmla="val 95544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35">
              <a:extLst>
                <a:ext uri="{FF2B5EF4-FFF2-40B4-BE49-F238E27FC236}">
                  <a16:creationId xmlns:a16="http://schemas.microsoft.com/office/drawing/2014/main" id="{14E1A1D6-8421-0946-A6B6-A426E94D1021}"/>
                </a:ext>
              </a:extLst>
            </p:cNvPr>
            <p:cNvCxnSpPr>
              <a:cxnSpLocks/>
              <a:stCxn id="7" idx="5"/>
              <a:endCxn id="6" idx="3"/>
            </p:cNvCxnSpPr>
            <p:nvPr/>
          </p:nvCxnSpPr>
          <p:spPr>
            <a:xfrm rot="5400000">
              <a:off x="6731234" y="3659416"/>
              <a:ext cx="12700" cy="1601568"/>
            </a:xfrm>
            <a:prstGeom prst="curvedConnector3">
              <a:avLst>
                <a:gd name="adj1" fmla="val 3073173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36">
              <a:extLst>
                <a:ext uri="{FF2B5EF4-FFF2-40B4-BE49-F238E27FC236}">
                  <a16:creationId xmlns:a16="http://schemas.microsoft.com/office/drawing/2014/main" id="{0E4CFC06-0AA5-DB44-9676-8DDE277ED9CB}"/>
                </a:ext>
              </a:extLst>
            </p:cNvPr>
            <p:cNvCxnSpPr>
              <a:cxnSpLocks/>
              <a:stCxn id="8" idx="5"/>
              <a:endCxn id="7" idx="6"/>
            </p:cNvCxnSpPr>
            <p:nvPr/>
          </p:nvCxnSpPr>
          <p:spPr>
            <a:xfrm rot="5400000">
              <a:off x="7347058" y="3394870"/>
              <a:ext cx="1171990" cy="691335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37">
              <a:extLst>
                <a:ext uri="{FF2B5EF4-FFF2-40B4-BE49-F238E27FC236}">
                  <a16:creationId xmlns:a16="http://schemas.microsoft.com/office/drawing/2014/main" id="{EB65F88C-1A48-CA44-909E-1CC7FE758177}"/>
                </a:ext>
              </a:extLst>
            </p:cNvPr>
            <p:cNvCxnSpPr>
              <a:cxnSpLocks/>
              <a:stCxn id="7" idx="1"/>
              <a:endCxn id="4" idx="4"/>
            </p:cNvCxnSpPr>
            <p:nvPr/>
          </p:nvCxnSpPr>
          <p:spPr>
            <a:xfrm flipH="1" flipV="1">
              <a:off x="6651649" y="2185605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BF9284E-764D-E045-B1FC-D6E29CE21CBB}"/>
                </a:ext>
              </a:extLst>
            </p:cNvPr>
            <p:cNvSpPr txBox="1"/>
            <p:nvPr/>
          </p:nvSpPr>
          <p:spPr>
            <a:xfrm>
              <a:off x="7607640" y="195595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B2EE1ED-726D-2749-A4B1-5D8053981BD6}"/>
                </a:ext>
              </a:extLst>
            </p:cNvPr>
            <p:cNvSpPr txBox="1"/>
            <p:nvPr/>
          </p:nvSpPr>
          <p:spPr>
            <a:xfrm>
              <a:off x="6715697" y="28362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FE84358-A308-3E41-AA8D-96A6E9269A23}"/>
                </a:ext>
              </a:extLst>
            </p:cNvPr>
            <p:cNvSpPr txBox="1"/>
            <p:nvPr/>
          </p:nvSpPr>
          <p:spPr>
            <a:xfrm>
              <a:off x="6128738" y="287559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7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9D22310-C50D-A342-BA1E-6AF85A83DBD1}"/>
                </a:ext>
              </a:extLst>
            </p:cNvPr>
            <p:cNvSpPr txBox="1"/>
            <p:nvPr/>
          </p:nvSpPr>
          <p:spPr>
            <a:xfrm>
              <a:off x="5294630" y="363886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0" name="直接连接符 42">
              <a:extLst>
                <a:ext uri="{FF2B5EF4-FFF2-40B4-BE49-F238E27FC236}">
                  <a16:creationId xmlns:a16="http://schemas.microsoft.com/office/drawing/2014/main" id="{585F449F-737A-5D48-8766-A412F58A7A07}"/>
                </a:ext>
              </a:extLst>
            </p:cNvPr>
            <p:cNvCxnSpPr>
              <a:cxnSpLocks/>
              <a:stCxn id="6" idx="0"/>
              <a:endCxn id="4" idx="4"/>
            </p:cNvCxnSpPr>
            <p:nvPr/>
          </p:nvCxnSpPr>
          <p:spPr>
            <a:xfrm flipV="1">
              <a:off x="6064118" y="2185605"/>
              <a:ext cx="587531" cy="195189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1AE6AAF-9B9C-9042-A5F6-B3356ACCDDCB}"/>
                </a:ext>
              </a:extLst>
            </p:cNvPr>
            <p:cNvSpPr txBox="1"/>
            <p:nvPr/>
          </p:nvSpPr>
          <p:spPr>
            <a:xfrm>
              <a:off x="6599906" y="45676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2" name="直接连接符 44">
              <a:extLst>
                <a:ext uri="{FF2B5EF4-FFF2-40B4-BE49-F238E27FC236}">
                  <a16:creationId xmlns:a16="http://schemas.microsoft.com/office/drawing/2014/main" id="{3F716891-08B3-4646-9E6B-9CB584D0D9B0}"/>
                </a:ext>
              </a:extLst>
            </p:cNvPr>
            <p:cNvCxnSpPr>
              <a:cxnSpLocks/>
              <a:stCxn id="8" idx="2"/>
              <a:endCxn id="6" idx="7"/>
            </p:cNvCxnSpPr>
            <p:nvPr/>
          </p:nvCxnSpPr>
          <p:spPr>
            <a:xfrm rot="10800000" flipV="1">
              <a:off x="6197787" y="3020874"/>
              <a:ext cx="1758231" cy="1171990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9D7FD34-3009-7B46-9F00-E0DE81180891}"/>
                </a:ext>
              </a:extLst>
            </p:cNvPr>
            <p:cNvSpPr txBox="1"/>
            <p:nvPr/>
          </p:nvSpPr>
          <p:spPr>
            <a:xfrm>
              <a:off x="7519510" y="306664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E0FE284-190A-A84F-881C-55E3BFE9A9C2}"/>
                </a:ext>
              </a:extLst>
            </p:cNvPr>
            <p:cNvSpPr txBox="1"/>
            <p:nvPr/>
          </p:nvSpPr>
          <p:spPr>
            <a:xfrm>
              <a:off x="7932343" y="3606869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Hans-HK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  <a:endParaRPr lang="zh-Hans-HK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25" name="直接连接符 35">
              <a:extLst>
                <a:ext uri="{FF2B5EF4-FFF2-40B4-BE49-F238E27FC236}">
                  <a16:creationId xmlns:a16="http://schemas.microsoft.com/office/drawing/2014/main" id="{BB3B9310-D34D-764A-88F8-CC1A94B4B769}"/>
                </a:ext>
              </a:extLst>
            </p:cNvPr>
            <p:cNvCxnSpPr>
              <a:cxnSpLocks/>
              <a:stCxn id="7" idx="3"/>
              <a:endCxn id="6" idx="5"/>
            </p:cNvCxnSpPr>
            <p:nvPr/>
          </p:nvCxnSpPr>
          <p:spPr>
            <a:xfrm rot="5400000">
              <a:off x="6731234" y="3926752"/>
              <a:ext cx="12700" cy="1066896"/>
            </a:xfrm>
            <a:prstGeom prst="curvedConnector3">
              <a:avLst>
                <a:gd name="adj1" fmla="val 2235961"/>
              </a:avLst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44">
              <a:extLst>
                <a:ext uri="{FF2B5EF4-FFF2-40B4-BE49-F238E27FC236}">
                  <a16:creationId xmlns:a16="http://schemas.microsoft.com/office/drawing/2014/main" id="{671B8ECE-D5D5-6149-A2C0-49970E947404}"/>
                </a:ext>
              </a:extLst>
            </p:cNvPr>
            <p:cNvCxnSpPr>
              <a:cxnSpLocks/>
              <a:stCxn id="8" idx="3"/>
              <a:endCxn id="6" idx="6"/>
            </p:cNvCxnSpPr>
            <p:nvPr/>
          </p:nvCxnSpPr>
          <p:spPr>
            <a:xfrm rot="5400000">
              <a:off x="6546274" y="2861422"/>
              <a:ext cx="1171990" cy="1758231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32">
              <a:extLst>
                <a:ext uri="{FF2B5EF4-FFF2-40B4-BE49-F238E27FC236}">
                  <a16:creationId xmlns:a16="http://schemas.microsoft.com/office/drawing/2014/main" id="{1E5952F6-E0F6-2A4C-ADC6-0FC1B5C62E62}"/>
                </a:ext>
              </a:extLst>
            </p:cNvPr>
            <p:cNvCxnSpPr>
              <a:cxnSpLocks/>
              <a:stCxn id="6" idx="1"/>
              <a:endCxn id="5" idx="4"/>
            </p:cNvCxnSpPr>
            <p:nvPr/>
          </p:nvCxnSpPr>
          <p:spPr>
            <a:xfrm rot="16200000" flipV="1">
              <a:off x="5200275" y="3462688"/>
              <a:ext cx="934597" cy="525755"/>
            </a:xfrm>
            <a:prstGeom prst="curvedConnector3">
              <a:avLst>
                <a:gd name="adj1" fmla="val 23265"/>
              </a:avLst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36">
              <a:extLst>
                <a:ext uri="{FF2B5EF4-FFF2-40B4-BE49-F238E27FC236}">
                  <a16:creationId xmlns:a16="http://schemas.microsoft.com/office/drawing/2014/main" id="{93BB2CA2-1E27-734E-A16B-952B4187A7AE}"/>
                </a:ext>
              </a:extLst>
            </p:cNvPr>
            <p:cNvCxnSpPr>
              <a:cxnSpLocks/>
              <a:stCxn id="8" idx="4"/>
              <a:endCxn id="7" idx="7"/>
            </p:cNvCxnSpPr>
            <p:nvPr/>
          </p:nvCxnSpPr>
          <p:spPr>
            <a:xfrm rot="5400000">
              <a:off x="7347058" y="3394869"/>
              <a:ext cx="982955" cy="613034"/>
            </a:xfrm>
            <a:prstGeom prst="curvedConnector3">
              <a:avLst>
                <a:gd name="adj1" fmla="val 80287"/>
              </a:avLst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31">
              <a:extLst>
                <a:ext uri="{FF2B5EF4-FFF2-40B4-BE49-F238E27FC236}">
                  <a16:creationId xmlns:a16="http://schemas.microsoft.com/office/drawing/2014/main" id="{90479225-8934-AF4B-A004-987F726089F7}"/>
                </a:ext>
              </a:extLst>
            </p:cNvPr>
            <p:cNvCxnSpPr>
              <a:cxnSpLocks/>
              <a:stCxn id="4" idx="2"/>
              <a:endCxn id="5" idx="0"/>
            </p:cNvCxnSpPr>
            <p:nvPr/>
          </p:nvCxnSpPr>
          <p:spPr>
            <a:xfrm rot="10800000" flipV="1">
              <a:off x="5404696" y="1996569"/>
              <a:ext cx="1057919" cy="883627"/>
            </a:xfrm>
            <a:prstGeom prst="curvedConnector2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34">
              <a:extLst>
                <a:ext uri="{FF2B5EF4-FFF2-40B4-BE49-F238E27FC236}">
                  <a16:creationId xmlns:a16="http://schemas.microsoft.com/office/drawing/2014/main" id="{48BC5A1C-1627-8940-B334-5BED44D847DE}"/>
                </a:ext>
              </a:extLst>
            </p:cNvPr>
            <p:cNvCxnSpPr>
              <a:cxnSpLocks/>
              <a:stCxn id="8" idx="0"/>
              <a:endCxn id="4" idx="6"/>
            </p:cNvCxnSpPr>
            <p:nvPr/>
          </p:nvCxnSpPr>
          <p:spPr>
            <a:xfrm rot="16200000" flipV="1">
              <a:off x="7075234" y="1762021"/>
              <a:ext cx="835269" cy="1304368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42">
              <a:extLst>
                <a:ext uri="{FF2B5EF4-FFF2-40B4-BE49-F238E27FC236}">
                  <a16:creationId xmlns:a16="http://schemas.microsoft.com/office/drawing/2014/main" id="{4B13A298-648D-F744-9689-DDCEDB9793CC}"/>
                </a:ext>
              </a:extLst>
            </p:cNvPr>
            <p:cNvCxnSpPr>
              <a:cxnSpLocks/>
              <a:stCxn id="6" idx="1"/>
              <a:endCxn id="4" idx="3"/>
            </p:cNvCxnSpPr>
            <p:nvPr/>
          </p:nvCxnSpPr>
          <p:spPr>
            <a:xfrm flipV="1">
              <a:off x="5930450" y="2130238"/>
              <a:ext cx="587531" cy="20626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7">
              <a:extLst>
                <a:ext uri="{FF2B5EF4-FFF2-40B4-BE49-F238E27FC236}">
                  <a16:creationId xmlns:a16="http://schemas.microsoft.com/office/drawing/2014/main" id="{D02590B5-D082-F14B-B494-87C01BE58A6C}"/>
                </a:ext>
              </a:extLst>
            </p:cNvPr>
            <p:cNvCxnSpPr>
              <a:cxnSpLocks/>
              <a:stCxn id="7" idx="0"/>
              <a:endCxn id="4" idx="5"/>
            </p:cNvCxnSpPr>
            <p:nvPr/>
          </p:nvCxnSpPr>
          <p:spPr>
            <a:xfrm flipH="1" flipV="1">
              <a:off x="6785317" y="2130238"/>
              <a:ext cx="613033" cy="20072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id="{D5832998-B099-0140-AA11-B381E4CE353A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289A5ED-CB85-194E-8BC2-4EB69EC0F2DA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(3)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5EAB8E9-6E02-7240-AEC0-81009DB3AD93}"/>
              </a:ext>
            </a:extLst>
          </p:cNvPr>
          <p:cNvSpPr txBox="1"/>
          <p:nvPr/>
        </p:nvSpPr>
        <p:spPr>
          <a:xfrm>
            <a:off x="1337920" y="4717193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(3.1)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baseline="-250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7451AB6-2654-6C40-B10F-C2EF0211F3FD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B1DE060-27A3-B84E-8398-59C38FD37D7E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E6F6399-4E81-454A-808C-E996FEF1F901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D6FD847-1C8D-FF45-B1B7-6357556EA1C6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3A4A16A-3F25-F04D-811B-508E9AB613BB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212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31</a:t>
            </a:fld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070CF3E-689F-6D4D-8A87-5B6A213E7F79}"/>
              </a:ext>
            </a:extLst>
          </p:cNvPr>
          <p:cNvSpPr/>
          <p:nvPr/>
        </p:nvSpPr>
        <p:spPr>
          <a:xfrm>
            <a:off x="2533592" y="843654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0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DB8C773-2AE9-BA4A-83CD-3A741ADFF2EA}"/>
              </a:ext>
            </a:extLst>
          </p:cNvPr>
          <p:cNvSpPr/>
          <p:nvPr/>
        </p:nvSpPr>
        <p:spPr>
          <a:xfrm>
            <a:off x="1286638" y="19163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4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AADD748-72F2-6F41-8D7A-390D68EA9CB4}"/>
              </a:ext>
            </a:extLst>
          </p:cNvPr>
          <p:cNvSpPr/>
          <p:nvPr/>
        </p:nvSpPr>
        <p:spPr>
          <a:xfrm>
            <a:off x="1946061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3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0AC32408-3786-C64F-8CD4-F9C5C81DAB4C}"/>
              </a:ext>
            </a:extLst>
          </p:cNvPr>
          <p:cNvSpPr/>
          <p:nvPr/>
        </p:nvSpPr>
        <p:spPr>
          <a:xfrm>
            <a:off x="3280293" y="3173616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2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56D2A80-D154-DE41-B210-AC88E0CD74C7}"/>
              </a:ext>
            </a:extLst>
          </p:cNvPr>
          <p:cNvSpPr/>
          <p:nvPr/>
        </p:nvSpPr>
        <p:spPr>
          <a:xfrm>
            <a:off x="4026995" y="1867958"/>
            <a:ext cx="378070" cy="3780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solidFill>
                  <a:srgbClr val="002060"/>
                </a:solidFill>
              </a:rPr>
              <a:t>1</a:t>
            </a:r>
            <a:endParaRPr lang="zh-Hans-HK" altLang="en-US" dirty="0">
              <a:solidFill>
                <a:srgbClr val="002060"/>
              </a:solidFill>
            </a:endParaRPr>
          </a:p>
        </p:txBody>
      </p:sp>
      <p:cxnSp>
        <p:nvCxnSpPr>
          <p:cNvPr id="8" name="直接连接符 31">
            <a:extLst>
              <a:ext uri="{FF2B5EF4-FFF2-40B4-BE49-F238E27FC236}">
                <a16:creationId xmlns:a16="http://schemas.microsoft.com/office/drawing/2014/main" id="{9FC05FAB-F0EF-FD43-A9E2-F8F1514F58B8}"/>
              </a:ext>
            </a:extLst>
          </p:cNvPr>
          <p:cNvCxnSpPr>
            <a:cxnSpLocks/>
            <a:stCxn id="3" idx="1"/>
            <a:endCxn id="4" idx="1"/>
          </p:cNvCxnSpPr>
          <p:nvPr/>
        </p:nvCxnSpPr>
        <p:spPr>
          <a:xfrm rot="16200000" flipH="1" flipV="1">
            <a:off x="1429151" y="811875"/>
            <a:ext cx="1072662" cy="1246954"/>
          </a:xfrm>
          <a:prstGeom prst="curvedConnector3">
            <a:avLst>
              <a:gd name="adj1" fmla="val 3760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2">
            <a:extLst>
              <a:ext uri="{FF2B5EF4-FFF2-40B4-BE49-F238E27FC236}">
                <a16:creationId xmlns:a16="http://schemas.microsoft.com/office/drawing/2014/main" id="{3015610F-51CF-9646-A33E-06A1699CD22D}"/>
              </a:ext>
            </a:extLst>
          </p:cNvPr>
          <p:cNvCxnSpPr>
            <a:cxnSpLocks/>
            <a:stCxn id="5" idx="2"/>
            <a:endCxn id="4" idx="3"/>
          </p:cNvCxnSpPr>
          <p:nvPr/>
        </p:nvCxnSpPr>
        <p:spPr>
          <a:xfrm rot="10800000">
            <a:off x="1342005" y="2239019"/>
            <a:ext cx="604056" cy="1123632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3118AACF-CF6A-1D44-A2CA-D553600339E4}"/>
              </a:ext>
            </a:extLst>
          </p:cNvPr>
          <p:cNvSpPr txBox="1"/>
          <p:nvPr/>
        </p:nvSpPr>
        <p:spPr>
          <a:xfrm>
            <a:off x="1676615" y="947377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9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1" name="直接连接符 34">
            <a:extLst>
              <a:ext uri="{FF2B5EF4-FFF2-40B4-BE49-F238E27FC236}">
                <a16:creationId xmlns:a16="http://schemas.microsoft.com/office/drawing/2014/main" id="{6B7EAC17-A699-C243-9C3B-747E98EE94BA}"/>
              </a:ext>
            </a:extLst>
          </p:cNvPr>
          <p:cNvCxnSpPr>
            <a:cxnSpLocks/>
            <a:stCxn id="7" idx="7"/>
            <a:endCxn id="3" idx="7"/>
          </p:cNvCxnSpPr>
          <p:nvPr/>
        </p:nvCxnSpPr>
        <p:spPr>
          <a:xfrm rot="16200000" flipV="1">
            <a:off x="3090845" y="664471"/>
            <a:ext cx="1024304" cy="1493403"/>
          </a:xfrm>
          <a:prstGeom prst="curvedConnector3">
            <a:avLst>
              <a:gd name="adj1" fmla="val 95544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5">
            <a:extLst>
              <a:ext uri="{FF2B5EF4-FFF2-40B4-BE49-F238E27FC236}">
                <a16:creationId xmlns:a16="http://schemas.microsoft.com/office/drawing/2014/main" id="{B430B63A-1B6D-B340-950B-4709FB705471}"/>
              </a:ext>
            </a:extLst>
          </p:cNvPr>
          <p:cNvCxnSpPr>
            <a:cxnSpLocks/>
            <a:stCxn id="6" idx="5"/>
            <a:endCxn id="5" idx="3"/>
          </p:cNvCxnSpPr>
          <p:nvPr/>
        </p:nvCxnSpPr>
        <p:spPr>
          <a:xfrm rot="5400000">
            <a:off x="2802212" y="2695535"/>
            <a:ext cx="12700" cy="1601568"/>
          </a:xfrm>
          <a:prstGeom prst="curvedConnector3">
            <a:avLst>
              <a:gd name="adj1" fmla="val 3073173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36">
            <a:extLst>
              <a:ext uri="{FF2B5EF4-FFF2-40B4-BE49-F238E27FC236}">
                <a16:creationId xmlns:a16="http://schemas.microsoft.com/office/drawing/2014/main" id="{74B40396-66AD-4D4E-AC74-070B8D1F28B2}"/>
              </a:ext>
            </a:extLst>
          </p:cNvPr>
          <p:cNvCxnSpPr>
            <a:cxnSpLocks/>
            <a:stCxn id="7" idx="5"/>
            <a:endCxn id="6" idx="6"/>
          </p:cNvCxnSpPr>
          <p:nvPr/>
        </p:nvCxnSpPr>
        <p:spPr>
          <a:xfrm rot="5400000">
            <a:off x="3418036" y="2430989"/>
            <a:ext cx="1171990" cy="691335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7">
            <a:extLst>
              <a:ext uri="{FF2B5EF4-FFF2-40B4-BE49-F238E27FC236}">
                <a16:creationId xmlns:a16="http://schemas.microsoft.com/office/drawing/2014/main" id="{C5D38438-447F-3D43-8966-E03ECDC1AD55}"/>
              </a:ext>
            </a:extLst>
          </p:cNvPr>
          <p:cNvCxnSpPr>
            <a:cxnSpLocks/>
            <a:stCxn id="6" idx="1"/>
            <a:endCxn id="3" idx="4"/>
          </p:cNvCxnSpPr>
          <p:nvPr/>
        </p:nvCxnSpPr>
        <p:spPr>
          <a:xfrm flipH="1" flipV="1">
            <a:off x="2722627" y="1221724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D0612717-5C46-2B45-8304-A97053632126}"/>
              </a:ext>
            </a:extLst>
          </p:cNvPr>
          <p:cNvSpPr txBox="1"/>
          <p:nvPr/>
        </p:nvSpPr>
        <p:spPr>
          <a:xfrm>
            <a:off x="3678618" y="992075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5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6287E6E-DEDB-0741-A806-F0C884800122}"/>
              </a:ext>
            </a:extLst>
          </p:cNvPr>
          <p:cNvSpPr txBox="1"/>
          <p:nvPr/>
        </p:nvSpPr>
        <p:spPr>
          <a:xfrm>
            <a:off x="2786675" y="187232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4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A5A8A0A-C99C-3A4F-B4FA-67D89BD48C03}"/>
              </a:ext>
            </a:extLst>
          </p:cNvPr>
          <p:cNvSpPr txBox="1"/>
          <p:nvPr/>
        </p:nvSpPr>
        <p:spPr>
          <a:xfrm>
            <a:off x="2199716" y="19117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7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28A6038-AB3D-D24C-8AF3-959DB2133A7C}"/>
              </a:ext>
            </a:extLst>
          </p:cNvPr>
          <p:cNvSpPr txBox="1"/>
          <p:nvPr/>
        </p:nvSpPr>
        <p:spPr>
          <a:xfrm>
            <a:off x="1365608" y="267498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9" name="直接连接符 42">
            <a:extLst>
              <a:ext uri="{FF2B5EF4-FFF2-40B4-BE49-F238E27FC236}">
                <a16:creationId xmlns:a16="http://schemas.microsoft.com/office/drawing/2014/main" id="{5B03973E-9353-0D46-B580-337390D96041}"/>
              </a:ext>
            </a:extLst>
          </p:cNvPr>
          <p:cNvCxnSpPr>
            <a:cxnSpLocks/>
            <a:stCxn id="5" idx="0"/>
            <a:endCxn id="3" idx="4"/>
          </p:cNvCxnSpPr>
          <p:nvPr/>
        </p:nvCxnSpPr>
        <p:spPr>
          <a:xfrm flipV="1">
            <a:off x="2135096" y="1221724"/>
            <a:ext cx="587531" cy="1951892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7BC35466-9900-244D-B7DE-B80E906F2B52}"/>
              </a:ext>
            </a:extLst>
          </p:cNvPr>
          <p:cNvSpPr txBox="1"/>
          <p:nvPr/>
        </p:nvSpPr>
        <p:spPr>
          <a:xfrm>
            <a:off x="2670884" y="3603743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1" name="直接连接符 44">
            <a:extLst>
              <a:ext uri="{FF2B5EF4-FFF2-40B4-BE49-F238E27FC236}">
                <a16:creationId xmlns:a16="http://schemas.microsoft.com/office/drawing/2014/main" id="{486505DD-259C-8646-8534-0DCBBDE95152}"/>
              </a:ext>
            </a:extLst>
          </p:cNvPr>
          <p:cNvCxnSpPr>
            <a:cxnSpLocks/>
            <a:stCxn id="7" idx="2"/>
            <a:endCxn id="5" idx="7"/>
          </p:cNvCxnSpPr>
          <p:nvPr/>
        </p:nvCxnSpPr>
        <p:spPr>
          <a:xfrm rot="10800000" flipV="1">
            <a:off x="2268765" y="2056993"/>
            <a:ext cx="1758231" cy="1171990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BCF74791-AD4C-3F4C-9D38-2D75736E971F}"/>
              </a:ext>
            </a:extLst>
          </p:cNvPr>
          <p:cNvSpPr txBox="1"/>
          <p:nvPr/>
        </p:nvSpPr>
        <p:spPr>
          <a:xfrm>
            <a:off x="3590488" y="210276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3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89FEB32-0FA2-8E4F-A0C9-1278723B27A2}"/>
              </a:ext>
            </a:extLst>
          </p:cNvPr>
          <p:cNvSpPr txBox="1"/>
          <p:nvPr/>
        </p:nvSpPr>
        <p:spPr>
          <a:xfrm>
            <a:off x="4003321" y="264298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Hans-HK" dirty="0">
                <a:solidFill>
                  <a:schemeClr val="accent5">
                    <a:lumMod val="25000"/>
                  </a:schemeClr>
                </a:solidFill>
              </a:rPr>
              <a:t>6</a:t>
            </a:r>
            <a:endParaRPr lang="zh-Hans-HK" alt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4" name="直接连接符 35">
            <a:extLst>
              <a:ext uri="{FF2B5EF4-FFF2-40B4-BE49-F238E27FC236}">
                <a16:creationId xmlns:a16="http://schemas.microsoft.com/office/drawing/2014/main" id="{20C93092-787F-344D-8E53-AEECEFFA874B}"/>
              </a:ext>
            </a:extLst>
          </p:cNvPr>
          <p:cNvCxnSpPr>
            <a:cxnSpLocks/>
            <a:stCxn id="6" idx="3"/>
            <a:endCxn id="5" idx="5"/>
          </p:cNvCxnSpPr>
          <p:nvPr/>
        </p:nvCxnSpPr>
        <p:spPr>
          <a:xfrm rot="5400000">
            <a:off x="2802212" y="2962871"/>
            <a:ext cx="12700" cy="1066896"/>
          </a:xfrm>
          <a:prstGeom prst="curvedConnector3">
            <a:avLst>
              <a:gd name="adj1" fmla="val 2235961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44">
            <a:extLst>
              <a:ext uri="{FF2B5EF4-FFF2-40B4-BE49-F238E27FC236}">
                <a16:creationId xmlns:a16="http://schemas.microsoft.com/office/drawing/2014/main" id="{13E3A786-CA90-AB46-9F29-EC11DA0CC5CE}"/>
              </a:ext>
            </a:extLst>
          </p:cNvPr>
          <p:cNvCxnSpPr>
            <a:cxnSpLocks/>
            <a:stCxn id="7" idx="3"/>
            <a:endCxn id="5" idx="6"/>
          </p:cNvCxnSpPr>
          <p:nvPr/>
        </p:nvCxnSpPr>
        <p:spPr>
          <a:xfrm rot="5400000">
            <a:off x="2617252" y="1897541"/>
            <a:ext cx="1171990" cy="1758231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32">
            <a:extLst>
              <a:ext uri="{FF2B5EF4-FFF2-40B4-BE49-F238E27FC236}">
                <a16:creationId xmlns:a16="http://schemas.microsoft.com/office/drawing/2014/main" id="{967A6DFE-93F9-CC49-8EBA-DD1717D66A49}"/>
              </a:ext>
            </a:extLst>
          </p:cNvPr>
          <p:cNvCxnSpPr>
            <a:cxnSpLocks/>
            <a:stCxn id="5" idx="1"/>
            <a:endCxn id="4" idx="4"/>
          </p:cNvCxnSpPr>
          <p:nvPr/>
        </p:nvCxnSpPr>
        <p:spPr>
          <a:xfrm rot="16200000" flipV="1">
            <a:off x="1271253" y="2498807"/>
            <a:ext cx="934597" cy="525755"/>
          </a:xfrm>
          <a:prstGeom prst="curvedConnector3">
            <a:avLst>
              <a:gd name="adj1" fmla="val 23265"/>
            </a:avLst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36">
            <a:extLst>
              <a:ext uri="{FF2B5EF4-FFF2-40B4-BE49-F238E27FC236}">
                <a16:creationId xmlns:a16="http://schemas.microsoft.com/office/drawing/2014/main" id="{CC6DB5AE-DA26-6549-9B33-743C593E3B0A}"/>
              </a:ext>
            </a:extLst>
          </p:cNvPr>
          <p:cNvCxnSpPr>
            <a:cxnSpLocks/>
            <a:stCxn id="7" idx="4"/>
            <a:endCxn id="6" idx="7"/>
          </p:cNvCxnSpPr>
          <p:nvPr/>
        </p:nvCxnSpPr>
        <p:spPr>
          <a:xfrm rot="5400000">
            <a:off x="3418036" y="2430988"/>
            <a:ext cx="982955" cy="613034"/>
          </a:xfrm>
          <a:prstGeom prst="curvedConnector3">
            <a:avLst>
              <a:gd name="adj1" fmla="val 80287"/>
            </a:avLst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31">
            <a:extLst>
              <a:ext uri="{FF2B5EF4-FFF2-40B4-BE49-F238E27FC236}">
                <a16:creationId xmlns:a16="http://schemas.microsoft.com/office/drawing/2014/main" id="{193522D7-3D3E-CD4E-81B1-FC05978BA5E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10800000" flipV="1">
            <a:off x="1475674" y="1032688"/>
            <a:ext cx="1057919" cy="883627"/>
          </a:xfrm>
          <a:prstGeom prst="curvedConnector2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4">
            <a:extLst>
              <a:ext uri="{FF2B5EF4-FFF2-40B4-BE49-F238E27FC236}">
                <a16:creationId xmlns:a16="http://schemas.microsoft.com/office/drawing/2014/main" id="{B48EBD65-48A1-814C-A682-D99B15E9C73D}"/>
              </a:ext>
            </a:extLst>
          </p:cNvPr>
          <p:cNvCxnSpPr>
            <a:cxnSpLocks/>
            <a:stCxn id="7" idx="0"/>
            <a:endCxn id="3" idx="6"/>
          </p:cNvCxnSpPr>
          <p:nvPr/>
        </p:nvCxnSpPr>
        <p:spPr>
          <a:xfrm rot="16200000" flipV="1">
            <a:off x="3146212" y="798140"/>
            <a:ext cx="835269" cy="1304368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42">
            <a:extLst>
              <a:ext uri="{FF2B5EF4-FFF2-40B4-BE49-F238E27FC236}">
                <a16:creationId xmlns:a16="http://schemas.microsoft.com/office/drawing/2014/main" id="{F34C3E56-6D9A-8B43-BDFC-F2F714EBC3E4}"/>
              </a:ext>
            </a:extLst>
          </p:cNvPr>
          <p:cNvCxnSpPr>
            <a:cxnSpLocks/>
            <a:stCxn id="5" idx="1"/>
            <a:endCxn id="3" idx="3"/>
          </p:cNvCxnSpPr>
          <p:nvPr/>
        </p:nvCxnSpPr>
        <p:spPr>
          <a:xfrm flipV="1">
            <a:off x="2001428" y="1166357"/>
            <a:ext cx="587531" cy="20626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7">
            <a:extLst>
              <a:ext uri="{FF2B5EF4-FFF2-40B4-BE49-F238E27FC236}">
                <a16:creationId xmlns:a16="http://schemas.microsoft.com/office/drawing/2014/main" id="{76F6DC1E-EA22-6C44-8A29-F4BD0E134DE4}"/>
              </a:ext>
            </a:extLst>
          </p:cNvPr>
          <p:cNvCxnSpPr>
            <a:cxnSpLocks/>
            <a:stCxn id="6" idx="0"/>
            <a:endCxn id="3" idx="5"/>
          </p:cNvCxnSpPr>
          <p:nvPr/>
        </p:nvCxnSpPr>
        <p:spPr>
          <a:xfrm flipH="1" flipV="1">
            <a:off x="2856295" y="1166357"/>
            <a:ext cx="613033" cy="200725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F8289B51-61B6-2F42-9BB0-6629EE6E9B92}"/>
              </a:ext>
            </a:extLst>
          </p:cNvPr>
          <p:cNvSpPr/>
          <p:nvPr/>
        </p:nvSpPr>
        <p:spPr>
          <a:xfrm>
            <a:off x="6497449" y="1955349"/>
            <a:ext cx="705116" cy="7051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br>
              <a:rPr lang="en-US" altLang="zh-Hans-HK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Hans-H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0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5C3F2F8-62A1-014D-89B5-EDFCDC480E88}"/>
              </a:ext>
            </a:extLst>
          </p:cNvPr>
          <p:cNvSpPr txBox="1"/>
          <p:nvPr/>
        </p:nvSpPr>
        <p:spPr>
          <a:xfrm>
            <a:off x="1212314" y="4246788"/>
            <a:ext cx="364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(3)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Hans-HK" altLang="en-US" baseline="-25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8F6FA07-6347-1342-BD89-6F9649FCAEA7}"/>
              </a:ext>
            </a:extLst>
          </p:cNvPr>
          <p:cNvSpPr txBox="1"/>
          <p:nvPr/>
        </p:nvSpPr>
        <p:spPr>
          <a:xfrm>
            <a:off x="1337920" y="4717193"/>
            <a:ext cx="26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(3.1)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修改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为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baseline="-25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FA43405-B9B2-4E42-871A-42C29729BE19}"/>
              </a:ext>
            </a:extLst>
          </p:cNvPr>
          <p:cNvSpPr txBox="1"/>
          <p:nvPr/>
        </p:nvSpPr>
        <p:spPr>
          <a:xfrm>
            <a:off x="1203553" y="5248916"/>
            <a:ext cx="3651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(4)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19DDA13-8852-0248-BFD3-74028320CC6E}"/>
              </a:ext>
            </a:extLst>
          </p:cNvPr>
          <p:cNvSpPr txBox="1"/>
          <p:nvPr/>
        </p:nvSpPr>
        <p:spPr>
          <a:xfrm>
            <a:off x="2533592" y="4562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</a:rPr>
              <a:t>0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1B20F62-44D6-704E-A936-B744C940DEE7}"/>
              </a:ext>
            </a:extLst>
          </p:cNvPr>
          <p:cNvSpPr txBox="1"/>
          <p:nvPr/>
        </p:nvSpPr>
        <p:spPr>
          <a:xfrm>
            <a:off x="4391991" y="18713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2818122-D640-CF4E-A301-711F6BB7745A}"/>
              </a:ext>
            </a:extLst>
          </p:cNvPr>
          <p:cNvSpPr txBox="1"/>
          <p:nvPr/>
        </p:nvSpPr>
        <p:spPr>
          <a:xfrm>
            <a:off x="3604816" y="34391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EECBD2F-2840-7947-85CA-1CE639A13FDF}"/>
              </a:ext>
            </a:extLst>
          </p:cNvPr>
          <p:cNvSpPr txBox="1"/>
          <p:nvPr/>
        </p:nvSpPr>
        <p:spPr>
          <a:xfrm>
            <a:off x="1583778" y="334810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1B1FF30-5AB7-824E-8C91-B521BA236919}"/>
              </a:ext>
            </a:extLst>
          </p:cNvPr>
          <p:cNvSpPr txBox="1"/>
          <p:nvPr/>
        </p:nvSpPr>
        <p:spPr>
          <a:xfrm>
            <a:off x="888023" y="189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3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</a:rPr>
              <a:t>打印</a:t>
            </a:r>
            <a:r>
              <a:rPr lang="en-US" altLang="zh-CN" dirty="0">
                <a:latin typeface="黑体" panose="02010609060101010101" pitchFamily="49" charset="-122"/>
              </a:rPr>
              <a:t>0</a:t>
            </a:r>
            <a:r>
              <a:rPr lang="zh-CN" altLang="en-US" dirty="0">
                <a:latin typeface="黑体" panose="02010609060101010101" pitchFamily="49" charset="-122"/>
              </a:rPr>
              <a:t>到</a:t>
            </a:r>
            <a:r>
              <a:rPr lang="en-US" altLang="zh-CN" dirty="0">
                <a:latin typeface="黑体" panose="02010609060101010101" pitchFamily="49" charset="-122"/>
              </a:rPr>
              <a:t>n</a:t>
            </a:r>
            <a:r>
              <a:rPr lang="zh-CN" altLang="en-US" dirty="0">
                <a:latin typeface="黑体" panose="02010609060101010101" pitchFamily="49" charset="-122"/>
              </a:rPr>
              <a:t>的最短路径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32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C79CFD9C-B273-0C4F-8177-732E39DCCCF4}"/>
              </a:ext>
            </a:extLst>
          </p:cNvPr>
          <p:cNvSpPr txBox="1">
            <a:spLocks/>
          </p:cNvSpPr>
          <p:nvPr/>
        </p:nvSpPr>
        <p:spPr>
          <a:xfrm>
            <a:off x="653143" y="726281"/>
            <a:ext cx="8319407" cy="5405437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0;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&lt;= n;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++} {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find v in </a:t>
            </a:r>
            <a:r>
              <a:rPr lang="en-US" altLang="zh-CN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the minimum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[v];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remove v from </a:t>
            </a:r>
            <a:r>
              <a:rPr lang="en-US" altLang="zh-CN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;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(e=(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v,u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in E such that u in T){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if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[v] + </a:t>
            </a:r>
            <a:r>
              <a:rPr lang="en-US" altLang="zh-C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[e]&lt;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[u]{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[u]=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[v] + </a:t>
            </a:r>
            <a:r>
              <a:rPr lang="en-US" altLang="zh-CN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[e]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predecessor[u]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 v;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</a:pP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         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}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 }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= n;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(v != 0) { 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P.push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(v); v = predecessor[v];}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P.push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(0);</a:t>
            </a:r>
          </a:p>
        </p:txBody>
      </p:sp>
    </p:spTree>
    <p:extLst>
      <p:ext uri="{BB962C8B-B14F-4D97-AF65-F5344CB8AC3E}">
        <p14:creationId xmlns:p14="http://schemas.microsoft.com/office/powerpoint/2010/main" val="25997526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33</a:t>
            </a:fld>
            <a:endParaRPr lang="zh-CN" altLang="en-US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D4A95C0A-52F8-5240-8B58-95809DFC8FCF}"/>
              </a:ext>
            </a:extLst>
          </p:cNvPr>
          <p:cNvSpPr txBox="1">
            <a:spLocks/>
          </p:cNvSpPr>
          <p:nvPr/>
        </p:nvSpPr>
        <p:spPr>
          <a:xfrm>
            <a:off x="838163" y="1780953"/>
            <a:ext cx="8183563" cy="25730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幼圆" panose="02010509060101010101" pitchFamily="49" charset="-122"/>
                <a:cs typeface="+mj-cs"/>
              </a:defRPr>
            </a:lvl1pPr>
          </a:lstStyle>
          <a:p>
            <a:pPr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单源点最短路径问题的</a:t>
            </a:r>
            <a:b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Bellman-ford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  <a:b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也叫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Bellman–Ford–Moore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)</a:t>
            </a:r>
            <a:endParaRPr lang="zh-CN" altLang="en-US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619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Dijkstra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算法的局限性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34</a:t>
            </a:fld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A326F6E-D78A-9840-AF52-ECF3456E35DE}"/>
              </a:ext>
            </a:extLst>
          </p:cNvPr>
          <p:cNvSpPr/>
          <p:nvPr/>
        </p:nvSpPr>
        <p:spPr bwMode="auto">
          <a:xfrm>
            <a:off x="792580" y="3498320"/>
            <a:ext cx="4646427" cy="2057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33C026E-210D-2049-AA68-3D62B9B2FC50}"/>
              </a:ext>
            </a:extLst>
          </p:cNvPr>
          <p:cNvSpPr txBox="1">
            <a:spLocks/>
          </p:cNvSpPr>
          <p:nvPr/>
        </p:nvSpPr>
        <p:spPr>
          <a:xfrm>
            <a:off x="673160" y="909658"/>
            <a:ext cx="7797678" cy="2263330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当边的长度有负数时，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Dijkstra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算法不保证正确。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1. </a:t>
            </a:r>
            <a:r>
              <a:rPr lang="zh-CN" altLang="en-US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证明其正确性时用到了长度为非负数！</a:t>
            </a:r>
            <a:endParaRPr lang="en-US" altLang="zh-CN" sz="28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2. </a:t>
            </a:r>
            <a:r>
              <a:rPr lang="zh-CN" altLang="en-US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可以给出一个反例（如右下图）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D2AE3A-7076-374D-B76A-5620748DFA07}"/>
              </a:ext>
            </a:extLst>
          </p:cNvPr>
          <p:cNvSpPr txBox="1"/>
          <p:nvPr/>
        </p:nvSpPr>
        <p:spPr>
          <a:xfrm>
            <a:off x="6231768" y="3333325"/>
            <a:ext cx="11908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反例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EE27622-44BE-CB48-A8C3-905894121479}"/>
                  </a:ext>
                </a:extLst>
              </p:cNvPr>
              <p:cNvSpPr txBox="1"/>
              <p:nvPr/>
            </p:nvSpPr>
            <p:spPr>
              <a:xfrm>
                <a:off x="829793" y="3546398"/>
                <a:ext cx="4572000" cy="196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“假设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P=&lt;u</a:t>
                </a:r>
                <a:r>
                  <a:rPr lang="en-US" altLang="zh-CN" sz="2400" baseline="-250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=0,u</a:t>
                </a:r>
                <a:r>
                  <a:rPr lang="en-US" altLang="zh-CN" sz="2400" baseline="-250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,…,</a:t>
                </a:r>
                <a:r>
                  <a:rPr lang="en-US" altLang="zh-CN" sz="2400" dirty="0" err="1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zh-CN" sz="2400" baseline="-25000" dirty="0" err="1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t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=v&gt;</a:t>
                </a: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br>
                  <a:rPr lang="en-US" altLang="zh-CN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</a:br>
                <a:r>
                  <a:rPr lang="en-US" altLang="zh-CN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 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到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的任意一条路径。</a:t>
                </a:r>
                <a:r>
                  <a:rPr lang="en-US" altLang="zh-CN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中必然有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zh-CN" sz="2400" baseline="-250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,u</a:t>
                </a:r>
                <a:r>
                  <a:rPr lang="en-US" altLang="zh-CN" sz="2400" baseline="-250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i+1</a:t>
                </a: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满足</a:t>
                </a:r>
                <a:r>
                  <a:rPr lang="en-US" altLang="zh-CN" sz="2400" dirty="0" err="1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zh-CN" sz="2400" baseline="-25000" dirty="0" err="1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 err="1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S</a:t>
                </a: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而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u</a:t>
                </a:r>
                <a:r>
                  <a:rPr lang="en-US" altLang="zh-CN" sz="2400" baseline="-250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i+1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∉ </m:t>
                    </m:r>
                  </m:oMath>
                </a14:m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S</a:t>
                </a: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en-US" altLang="zh-CN" sz="2400" dirty="0">
                  <a:solidFill>
                    <a:srgbClr val="9933FF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en-US" altLang="zh-CN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的长度 </a:t>
                </a:r>
                <a:r>
                  <a:rPr lang="en-US" altLang="zh-CN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≥ 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&lt;u</a:t>
                </a:r>
                <a:r>
                  <a:rPr lang="en-US" altLang="zh-CN" sz="2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,…u</a:t>
                </a:r>
                <a:r>
                  <a:rPr lang="en-US" altLang="zh-CN" sz="2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i+1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&gt;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的长度 </a:t>
                </a:r>
                <a:r>
                  <a:rPr lang="zh-CN" altLang="en-US" sz="2400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endPara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EE27622-44BE-CB48-A8C3-905894121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93" y="3546398"/>
                <a:ext cx="4572000" cy="1961243"/>
              </a:xfrm>
              <a:prstGeom prst="rect">
                <a:avLst/>
              </a:prstGeom>
              <a:blipFill>
                <a:blip r:embed="rId3"/>
                <a:stretch>
                  <a:fillRect l="-2216" t="-645" r="-1385" b="-64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F86875B9-8966-D346-B3F5-715F063C29D8}"/>
              </a:ext>
            </a:extLst>
          </p:cNvPr>
          <p:cNvSpPr txBox="1"/>
          <p:nvPr/>
        </p:nvSpPr>
        <p:spPr>
          <a:xfrm>
            <a:off x="1076545" y="5828920"/>
            <a:ext cx="6990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1800" dirty="0">
                <a:latin typeface="SimHei" panose="02010609060101010101" pitchFamily="49" charset="-122"/>
                <a:ea typeface="SimHei" panose="02010609060101010101" pitchFamily="49" charset="-122"/>
              </a:rPr>
              <a:t>实际上，有许多问题中，权值有可能是负数）（如差分约束系统）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91314F0-DEA0-2A47-B94F-15BF590158DE}"/>
              </a:ext>
            </a:extLst>
          </p:cNvPr>
          <p:cNvGrpSpPr/>
          <p:nvPr/>
        </p:nvGrpSpPr>
        <p:grpSpPr>
          <a:xfrm>
            <a:off x="6228728" y="3874557"/>
            <a:ext cx="1704241" cy="1538892"/>
            <a:chOff x="6251074" y="4282839"/>
            <a:chExt cx="1704241" cy="1538892"/>
          </a:xfrm>
        </p:grpSpPr>
        <p:sp>
          <p:nvSpPr>
            <p:cNvPr id="12" name="Oval 8">
              <a:extLst>
                <a:ext uri="{FF2B5EF4-FFF2-40B4-BE49-F238E27FC236}">
                  <a16:creationId xmlns:a16="http://schemas.microsoft.com/office/drawing/2014/main" id="{63653D29-65A1-A04A-B25A-A385C0FDC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2740" y="4808302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26820C1-1728-C54B-A113-5D5B96E4E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2427" y="4935302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98D86C-256E-3A41-9748-C14CC43BD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2427" y="4282839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0B2DECC3-F465-3A40-BED2-5F0FDCBAAB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6890" y="4568589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B1CE8A96-0692-0442-BF0A-475D48250A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10715" y="4463814"/>
              <a:ext cx="987425" cy="422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Text Box 24">
              <a:extLst>
                <a:ext uri="{FF2B5EF4-FFF2-40B4-BE49-F238E27FC236}">
                  <a16:creationId xmlns:a16="http://schemas.microsoft.com/office/drawing/2014/main" id="{70704201-6355-314A-BE62-72146EEDC6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47202" y="4524139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8" name="Text Box 29">
              <a:extLst>
                <a:ext uri="{FF2B5EF4-FFF2-40B4-BE49-F238E27FC236}">
                  <a16:creationId xmlns:a16="http://schemas.microsoft.com/office/drawing/2014/main" id="{AC0E152A-4F19-B94D-9448-2A3C0CC7A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9951" y="4345983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9" name="Line 17">
              <a:extLst>
                <a:ext uri="{FF2B5EF4-FFF2-40B4-BE49-F238E27FC236}">
                  <a16:creationId xmlns:a16="http://schemas.microsoft.com/office/drawing/2014/main" id="{43501FFA-36A8-2841-821F-476AEDD245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25003" y="5027378"/>
              <a:ext cx="973138" cy="63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Text Box 29">
              <a:extLst>
                <a:ext uri="{FF2B5EF4-FFF2-40B4-BE49-F238E27FC236}">
                  <a16:creationId xmlns:a16="http://schemas.microsoft.com/office/drawing/2014/main" id="{E77F66F6-DAD0-DB43-8F9C-475ACE578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4847" y="4998801"/>
              <a:ext cx="39786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-6</a:t>
              </a:r>
            </a:p>
          </p:txBody>
        </p:sp>
        <p:sp>
          <p:nvSpPr>
            <p:cNvPr id="21" name="Text Box 29">
              <a:extLst>
                <a:ext uri="{FF2B5EF4-FFF2-40B4-BE49-F238E27FC236}">
                  <a16:creationId xmlns:a16="http://schemas.microsoft.com/office/drawing/2014/main" id="{CB4D2B31-8D22-3C4E-A023-0F6131D7D6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1074" y="5144590"/>
              <a:ext cx="35154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2" name="Oval 12">
              <a:extLst>
                <a:ext uri="{FF2B5EF4-FFF2-40B4-BE49-F238E27FC236}">
                  <a16:creationId xmlns:a16="http://schemas.microsoft.com/office/drawing/2014/main" id="{900BB3D7-8398-E14B-B5B9-192E442C4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8392" y="5539156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3" name="Line 17">
              <a:extLst>
                <a:ext uri="{FF2B5EF4-FFF2-40B4-BE49-F238E27FC236}">
                  <a16:creationId xmlns:a16="http://schemas.microsoft.com/office/drawing/2014/main" id="{A4333CE2-79B9-814B-AF12-DBEC2B3B4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95011" y="5202548"/>
              <a:ext cx="52191" cy="35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827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</a:rPr>
              <a:t>负环的定义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35</a:t>
            </a:fld>
            <a:endParaRPr kumimoji="1"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D131947-CA25-3C40-B59F-765BCFD38C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有向图中如果有一个回路它的各边总长是</a:t>
            </a:r>
            <a:b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负值，那么这个回路称作一个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负环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en-US" altLang="zh-CN" dirty="0" err="1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7F1EE2F-C021-F74A-B512-12F08F1930DF}"/>
              </a:ext>
            </a:extLst>
          </p:cNvPr>
          <p:cNvGrpSpPr/>
          <p:nvPr/>
        </p:nvGrpSpPr>
        <p:grpSpPr>
          <a:xfrm>
            <a:off x="1631407" y="2717124"/>
            <a:ext cx="2165041" cy="1857665"/>
            <a:chOff x="1631407" y="2923953"/>
            <a:chExt cx="2165041" cy="1857665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BCA7007A-0CD5-8744-AAF3-940C3D7828F3}"/>
                </a:ext>
              </a:extLst>
            </p:cNvPr>
            <p:cNvSpPr/>
            <p:nvPr/>
          </p:nvSpPr>
          <p:spPr bwMode="auto">
            <a:xfrm>
              <a:off x="2365744" y="2923953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E6718BDB-6528-3445-9280-0FAAC2C691C0}"/>
                </a:ext>
              </a:extLst>
            </p:cNvPr>
            <p:cNvSpPr/>
            <p:nvPr/>
          </p:nvSpPr>
          <p:spPr bwMode="auto">
            <a:xfrm>
              <a:off x="1667539" y="3533553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D66BE62-F66C-6A43-A8DC-36EF285A597D}"/>
                </a:ext>
              </a:extLst>
            </p:cNvPr>
            <p:cNvSpPr/>
            <p:nvPr/>
          </p:nvSpPr>
          <p:spPr bwMode="auto">
            <a:xfrm>
              <a:off x="2827622" y="4309855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C0AD049F-0295-EF43-A495-8E51A130A701}"/>
                </a:ext>
              </a:extLst>
            </p:cNvPr>
            <p:cNvSpPr/>
            <p:nvPr/>
          </p:nvSpPr>
          <p:spPr bwMode="auto">
            <a:xfrm>
              <a:off x="1958606" y="4309855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59700698-26DA-0A48-822C-452A35326B79}"/>
                </a:ext>
              </a:extLst>
            </p:cNvPr>
            <p:cNvSpPr/>
            <p:nvPr/>
          </p:nvSpPr>
          <p:spPr bwMode="auto">
            <a:xfrm>
              <a:off x="3122428" y="3475074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2" name="直接箭头连接符 9">
              <a:extLst>
                <a:ext uri="{FF2B5EF4-FFF2-40B4-BE49-F238E27FC236}">
                  <a16:creationId xmlns:a16="http://schemas.microsoft.com/office/drawing/2014/main" id="{92516A43-A055-BE4A-8068-7EE206C93F52}"/>
                </a:ext>
              </a:extLst>
            </p:cNvPr>
            <p:cNvCxnSpPr>
              <a:stCxn id="8" idx="0"/>
              <a:endCxn id="7" idx="2"/>
            </p:cNvCxnSpPr>
            <p:nvPr/>
          </p:nvCxnSpPr>
          <p:spPr bwMode="auto">
            <a:xfrm flipV="1">
              <a:off x="1880190" y="3136604"/>
              <a:ext cx="485554" cy="3969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直接箭头连接符 11">
              <a:extLst>
                <a:ext uri="{FF2B5EF4-FFF2-40B4-BE49-F238E27FC236}">
                  <a16:creationId xmlns:a16="http://schemas.microsoft.com/office/drawing/2014/main" id="{902BBE78-5BC9-7F46-B10D-46A603ECB804}"/>
                </a:ext>
              </a:extLst>
            </p:cNvPr>
            <p:cNvCxnSpPr>
              <a:stCxn id="7" idx="6"/>
              <a:endCxn id="11" idx="0"/>
            </p:cNvCxnSpPr>
            <p:nvPr/>
          </p:nvCxnSpPr>
          <p:spPr bwMode="auto">
            <a:xfrm>
              <a:off x="2791046" y="3136604"/>
              <a:ext cx="544033" cy="338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直接箭头连接符 14">
              <a:extLst>
                <a:ext uri="{FF2B5EF4-FFF2-40B4-BE49-F238E27FC236}">
                  <a16:creationId xmlns:a16="http://schemas.microsoft.com/office/drawing/2014/main" id="{CE5BFF11-BD0E-5B49-B935-64737681E2DE}"/>
                </a:ext>
              </a:extLst>
            </p:cNvPr>
            <p:cNvCxnSpPr>
              <a:stCxn id="11" idx="3"/>
              <a:endCxn id="10" idx="7"/>
            </p:cNvCxnSpPr>
            <p:nvPr/>
          </p:nvCxnSpPr>
          <p:spPr bwMode="auto">
            <a:xfrm flipH="1">
              <a:off x="2321624" y="3838092"/>
              <a:ext cx="863088" cy="5340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直接箭头连接符 17">
              <a:extLst>
                <a:ext uri="{FF2B5EF4-FFF2-40B4-BE49-F238E27FC236}">
                  <a16:creationId xmlns:a16="http://schemas.microsoft.com/office/drawing/2014/main" id="{7074BC6C-7C9C-4C4B-A309-8E7C0EBF6829}"/>
                </a:ext>
              </a:extLst>
            </p:cNvPr>
            <p:cNvCxnSpPr>
              <a:stCxn id="10" idx="1"/>
              <a:endCxn id="8" idx="4"/>
            </p:cNvCxnSpPr>
            <p:nvPr/>
          </p:nvCxnSpPr>
          <p:spPr bwMode="auto">
            <a:xfrm flipH="1" flipV="1">
              <a:off x="1880190" y="3958855"/>
              <a:ext cx="140700" cy="4132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直接箭头连接符 20">
              <a:extLst>
                <a:ext uri="{FF2B5EF4-FFF2-40B4-BE49-F238E27FC236}">
                  <a16:creationId xmlns:a16="http://schemas.microsoft.com/office/drawing/2014/main" id="{249B4524-A315-4243-8C6F-24B02B96CA25}"/>
                </a:ext>
              </a:extLst>
            </p:cNvPr>
            <p:cNvCxnSpPr>
              <a:stCxn id="11" idx="4"/>
              <a:endCxn id="9" idx="7"/>
            </p:cNvCxnSpPr>
            <p:nvPr/>
          </p:nvCxnSpPr>
          <p:spPr bwMode="auto">
            <a:xfrm flipH="1">
              <a:off x="3190640" y="3900376"/>
              <a:ext cx="144439" cy="4717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直接箭头连接符 24">
              <a:extLst>
                <a:ext uri="{FF2B5EF4-FFF2-40B4-BE49-F238E27FC236}">
                  <a16:creationId xmlns:a16="http://schemas.microsoft.com/office/drawing/2014/main" id="{F5524EA8-A2D5-6841-8BA2-BCB9700E6B78}"/>
                </a:ext>
              </a:extLst>
            </p:cNvPr>
            <p:cNvCxnSpPr>
              <a:stCxn id="9" idx="2"/>
              <a:endCxn id="10" idx="6"/>
            </p:cNvCxnSpPr>
            <p:nvPr/>
          </p:nvCxnSpPr>
          <p:spPr bwMode="auto">
            <a:xfrm flipH="1">
              <a:off x="2383908" y="4522506"/>
              <a:ext cx="44371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1A14B6B-9B53-8B4E-B3A6-8C80654B858D}"/>
                </a:ext>
              </a:extLst>
            </p:cNvPr>
            <p:cNvSpPr txBox="1"/>
            <p:nvPr/>
          </p:nvSpPr>
          <p:spPr>
            <a:xfrm>
              <a:off x="3174443" y="3958855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8BD374D-8093-0648-98A3-76C0D9945CBC}"/>
                </a:ext>
              </a:extLst>
            </p:cNvPr>
            <p:cNvSpPr txBox="1"/>
            <p:nvPr/>
          </p:nvSpPr>
          <p:spPr>
            <a:xfrm>
              <a:off x="1846259" y="3084933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BBC3F3E-8AA6-7340-9033-76D39A54EEBE}"/>
                </a:ext>
              </a:extLst>
            </p:cNvPr>
            <p:cNvSpPr txBox="1"/>
            <p:nvPr/>
          </p:nvSpPr>
          <p:spPr>
            <a:xfrm>
              <a:off x="2514403" y="3862532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B61A906-8CBE-F345-A607-6C1D93E4752B}"/>
                </a:ext>
              </a:extLst>
            </p:cNvPr>
            <p:cNvSpPr txBox="1"/>
            <p:nvPr/>
          </p:nvSpPr>
          <p:spPr>
            <a:xfrm>
              <a:off x="2918899" y="2999417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-5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5AEB1F5-1396-5D42-A25F-EB7DDF35F66B}"/>
                </a:ext>
              </a:extLst>
            </p:cNvPr>
            <p:cNvSpPr txBox="1"/>
            <p:nvPr/>
          </p:nvSpPr>
          <p:spPr>
            <a:xfrm>
              <a:off x="1631407" y="4021139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3F798D9-4012-B64D-807B-4512C752F467}"/>
                </a:ext>
              </a:extLst>
            </p:cNvPr>
            <p:cNvSpPr txBox="1"/>
            <p:nvPr/>
          </p:nvSpPr>
          <p:spPr>
            <a:xfrm>
              <a:off x="2498207" y="4412286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981DD19-E506-7A40-B5F9-F12F59899033}"/>
              </a:ext>
            </a:extLst>
          </p:cNvPr>
          <p:cNvGrpSpPr/>
          <p:nvPr/>
        </p:nvGrpSpPr>
        <p:grpSpPr>
          <a:xfrm>
            <a:off x="5266167" y="2633025"/>
            <a:ext cx="2165041" cy="1857665"/>
            <a:chOff x="5266167" y="2839854"/>
            <a:chExt cx="2165041" cy="1857665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AE34B2B2-13CE-5D44-924E-433E6D7F0EA6}"/>
                </a:ext>
              </a:extLst>
            </p:cNvPr>
            <p:cNvSpPr/>
            <p:nvPr/>
          </p:nvSpPr>
          <p:spPr bwMode="auto">
            <a:xfrm>
              <a:off x="6000504" y="2839854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3FF9642B-1AFF-B842-9B30-9E39343CC65F}"/>
                </a:ext>
              </a:extLst>
            </p:cNvPr>
            <p:cNvSpPr/>
            <p:nvPr/>
          </p:nvSpPr>
          <p:spPr bwMode="auto">
            <a:xfrm>
              <a:off x="5302299" y="3449454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1DA19AC7-8811-7C43-8A22-5EC77E70DF70}"/>
                </a:ext>
              </a:extLst>
            </p:cNvPr>
            <p:cNvSpPr/>
            <p:nvPr/>
          </p:nvSpPr>
          <p:spPr bwMode="auto">
            <a:xfrm>
              <a:off x="6462382" y="4225756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9DAC35D7-FC27-284F-B389-0C2CB05530A8}"/>
                </a:ext>
              </a:extLst>
            </p:cNvPr>
            <p:cNvSpPr/>
            <p:nvPr/>
          </p:nvSpPr>
          <p:spPr bwMode="auto">
            <a:xfrm>
              <a:off x="5593366" y="4225756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50BF97EB-5498-4149-B078-302FD42D8E9B}"/>
                </a:ext>
              </a:extLst>
            </p:cNvPr>
            <p:cNvSpPr/>
            <p:nvPr/>
          </p:nvSpPr>
          <p:spPr bwMode="auto">
            <a:xfrm>
              <a:off x="6757188" y="3390975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0" name="直接箭头连接符 56">
              <a:extLst>
                <a:ext uri="{FF2B5EF4-FFF2-40B4-BE49-F238E27FC236}">
                  <a16:creationId xmlns:a16="http://schemas.microsoft.com/office/drawing/2014/main" id="{584A256D-3A67-A840-BE26-B5DBA98D3228}"/>
                </a:ext>
              </a:extLst>
            </p:cNvPr>
            <p:cNvCxnSpPr>
              <a:stCxn id="26" idx="0"/>
              <a:endCxn id="25" idx="2"/>
            </p:cNvCxnSpPr>
            <p:nvPr/>
          </p:nvCxnSpPr>
          <p:spPr bwMode="auto">
            <a:xfrm flipV="1">
              <a:off x="5514950" y="3052505"/>
              <a:ext cx="485554" cy="3969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直接箭头连接符 57">
              <a:extLst>
                <a:ext uri="{FF2B5EF4-FFF2-40B4-BE49-F238E27FC236}">
                  <a16:creationId xmlns:a16="http://schemas.microsoft.com/office/drawing/2014/main" id="{02D806D9-9FB0-424E-B2EE-77D53720DADB}"/>
                </a:ext>
              </a:extLst>
            </p:cNvPr>
            <p:cNvCxnSpPr>
              <a:stCxn id="25" idx="6"/>
              <a:endCxn id="29" idx="0"/>
            </p:cNvCxnSpPr>
            <p:nvPr/>
          </p:nvCxnSpPr>
          <p:spPr bwMode="auto">
            <a:xfrm>
              <a:off x="6425806" y="3052505"/>
              <a:ext cx="544033" cy="338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直接箭头连接符 58">
              <a:extLst>
                <a:ext uri="{FF2B5EF4-FFF2-40B4-BE49-F238E27FC236}">
                  <a16:creationId xmlns:a16="http://schemas.microsoft.com/office/drawing/2014/main" id="{8D425F0F-172E-5745-8124-939EFF973295}"/>
                </a:ext>
              </a:extLst>
            </p:cNvPr>
            <p:cNvCxnSpPr>
              <a:stCxn id="29" idx="3"/>
              <a:endCxn id="28" idx="7"/>
            </p:cNvCxnSpPr>
            <p:nvPr/>
          </p:nvCxnSpPr>
          <p:spPr bwMode="auto">
            <a:xfrm flipH="1">
              <a:off x="5956384" y="3753993"/>
              <a:ext cx="863088" cy="5340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直接箭头连接符 59">
              <a:extLst>
                <a:ext uri="{FF2B5EF4-FFF2-40B4-BE49-F238E27FC236}">
                  <a16:creationId xmlns:a16="http://schemas.microsoft.com/office/drawing/2014/main" id="{8BE7C9A1-AFF5-0144-B2B1-FBC7E403B710}"/>
                </a:ext>
              </a:extLst>
            </p:cNvPr>
            <p:cNvCxnSpPr>
              <a:stCxn id="28" idx="1"/>
              <a:endCxn id="26" idx="4"/>
            </p:cNvCxnSpPr>
            <p:nvPr/>
          </p:nvCxnSpPr>
          <p:spPr bwMode="auto">
            <a:xfrm flipH="1" flipV="1">
              <a:off x="5514950" y="3874756"/>
              <a:ext cx="140700" cy="4132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直接箭头连接符 60">
              <a:extLst>
                <a:ext uri="{FF2B5EF4-FFF2-40B4-BE49-F238E27FC236}">
                  <a16:creationId xmlns:a16="http://schemas.microsoft.com/office/drawing/2014/main" id="{FD34BC10-9AE2-F844-8446-04D80F9EBBDC}"/>
                </a:ext>
              </a:extLst>
            </p:cNvPr>
            <p:cNvCxnSpPr>
              <a:stCxn id="29" idx="4"/>
              <a:endCxn id="27" idx="7"/>
            </p:cNvCxnSpPr>
            <p:nvPr/>
          </p:nvCxnSpPr>
          <p:spPr bwMode="auto">
            <a:xfrm flipH="1">
              <a:off x="6825400" y="3816277"/>
              <a:ext cx="144439" cy="4717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直接箭头连接符 61">
              <a:extLst>
                <a:ext uri="{FF2B5EF4-FFF2-40B4-BE49-F238E27FC236}">
                  <a16:creationId xmlns:a16="http://schemas.microsoft.com/office/drawing/2014/main" id="{59445B4F-D8BB-C249-912E-09BE323E7CB7}"/>
                </a:ext>
              </a:extLst>
            </p:cNvPr>
            <p:cNvCxnSpPr>
              <a:stCxn id="27" idx="2"/>
              <a:endCxn id="28" idx="6"/>
            </p:cNvCxnSpPr>
            <p:nvPr/>
          </p:nvCxnSpPr>
          <p:spPr bwMode="auto">
            <a:xfrm flipH="1">
              <a:off x="6018668" y="4438407"/>
              <a:ext cx="44371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B9842DA-A49D-2E4B-9FA2-366ACE411749}"/>
                </a:ext>
              </a:extLst>
            </p:cNvPr>
            <p:cNvSpPr txBox="1"/>
            <p:nvPr/>
          </p:nvSpPr>
          <p:spPr>
            <a:xfrm>
              <a:off x="6809203" y="3874756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0C93C372-DAD8-8B4B-B8A6-4B5B3BEFCDBB}"/>
                </a:ext>
              </a:extLst>
            </p:cNvPr>
            <p:cNvSpPr txBox="1"/>
            <p:nvPr/>
          </p:nvSpPr>
          <p:spPr>
            <a:xfrm>
              <a:off x="5481019" y="3000834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D1F694D-537D-424C-B875-6FB18887EEF1}"/>
                </a:ext>
              </a:extLst>
            </p:cNvPr>
            <p:cNvSpPr txBox="1"/>
            <p:nvPr/>
          </p:nvSpPr>
          <p:spPr>
            <a:xfrm>
              <a:off x="6149163" y="3778433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82E515D-C62E-3A44-B667-4189C074B3FE}"/>
                </a:ext>
              </a:extLst>
            </p:cNvPr>
            <p:cNvSpPr txBox="1"/>
            <p:nvPr/>
          </p:nvSpPr>
          <p:spPr>
            <a:xfrm>
              <a:off x="6553659" y="2915318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-5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9A48755-FB73-ED44-A445-2D7AA5654D4D}"/>
                </a:ext>
              </a:extLst>
            </p:cNvPr>
            <p:cNvSpPr txBox="1"/>
            <p:nvPr/>
          </p:nvSpPr>
          <p:spPr>
            <a:xfrm>
              <a:off x="5266167" y="3937040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D8F44E8-43F9-CA45-BF50-6837666373BA}"/>
                </a:ext>
              </a:extLst>
            </p:cNvPr>
            <p:cNvSpPr txBox="1"/>
            <p:nvPr/>
          </p:nvSpPr>
          <p:spPr>
            <a:xfrm>
              <a:off x="6132967" y="4328187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0D58DAD2-B343-1D49-B80A-3CC4E967123B}"/>
              </a:ext>
            </a:extLst>
          </p:cNvPr>
          <p:cNvSpPr txBox="1"/>
          <p:nvPr/>
        </p:nvSpPr>
        <p:spPr>
          <a:xfrm>
            <a:off x="1451344" y="4758835"/>
            <a:ext cx="2300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有负环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&lt;0,1,3,4&gt;</a:t>
            </a:r>
            <a:endParaRPr lang="zh-CN" altLang="en-US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693F20A-408C-1449-A83C-19724903EC0E}"/>
              </a:ext>
            </a:extLst>
          </p:cNvPr>
          <p:cNvSpPr txBox="1"/>
          <p:nvPr/>
        </p:nvSpPr>
        <p:spPr>
          <a:xfrm>
            <a:off x="5550956" y="4758835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没有负环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!</a:t>
            </a:r>
            <a:endParaRPr lang="zh-CN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687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Bellman-ford(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贝尔曼福德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36</a:t>
            </a:fld>
            <a:endParaRPr kumimoji="1"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D131947-CA25-3C40-B59F-765BCFD38C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允许弧长为负数。假设从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0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可走到任何顶点。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Bellman-ford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算法可以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判定图中是否有负环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。并且，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当不存在负环时，该算法能找到从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0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出发到任何其他顶点的最短路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(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当有负环时，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0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到达某些点的最短路不存在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 err="1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417E34-47DE-2649-A997-E8EA1A2FE064}"/>
              </a:ext>
            </a:extLst>
          </p:cNvPr>
          <p:cNvSpPr txBox="1"/>
          <p:nvPr/>
        </p:nvSpPr>
        <p:spPr>
          <a:xfrm>
            <a:off x="964404" y="5493594"/>
            <a:ext cx="19754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返回有负环</a:t>
            </a:r>
            <a:r>
              <a:rPr lang="en-US" altLang="zh-CN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!</a:t>
            </a:r>
            <a:endParaRPr lang="zh-CN" altLang="en-US" sz="24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27E5228-71B0-7E4E-AA5E-CF220E7BED7C}"/>
              </a:ext>
            </a:extLst>
          </p:cNvPr>
          <p:cNvGrpSpPr/>
          <p:nvPr/>
        </p:nvGrpSpPr>
        <p:grpSpPr>
          <a:xfrm>
            <a:off x="792504" y="3593630"/>
            <a:ext cx="2165041" cy="1857665"/>
            <a:chOff x="1631407" y="2923953"/>
            <a:chExt cx="2165041" cy="185766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305C8690-9357-8342-9F44-50B3EB318329}"/>
                </a:ext>
              </a:extLst>
            </p:cNvPr>
            <p:cNvSpPr/>
            <p:nvPr/>
          </p:nvSpPr>
          <p:spPr bwMode="auto">
            <a:xfrm>
              <a:off x="2365744" y="2923953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24DB05C-8974-7F44-96D4-80CA541E7B18}"/>
                </a:ext>
              </a:extLst>
            </p:cNvPr>
            <p:cNvSpPr/>
            <p:nvPr/>
          </p:nvSpPr>
          <p:spPr bwMode="auto">
            <a:xfrm>
              <a:off x="1667539" y="3533553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38112DFD-64B3-A048-B9A2-07F63D1FAF62}"/>
                </a:ext>
              </a:extLst>
            </p:cNvPr>
            <p:cNvSpPr/>
            <p:nvPr/>
          </p:nvSpPr>
          <p:spPr bwMode="auto">
            <a:xfrm>
              <a:off x="2827622" y="4309855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B1B2B92-375C-3A4C-8AA7-BA7A63CC3887}"/>
                </a:ext>
              </a:extLst>
            </p:cNvPr>
            <p:cNvSpPr/>
            <p:nvPr/>
          </p:nvSpPr>
          <p:spPr bwMode="auto">
            <a:xfrm>
              <a:off x="1958606" y="4309855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960AC5B3-9A62-B84F-A9E8-4A6D9609FC57}"/>
                </a:ext>
              </a:extLst>
            </p:cNvPr>
            <p:cNvSpPr/>
            <p:nvPr/>
          </p:nvSpPr>
          <p:spPr bwMode="auto">
            <a:xfrm>
              <a:off x="3122428" y="3475074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3" name="直接箭头连接符 48">
              <a:extLst>
                <a:ext uri="{FF2B5EF4-FFF2-40B4-BE49-F238E27FC236}">
                  <a16:creationId xmlns:a16="http://schemas.microsoft.com/office/drawing/2014/main" id="{2877D625-910C-674A-AE88-60E56C02C673}"/>
                </a:ext>
              </a:extLst>
            </p:cNvPr>
            <p:cNvCxnSpPr>
              <a:stCxn id="9" idx="0"/>
              <a:endCxn id="8" idx="2"/>
            </p:cNvCxnSpPr>
            <p:nvPr/>
          </p:nvCxnSpPr>
          <p:spPr bwMode="auto">
            <a:xfrm flipV="1">
              <a:off x="1880190" y="3136604"/>
              <a:ext cx="485554" cy="3969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直接箭头连接符 49">
              <a:extLst>
                <a:ext uri="{FF2B5EF4-FFF2-40B4-BE49-F238E27FC236}">
                  <a16:creationId xmlns:a16="http://schemas.microsoft.com/office/drawing/2014/main" id="{BE19D9B1-69C1-9D49-9A41-771DBE8EEAF3}"/>
                </a:ext>
              </a:extLst>
            </p:cNvPr>
            <p:cNvCxnSpPr>
              <a:stCxn id="8" idx="6"/>
              <a:endCxn id="12" idx="0"/>
            </p:cNvCxnSpPr>
            <p:nvPr/>
          </p:nvCxnSpPr>
          <p:spPr bwMode="auto">
            <a:xfrm>
              <a:off x="2791046" y="3136604"/>
              <a:ext cx="544033" cy="338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直接箭头连接符 50">
              <a:extLst>
                <a:ext uri="{FF2B5EF4-FFF2-40B4-BE49-F238E27FC236}">
                  <a16:creationId xmlns:a16="http://schemas.microsoft.com/office/drawing/2014/main" id="{393746F6-674C-114A-943A-98FF845DF16D}"/>
                </a:ext>
              </a:extLst>
            </p:cNvPr>
            <p:cNvCxnSpPr>
              <a:stCxn id="12" idx="3"/>
              <a:endCxn id="11" idx="7"/>
            </p:cNvCxnSpPr>
            <p:nvPr/>
          </p:nvCxnSpPr>
          <p:spPr bwMode="auto">
            <a:xfrm flipH="1">
              <a:off x="2321624" y="3838092"/>
              <a:ext cx="863088" cy="5340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直接箭头连接符 51">
              <a:extLst>
                <a:ext uri="{FF2B5EF4-FFF2-40B4-BE49-F238E27FC236}">
                  <a16:creationId xmlns:a16="http://schemas.microsoft.com/office/drawing/2014/main" id="{5063208F-0BEE-8C4B-BA1C-63B294F0786F}"/>
                </a:ext>
              </a:extLst>
            </p:cNvPr>
            <p:cNvCxnSpPr>
              <a:stCxn id="11" idx="1"/>
              <a:endCxn id="9" idx="4"/>
            </p:cNvCxnSpPr>
            <p:nvPr/>
          </p:nvCxnSpPr>
          <p:spPr bwMode="auto">
            <a:xfrm flipH="1" flipV="1">
              <a:off x="1880190" y="3958855"/>
              <a:ext cx="140700" cy="4132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直接箭头连接符 52">
              <a:extLst>
                <a:ext uri="{FF2B5EF4-FFF2-40B4-BE49-F238E27FC236}">
                  <a16:creationId xmlns:a16="http://schemas.microsoft.com/office/drawing/2014/main" id="{AA483296-F136-934B-9083-822C26D1F0F8}"/>
                </a:ext>
              </a:extLst>
            </p:cNvPr>
            <p:cNvCxnSpPr>
              <a:stCxn id="12" idx="4"/>
              <a:endCxn id="10" idx="7"/>
            </p:cNvCxnSpPr>
            <p:nvPr/>
          </p:nvCxnSpPr>
          <p:spPr bwMode="auto">
            <a:xfrm flipH="1">
              <a:off x="3190640" y="3900376"/>
              <a:ext cx="144439" cy="4717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直接箭头连接符 53">
              <a:extLst>
                <a:ext uri="{FF2B5EF4-FFF2-40B4-BE49-F238E27FC236}">
                  <a16:creationId xmlns:a16="http://schemas.microsoft.com/office/drawing/2014/main" id="{77954F02-BFB2-5B4B-B0BE-021198029E03}"/>
                </a:ext>
              </a:extLst>
            </p:cNvPr>
            <p:cNvCxnSpPr>
              <a:stCxn id="10" idx="2"/>
              <a:endCxn id="11" idx="6"/>
            </p:cNvCxnSpPr>
            <p:nvPr/>
          </p:nvCxnSpPr>
          <p:spPr bwMode="auto">
            <a:xfrm flipH="1">
              <a:off x="2383908" y="4522506"/>
              <a:ext cx="44371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6553274-D8DD-6846-AC83-272183F9F229}"/>
                </a:ext>
              </a:extLst>
            </p:cNvPr>
            <p:cNvSpPr txBox="1"/>
            <p:nvPr/>
          </p:nvSpPr>
          <p:spPr>
            <a:xfrm>
              <a:off x="3174443" y="3958855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B51F8E7-71F8-AF40-9E16-8B62D7407C28}"/>
                </a:ext>
              </a:extLst>
            </p:cNvPr>
            <p:cNvSpPr txBox="1"/>
            <p:nvPr/>
          </p:nvSpPr>
          <p:spPr>
            <a:xfrm>
              <a:off x="1846259" y="3084933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FFEBD19-F9EA-6D48-B489-D7E50075388A}"/>
                </a:ext>
              </a:extLst>
            </p:cNvPr>
            <p:cNvSpPr txBox="1"/>
            <p:nvPr/>
          </p:nvSpPr>
          <p:spPr>
            <a:xfrm>
              <a:off x="2514403" y="3862532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7739681-FBDF-7844-941C-CA8989EDFA3C}"/>
                </a:ext>
              </a:extLst>
            </p:cNvPr>
            <p:cNvSpPr txBox="1"/>
            <p:nvPr/>
          </p:nvSpPr>
          <p:spPr>
            <a:xfrm>
              <a:off x="2918899" y="2999417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-5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D2CE200-BCA1-EE40-9DB4-EC6349FFB237}"/>
                </a:ext>
              </a:extLst>
            </p:cNvPr>
            <p:cNvSpPr txBox="1"/>
            <p:nvPr/>
          </p:nvSpPr>
          <p:spPr>
            <a:xfrm>
              <a:off x="1631407" y="4021139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B73B73B-FA8A-D847-A9B8-C2CCA1A86800}"/>
                </a:ext>
              </a:extLst>
            </p:cNvPr>
            <p:cNvSpPr txBox="1"/>
            <p:nvPr/>
          </p:nvSpPr>
          <p:spPr>
            <a:xfrm>
              <a:off x="2498207" y="4412286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75A5811-B876-0640-AAE7-980982EB0148}"/>
              </a:ext>
            </a:extLst>
          </p:cNvPr>
          <p:cNvGrpSpPr/>
          <p:nvPr/>
        </p:nvGrpSpPr>
        <p:grpSpPr>
          <a:xfrm>
            <a:off x="3963345" y="3623857"/>
            <a:ext cx="2165041" cy="1857665"/>
            <a:chOff x="5266167" y="2839854"/>
            <a:chExt cx="2165041" cy="1857665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86C92ACA-AFFF-9546-90FA-660062920B2C}"/>
                </a:ext>
              </a:extLst>
            </p:cNvPr>
            <p:cNvSpPr/>
            <p:nvPr/>
          </p:nvSpPr>
          <p:spPr bwMode="auto">
            <a:xfrm>
              <a:off x="6000504" y="2839854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7F95C364-933B-D54D-83AE-EF3FB9091201}"/>
                </a:ext>
              </a:extLst>
            </p:cNvPr>
            <p:cNvSpPr/>
            <p:nvPr/>
          </p:nvSpPr>
          <p:spPr bwMode="auto">
            <a:xfrm>
              <a:off x="5302299" y="3449454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9222135C-36C7-2246-BAFE-BC6D21C039F0}"/>
                </a:ext>
              </a:extLst>
            </p:cNvPr>
            <p:cNvSpPr/>
            <p:nvPr/>
          </p:nvSpPr>
          <p:spPr bwMode="auto">
            <a:xfrm>
              <a:off x="6462382" y="4225756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C4212EA9-D7EA-C948-A117-D5287407B135}"/>
                </a:ext>
              </a:extLst>
            </p:cNvPr>
            <p:cNvSpPr/>
            <p:nvPr/>
          </p:nvSpPr>
          <p:spPr bwMode="auto">
            <a:xfrm>
              <a:off x="5593366" y="4225756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2CC192D-0C6D-9D41-9A21-928AEBCA49A8}"/>
                </a:ext>
              </a:extLst>
            </p:cNvPr>
            <p:cNvSpPr/>
            <p:nvPr/>
          </p:nvSpPr>
          <p:spPr bwMode="auto">
            <a:xfrm>
              <a:off x="6757188" y="3390975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1" name="直接箭头连接符 66">
              <a:extLst>
                <a:ext uri="{FF2B5EF4-FFF2-40B4-BE49-F238E27FC236}">
                  <a16:creationId xmlns:a16="http://schemas.microsoft.com/office/drawing/2014/main" id="{BB2A704C-CCE7-2F4D-84DF-7AC9330EA8E2}"/>
                </a:ext>
              </a:extLst>
            </p:cNvPr>
            <p:cNvCxnSpPr>
              <a:stCxn id="27" idx="0"/>
              <a:endCxn id="26" idx="2"/>
            </p:cNvCxnSpPr>
            <p:nvPr/>
          </p:nvCxnSpPr>
          <p:spPr bwMode="auto">
            <a:xfrm flipV="1">
              <a:off x="5514950" y="3052505"/>
              <a:ext cx="485554" cy="3969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直接箭头连接符 67">
              <a:extLst>
                <a:ext uri="{FF2B5EF4-FFF2-40B4-BE49-F238E27FC236}">
                  <a16:creationId xmlns:a16="http://schemas.microsoft.com/office/drawing/2014/main" id="{ACD39304-0591-294B-B54F-605CA98F4A0A}"/>
                </a:ext>
              </a:extLst>
            </p:cNvPr>
            <p:cNvCxnSpPr>
              <a:stCxn id="26" idx="6"/>
              <a:endCxn id="30" idx="0"/>
            </p:cNvCxnSpPr>
            <p:nvPr/>
          </p:nvCxnSpPr>
          <p:spPr bwMode="auto">
            <a:xfrm>
              <a:off x="6425806" y="3052505"/>
              <a:ext cx="544033" cy="338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直接箭头连接符 68">
              <a:extLst>
                <a:ext uri="{FF2B5EF4-FFF2-40B4-BE49-F238E27FC236}">
                  <a16:creationId xmlns:a16="http://schemas.microsoft.com/office/drawing/2014/main" id="{E9345B46-D9A1-7D4B-9C65-440E198FA969}"/>
                </a:ext>
              </a:extLst>
            </p:cNvPr>
            <p:cNvCxnSpPr>
              <a:stCxn id="30" idx="3"/>
              <a:endCxn id="29" idx="7"/>
            </p:cNvCxnSpPr>
            <p:nvPr/>
          </p:nvCxnSpPr>
          <p:spPr bwMode="auto">
            <a:xfrm flipH="1">
              <a:off x="5956384" y="3753993"/>
              <a:ext cx="863088" cy="5340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直接箭头连接符 69">
              <a:extLst>
                <a:ext uri="{FF2B5EF4-FFF2-40B4-BE49-F238E27FC236}">
                  <a16:creationId xmlns:a16="http://schemas.microsoft.com/office/drawing/2014/main" id="{D7A58FFF-5581-AA40-B75C-96B74A75FEA8}"/>
                </a:ext>
              </a:extLst>
            </p:cNvPr>
            <p:cNvCxnSpPr>
              <a:stCxn id="29" idx="1"/>
              <a:endCxn id="27" idx="4"/>
            </p:cNvCxnSpPr>
            <p:nvPr/>
          </p:nvCxnSpPr>
          <p:spPr bwMode="auto">
            <a:xfrm flipH="1" flipV="1">
              <a:off x="5514950" y="3874756"/>
              <a:ext cx="140700" cy="4132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直接箭头连接符 70">
              <a:extLst>
                <a:ext uri="{FF2B5EF4-FFF2-40B4-BE49-F238E27FC236}">
                  <a16:creationId xmlns:a16="http://schemas.microsoft.com/office/drawing/2014/main" id="{B50F17E3-44EA-9A43-BFDC-54D66C6D0B47}"/>
                </a:ext>
              </a:extLst>
            </p:cNvPr>
            <p:cNvCxnSpPr>
              <a:stCxn id="30" idx="4"/>
              <a:endCxn id="28" idx="7"/>
            </p:cNvCxnSpPr>
            <p:nvPr/>
          </p:nvCxnSpPr>
          <p:spPr bwMode="auto">
            <a:xfrm flipH="1">
              <a:off x="6825400" y="3816277"/>
              <a:ext cx="144439" cy="4717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直接箭头连接符 71">
              <a:extLst>
                <a:ext uri="{FF2B5EF4-FFF2-40B4-BE49-F238E27FC236}">
                  <a16:creationId xmlns:a16="http://schemas.microsoft.com/office/drawing/2014/main" id="{A6C79A31-0B16-EE47-B34B-1E0DF4A6DE3C}"/>
                </a:ext>
              </a:extLst>
            </p:cNvPr>
            <p:cNvCxnSpPr>
              <a:stCxn id="28" idx="2"/>
              <a:endCxn id="29" idx="6"/>
            </p:cNvCxnSpPr>
            <p:nvPr/>
          </p:nvCxnSpPr>
          <p:spPr bwMode="auto">
            <a:xfrm flipH="1">
              <a:off x="6018668" y="4438407"/>
              <a:ext cx="44371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4BE5040-09DE-0C43-96B6-34464D71C785}"/>
                </a:ext>
              </a:extLst>
            </p:cNvPr>
            <p:cNvSpPr txBox="1"/>
            <p:nvPr/>
          </p:nvSpPr>
          <p:spPr>
            <a:xfrm>
              <a:off x="6809203" y="3874756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5EAD8E9-E4C4-3A4B-9091-D3452589334A}"/>
                </a:ext>
              </a:extLst>
            </p:cNvPr>
            <p:cNvSpPr txBox="1"/>
            <p:nvPr/>
          </p:nvSpPr>
          <p:spPr>
            <a:xfrm>
              <a:off x="5481019" y="3000834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6ED297D-BED9-B648-8565-3A347D64E82D}"/>
                </a:ext>
              </a:extLst>
            </p:cNvPr>
            <p:cNvSpPr txBox="1"/>
            <p:nvPr/>
          </p:nvSpPr>
          <p:spPr>
            <a:xfrm>
              <a:off x="6149163" y="3778433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C6251E3-9674-2340-8548-D91D038E31D2}"/>
                </a:ext>
              </a:extLst>
            </p:cNvPr>
            <p:cNvSpPr txBox="1"/>
            <p:nvPr/>
          </p:nvSpPr>
          <p:spPr>
            <a:xfrm>
              <a:off x="6553659" y="2915318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-5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14B1BD1E-D5BB-D746-8005-054CA262CF16}"/>
                </a:ext>
              </a:extLst>
            </p:cNvPr>
            <p:cNvSpPr txBox="1"/>
            <p:nvPr/>
          </p:nvSpPr>
          <p:spPr>
            <a:xfrm>
              <a:off x="5266167" y="3937040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57C0D451-4649-394B-A45A-11ECB512EBA6}"/>
                </a:ext>
              </a:extLst>
            </p:cNvPr>
            <p:cNvSpPr txBox="1"/>
            <p:nvPr/>
          </p:nvSpPr>
          <p:spPr>
            <a:xfrm>
              <a:off x="6132967" y="4328187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ACBBD8EC-6CA5-FC4F-A7AB-0002ECBB8F87}"/>
              </a:ext>
            </a:extLst>
          </p:cNvPr>
          <p:cNvSpPr txBox="1"/>
          <p:nvPr/>
        </p:nvSpPr>
        <p:spPr>
          <a:xfrm>
            <a:off x="4227336" y="5589347"/>
            <a:ext cx="38020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返回到各点的最短路长度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4C85B66-F44B-EB40-B9EC-14477440CD19}"/>
              </a:ext>
            </a:extLst>
          </p:cNvPr>
          <p:cNvGrpSpPr/>
          <p:nvPr/>
        </p:nvGrpSpPr>
        <p:grpSpPr>
          <a:xfrm>
            <a:off x="6819699" y="3800607"/>
            <a:ext cx="1704241" cy="1538892"/>
            <a:chOff x="6251074" y="4282839"/>
            <a:chExt cx="1704241" cy="1538892"/>
          </a:xfrm>
        </p:grpSpPr>
        <p:sp>
          <p:nvSpPr>
            <p:cNvPr id="45" name="Oval 8">
              <a:extLst>
                <a:ext uri="{FF2B5EF4-FFF2-40B4-BE49-F238E27FC236}">
                  <a16:creationId xmlns:a16="http://schemas.microsoft.com/office/drawing/2014/main" id="{7E578B86-CEB0-134D-B806-58D487B7B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2740" y="4808302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6" name="Oval 12">
              <a:extLst>
                <a:ext uri="{FF2B5EF4-FFF2-40B4-BE49-F238E27FC236}">
                  <a16:creationId xmlns:a16="http://schemas.microsoft.com/office/drawing/2014/main" id="{CA391498-DBAD-7C4F-B6EC-02B1FA4A9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2427" y="4935302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47" name="Oval 13">
              <a:extLst>
                <a:ext uri="{FF2B5EF4-FFF2-40B4-BE49-F238E27FC236}">
                  <a16:creationId xmlns:a16="http://schemas.microsoft.com/office/drawing/2014/main" id="{BE5B7D47-BD74-BD49-A903-71D3C210B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2427" y="4282839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8" name="Line 14">
              <a:extLst>
                <a:ext uri="{FF2B5EF4-FFF2-40B4-BE49-F238E27FC236}">
                  <a16:creationId xmlns:a16="http://schemas.microsoft.com/office/drawing/2014/main" id="{11487C24-3407-9042-866C-6FE330E933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6890" y="4568589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Line 17">
              <a:extLst>
                <a:ext uri="{FF2B5EF4-FFF2-40B4-BE49-F238E27FC236}">
                  <a16:creationId xmlns:a16="http://schemas.microsoft.com/office/drawing/2014/main" id="{8825D6A5-D5B6-8D44-8DDE-7F1F903D0C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10715" y="4463814"/>
              <a:ext cx="987425" cy="422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Text Box 24">
              <a:extLst>
                <a:ext uri="{FF2B5EF4-FFF2-40B4-BE49-F238E27FC236}">
                  <a16:creationId xmlns:a16="http://schemas.microsoft.com/office/drawing/2014/main" id="{0AEA887E-328A-1541-A40A-621A213B2C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47202" y="4524139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51" name="Text Box 29">
              <a:extLst>
                <a:ext uri="{FF2B5EF4-FFF2-40B4-BE49-F238E27FC236}">
                  <a16:creationId xmlns:a16="http://schemas.microsoft.com/office/drawing/2014/main" id="{8AAF42E3-DA5E-B745-B043-A43B2B3671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9951" y="4345983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52" name="Line 17">
              <a:extLst>
                <a:ext uri="{FF2B5EF4-FFF2-40B4-BE49-F238E27FC236}">
                  <a16:creationId xmlns:a16="http://schemas.microsoft.com/office/drawing/2014/main" id="{E61260CB-76EE-8540-A0D6-8CDE75E23A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25003" y="5027378"/>
              <a:ext cx="973138" cy="63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Text Box 29">
              <a:extLst>
                <a:ext uri="{FF2B5EF4-FFF2-40B4-BE49-F238E27FC236}">
                  <a16:creationId xmlns:a16="http://schemas.microsoft.com/office/drawing/2014/main" id="{CCB01F57-38C2-1B45-8AA5-E278107F07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4847" y="4998801"/>
              <a:ext cx="39786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-6</a:t>
              </a:r>
            </a:p>
          </p:txBody>
        </p:sp>
        <p:sp>
          <p:nvSpPr>
            <p:cNvPr id="54" name="Text Box 29">
              <a:extLst>
                <a:ext uri="{FF2B5EF4-FFF2-40B4-BE49-F238E27FC236}">
                  <a16:creationId xmlns:a16="http://schemas.microsoft.com/office/drawing/2014/main" id="{17C456D1-2182-5046-B33C-FFF7B0174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1074" y="5144590"/>
              <a:ext cx="35154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55" name="Oval 12">
              <a:extLst>
                <a:ext uri="{FF2B5EF4-FFF2-40B4-BE49-F238E27FC236}">
                  <a16:creationId xmlns:a16="http://schemas.microsoft.com/office/drawing/2014/main" id="{E3A3284D-4C33-9244-AC8F-0DC15F9A8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8392" y="5539156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56" name="Line 17">
              <a:extLst>
                <a:ext uri="{FF2B5EF4-FFF2-40B4-BE49-F238E27FC236}">
                  <a16:creationId xmlns:a16="http://schemas.microsoft.com/office/drawing/2014/main" id="{D1230383-E956-DA43-A1AF-A691DF5971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95011" y="5202548"/>
              <a:ext cx="52191" cy="35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612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</a:rPr>
              <a:t>一个引理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37</a:t>
            </a:fld>
            <a:endParaRPr kumimoji="1"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D131947-CA25-3C40-B59F-765BCFD38C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引理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  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如果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G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没有负环。那么对于任意的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来说，存在一条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0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到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的最短路径，它是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简单道路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b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（简单道路是说经过任意一个顶点最多一次）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(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注意任何一条简单道路拥有最多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|V|-1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条边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证明：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 err="1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358F5B55-68F9-B041-B1B5-9CB9FEBA1DF2}"/>
              </a:ext>
            </a:extLst>
          </p:cNvPr>
          <p:cNvCxnSpPr/>
          <p:nvPr/>
        </p:nvCxnSpPr>
        <p:spPr bwMode="auto">
          <a:xfrm flipV="1">
            <a:off x="1035915" y="4083156"/>
            <a:ext cx="744279" cy="2392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2AE64A0A-3D7C-3C42-AD2D-2AB66BDD3C80}"/>
              </a:ext>
            </a:extLst>
          </p:cNvPr>
          <p:cNvCxnSpPr/>
          <p:nvPr/>
        </p:nvCxnSpPr>
        <p:spPr bwMode="auto">
          <a:xfrm>
            <a:off x="1780194" y="4083156"/>
            <a:ext cx="983512" cy="6273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直接箭头连接符 10">
            <a:extLst>
              <a:ext uri="{FF2B5EF4-FFF2-40B4-BE49-F238E27FC236}">
                <a16:creationId xmlns:a16="http://schemas.microsoft.com/office/drawing/2014/main" id="{33369C03-AF1A-8846-B47C-697F12281270}"/>
              </a:ext>
            </a:extLst>
          </p:cNvPr>
          <p:cNvCxnSpPr/>
          <p:nvPr/>
        </p:nvCxnSpPr>
        <p:spPr bwMode="auto">
          <a:xfrm>
            <a:off x="2763706" y="4710477"/>
            <a:ext cx="255181" cy="440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直接箭头连接符 13">
            <a:extLst>
              <a:ext uri="{FF2B5EF4-FFF2-40B4-BE49-F238E27FC236}">
                <a16:creationId xmlns:a16="http://schemas.microsoft.com/office/drawing/2014/main" id="{292182B5-A80E-8D40-9B0B-84F3E9A67720}"/>
              </a:ext>
            </a:extLst>
          </p:cNvPr>
          <p:cNvCxnSpPr/>
          <p:nvPr/>
        </p:nvCxnSpPr>
        <p:spPr bwMode="auto">
          <a:xfrm flipH="1" flipV="1">
            <a:off x="1546278" y="5081398"/>
            <a:ext cx="956930" cy="3999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直接箭头连接符 16">
            <a:extLst>
              <a:ext uri="{FF2B5EF4-FFF2-40B4-BE49-F238E27FC236}">
                <a16:creationId xmlns:a16="http://schemas.microsoft.com/office/drawing/2014/main" id="{146A4CC5-2A1B-F844-96EF-6C388A55AD88}"/>
              </a:ext>
            </a:extLst>
          </p:cNvPr>
          <p:cNvCxnSpPr/>
          <p:nvPr/>
        </p:nvCxnSpPr>
        <p:spPr bwMode="auto">
          <a:xfrm flipV="1">
            <a:off x="1546279" y="4658972"/>
            <a:ext cx="47845" cy="4224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直接箭头连接符 19">
            <a:extLst>
              <a:ext uri="{FF2B5EF4-FFF2-40B4-BE49-F238E27FC236}">
                <a16:creationId xmlns:a16="http://schemas.microsoft.com/office/drawing/2014/main" id="{DE8F1FBE-D79A-F443-908E-B92DBA2F9F82}"/>
              </a:ext>
            </a:extLst>
          </p:cNvPr>
          <p:cNvCxnSpPr/>
          <p:nvPr/>
        </p:nvCxnSpPr>
        <p:spPr bwMode="auto">
          <a:xfrm>
            <a:off x="1615386" y="4626856"/>
            <a:ext cx="1057943" cy="664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直接箭头连接符 22">
            <a:extLst>
              <a:ext uri="{FF2B5EF4-FFF2-40B4-BE49-F238E27FC236}">
                <a16:creationId xmlns:a16="http://schemas.microsoft.com/office/drawing/2014/main" id="{D07C37D9-B764-1943-A1C7-6C39858A1EAE}"/>
              </a:ext>
            </a:extLst>
          </p:cNvPr>
          <p:cNvCxnSpPr/>
          <p:nvPr/>
        </p:nvCxnSpPr>
        <p:spPr bwMode="auto">
          <a:xfrm flipV="1">
            <a:off x="2763706" y="4508459"/>
            <a:ext cx="893135" cy="2020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直接箭头连接符 29">
            <a:extLst>
              <a:ext uri="{FF2B5EF4-FFF2-40B4-BE49-F238E27FC236}">
                <a16:creationId xmlns:a16="http://schemas.microsoft.com/office/drawing/2014/main" id="{F27C6240-7248-0841-AA72-6257975C3462}"/>
              </a:ext>
            </a:extLst>
          </p:cNvPr>
          <p:cNvCxnSpPr/>
          <p:nvPr/>
        </p:nvCxnSpPr>
        <p:spPr bwMode="auto">
          <a:xfrm flipH="1">
            <a:off x="2540422" y="5151118"/>
            <a:ext cx="435935" cy="3302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箭头: 右 32">
            <a:extLst>
              <a:ext uri="{FF2B5EF4-FFF2-40B4-BE49-F238E27FC236}">
                <a16:creationId xmlns:a16="http://schemas.microsoft.com/office/drawing/2014/main" id="{876C2144-9E2C-3646-BF6E-806A295A218E}"/>
              </a:ext>
            </a:extLst>
          </p:cNvPr>
          <p:cNvSpPr/>
          <p:nvPr/>
        </p:nvSpPr>
        <p:spPr bwMode="auto">
          <a:xfrm>
            <a:off x="4294794" y="4545673"/>
            <a:ext cx="1081556" cy="5357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5" name="直接箭头连接符 33">
            <a:extLst>
              <a:ext uri="{FF2B5EF4-FFF2-40B4-BE49-F238E27FC236}">
                <a16:creationId xmlns:a16="http://schemas.microsoft.com/office/drawing/2014/main" id="{5BAB82B1-A658-3C48-B741-41C2D56F8E9E}"/>
              </a:ext>
            </a:extLst>
          </p:cNvPr>
          <p:cNvCxnSpPr/>
          <p:nvPr/>
        </p:nvCxnSpPr>
        <p:spPr bwMode="auto">
          <a:xfrm flipV="1">
            <a:off x="5549435" y="4083156"/>
            <a:ext cx="744279" cy="2392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直接箭头连接符 34">
            <a:extLst>
              <a:ext uri="{FF2B5EF4-FFF2-40B4-BE49-F238E27FC236}">
                <a16:creationId xmlns:a16="http://schemas.microsoft.com/office/drawing/2014/main" id="{8AB64318-7913-F543-94A4-414E06C43150}"/>
              </a:ext>
            </a:extLst>
          </p:cNvPr>
          <p:cNvCxnSpPr/>
          <p:nvPr/>
        </p:nvCxnSpPr>
        <p:spPr bwMode="auto">
          <a:xfrm>
            <a:off x="6293714" y="4083156"/>
            <a:ext cx="983512" cy="6273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直接箭头连接符 39">
            <a:extLst>
              <a:ext uri="{FF2B5EF4-FFF2-40B4-BE49-F238E27FC236}">
                <a16:creationId xmlns:a16="http://schemas.microsoft.com/office/drawing/2014/main" id="{22BA7F88-4A42-0140-8230-9B80EB9D1871}"/>
              </a:ext>
            </a:extLst>
          </p:cNvPr>
          <p:cNvCxnSpPr/>
          <p:nvPr/>
        </p:nvCxnSpPr>
        <p:spPr bwMode="auto">
          <a:xfrm flipV="1">
            <a:off x="7277226" y="4508459"/>
            <a:ext cx="893135" cy="2020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06187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Bellman-ford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算法的基本思想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38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3F68BB4-331B-5F47-983F-4696223335F0}"/>
              </a:ext>
            </a:extLst>
          </p:cNvPr>
          <p:cNvSpPr txBox="1">
            <a:spLocks/>
          </p:cNvSpPr>
          <p:nvPr/>
        </p:nvSpPr>
        <p:spPr>
          <a:xfrm>
            <a:off x="317634" y="951821"/>
            <a:ext cx="8185016" cy="4390028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基于动态规划！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定义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v,i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从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的所有最多含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条边的路径中，最短的一条的长度是多少。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状态转移方程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</a:t>
            </a:r>
            <a:endParaRPr lang="en-US" altLang="zh-CN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F8D26F-55FB-6947-BD99-2427039981E0}"/>
              </a:ext>
            </a:extLst>
          </p:cNvPr>
          <p:cNvSpPr txBox="1"/>
          <p:nvPr/>
        </p:nvSpPr>
        <p:spPr>
          <a:xfrm>
            <a:off x="7771603" y="4626762"/>
            <a:ext cx="11323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边界</a:t>
            </a:r>
            <a:br>
              <a:rPr lang="en-US" altLang="zh-CN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条件</a:t>
            </a:r>
            <a:endParaRPr lang="zh-CN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D7ADDCB-56CC-5345-947C-F9A5D4D7E18F}"/>
                  </a:ext>
                </a:extLst>
              </p:cNvPr>
              <p:cNvSpPr/>
              <p:nvPr/>
            </p:nvSpPr>
            <p:spPr>
              <a:xfrm>
                <a:off x="240030" y="3744835"/>
                <a:ext cx="7406640" cy="18288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 smtClean="0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𝑶𝒑𝒕</m:t>
                      </m:r>
                      <m:r>
                        <a:rPr lang="en-US" altLang="zh-CN" sz="2400" b="1" i="1" dirty="0" smtClean="0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zh-CN" sz="2400" b="1" i="1" dirty="0" err="1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altLang="zh-CN" sz="2400" b="1" i="1" dirty="0" err="1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1" i="1" dirty="0" err="1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zh-CN" sz="2400" b="1" i="1" dirty="0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b="1" i="1" dirty="0">
                              <a:solidFill>
                                <a:schemeClr val="accent6">
                                  <a:lumMod val="90000"/>
                                  <a:lumOff val="1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 dirty="0">
                                  <a:solidFill>
                                    <a:schemeClr val="accent6">
                                      <a:lumMod val="90000"/>
                                      <a:lumOff val="1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e>
                              <m:e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𝒎𝒊𝒏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⁡{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𝑶𝒑𝒕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]</m:t>
                                    </m:r>
                                    <m:r>
                                      <a:rPr lang="zh-CN" altLang="en-US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，</m:t>
                                    </m:r>
                                  </m:e>
                                  <m:e>
                                    <m:func>
                                      <m:funcPr>
                                        <m:ctrlPr>
                                          <a:rPr lang="en-US" altLang="zh-CN" sz="2400" b="1" i="1" dirty="0" smtClean="0">
                                            <a:solidFill>
                                              <a:schemeClr val="accent6">
                                                <a:lumMod val="90000"/>
                                                <a:lumOff val="1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limLow>
                                          <m:limLowPr>
                                            <m:ctrlP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limLowPr>
                                          <m:e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𝒎𝒊𝒏</m:t>
                                            </m:r>
                                          </m:e>
                                          <m:lim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𝒗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)∈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lim>
                                        </m:limLow>
                                      </m:fName>
                                      <m:e>
                                        <m:r>
                                          <a:rPr lang="en-US" altLang="zh-CN" sz="2400" b="1" i="1" dirty="0">
                                            <a:solidFill>
                                              <a:schemeClr val="accent6">
                                                <a:lumMod val="90000"/>
                                                <a:lumOff val="1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𝑶𝒑𝒕</m:t>
                                        </m:r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𝒊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𝟏</m:t>
                                            </m:r>
                                          </m:e>
                                        </m:d>
                                        <m:r>
                                          <a:rPr lang="en-US" altLang="zh-CN" sz="2400" b="1" i="1" dirty="0">
                                            <a:solidFill>
                                              <a:schemeClr val="accent6">
                                                <a:lumMod val="90000"/>
                                                <a:lumOff val="1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𝒍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𝒖𝒗</m:t>
                                            </m:r>
                                          </m:sub>
                                        </m:sSub>
                                      </m:e>
                                    </m:func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}</m:t>
                                    </m:r>
                                  </m:e>
                                </m:eqArr>
                              </m:e>
                              <m:e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D7ADDCB-56CC-5345-947C-F9A5D4D7E1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30" y="3744835"/>
                <a:ext cx="7406640" cy="18288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314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C0374-A180-0642-85E3-790832264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0DED30-73B3-AD4E-AABB-E3EC0FBAA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39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09687B1F-530B-5E45-9516-AB98D881A913}"/>
                  </a:ext>
                </a:extLst>
              </p:cNvPr>
              <p:cNvSpPr/>
              <p:nvPr/>
            </p:nvSpPr>
            <p:spPr>
              <a:xfrm>
                <a:off x="-108900" y="834976"/>
                <a:ext cx="7406640" cy="18288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 smtClean="0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𝑶𝒑𝒕</m:t>
                      </m:r>
                      <m:r>
                        <a:rPr lang="en-US" altLang="zh-CN" sz="2400" b="1" i="1" dirty="0" smtClean="0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zh-CN" sz="2400" b="1" i="1" dirty="0" err="1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altLang="zh-CN" sz="2400" b="1" i="1" dirty="0" err="1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1" i="1" dirty="0" err="1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zh-CN" sz="2400" b="1" i="1" dirty="0">
                          <a:solidFill>
                            <a:schemeClr val="accent6">
                              <a:lumMod val="90000"/>
                              <a:lumOff val="10000"/>
                            </a:schemeClr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400" b="1" i="1" dirty="0">
                              <a:solidFill>
                                <a:schemeClr val="accent6">
                                  <a:lumMod val="90000"/>
                                  <a:lumOff val="1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 dirty="0">
                                  <a:solidFill>
                                    <a:schemeClr val="accent6">
                                      <a:lumMod val="90000"/>
                                      <a:lumOff val="1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e>
                              <m:e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𝒎𝒊𝒏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⁡{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𝑶𝒑𝒕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]</m:t>
                                    </m:r>
                                    <m:r>
                                      <a:rPr lang="zh-CN" altLang="en-US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，</m:t>
                                    </m:r>
                                  </m:e>
                                  <m:e>
                                    <m:func>
                                      <m:funcPr>
                                        <m:ctrlPr>
                                          <a:rPr lang="en-US" altLang="zh-CN" sz="2400" b="1" i="1" dirty="0" smtClean="0">
                                            <a:solidFill>
                                              <a:schemeClr val="accent6">
                                                <a:lumMod val="90000"/>
                                                <a:lumOff val="1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limLow>
                                          <m:limLowPr>
                                            <m:ctrlP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limLowPr>
                                          <m:e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𝒎𝒊𝒏</m:t>
                                            </m:r>
                                          </m:e>
                                          <m:lim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𝒗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)∈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lim>
                                        </m:limLow>
                                      </m:fName>
                                      <m:e>
                                        <m:r>
                                          <a:rPr lang="en-US" altLang="zh-CN" sz="2400" b="1" i="1" dirty="0">
                                            <a:solidFill>
                                              <a:schemeClr val="accent6">
                                                <a:lumMod val="90000"/>
                                                <a:lumOff val="1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𝑶𝒑𝒕</m:t>
                                        </m:r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𝒊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𝟏</m:t>
                                            </m:r>
                                          </m:e>
                                        </m:d>
                                        <m:r>
                                          <a:rPr lang="en-US" altLang="zh-CN" sz="2400" b="1" i="1" dirty="0">
                                            <a:solidFill>
                                              <a:schemeClr val="accent6">
                                                <a:lumMod val="90000"/>
                                                <a:lumOff val="1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𝒍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b="1" i="1" dirty="0">
                                                <a:solidFill>
                                                  <a:schemeClr val="accent6">
                                                    <a:lumMod val="90000"/>
                                                    <a:lumOff val="1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𝒖𝒗</m:t>
                                            </m:r>
                                          </m:sub>
                                        </m:sSub>
                                      </m:e>
                                    </m:func>
                                    <m:r>
                                      <a:rPr lang="en-US" altLang="zh-CN" sz="2400" b="1" i="1" dirty="0">
                                        <a:solidFill>
                                          <a:schemeClr val="accent6">
                                            <a:lumMod val="90000"/>
                                            <a:lumOff val="1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}</m:t>
                                    </m:r>
                                  </m:e>
                                </m:eqArr>
                              </m:e>
                              <m:e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US" altLang="zh-CN" sz="2400" b="1" i="1" dirty="0">
                                    <a:solidFill>
                                      <a:schemeClr val="accent6">
                                        <a:lumMod val="90000"/>
                                        <a:lumOff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09687B1F-530B-5E45-9516-AB98D881A9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900" y="834976"/>
                <a:ext cx="7406640" cy="18288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7C02B845-6458-EC4E-A05F-7F5ADED7F7B7}"/>
              </a:ext>
            </a:extLst>
          </p:cNvPr>
          <p:cNvGrpSpPr/>
          <p:nvPr/>
        </p:nvGrpSpPr>
        <p:grpSpPr>
          <a:xfrm>
            <a:off x="7327458" y="979947"/>
            <a:ext cx="1704241" cy="1538892"/>
            <a:chOff x="6251074" y="4282839"/>
            <a:chExt cx="1704241" cy="1538892"/>
          </a:xfrm>
        </p:grpSpPr>
        <p:sp>
          <p:nvSpPr>
            <p:cNvPr id="7" name="Oval 8">
              <a:extLst>
                <a:ext uri="{FF2B5EF4-FFF2-40B4-BE49-F238E27FC236}">
                  <a16:creationId xmlns:a16="http://schemas.microsoft.com/office/drawing/2014/main" id="{791208CC-19B0-744C-AA38-9E385DE22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2740" y="4808302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8" name="Oval 12">
              <a:extLst>
                <a:ext uri="{FF2B5EF4-FFF2-40B4-BE49-F238E27FC236}">
                  <a16:creationId xmlns:a16="http://schemas.microsoft.com/office/drawing/2014/main" id="{E4BABA72-EC7F-6940-A105-6EB46693A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2427" y="4935302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9" name="Oval 13">
              <a:extLst>
                <a:ext uri="{FF2B5EF4-FFF2-40B4-BE49-F238E27FC236}">
                  <a16:creationId xmlns:a16="http://schemas.microsoft.com/office/drawing/2014/main" id="{51647D61-F83A-9840-86BC-B6EA50BC7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2427" y="4282839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10" name="Line 14">
              <a:extLst>
                <a:ext uri="{FF2B5EF4-FFF2-40B4-BE49-F238E27FC236}">
                  <a16:creationId xmlns:a16="http://schemas.microsoft.com/office/drawing/2014/main" id="{91FD57E6-787B-654F-AFFF-2BBC6444E3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6890" y="4568589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Line 17">
              <a:extLst>
                <a:ext uri="{FF2B5EF4-FFF2-40B4-BE49-F238E27FC236}">
                  <a16:creationId xmlns:a16="http://schemas.microsoft.com/office/drawing/2014/main" id="{FA520230-0FC6-CD4F-B836-B3C857246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10715" y="4463814"/>
              <a:ext cx="987425" cy="422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Text Box 24">
              <a:extLst>
                <a:ext uri="{FF2B5EF4-FFF2-40B4-BE49-F238E27FC236}">
                  <a16:creationId xmlns:a16="http://schemas.microsoft.com/office/drawing/2014/main" id="{87207B8A-C260-F64C-B886-21A19A8BA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47202" y="4524139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3" name="Text Box 29">
              <a:extLst>
                <a:ext uri="{FF2B5EF4-FFF2-40B4-BE49-F238E27FC236}">
                  <a16:creationId xmlns:a16="http://schemas.microsoft.com/office/drawing/2014/main" id="{4C8647E2-5505-1C40-ACE6-8EC52C02A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9951" y="4345983"/>
              <a:ext cx="44132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14" name="Line 17">
              <a:extLst>
                <a:ext uri="{FF2B5EF4-FFF2-40B4-BE49-F238E27FC236}">
                  <a16:creationId xmlns:a16="http://schemas.microsoft.com/office/drawing/2014/main" id="{1C302870-ED4A-D349-8FD4-5196A3208F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25003" y="5027378"/>
              <a:ext cx="973138" cy="63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Text Box 29">
              <a:extLst>
                <a:ext uri="{FF2B5EF4-FFF2-40B4-BE49-F238E27FC236}">
                  <a16:creationId xmlns:a16="http://schemas.microsoft.com/office/drawing/2014/main" id="{35CD8637-7265-174B-ADFD-A01267A0B4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4847" y="4998801"/>
              <a:ext cx="39786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-6</a:t>
              </a:r>
            </a:p>
          </p:txBody>
        </p:sp>
        <p:sp>
          <p:nvSpPr>
            <p:cNvPr id="16" name="Text Box 29">
              <a:extLst>
                <a:ext uri="{FF2B5EF4-FFF2-40B4-BE49-F238E27FC236}">
                  <a16:creationId xmlns:a16="http://schemas.microsoft.com/office/drawing/2014/main" id="{DC2C1A38-9624-1448-AF79-0A096936F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1074" y="5144590"/>
              <a:ext cx="35154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7" name="Oval 12">
              <a:extLst>
                <a:ext uri="{FF2B5EF4-FFF2-40B4-BE49-F238E27FC236}">
                  <a16:creationId xmlns:a16="http://schemas.microsoft.com/office/drawing/2014/main" id="{08CDA325-9785-BB4D-A59D-3DEB31A40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8392" y="5539156"/>
              <a:ext cx="282575" cy="2825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DB8EF12D-8E81-F347-A0D3-9742972B87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95011" y="5202548"/>
              <a:ext cx="52191" cy="35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4" name="表格 18">
            <a:extLst>
              <a:ext uri="{FF2B5EF4-FFF2-40B4-BE49-F238E27FC236}">
                <a16:creationId xmlns:a16="http://schemas.microsoft.com/office/drawing/2014/main" id="{6CBE3CF4-D52E-B4DA-FCC5-E53398C39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348263"/>
              </p:ext>
            </p:extLst>
          </p:nvPr>
        </p:nvGraphicFramePr>
        <p:xfrm>
          <a:off x="497754" y="3033698"/>
          <a:ext cx="8251370" cy="3417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0274">
                  <a:extLst>
                    <a:ext uri="{9D8B030D-6E8A-4147-A177-3AD203B41FA5}">
                      <a16:colId xmlns:a16="http://schemas.microsoft.com/office/drawing/2014/main" val="2906772393"/>
                    </a:ext>
                  </a:extLst>
                </a:gridCol>
                <a:gridCol w="1650274">
                  <a:extLst>
                    <a:ext uri="{9D8B030D-6E8A-4147-A177-3AD203B41FA5}">
                      <a16:colId xmlns:a16="http://schemas.microsoft.com/office/drawing/2014/main" val="1442998883"/>
                    </a:ext>
                  </a:extLst>
                </a:gridCol>
                <a:gridCol w="1650274">
                  <a:extLst>
                    <a:ext uri="{9D8B030D-6E8A-4147-A177-3AD203B41FA5}">
                      <a16:colId xmlns:a16="http://schemas.microsoft.com/office/drawing/2014/main" val="4066287374"/>
                    </a:ext>
                  </a:extLst>
                </a:gridCol>
                <a:gridCol w="1650274">
                  <a:extLst>
                    <a:ext uri="{9D8B030D-6E8A-4147-A177-3AD203B41FA5}">
                      <a16:colId xmlns:a16="http://schemas.microsoft.com/office/drawing/2014/main" val="1459611053"/>
                    </a:ext>
                  </a:extLst>
                </a:gridCol>
                <a:gridCol w="1650274">
                  <a:extLst>
                    <a:ext uri="{9D8B030D-6E8A-4147-A177-3AD203B41FA5}">
                      <a16:colId xmlns:a16="http://schemas.microsoft.com/office/drawing/2014/main" val="297945454"/>
                    </a:ext>
                  </a:extLst>
                </a:gridCol>
              </a:tblGrid>
              <a:tr h="446842"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                     v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      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        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9653095"/>
                  </a:ext>
                </a:extLst>
              </a:tr>
              <a:tr h="69428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120460"/>
                  </a:ext>
                </a:extLst>
              </a:tr>
              <a:tr h="69428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9167"/>
                  </a:ext>
                </a:extLst>
              </a:tr>
              <a:tr h="69428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120777"/>
                  </a:ext>
                </a:extLst>
              </a:tr>
              <a:tr h="69428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95585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83F583B-A4C2-55F4-8943-D7FE327E502C}"/>
                  </a:ext>
                </a:extLst>
              </p:cNvPr>
              <p:cNvSpPr txBox="1"/>
              <p:nvPr/>
            </p:nvSpPr>
            <p:spPr>
              <a:xfrm>
                <a:off x="2488675" y="3737160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83F583B-A4C2-55F4-8943-D7FE327E5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675" y="3737160"/>
                <a:ext cx="9360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2EA6926-E8D0-8710-0ED9-F5BCDB874E38}"/>
                  </a:ext>
                </a:extLst>
              </p:cNvPr>
              <p:cNvSpPr txBox="1"/>
              <p:nvPr/>
            </p:nvSpPr>
            <p:spPr>
              <a:xfrm>
                <a:off x="4229567" y="3759163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2EA6926-E8D0-8710-0ED9-F5BCDB874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567" y="3759163"/>
                <a:ext cx="7877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14BE64A-2A56-91C8-BBA2-A7145DADAD1C}"/>
                  </a:ext>
                </a:extLst>
              </p:cNvPr>
              <p:cNvSpPr txBox="1"/>
              <p:nvPr/>
            </p:nvSpPr>
            <p:spPr>
              <a:xfrm>
                <a:off x="5916802" y="3759163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14BE64A-2A56-91C8-BBA2-A7145DADA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802" y="3759163"/>
                <a:ext cx="78774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1B375D2-0A53-91DB-468B-D80BC2AB90C8}"/>
                  </a:ext>
                </a:extLst>
              </p:cNvPr>
              <p:cNvSpPr txBox="1"/>
              <p:nvPr/>
            </p:nvSpPr>
            <p:spPr>
              <a:xfrm>
                <a:off x="7571395" y="3746808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1B375D2-0A53-91DB-468B-D80BC2AB9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1395" y="3746808"/>
                <a:ext cx="7877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295FE72-288F-BFF1-9CC5-6BA8212A9850}"/>
                  </a:ext>
                </a:extLst>
              </p:cNvPr>
              <p:cNvSpPr txBox="1"/>
              <p:nvPr/>
            </p:nvSpPr>
            <p:spPr>
              <a:xfrm>
                <a:off x="2488675" y="4440622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295FE72-288F-BFF1-9CC5-6BA8212A9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675" y="4440622"/>
                <a:ext cx="93602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AF38F14-A09E-3392-8411-974988BD4E87}"/>
                  </a:ext>
                </a:extLst>
              </p:cNvPr>
              <p:cNvSpPr txBox="1"/>
              <p:nvPr/>
            </p:nvSpPr>
            <p:spPr>
              <a:xfrm>
                <a:off x="4229567" y="4439747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AF38F14-A09E-3392-8411-974988BD4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567" y="4439747"/>
                <a:ext cx="9360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B9C46B56-6AFC-A371-2366-A10E4AD8B1CE}"/>
                  </a:ext>
                </a:extLst>
              </p:cNvPr>
              <p:cNvSpPr txBox="1"/>
              <p:nvPr/>
            </p:nvSpPr>
            <p:spPr>
              <a:xfrm>
                <a:off x="5904445" y="4439746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B9C46B56-6AFC-A371-2366-A10E4AD8B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445" y="4439746"/>
                <a:ext cx="9360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1EE0C45-2B8C-7B4D-13FE-C10E23CD0147}"/>
                  </a:ext>
                </a:extLst>
              </p:cNvPr>
              <p:cNvSpPr txBox="1"/>
              <p:nvPr/>
            </p:nvSpPr>
            <p:spPr>
              <a:xfrm>
                <a:off x="7597490" y="4444262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1EE0C45-2B8C-7B4D-13FE-C10E23CD0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490" y="4444262"/>
                <a:ext cx="78774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FE09D8A7-D3B8-4E36-3AD7-B3529165B656}"/>
                  </a:ext>
                </a:extLst>
              </p:cNvPr>
              <p:cNvSpPr txBox="1"/>
              <p:nvPr/>
            </p:nvSpPr>
            <p:spPr>
              <a:xfrm>
                <a:off x="2488675" y="5152736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FE09D8A7-D3B8-4E36-3AD7-B3529165B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675" y="5152736"/>
                <a:ext cx="93602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7583400-12A1-E451-1D6F-1A1AA48008DF}"/>
                  </a:ext>
                </a:extLst>
              </p:cNvPr>
              <p:cNvSpPr txBox="1"/>
              <p:nvPr/>
            </p:nvSpPr>
            <p:spPr>
              <a:xfrm>
                <a:off x="4230303" y="5146738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7583400-12A1-E451-1D6F-1A1AA4800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303" y="5146738"/>
                <a:ext cx="9360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E1DD1759-3E37-4648-477B-66E13FE8BE20}"/>
                  </a:ext>
                </a:extLst>
              </p:cNvPr>
              <p:cNvSpPr txBox="1"/>
              <p:nvPr/>
            </p:nvSpPr>
            <p:spPr>
              <a:xfrm>
                <a:off x="5916802" y="5120329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E1DD1759-3E37-4648-477B-66E13FE8B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802" y="5120329"/>
                <a:ext cx="93602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6CDADCC-FF37-A19A-AB4A-608447571295}"/>
                  </a:ext>
                </a:extLst>
              </p:cNvPr>
              <p:cNvSpPr txBox="1"/>
              <p:nvPr/>
            </p:nvSpPr>
            <p:spPr>
              <a:xfrm>
                <a:off x="7571395" y="5140742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6CDADCC-FF37-A19A-AB4A-608447571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1395" y="5140742"/>
                <a:ext cx="78774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CBFD158C-A8BC-924C-587B-DED08C34268E}"/>
                  </a:ext>
                </a:extLst>
              </p:cNvPr>
              <p:cNvSpPr txBox="1"/>
              <p:nvPr/>
            </p:nvSpPr>
            <p:spPr>
              <a:xfrm>
                <a:off x="2487939" y="5872018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CBFD158C-A8BC-924C-587B-DED08C342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939" y="5872018"/>
                <a:ext cx="936024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A1C4BD5C-5757-3381-5A5C-F1865A228616}"/>
                  </a:ext>
                </a:extLst>
              </p:cNvPr>
              <p:cNvSpPr txBox="1"/>
              <p:nvPr/>
            </p:nvSpPr>
            <p:spPr>
              <a:xfrm>
                <a:off x="4229567" y="5866020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A1C4BD5C-5757-3381-5A5C-F1865A2286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567" y="5866020"/>
                <a:ext cx="936024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CA5C045D-904D-7196-3733-71DBB386EC06}"/>
                  </a:ext>
                </a:extLst>
              </p:cNvPr>
              <p:cNvSpPr txBox="1"/>
              <p:nvPr/>
            </p:nvSpPr>
            <p:spPr>
              <a:xfrm>
                <a:off x="5916066" y="5839611"/>
                <a:ext cx="936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CA5C045D-904D-7196-3733-71DBB386E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066" y="5839611"/>
                <a:ext cx="936024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8E159AF-F8F1-9C1B-69DE-CCC620CF43B7}"/>
                  </a:ext>
                </a:extLst>
              </p:cNvPr>
              <p:cNvSpPr txBox="1"/>
              <p:nvPr/>
            </p:nvSpPr>
            <p:spPr>
              <a:xfrm>
                <a:off x="7570659" y="5860024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8E159AF-F8F1-9C1B-69DE-CCC620CF4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659" y="5860024"/>
                <a:ext cx="787743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091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Bellman-ford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算法具体实现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40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C9395F4-E9BE-9842-B722-12B46B8B6D5F}"/>
              </a:ext>
            </a:extLst>
          </p:cNvPr>
          <p:cNvSpPr txBox="1">
            <a:spLocks/>
          </p:cNvSpPr>
          <p:nvPr/>
        </p:nvSpPr>
        <p:spPr>
          <a:xfrm>
            <a:off x="321469" y="732431"/>
            <a:ext cx="8501062" cy="4094617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[0] = 0;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[1]=...=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[n]=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maxint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&lt;= 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|V|−1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foreach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e=(u, v) in E do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zh-CN" sz="2400" dirty="0" err="1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[v] = min (</a:t>
            </a:r>
            <a:r>
              <a:rPr lang="en-US" altLang="zh-CN" sz="2400" dirty="0" err="1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[v],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 err="1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[u] + l[e]); </a:t>
            </a:r>
          </a:p>
          <a:p>
            <a:pPr marL="0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</a:t>
            </a:r>
            <a:r>
              <a:rPr lang="en-US" altLang="zh-CN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foreach 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e=(u, v) in E do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[u] + l[e] &lt; </a:t>
            </a:r>
            <a:r>
              <a:rPr lang="en-US" altLang="zh-CN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[v])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error "Graph contains a negative-weight cycle"</a:t>
            </a:r>
            <a:endParaRPr lang="zh-CN" altLang="en-US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2B39B8C-18F1-1D47-8823-A1FFF2FC5600}"/>
              </a:ext>
            </a:extLst>
          </p:cNvPr>
          <p:cNvSpPr txBox="1"/>
          <p:nvPr/>
        </p:nvSpPr>
        <p:spPr>
          <a:xfrm>
            <a:off x="321469" y="4814618"/>
            <a:ext cx="8501062" cy="196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说明：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具体实现中，用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[v]}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而不是用二维数组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{OPT[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v,i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]}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  (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主要目的是为了节省空间）。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容易证明 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[v]≤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v,|V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|-1]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结束时成立。</a:t>
            </a:r>
          </a:p>
        </p:txBody>
      </p:sp>
    </p:spTree>
    <p:extLst>
      <p:ext uri="{BB962C8B-B14F-4D97-AF65-F5344CB8AC3E}">
        <p14:creationId xmlns:p14="http://schemas.microsoft.com/office/powerpoint/2010/main" val="16332860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Bellman-ford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算法的复杂度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41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02973EA5-269B-E348-9C9F-882C8DBB3AD4}"/>
              </a:ext>
            </a:extLst>
          </p:cNvPr>
          <p:cNvSpPr txBox="1">
            <a:spLocks/>
          </p:cNvSpPr>
          <p:nvPr/>
        </p:nvSpPr>
        <p:spPr>
          <a:xfrm>
            <a:off x="321469" y="726281"/>
            <a:ext cx="8501062" cy="5405437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回顾：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Dijsktra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算法的复杂度为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O(|V|^2+|E|)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（也可以优化到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V|log|V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|</a:t>
            </a:r>
            <a:r>
              <a:rPr lang="zh-CN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|E|)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Bellman-ford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算法的复杂度是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O(|V| ∙ |E|)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更新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|V|-1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轮，每轮检查每一条边。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for (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=1;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&lt;= |V|−1;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++)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		foreach e=(u, v) in E do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  		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 = min (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[v],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[u] + l[e]); 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b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运行效率比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Dijkstra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差。但可处理带负权的图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!</a:t>
            </a:r>
            <a:endParaRPr lang="zh-CN" altLang="en-US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89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42</a:t>
            </a:fld>
            <a:endParaRPr lang="zh-CN" altLang="en-US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4FD3E423-6BF1-B84F-AA8C-0583E9BCE4AC}"/>
              </a:ext>
            </a:extLst>
          </p:cNvPr>
          <p:cNvSpPr txBox="1">
            <a:spLocks/>
          </p:cNvSpPr>
          <p:nvPr/>
        </p:nvSpPr>
        <p:spPr>
          <a:xfrm>
            <a:off x="685800" y="2589674"/>
            <a:ext cx="7772400" cy="16786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幼圆" panose="02010509060101010101" pitchFamily="49" charset="-122"/>
                <a:cs typeface="+mj-cs"/>
              </a:defRPr>
            </a:lvl1pPr>
          </a:lstStyle>
          <a:p>
            <a:pPr algn="ctr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任意两点间的最短路径问题</a:t>
            </a:r>
            <a:b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以及</a:t>
            </a:r>
            <a:r>
              <a:rPr lang="en-US" altLang="zh-CN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floyd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</a:p>
        </p:txBody>
      </p:sp>
    </p:spTree>
    <p:extLst>
      <p:ext uri="{BB962C8B-B14F-4D97-AF65-F5344CB8AC3E}">
        <p14:creationId xmlns:p14="http://schemas.microsoft.com/office/powerpoint/2010/main" val="24894406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</a:rPr>
              <a:t>问题描述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43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C2C04A42-99DB-EA45-9385-D6513770C1AF}"/>
              </a:ext>
            </a:extLst>
          </p:cNvPr>
          <p:cNvSpPr txBox="1">
            <a:spLocks/>
          </p:cNvSpPr>
          <p:nvPr/>
        </p:nvSpPr>
        <p:spPr>
          <a:xfrm>
            <a:off x="523487" y="1031269"/>
            <a:ext cx="8097025" cy="5049246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给定一个有向图（假设它无负环）</a:t>
            </a:r>
            <a:endParaRPr lang="en-US" altLang="zh-CN" sz="28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计算：对任意一对顶点</a:t>
            </a:r>
            <a:r>
              <a:rPr lang="en-US" altLang="zh-CN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</a:t>
            </a:r>
            <a:r>
              <a:rPr lang="en-US" altLang="zh-CN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8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v</a:t>
            </a:r>
            <a:r>
              <a:rPr lang="zh-CN" altLang="en-US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的最短路径长度。</a:t>
            </a:r>
            <a:endParaRPr lang="zh-CN" altLang="en-US" sz="28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2F1EADD-C466-E04D-A274-67949ECD86B0}"/>
              </a:ext>
            </a:extLst>
          </p:cNvPr>
          <p:cNvGrpSpPr/>
          <p:nvPr/>
        </p:nvGrpSpPr>
        <p:grpSpPr>
          <a:xfrm>
            <a:off x="1241869" y="3649441"/>
            <a:ext cx="2165041" cy="1857665"/>
            <a:chOff x="5266167" y="2839854"/>
            <a:chExt cx="2165041" cy="185766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8E29B16-76E2-4446-A5CB-895A9665C524}"/>
                </a:ext>
              </a:extLst>
            </p:cNvPr>
            <p:cNvSpPr/>
            <p:nvPr/>
          </p:nvSpPr>
          <p:spPr bwMode="auto">
            <a:xfrm>
              <a:off x="6000504" y="2839854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A4920B7-CB6A-1045-96D3-67C14C5CB6F2}"/>
                </a:ext>
              </a:extLst>
            </p:cNvPr>
            <p:cNvSpPr/>
            <p:nvPr/>
          </p:nvSpPr>
          <p:spPr bwMode="auto">
            <a:xfrm>
              <a:off x="5302299" y="3449454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F54480B-2AFA-9046-BAE2-D92FE2905616}"/>
                </a:ext>
              </a:extLst>
            </p:cNvPr>
            <p:cNvSpPr/>
            <p:nvPr/>
          </p:nvSpPr>
          <p:spPr bwMode="auto">
            <a:xfrm>
              <a:off x="6462382" y="4225756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E5A8F7A-9F51-2041-8255-9EF60F00E993}"/>
                </a:ext>
              </a:extLst>
            </p:cNvPr>
            <p:cNvSpPr/>
            <p:nvPr/>
          </p:nvSpPr>
          <p:spPr bwMode="auto">
            <a:xfrm>
              <a:off x="5593366" y="4225756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FD2DBD7-C84E-614D-A888-BD75B29EA625}"/>
                </a:ext>
              </a:extLst>
            </p:cNvPr>
            <p:cNvSpPr/>
            <p:nvPr/>
          </p:nvSpPr>
          <p:spPr bwMode="auto">
            <a:xfrm>
              <a:off x="6757188" y="3390975"/>
              <a:ext cx="425302" cy="42530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kumimoji="1" lang="zh-CN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3" name="直接箭头连接符 9">
              <a:extLst>
                <a:ext uri="{FF2B5EF4-FFF2-40B4-BE49-F238E27FC236}">
                  <a16:creationId xmlns:a16="http://schemas.microsoft.com/office/drawing/2014/main" id="{A799610F-39F6-B146-A699-AB0F0A7C72AE}"/>
                </a:ext>
              </a:extLst>
            </p:cNvPr>
            <p:cNvCxnSpPr>
              <a:stCxn id="9" idx="0"/>
              <a:endCxn id="8" idx="2"/>
            </p:cNvCxnSpPr>
            <p:nvPr/>
          </p:nvCxnSpPr>
          <p:spPr bwMode="auto">
            <a:xfrm flipV="1">
              <a:off x="5514950" y="3052505"/>
              <a:ext cx="485554" cy="3969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直接箭头连接符 10">
              <a:extLst>
                <a:ext uri="{FF2B5EF4-FFF2-40B4-BE49-F238E27FC236}">
                  <a16:creationId xmlns:a16="http://schemas.microsoft.com/office/drawing/2014/main" id="{85B6D2AA-F47E-5040-9B72-7DD443C03B03}"/>
                </a:ext>
              </a:extLst>
            </p:cNvPr>
            <p:cNvCxnSpPr>
              <a:stCxn id="8" idx="6"/>
              <a:endCxn id="12" idx="0"/>
            </p:cNvCxnSpPr>
            <p:nvPr/>
          </p:nvCxnSpPr>
          <p:spPr bwMode="auto">
            <a:xfrm>
              <a:off x="6425806" y="3052505"/>
              <a:ext cx="544033" cy="338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直接箭头连接符 11">
              <a:extLst>
                <a:ext uri="{FF2B5EF4-FFF2-40B4-BE49-F238E27FC236}">
                  <a16:creationId xmlns:a16="http://schemas.microsoft.com/office/drawing/2014/main" id="{A6E4A343-D489-404D-9C5A-BE1708237EE7}"/>
                </a:ext>
              </a:extLst>
            </p:cNvPr>
            <p:cNvCxnSpPr>
              <a:stCxn id="12" idx="3"/>
              <a:endCxn id="11" idx="7"/>
            </p:cNvCxnSpPr>
            <p:nvPr/>
          </p:nvCxnSpPr>
          <p:spPr bwMode="auto">
            <a:xfrm flipH="1">
              <a:off x="5956384" y="3753993"/>
              <a:ext cx="863088" cy="5340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直接箭头连接符 12">
              <a:extLst>
                <a:ext uri="{FF2B5EF4-FFF2-40B4-BE49-F238E27FC236}">
                  <a16:creationId xmlns:a16="http://schemas.microsoft.com/office/drawing/2014/main" id="{094F056E-6FE3-8A4A-AF07-6F27EB7DCAD0}"/>
                </a:ext>
              </a:extLst>
            </p:cNvPr>
            <p:cNvCxnSpPr>
              <a:stCxn id="11" idx="1"/>
              <a:endCxn id="9" idx="4"/>
            </p:cNvCxnSpPr>
            <p:nvPr/>
          </p:nvCxnSpPr>
          <p:spPr bwMode="auto">
            <a:xfrm flipH="1" flipV="1">
              <a:off x="5514950" y="3874756"/>
              <a:ext cx="140700" cy="4132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直接箭头连接符 13">
              <a:extLst>
                <a:ext uri="{FF2B5EF4-FFF2-40B4-BE49-F238E27FC236}">
                  <a16:creationId xmlns:a16="http://schemas.microsoft.com/office/drawing/2014/main" id="{3FA163B0-4E78-424C-98AC-7585BD70E553}"/>
                </a:ext>
              </a:extLst>
            </p:cNvPr>
            <p:cNvCxnSpPr>
              <a:stCxn id="12" idx="4"/>
              <a:endCxn id="10" idx="7"/>
            </p:cNvCxnSpPr>
            <p:nvPr/>
          </p:nvCxnSpPr>
          <p:spPr bwMode="auto">
            <a:xfrm flipH="1">
              <a:off x="6825400" y="3816277"/>
              <a:ext cx="144439" cy="4717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直接箭头连接符 14">
              <a:extLst>
                <a:ext uri="{FF2B5EF4-FFF2-40B4-BE49-F238E27FC236}">
                  <a16:creationId xmlns:a16="http://schemas.microsoft.com/office/drawing/2014/main" id="{6D5C4FA2-B212-F144-9B19-D24F667E45E7}"/>
                </a:ext>
              </a:extLst>
            </p:cNvPr>
            <p:cNvCxnSpPr>
              <a:stCxn id="10" idx="2"/>
              <a:endCxn id="11" idx="6"/>
            </p:cNvCxnSpPr>
            <p:nvPr/>
          </p:nvCxnSpPr>
          <p:spPr bwMode="auto">
            <a:xfrm flipH="1">
              <a:off x="6018668" y="4438407"/>
              <a:ext cx="44371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0E9EE4C-13BD-C549-82A8-F63C580312A0}"/>
                </a:ext>
              </a:extLst>
            </p:cNvPr>
            <p:cNvSpPr txBox="1"/>
            <p:nvPr/>
          </p:nvSpPr>
          <p:spPr>
            <a:xfrm>
              <a:off x="6809203" y="3874756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8604E39-4CE8-0344-99C8-4BA7F134AE19}"/>
                </a:ext>
              </a:extLst>
            </p:cNvPr>
            <p:cNvSpPr txBox="1"/>
            <p:nvPr/>
          </p:nvSpPr>
          <p:spPr>
            <a:xfrm>
              <a:off x="5481019" y="3000834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9C058E6-863A-8546-B80B-F47AA273031C}"/>
                </a:ext>
              </a:extLst>
            </p:cNvPr>
            <p:cNvSpPr txBox="1"/>
            <p:nvPr/>
          </p:nvSpPr>
          <p:spPr>
            <a:xfrm>
              <a:off x="6149163" y="3778433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7ABF576-0231-FA49-B0E3-6EBC05804427}"/>
                </a:ext>
              </a:extLst>
            </p:cNvPr>
            <p:cNvSpPr txBox="1"/>
            <p:nvPr/>
          </p:nvSpPr>
          <p:spPr>
            <a:xfrm>
              <a:off x="6553659" y="2915318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-5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BE04C94-939C-3043-998D-1712AC96ED17}"/>
                </a:ext>
              </a:extLst>
            </p:cNvPr>
            <p:cNvSpPr txBox="1"/>
            <p:nvPr/>
          </p:nvSpPr>
          <p:spPr>
            <a:xfrm>
              <a:off x="5266167" y="3937040"/>
              <a:ext cx="62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-2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CE00A80-411F-5C45-AEA3-35521384AB9B}"/>
                </a:ext>
              </a:extLst>
            </p:cNvPr>
            <p:cNvSpPr txBox="1"/>
            <p:nvPr/>
          </p:nvSpPr>
          <p:spPr>
            <a:xfrm>
              <a:off x="6132968" y="4328187"/>
              <a:ext cx="420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  <a:endParaRPr lang="zh-CN" alt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</p:grpSp>
      <p:graphicFrame>
        <p:nvGraphicFramePr>
          <p:cNvPr id="25" name="表格 22">
            <a:extLst>
              <a:ext uri="{FF2B5EF4-FFF2-40B4-BE49-F238E27FC236}">
                <a16:creationId xmlns:a16="http://schemas.microsoft.com/office/drawing/2014/main" id="{09436FCB-7124-A949-8E81-CA43C51E5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505349"/>
              </p:ext>
            </p:extLst>
          </p:nvPr>
        </p:nvGraphicFramePr>
        <p:xfrm>
          <a:off x="4114545" y="3200485"/>
          <a:ext cx="4212264" cy="2726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44">
                  <a:extLst>
                    <a:ext uri="{9D8B030D-6E8A-4147-A177-3AD203B41FA5}">
                      <a16:colId xmlns:a16="http://schemas.microsoft.com/office/drawing/2014/main" val="613232879"/>
                    </a:ext>
                  </a:extLst>
                </a:gridCol>
                <a:gridCol w="702044">
                  <a:extLst>
                    <a:ext uri="{9D8B030D-6E8A-4147-A177-3AD203B41FA5}">
                      <a16:colId xmlns:a16="http://schemas.microsoft.com/office/drawing/2014/main" val="2704563028"/>
                    </a:ext>
                  </a:extLst>
                </a:gridCol>
                <a:gridCol w="702044">
                  <a:extLst>
                    <a:ext uri="{9D8B030D-6E8A-4147-A177-3AD203B41FA5}">
                      <a16:colId xmlns:a16="http://schemas.microsoft.com/office/drawing/2014/main" val="1494574577"/>
                    </a:ext>
                  </a:extLst>
                </a:gridCol>
                <a:gridCol w="702044">
                  <a:extLst>
                    <a:ext uri="{9D8B030D-6E8A-4147-A177-3AD203B41FA5}">
                      <a16:colId xmlns:a16="http://schemas.microsoft.com/office/drawing/2014/main" val="2319358547"/>
                    </a:ext>
                  </a:extLst>
                </a:gridCol>
                <a:gridCol w="702044">
                  <a:extLst>
                    <a:ext uri="{9D8B030D-6E8A-4147-A177-3AD203B41FA5}">
                      <a16:colId xmlns:a16="http://schemas.microsoft.com/office/drawing/2014/main" val="2649408438"/>
                    </a:ext>
                  </a:extLst>
                </a:gridCol>
                <a:gridCol w="702044">
                  <a:extLst>
                    <a:ext uri="{9D8B030D-6E8A-4147-A177-3AD203B41FA5}">
                      <a16:colId xmlns:a16="http://schemas.microsoft.com/office/drawing/2014/main" val="1559456517"/>
                    </a:ext>
                  </a:extLst>
                </a:gridCol>
              </a:tblGrid>
              <a:tr h="454365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776283"/>
                  </a:ext>
                </a:extLst>
              </a:tr>
              <a:tr h="4543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85409"/>
                  </a:ext>
                </a:extLst>
              </a:tr>
              <a:tr h="4543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665414"/>
                  </a:ext>
                </a:extLst>
              </a:tr>
              <a:tr h="4543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52035"/>
                  </a:ext>
                </a:extLst>
              </a:tr>
              <a:tr h="4543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358113"/>
                  </a:ext>
                </a:extLst>
              </a:tr>
              <a:tr h="4543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6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0338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44</a:t>
            </a:fld>
            <a:endParaRPr lang="zh-CN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344A0F-9258-2043-8468-79A54393771E}"/>
              </a:ext>
            </a:extLst>
          </p:cNvPr>
          <p:cNvSpPr txBox="1">
            <a:spLocks noChangeArrowheads="1"/>
          </p:cNvSpPr>
          <p:nvPr/>
        </p:nvSpPr>
        <p:spPr>
          <a:xfrm>
            <a:off x="321469" y="136525"/>
            <a:ext cx="8501062" cy="5540966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方法一：转换为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|V|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个单源点最短路径问题。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2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每次以一个顶点为源点，调用</a:t>
            </a:r>
            <a: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Dijkstra</a:t>
            </a:r>
            <a:r>
              <a:rPr lang="zh-CN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  <a:b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或者</a:t>
            </a:r>
            <a: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Bellman-ford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算法。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2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如果没有负权，可调用</a:t>
            </a:r>
            <a: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Dijkstra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3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总复杂度为：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O((|V|</a:t>
            </a:r>
            <a:r>
              <a:rPr lang="en-US" altLang="zh-CN" sz="2200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+ |E|)|V|)</a:t>
            </a:r>
            <a:b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或者</a:t>
            </a:r>
            <a:r>
              <a:rPr lang="en-US" altLang="zh-CN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 (|V|+|E|) |V| log |V| )   (</a:t>
            </a:r>
            <a:r>
              <a:rPr lang="zh-CN" altLang="en-US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二叉堆</a:t>
            </a:r>
            <a:r>
              <a:rPr lang="en-US" altLang="zh-CN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或者</a:t>
            </a:r>
            <a:r>
              <a:rPr lang="en-US" altLang="zh-CN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 (|V| log |V| + |E|) |V|) </a:t>
            </a:r>
            <a:r>
              <a:rPr lang="zh-CN" altLang="en-US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2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fibonacci</a:t>
            </a:r>
            <a:r>
              <a:rPr lang="zh-CN" altLang="en-US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堆</a:t>
            </a:r>
            <a:r>
              <a:rPr lang="en-US" altLang="zh-CN" sz="22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lvl="2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如果有负权，必须调用</a:t>
            </a:r>
            <a: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Bellman-ford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3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总复杂度为：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 |V|</a:t>
            </a:r>
            <a:r>
              <a:rPr lang="en-US" altLang="zh-CN" sz="2200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∙ |E|)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1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方法二：设计新算法。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2" fontAlgn="auto">
              <a:lnSpc>
                <a:spcPct val="130000"/>
              </a:lnSpc>
              <a:spcAft>
                <a:spcPts val="0"/>
              </a:spcAft>
            </a:pPr>
            <a: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Floyd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给出了复杂度为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O(|V|</a:t>
            </a:r>
            <a:r>
              <a:rPr lang="en-US" altLang="zh-CN" sz="2200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的算法。 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3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允许负权、但是不允许负环。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3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该算法也叫做</a:t>
            </a:r>
            <a:r>
              <a:rPr lang="en-US" altLang="zh-CN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Floyd-</a:t>
            </a:r>
            <a:r>
              <a:rPr lang="en-US" altLang="zh-CN" sz="22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Warshall</a:t>
            </a:r>
            <a:r>
              <a:rPr lang="zh-CN" altLang="en-US" sz="22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  <a:endParaRPr lang="en-US" altLang="zh-CN" sz="22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46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Floyd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弗洛伊德算法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思想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45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A3A665A-1647-CC47-BB6A-830D42D1B99E}"/>
              </a:ext>
            </a:extLst>
          </p:cNvPr>
          <p:cNvSpPr txBox="1">
            <a:spLocks/>
          </p:cNvSpPr>
          <p:nvPr/>
        </p:nvSpPr>
        <p:spPr>
          <a:xfrm>
            <a:off x="738797" y="726281"/>
            <a:ext cx="7666406" cy="5405437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基于动态规划！</a:t>
            </a:r>
            <a:endParaRPr lang="en-US" altLang="zh-CN" sz="24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状态描述：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OPT[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u,v,k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的，只以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{1,..k}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为中间节点的路径中，最短的路径长度是多少。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目标是计算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OPT[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u,v,n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n=|V|)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状态转移方程：</a:t>
            </a:r>
            <a:endParaRPr lang="en-US" altLang="zh-CN" sz="24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OPT[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u,v,k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]=min{OPT[u,v,k-1],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        OPT[u,k,k-1]+OPT[k,v,k-1}</a:t>
            </a:r>
            <a:r>
              <a:rPr lang="zh-CN" altLang="en-US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边界条件：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OPT[u,v,0] = Length[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可以用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O(|V|</a:t>
            </a:r>
            <a:r>
              <a:rPr lang="en-US" altLang="zh-CN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时间计算出所有状态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!</a:t>
            </a:r>
            <a:endParaRPr lang="zh-CN" altLang="en-US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22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70DEFC-9D52-7A46-971E-E8542691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95B9F3-3B7B-6D49-B6B5-4A5680EE6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46</a:t>
            </a:fld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489F7AD-9652-4846-84AF-B5A3D7AEC67C}"/>
              </a:ext>
            </a:extLst>
          </p:cNvPr>
          <p:cNvSpPr txBox="1"/>
          <p:nvPr/>
        </p:nvSpPr>
        <p:spPr>
          <a:xfrm>
            <a:off x="0" y="720001"/>
            <a:ext cx="4602480" cy="781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OPT[</a:t>
            </a:r>
            <a:r>
              <a:rPr lang="en-US" altLang="zh-CN" sz="1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u,v,k</a:t>
            </a: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]=min{OPT[u,v,k-1],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        OPT[u,k,k-1]+OPT[k,v,k-1}</a:t>
            </a:r>
            <a:endParaRPr lang="zh-CN" altLang="en-US"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83AC602D-9E17-C700-6D54-61229DD31BCB}"/>
              </a:ext>
            </a:extLst>
          </p:cNvPr>
          <p:cNvGrpSpPr>
            <a:grpSpLocks/>
          </p:cNvGrpSpPr>
          <p:nvPr/>
        </p:nvGrpSpPr>
        <p:grpSpPr bwMode="auto">
          <a:xfrm>
            <a:off x="6176486" y="720001"/>
            <a:ext cx="1598613" cy="1589087"/>
            <a:chOff x="1064" y="805"/>
            <a:chExt cx="1007" cy="1001"/>
          </a:xfrm>
        </p:grpSpPr>
        <p:sp>
          <p:nvSpPr>
            <p:cNvPr id="5" name="Oval 6">
              <a:extLst>
                <a:ext uri="{FF2B5EF4-FFF2-40B4-BE49-F238E27FC236}">
                  <a16:creationId xmlns:a16="http://schemas.microsoft.com/office/drawing/2014/main" id="{6277F8FB-D7C3-40F4-F038-57334F9B9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7" y="1067"/>
              <a:ext cx="201" cy="19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7" name="Oval 7">
              <a:extLst>
                <a:ext uri="{FF2B5EF4-FFF2-40B4-BE49-F238E27FC236}">
                  <a16:creationId xmlns:a16="http://schemas.microsoft.com/office/drawing/2014/main" id="{AAEA003B-8070-F36F-356C-F8A5701A4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1" y="1607"/>
              <a:ext cx="201" cy="19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8" name="Oval 8">
              <a:extLst>
                <a:ext uri="{FF2B5EF4-FFF2-40B4-BE49-F238E27FC236}">
                  <a16:creationId xmlns:a16="http://schemas.microsoft.com/office/drawing/2014/main" id="{0CDE6260-9C42-72C7-1CEC-D02ACBA62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4" y="1067"/>
              <a:ext cx="201" cy="19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7EB37F0-01CB-6279-E26D-E18C0058F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" y="1222"/>
              <a:ext cx="468" cy="85"/>
            </a:xfrm>
            <a:custGeom>
              <a:avLst/>
              <a:gdLst>
                <a:gd name="T0" fmla="*/ 0 w 534"/>
                <a:gd name="T1" fmla="*/ 79 h 74"/>
                <a:gd name="T2" fmla="*/ 9 w 534"/>
                <a:gd name="T3" fmla="*/ 319 h 74"/>
                <a:gd name="T4" fmla="*/ 53 w 534"/>
                <a:gd name="T5" fmla="*/ 463 h 74"/>
                <a:gd name="T6" fmla="*/ 84 w 534"/>
                <a:gd name="T7" fmla="*/ 0 h 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4" h="74">
                  <a:moveTo>
                    <a:pt x="0" y="11"/>
                  </a:moveTo>
                  <a:cubicBezTo>
                    <a:pt x="0" y="23"/>
                    <a:pt x="0" y="36"/>
                    <a:pt x="56" y="45"/>
                  </a:cubicBezTo>
                  <a:cubicBezTo>
                    <a:pt x="112" y="54"/>
                    <a:pt x="254" y="74"/>
                    <a:pt x="334" y="67"/>
                  </a:cubicBezTo>
                  <a:cubicBezTo>
                    <a:pt x="414" y="60"/>
                    <a:pt x="503" y="5"/>
                    <a:pt x="534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737166B-D542-7386-074E-0E55871D2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" y="1017"/>
              <a:ext cx="478" cy="105"/>
            </a:xfrm>
            <a:custGeom>
              <a:avLst/>
              <a:gdLst>
                <a:gd name="T0" fmla="*/ 478 w 478"/>
                <a:gd name="T1" fmla="*/ 72 h 105"/>
                <a:gd name="T2" fmla="*/ 178 w 478"/>
                <a:gd name="T3" fmla="*/ 5 h 105"/>
                <a:gd name="T4" fmla="*/ 0 w 478"/>
                <a:gd name="T5" fmla="*/ 105 h 1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78" h="105">
                  <a:moveTo>
                    <a:pt x="478" y="72"/>
                  </a:moveTo>
                  <a:cubicBezTo>
                    <a:pt x="368" y="36"/>
                    <a:pt x="258" y="0"/>
                    <a:pt x="178" y="5"/>
                  </a:cubicBezTo>
                  <a:cubicBezTo>
                    <a:pt x="98" y="10"/>
                    <a:pt x="31" y="88"/>
                    <a:pt x="0" y="105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CD6DF4C-F238-D221-4704-6E6187861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" y="1267"/>
              <a:ext cx="233" cy="377"/>
            </a:xfrm>
            <a:custGeom>
              <a:avLst/>
              <a:gdLst>
                <a:gd name="T0" fmla="*/ 0 w 233"/>
                <a:gd name="T1" fmla="*/ 0 h 377"/>
                <a:gd name="T2" fmla="*/ 167 w 233"/>
                <a:gd name="T3" fmla="*/ 188 h 377"/>
                <a:gd name="T4" fmla="*/ 233 w 233"/>
                <a:gd name="T5" fmla="*/ 377 h 37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33" h="377">
                  <a:moveTo>
                    <a:pt x="0" y="0"/>
                  </a:moveTo>
                  <a:cubicBezTo>
                    <a:pt x="64" y="62"/>
                    <a:pt x="128" y="125"/>
                    <a:pt x="167" y="188"/>
                  </a:cubicBezTo>
                  <a:cubicBezTo>
                    <a:pt x="206" y="251"/>
                    <a:pt x="222" y="347"/>
                    <a:pt x="233" y="377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BD4B889-A201-9BFB-8C94-2744C82B5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" y="1222"/>
              <a:ext cx="278" cy="489"/>
            </a:xfrm>
            <a:custGeom>
              <a:avLst/>
              <a:gdLst>
                <a:gd name="T0" fmla="*/ 278 w 278"/>
                <a:gd name="T1" fmla="*/ 489 h 489"/>
                <a:gd name="T2" fmla="*/ 78 w 278"/>
                <a:gd name="T3" fmla="*/ 378 h 489"/>
                <a:gd name="T4" fmla="*/ 0 w 278"/>
                <a:gd name="T5" fmla="*/ 0 h 4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8" h="489">
                  <a:moveTo>
                    <a:pt x="278" y="489"/>
                  </a:moveTo>
                  <a:cubicBezTo>
                    <a:pt x="201" y="474"/>
                    <a:pt x="124" y="459"/>
                    <a:pt x="78" y="378"/>
                  </a:cubicBezTo>
                  <a:cubicBezTo>
                    <a:pt x="32" y="297"/>
                    <a:pt x="16" y="148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20F3E12-7C39-F9FC-2916-5B357DF7A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4" y="1255"/>
              <a:ext cx="323" cy="456"/>
            </a:xfrm>
            <a:custGeom>
              <a:avLst/>
              <a:gdLst>
                <a:gd name="T0" fmla="*/ 277 w 323"/>
                <a:gd name="T1" fmla="*/ 0 h 456"/>
                <a:gd name="T2" fmla="*/ 277 w 323"/>
                <a:gd name="T3" fmla="*/ 256 h 456"/>
                <a:gd name="T4" fmla="*/ 0 w 323"/>
                <a:gd name="T5" fmla="*/ 456 h 4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3" h="456">
                  <a:moveTo>
                    <a:pt x="277" y="0"/>
                  </a:moveTo>
                  <a:cubicBezTo>
                    <a:pt x="300" y="90"/>
                    <a:pt x="323" y="180"/>
                    <a:pt x="277" y="256"/>
                  </a:cubicBezTo>
                  <a:cubicBezTo>
                    <a:pt x="231" y="332"/>
                    <a:pt x="115" y="394"/>
                    <a:pt x="0" y="45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ABD53665-EC87-B471-9106-CF8F6B3EB9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5" y="14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D6DCC1A5-DC16-2529-18B2-0BBAD5228D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80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6" name="Text Box 16">
              <a:extLst>
                <a:ext uri="{FF2B5EF4-FFF2-40B4-BE49-F238E27FC236}">
                  <a16:creationId xmlns:a16="http://schemas.microsoft.com/office/drawing/2014/main" id="{94C8568C-4EDB-BC6B-5542-47B97CF1BC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9" y="107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7" name="Text Box 17">
              <a:extLst>
                <a:ext uri="{FF2B5EF4-FFF2-40B4-BE49-F238E27FC236}">
                  <a16:creationId xmlns:a16="http://schemas.microsoft.com/office/drawing/2014/main" id="{6A2B35AE-D3E9-444F-EA44-731334B50C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4" y="138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8" name="Text Box 18">
              <a:extLst>
                <a:ext uri="{FF2B5EF4-FFF2-40B4-BE49-F238E27FC236}">
                  <a16:creationId xmlns:a16="http://schemas.microsoft.com/office/drawing/2014/main" id="{4C4ECB77-FC44-10A1-8396-BA13BC8F48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3" y="1284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11</a:t>
              </a:r>
            </a:p>
          </p:txBody>
        </p:sp>
      </p:grpSp>
      <p:graphicFrame>
        <p:nvGraphicFramePr>
          <p:cNvPr id="19" name="表格 19">
            <a:extLst>
              <a:ext uri="{FF2B5EF4-FFF2-40B4-BE49-F238E27FC236}">
                <a16:creationId xmlns:a16="http://schemas.microsoft.com/office/drawing/2014/main" id="{1F836D7A-B3E3-3C71-FECA-FF6752EE51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282995"/>
              </p:ext>
            </p:extLst>
          </p:nvPr>
        </p:nvGraphicFramePr>
        <p:xfrm>
          <a:off x="347661" y="2885628"/>
          <a:ext cx="8354279" cy="3565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947">
                  <a:extLst>
                    <a:ext uri="{9D8B030D-6E8A-4147-A177-3AD203B41FA5}">
                      <a16:colId xmlns:a16="http://schemas.microsoft.com/office/drawing/2014/main" val="3484125094"/>
                    </a:ext>
                  </a:extLst>
                </a:gridCol>
                <a:gridCol w="1219927">
                  <a:extLst>
                    <a:ext uri="{9D8B030D-6E8A-4147-A177-3AD203B41FA5}">
                      <a16:colId xmlns:a16="http://schemas.microsoft.com/office/drawing/2014/main" val="1082209608"/>
                    </a:ext>
                  </a:extLst>
                </a:gridCol>
                <a:gridCol w="1520261">
                  <a:extLst>
                    <a:ext uri="{9D8B030D-6E8A-4147-A177-3AD203B41FA5}">
                      <a16:colId xmlns:a16="http://schemas.microsoft.com/office/drawing/2014/main" val="4089870868"/>
                    </a:ext>
                  </a:extLst>
                </a:gridCol>
                <a:gridCol w="1295036">
                  <a:extLst>
                    <a:ext uri="{9D8B030D-6E8A-4147-A177-3AD203B41FA5}">
                      <a16:colId xmlns:a16="http://schemas.microsoft.com/office/drawing/2014/main" val="1032065777"/>
                    </a:ext>
                  </a:extLst>
                </a:gridCol>
                <a:gridCol w="1295036">
                  <a:extLst>
                    <a:ext uri="{9D8B030D-6E8A-4147-A177-3AD203B41FA5}">
                      <a16:colId xmlns:a16="http://schemas.microsoft.com/office/drawing/2014/main" val="2732892863"/>
                    </a:ext>
                  </a:extLst>
                </a:gridCol>
                <a:gridCol w="1295036">
                  <a:extLst>
                    <a:ext uri="{9D8B030D-6E8A-4147-A177-3AD203B41FA5}">
                      <a16:colId xmlns:a16="http://schemas.microsoft.com/office/drawing/2014/main" val="3554339624"/>
                    </a:ext>
                  </a:extLst>
                </a:gridCol>
                <a:gridCol w="1295036">
                  <a:extLst>
                    <a:ext uri="{9D8B030D-6E8A-4147-A177-3AD203B41FA5}">
                      <a16:colId xmlns:a16="http://schemas.microsoft.com/office/drawing/2014/main" val="3955076901"/>
                    </a:ext>
                  </a:extLst>
                </a:gridCol>
              </a:tblGrid>
              <a:tr h="50306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dist</a:t>
                      </a:r>
                      <a:r>
                        <a:rPr lang="en-US" altLang="zh-CN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[1][2] 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dist</a:t>
                      </a:r>
                      <a:r>
                        <a:rPr lang="en-US" altLang="zh-CN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[2][3] 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dist</a:t>
                      </a:r>
                      <a:r>
                        <a:rPr lang="en-US" altLang="zh-CN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[1][3] 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dist</a:t>
                      </a:r>
                      <a:r>
                        <a:rPr lang="en-US" altLang="zh-CN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[2][1] 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dist</a:t>
                      </a:r>
                      <a:r>
                        <a:rPr lang="en-US" altLang="zh-CN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[3][2] 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dist</a:t>
                      </a:r>
                      <a:r>
                        <a:rPr lang="en-US" altLang="zh-CN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[3][1] 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0367"/>
                  </a:ext>
                </a:extLst>
              </a:tr>
              <a:tr h="765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314018"/>
                  </a:ext>
                </a:extLst>
              </a:tr>
              <a:tr h="7655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300694"/>
                  </a:ext>
                </a:extLst>
              </a:tr>
              <a:tr h="765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371944"/>
                  </a:ext>
                </a:extLst>
              </a:tr>
              <a:tr h="765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79025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62AF8AB-ABD0-C04E-CF36-38A2F010B2C0}"/>
                  </a:ext>
                </a:extLst>
              </p:cNvPr>
              <p:cNvSpPr txBox="1"/>
              <p:nvPr/>
            </p:nvSpPr>
            <p:spPr>
              <a:xfrm>
                <a:off x="998256" y="3534501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62AF8AB-ABD0-C04E-CF36-38A2F010B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56" y="3534501"/>
                <a:ext cx="787743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D599F8B-0004-91CE-E983-CFAD335D373D}"/>
                  </a:ext>
                </a:extLst>
              </p:cNvPr>
              <p:cNvSpPr txBox="1"/>
              <p:nvPr/>
            </p:nvSpPr>
            <p:spPr>
              <a:xfrm>
                <a:off x="2301240" y="3534500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D599F8B-0004-91CE-E983-CFAD335D3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240" y="3534500"/>
                <a:ext cx="78774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29FAFEE-4750-8209-7456-12BF5A698634}"/>
                  </a:ext>
                </a:extLst>
              </p:cNvPr>
              <p:cNvSpPr txBox="1"/>
              <p:nvPr/>
            </p:nvSpPr>
            <p:spPr>
              <a:xfrm>
                <a:off x="3804734" y="3521547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29FAFEE-4750-8209-7456-12BF5A698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734" y="3521547"/>
                <a:ext cx="7877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6859A8E9-B163-06D6-DDBF-6B0352AA7E7D}"/>
              </a:ext>
            </a:extLst>
          </p:cNvPr>
          <p:cNvSpPr txBox="1"/>
          <p:nvPr/>
        </p:nvSpPr>
        <p:spPr>
          <a:xfrm>
            <a:off x="280212" y="1600820"/>
            <a:ext cx="4602892" cy="773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OPT[</a:t>
            </a:r>
            <a:r>
              <a:rPr lang="en-US" altLang="zh-CN" sz="1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u,v,k</a:t>
            </a: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 </a:t>
            </a:r>
            <a:r>
              <a:rPr lang="zh-CN" altLang="en-US" sz="1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zh-CN" altLang="en-US" sz="1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1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的，只以 </a:t>
            </a: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{1,..k}</a:t>
            </a:r>
            <a:r>
              <a:rPr lang="zh-CN" altLang="en-US" sz="1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为中间节点的路径中，最短的路径长度是多少。</a:t>
            </a:r>
            <a:endParaRPr lang="en-US" altLang="zh-CN" sz="18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EB566A5-502C-DC4F-59EF-518BA059C5CC}"/>
                  </a:ext>
                </a:extLst>
              </p:cNvPr>
              <p:cNvSpPr txBox="1"/>
              <p:nvPr/>
            </p:nvSpPr>
            <p:spPr>
              <a:xfrm>
                <a:off x="5003997" y="3522607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EB566A5-502C-DC4F-59EF-518BA059C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997" y="3522607"/>
                <a:ext cx="78774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AA1F65C7-503A-1D0F-A338-C02FCD5A4B95}"/>
                  </a:ext>
                </a:extLst>
              </p:cNvPr>
              <p:cNvSpPr txBox="1"/>
              <p:nvPr/>
            </p:nvSpPr>
            <p:spPr>
              <a:xfrm>
                <a:off x="6422377" y="3544646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AA1F65C7-503A-1D0F-A338-C02FCD5A4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377" y="3544646"/>
                <a:ext cx="78774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0AE67E5-4D61-E722-AB28-3AD632355A49}"/>
                  </a:ext>
                </a:extLst>
              </p:cNvPr>
              <p:cNvSpPr txBox="1"/>
              <p:nvPr/>
            </p:nvSpPr>
            <p:spPr>
              <a:xfrm>
                <a:off x="7686199" y="3544647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0AE67E5-4D61-E722-AB28-3AD632355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199" y="3544647"/>
                <a:ext cx="78774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00EA8AE-4AC2-A5FE-FC2F-508508E7E05E}"/>
                  </a:ext>
                </a:extLst>
              </p:cNvPr>
              <p:cNvSpPr txBox="1"/>
              <p:nvPr/>
            </p:nvSpPr>
            <p:spPr>
              <a:xfrm>
                <a:off x="980169" y="4261853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00EA8AE-4AC2-A5FE-FC2F-508508E7E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169" y="4261853"/>
                <a:ext cx="78774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BBFB549F-E45A-6EE2-08A1-55E91876AC97}"/>
                  </a:ext>
                </a:extLst>
              </p:cNvPr>
              <p:cNvSpPr txBox="1"/>
              <p:nvPr/>
            </p:nvSpPr>
            <p:spPr>
              <a:xfrm>
                <a:off x="3814737" y="4247112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BBFB549F-E45A-6EE2-08A1-55E91876A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4737" y="4247112"/>
                <a:ext cx="78774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2616AE8-3692-8885-0F70-66E57C99B76B}"/>
                  </a:ext>
                </a:extLst>
              </p:cNvPr>
              <p:cNvSpPr txBox="1"/>
              <p:nvPr/>
            </p:nvSpPr>
            <p:spPr>
              <a:xfrm>
                <a:off x="5003997" y="4247111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2616AE8-3692-8885-0F70-66E57C99B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997" y="4247111"/>
                <a:ext cx="78774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2ED2B02-40D4-479F-EB4A-C6C3A9D32660}"/>
                  </a:ext>
                </a:extLst>
              </p:cNvPr>
              <p:cNvSpPr txBox="1"/>
              <p:nvPr/>
            </p:nvSpPr>
            <p:spPr>
              <a:xfrm>
                <a:off x="7715844" y="4261853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2ED2B02-40D4-479F-EB4A-C6C3A9D32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844" y="4261853"/>
                <a:ext cx="78774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AC68C47-91B8-5D70-FD18-19802AB4C6E5}"/>
                  </a:ext>
                </a:extLst>
              </p:cNvPr>
              <p:cNvSpPr txBox="1"/>
              <p:nvPr/>
            </p:nvSpPr>
            <p:spPr>
              <a:xfrm>
                <a:off x="6416023" y="4223322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AC68C47-91B8-5D70-FD18-19802AB4C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023" y="4223322"/>
                <a:ext cx="78774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A0B7FADF-8B56-EF2C-7D73-E1AED5780C1C}"/>
                  </a:ext>
                </a:extLst>
              </p:cNvPr>
              <p:cNvSpPr txBox="1"/>
              <p:nvPr/>
            </p:nvSpPr>
            <p:spPr>
              <a:xfrm>
                <a:off x="2372465" y="4247110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A0B7FADF-8B56-EF2C-7D73-E1AED5780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465" y="4247110"/>
                <a:ext cx="78774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E0D983D0-90AC-9025-4734-1F9F081078DC}"/>
                  </a:ext>
                </a:extLst>
              </p:cNvPr>
              <p:cNvSpPr txBox="1"/>
              <p:nvPr/>
            </p:nvSpPr>
            <p:spPr>
              <a:xfrm>
                <a:off x="973692" y="5003691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E0D983D0-90AC-9025-4734-1F9F08107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692" y="5003691"/>
                <a:ext cx="78774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16F541F-FA06-6054-2FFF-BBDA220E78BF}"/>
                  </a:ext>
                </a:extLst>
              </p:cNvPr>
              <p:cNvSpPr txBox="1"/>
              <p:nvPr/>
            </p:nvSpPr>
            <p:spPr>
              <a:xfrm>
                <a:off x="2372465" y="5003691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16F541F-FA06-6054-2FFF-BBDA220E7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465" y="5003691"/>
                <a:ext cx="787743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17E6D32-8223-9C5B-0C91-999DF907865A}"/>
                  </a:ext>
                </a:extLst>
              </p:cNvPr>
              <p:cNvSpPr txBox="1"/>
              <p:nvPr/>
            </p:nvSpPr>
            <p:spPr>
              <a:xfrm>
                <a:off x="5037946" y="4988949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17E6D32-8223-9C5B-0C91-999DF9078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946" y="4988949"/>
                <a:ext cx="787743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951543A5-26C2-5EB3-DC73-E90F92B8AAB2}"/>
                  </a:ext>
                </a:extLst>
              </p:cNvPr>
              <p:cNvSpPr txBox="1"/>
              <p:nvPr/>
            </p:nvSpPr>
            <p:spPr>
              <a:xfrm>
                <a:off x="6422376" y="4990527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951543A5-26C2-5EB3-DC73-E90F92B8A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376" y="4990527"/>
                <a:ext cx="787743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F2174578-B99F-2EFC-2442-866BD585D049}"/>
                  </a:ext>
                </a:extLst>
              </p:cNvPr>
              <p:cNvSpPr txBox="1"/>
              <p:nvPr/>
            </p:nvSpPr>
            <p:spPr>
              <a:xfrm>
                <a:off x="3827094" y="5003691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F2174578-B99F-2EFC-2442-866BD585D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7094" y="5003691"/>
                <a:ext cx="787743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829547C8-52B0-948A-B4BA-EC05F7ADFF81}"/>
                  </a:ext>
                </a:extLst>
              </p:cNvPr>
              <p:cNvSpPr txBox="1"/>
              <p:nvPr/>
            </p:nvSpPr>
            <p:spPr>
              <a:xfrm>
                <a:off x="7703427" y="4997742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829547C8-52B0-948A-B4BA-EC05F7ADF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427" y="4997742"/>
                <a:ext cx="787743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AC12AA9-C01D-1343-FFD8-53F749EF83BF}"/>
                  </a:ext>
                </a:extLst>
              </p:cNvPr>
              <p:cNvSpPr txBox="1"/>
              <p:nvPr/>
            </p:nvSpPr>
            <p:spPr>
              <a:xfrm>
                <a:off x="2381700" y="5779497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AC12AA9-C01D-1343-FFD8-53F749EF8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700" y="5779497"/>
                <a:ext cx="78774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E90B34CA-CD10-16C6-D7A1-890F9687CE31}"/>
                  </a:ext>
                </a:extLst>
              </p:cNvPr>
              <p:cNvSpPr txBox="1"/>
              <p:nvPr/>
            </p:nvSpPr>
            <p:spPr>
              <a:xfrm>
                <a:off x="3839451" y="5779496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E90B34CA-CD10-16C6-D7A1-890F9687C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451" y="5779496"/>
                <a:ext cx="787743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E35D60B-7F5A-165A-9192-9D27F7C7669A}"/>
                  </a:ext>
                </a:extLst>
              </p:cNvPr>
              <p:cNvSpPr txBox="1"/>
              <p:nvPr/>
            </p:nvSpPr>
            <p:spPr>
              <a:xfrm>
                <a:off x="6422376" y="5801449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E35D60B-7F5A-165A-9192-9D27F7C76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376" y="5801449"/>
                <a:ext cx="787743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346022A3-1051-0324-DE35-48B638D4306D}"/>
                  </a:ext>
                </a:extLst>
              </p:cNvPr>
              <p:cNvSpPr txBox="1"/>
              <p:nvPr/>
            </p:nvSpPr>
            <p:spPr>
              <a:xfrm>
                <a:off x="7703427" y="5794944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346022A3-1051-0324-DE35-48B638D43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427" y="5794944"/>
                <a:ext cx="787743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2B667A86-3829-EE7B-6A12-218E3E47D60F}"/>
                  </a:ext>
                </a:extLst>
              </p:cNvPr>
              <p:cNvSpPr txBox="1"/>
              <p:nvPr/>
            </p:nvSpPr>
            <p:spPr>
              <a:xfrm>
                <a:off x="996001" y="5759683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2B667A86-3829-EE7B-6A12-218E3E47D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001" y="5759683"/>
                <a:ext cx="787743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4D216683-D1FF-1349-2A91-062B459BC1A2}"/>
                  </a:ext>
                </a:extLst>
              </p:cNvPr>
              <p:cNvSpPr txBox="1"/>
              <p:nvPr/>
            </p:nvSpPr>
            <p:spPr>
              <a:xfrm>
                <a:off x="5033303" y="5746739"/>
                <a:ext cx="7877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4D216683-D1FF-1349-2A91-062B459BC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3303" y="5746739"/>
                <a:ext cx="787743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213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Floyd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算法的具体实现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行代码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47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AC411E0-E58F-FC44-93E6-C639DA46621C}"/>
              </a:ext>
            </a:extLst>
          </p:cNvPr>
          <p:cNvSpPr txBox="1">
            <a:spLocks/>
          </p:cNvSpPr>
          <p:nvPr/>
        </p:nvSpPr>
        <p:spPr>
          <a:xfrm>
            <a:off x="321469" y="1093334"/>
            <a:ext cx="8501062" cy="488314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说明：具体实现中，我们一个二维数组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[][]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来替代三维数组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OPT[][][]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（这一个优化技巧在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bellman-ford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算法中也采用了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lvl="1" fontAlgn="auto">
              <a:lnSpc>
                <a:spcPct val="130000"/>
              </a:lnSpc>
              <a:spcAft>
                <a:spcPts val="0"/>
              </a:spcAft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这样空间复杂度从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O(|V|</a:t>
            </a:r>
            <a:r>
              <a:rPr lang="en-US" altLang="zh-CN" sz="2400" b="1" baseline="300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优化到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O(|V|</a:t>
            </a:r>
            <a:r>
              <a:rPr lang="en-US" altLang="zh-CN" sz="2400" b="1" baseline="300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88900" lvl="1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[][] 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 Length[][];</a:t>
            </a:r>
          </a:p>
          <a:p>
            <a:pPr marL="889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for (int k = 1; k &lt;= n; k++)</a:t>
            </a:r>
          </a:p>
          <a:p>
            <a:pPr marL="4572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for (int u = 1; u &lt;= n; u++)</a:t>
            </a:r>
          </a:p>
          <a:p>
            <a:pPr marL="4572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	for (int v = 1; v &lt;= n; v++)</a:t>
            </a:r>
          </a:p>
          <a:p>
            <a:pPr marL="88900" lvl="1" indent="36830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	    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[u][v] = min(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[u][v], 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[u][k]+ 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[k][v]</a:t>
            </a:r>
          </a:p>
          <a:p>
            <a:pPr marL="88900" lvl="1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说明：在第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k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轮之后，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[u][v] 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≤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OPT[u][v][k]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。</a:t>
            </a:r>
            <a:b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这保证了在算法结束时，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[u][v]=OPT[u][v][n]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428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Floyd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算法的常见错误实现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48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AC411E0-E58F-FC44-93E6-C639DA46621C}"/>
              </a:ext>
            </a:extLst>
          </p:cNvPr>
          <p:cNvSpPr txBox="1">
            <a:spLocks/>
          </p:cNvSpPr>
          <p:nvPr/>
        </p:nvSpPr>
        <p:spPr>
          <a:xfrm>
            <a:off x="321469" y="1093334"/>
            <a:ext cx="8501062" cy="488314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AF8ED485-31B6-8844-81F5-9778EC90DB9F}"/>
              </a:ext>
            </a:extLst>
          </p:cNvPr>
          <p:cNvSpPr txBox="1">
            <a:spLocks/>
          </p:cNvSpPr>
          <p:nvPr/>
        </p:nvSpPr>
        <p:spPr>
          <a:xfrm>
            <a:off x="321469" y="1307400"/>
            <a:ext cx="8501062" cy="4455015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虽然只有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行代码，但是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Floyd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算法经常被写错。</a:t>
            </a: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889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例如，一个常见的错误版本如下：</a:t>
            </a: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889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889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[][] 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 Length[][];</a:t>
            </a:r>
          </a:p>
          <a:p>
            <a:pPr marL="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for (int u = 1; u &lt;= n; u++)</a:t>
            </a:r>
          </a:p>
          <a:p>
            <a:pPr marL="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  for (int v = 1; v &lt;= n; v++)</a:t>
            </a:r>
          </a:p>
          <a:p>
            <a:pPr marL="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for (int k = 1; k &lt;= n; k++)</a:t>
            </a:r>
            <a:endParaRPr lang="en-US" altLang="zh-CN" dirty="0">
              <a:solidFill>
                <a:srgbClr val="00B0F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88900" lvl="1" indent="36830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	   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[u][v] = min(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[u][v], 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[u][k]+ </a:t>
            </a:r>
            <a:r>
              <a:rPr lang="en-US" altLang="zh-CN" dirty="0" err="1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[k][v])</a:t>
            </a:r>
            <a:endParaRPr lang="zh-CN" altLang="en-US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5311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Floyd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算法的例子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49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AC411E0-E58F-FC44-93E6-C639DA46621C}"/>
              </a:ext>
            </a:extLst>
          </p:cNvPr>
          <p:cNvSpPr txBox="1">
            <a:spLocks/>
          </p:cNvSpPr>
          <p:nvPr/>
        </p:nvSpPr>
        <p:spPr>
          <a:xfrm>
            <a:off x="321469" y="1093334"/>
            <a:ext cx="8501062" cy="488314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B665FCC6-2813-C744-AFC4-10B8AF299262}"/>
              </a:ext>
            </a:extLst>
          </p:cNvPr>
          <p:cNvGrpSpPr>
            <a:grpSpLocks/>
          </p:cNvGrpSpPr>
          <p:nvPr/>
        </p:nvGrpSpPr>
        <p:grpSpPr bwMode="auto">
          <a:xfrm>
            <a:off x="886029" y="2551404"/>
            <a:ext cx="1598613" cy="1589087"/>
            <a:chOff x="1064" y="805"/>
            <a:chExt cx="1007" cy="1001"/>
          </a:xfrm>
        </p:grpSpPr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60D7ED39-AFC5-FF48-85F1-27509782D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7" y="1067"/>
              <a:ext cx="201" cy="19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D673D7A3-8860-A546-A781-D614FC4AF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1" y="1607"/>
              <a:ext cx="201" cy="19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76379A86-5FB5-C145-AAFE-DD43163ED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4" y="1067"/>
              <a:ext cx="201" cy="19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0F2B4B79-BE54-3141-A84A-E0BD1C269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" y="1222"/>
              <a:ext cx="468" cy="85"/>
            </a:xfrm>
            <a:custGeom>
              <a:avLst/>
              <a:gdLst>
                <a:gd name="T0" fmla="*/ 0 w 534"/>
                <a:gd name="T1" fmla="*/ 79 h 74"/>
                <a:gd name="T2" fmla="*/ 9 w 534"/>
                <a:gd name="T3" fmla="*/ 319 h 74"/>
                <a:gd name="T4" fmla="*/ 53 w 534"/>
                <a:gd name="T5" fmla="*/ 463 h 74"/>
                <a:gd name="T6" fmla="*/ 84 w 534"/>
                <a:gd name="T7" fmla="*/ 0 h 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4" h="74">
                  <a:moveTo>
                    <a:pt x="0" y="11"/>
                  </a:moveTo>
                  <a:cubicBezTo>
                    <a:pt x="0" y="23"/>
                    <a:pt x="0" y="36"/>
                    <a:pt x="56" y="45"/>
                  </a:cubicBezTo>
                  <a:cubicBezTo>
                    <a:pt x="112" y="54"/>
                    <a:pt x="254" y="74"/>
                    <a:pt x="334" y="67"/>
                  </a:cubicBezTo>
                  <a:cubicBezTo>
                    <a:pt x="414" y="60"/>
                    <a:pt x="503" y="5"/>
                    <a:pt x="534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2E8578F-6EDE-BF4A-A36B-78851D1CE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" y="1017"/>
              <a:ext cx="478" cy="105"/>
            </a:xfrm>
            <a:custGeom>
              <a:avLst/>
              <a:gdLst>
                <a:gd name="T0" fmla="*/ 478 w 478"/>
                <a:gd name="T1" fmla="*/ 72 h 105"/>
                <a:gd name="T2" fmla="*/ 178 w 478"/>
                <a:gd name="T3" fmla="*/ 5 h 105"/>
                <a:gd name="T4" fmla="*/ 0 w 478"/>
                <a:gd name="T5" fmla="*/ 105 h 1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78" h="105">
                  <a:moveTo>
                    <a:pt x="478" y="72"/>
                  </a:moveTo>
                  <a:cubicBezTo>
                    <a:pt x="368" y="36"/>
                    <a:pt x="258" y="0"/>
                    <a:pt x="178" y="5"/>
                  </a:cubicBezTo>
                  <a:cubicBezTo>
                    <a:pt x="98" y="10"/>
                    <a:pt x="31" y="88"/>
                    <a:pt x="0" y="105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3D5AB49-5B7D-F54D-A07D-970695CFE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" y="1267"/>
              <a:ext cx="233" cy="377"/>
            </a:xfrm>
            <a:custGeom>
              <a:avLst/>
              <a:gdLst>
                <a:gd name="T0" fmla="*/ 0 w 233"/>
                <a:gd name="T1" fmla="*/ 0 h 377"/>
                <a:gd name="T2" fmla="*/ 167 w 233"/>
                <a:gd name="T3" fmla="*/ 188 h 377"/>
                <a:gd name="T4" fmla="*/ 233 w 233"/>
                <a:gd name="T5" fmla="*/ 377 h 37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33" h="377">
                  <a:moveTo>
                    <a:pt x="0" y="0"/>
                  </a:moveTo>
                  <a:cubicBezTo>
                    <a:pt x="64" y="62"/>
                    <a:pt x="128" y="125"/>
                    <a:pt x="167" y="188"/>
                  </a:cubicBezTo>
                  <a:cubicBezTo>
                    <a:pt x="206" y="251"/>
                    <a:pt x="222" y="347"/>
                    <a:pt x="233" y="377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3A5D1810-D448-D749-A429-04E478324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" y="1222"/>
              <a:ext cx="278" cy="489"/>
            </a:xfrm>
            <a:custGeom>
              <a:avLst/>
              <a:gdLst>
                <a:gd name="T0" fmla="*/ 278 w 278"/>
                <a:gd name="T1" fmla="*/ 489 h 489"/>
                <a:gd name="T2" fmla="*/ 78 w 278"/>
                <a:gd name="T3" fmla="*/ 378 h 489"/>
                <a:gd name="T4" fmla="*/ 0 w 278"/>
                <a:gd name="T5" fmla="*/ 0 h 48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8" h="489">
                  <a:moveTo>
                    <a:pt x="278" y="489"/>
                  </a:moveTo>
                  <a:cubicBezTo>
                    <a:pt x="201" y="474"/>
                    <a:pt x="124" y="459"/>
                    <a:pt x="78" y="378"/>
                  </a:cubicBezTo>
                  <a:cubicBezTo>
                    <a:pt x="32" y="297"/>
                    <a:pt x="16" y="148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824478F2-FC78-1241-A0F1-00AA9B84F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4" y="1255"/>
              <a:ext cx="323" cy="456"/>
            </a:xfrm>
            <a:custGeom>
              <a:avLst/>
              <a:gdLst>
                <a:gd name="T0" fmla="*/ 277 w 323"/>
                <a:gd name="T1" fmla="*/ 0 h 456"/>
                <a:gd name="T2" fmla="*/ 277 w 323"/>
                <a:gd name="T3" fmla="*/ 256 h 456"/>
                <a:gd name="T4" fmla="*/ 0 w 323"/>
                <a:gd name="T5" fmla="*/ 456 h 4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3" h="456">
                  <a:moveTo>
                    <a:pt x="277" y="0"/>
                  </a:moveTo>
                  <a:cubicBezTo>
                    <a:pt x="300" y="90"/>
                    <a:pt x="323" y="180"/>
                    <a:pt x="277" y="256"/>
                  </a:cubicBezTo>
                  <a:cubicBezTo>
                    <a:pt x="231" y="332"/>
                    <a:pt x="115" y="394"/>
                    <a:pt x="0" y="45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Text Box 14">
              <a:extLst>
                <a:ext uri="{FF2B5EF4-FFF2-40B4-BE49-F238E27FC236}">
                  <a16:creationId xmlns:a16="http://schemas.microsoft.com/office/drawing/2014/main" id="{923BB804-70B6-B54D-AF55-7DDDE2000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5" y="14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id="{81CCB893-2697-F246-B262-700B25E96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80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id="{85E8B3F0-C61A-114F-9E08-EBD709A14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9" y="107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9" name="Text Box 17">
              <a:extLst>
                <a:ext uri="{FF2B5EF4-FFF2-40B4-BE49-F238E27FC236}">
                  <a16:creationId xmlns:a16="http://schemas.microsoft.com/office/drawing/2014/main" id="{FA70D125-879B-3846-B5DB-BD14247F3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4" y="138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0" name="Text Box 18">
              <a:extLst>
                <a:ext uri="{FF2B5EF4-FFF2-40B4-BE49-F238E27FC236}">
                  <a16:creationId xmlns:a16="http://schemas.microsoft.com/office/drawing/2014/main" id="{538D867D-2FB4-414C-A835-BF1EA072D6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3" y="1284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11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FD754CB-8B88-E24D-B5EA-30246098DCA0}"/>
              </a:ext>
            </a:extLst>
          </p:cNvPr>
          <p:cNvGrpSpPr/>
          <p:nvPr/>
        </p:nvGrpSpPr>
        <p:grpSpPr>
          <a:xfrm>
            <a:off x="3247417" y="1883040"/>
            <a:ext cx="2489201" cy="1447800"/>
            <a:chOff x="3247417" y="1883040"/>
            <a:chExt cx="2489201" cy="1447800"/>
          </a:xfrm>
        </p:grpSpPr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D9726770-765B-A843-82CF-02422D9935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003" y="1883040"/>
              <a:ext cx="110799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初始：</a:t>
              </a:r>
            </a:p>
          </p:txBody>
        </p:sp>
        <p:grpSp>
          <p:nvGrpSpPr>
            <p:cNvPr id="23" name="Group 21">
              <a:extLst>
                <a:ext uri="{FF2B5EF4-FFF2-40B4-BE49-F238E27FC236}">
                  <a16:creationId xmlns:a16="http://schemas.microsoft.com/office/drawing/2014/main" id="{A2629C58-B572-1F47-9280-E1CA7C7CBD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7417" y="2130690"/>
              <a:ext cx="2489201" cy="1200150"/>
              <a:chOff x="2164" y="1583"/>
              <a:chExt cx="1568" cy="756"/>
            </a:xfrm>
          </p:grpSpPr>
          <p:grpSp>
            <p:nvGrpSpPr>
              <p:cNvPr id="24" name="Group 22">
                <a:extLst>
                  <a:ext uri="{FF2B5EF4-FFF2-40B4-BE49-F238E27FC236}">
                    <a16:creationId xmlns:a16="http://schemas.microsoft.com/office/drawing/2014/main" id="{F5F202B8-7414-0A44-B51E-F066AFC38A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6" y="1583"/>
                <a:ext cx="946" cy="756"/>
                <a:chOff x="1931" y="984"/>
                <a:chExt cx="946" cy="756"/>
              </a:xfrm>
            </p:grpSpPr>
            <p:sp>
              <p:nvSpPr>
                <p:cNvPr id="26" name="Text Box 23">
                  <a:extLst>
                    <a:ext uri="{FF2B5EF4-FFF2-40B4-BE49-F238E27FC236}">
                      <a16:creationId xmlns:a16="http://schemas.microsoft.com/office/drawing/2014/main" id="{68335F56-CF32-4148-9DD0-CF1DDE5DE90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7" y="984"/>
                  <a:ext cx="885" cy="7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0    4    11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6    0     2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    </a:t>
                  </a:r>
                  <a:r>
                    <a:rPr kumimoji="1" lang="zh-CN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Symbol" panose="05050102010706020507" pitchFamily="18" charset="2"/>
                    </a:rPr>
                    <a:t>    0</a:t>
                  </a:r>
                  <a:endParaRPr kumimoji="1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27" name="AutoShape 24">
                  <a:extLst>
                    <a:ext uri="{FF2B5EF4-FFF2-40B4-BE49-F238E27FC236}">
                      <a16:creationId xmlns:a16="http://schemas.microsoft.com/office/drawing/2014/main" id="{81DDDFCD-4EFB-3B4C-BFAC-77CB38C384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1" y="1055"/>
                  <a:ext cx="47" cy="586"/>
                </a:xfrm>
                <a:prstGeom prst="leftBracket">
                  <a:avLst>
                    <a:gd name="adj" fmla="val 86702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AutoShape 25">
                  <a:extLst>
                    <a:ext uri="{FF2B5EF4-FFF2-40B4-BE49-F238E27FC236}">
                      <a16:creationId xmlns:a16="http://schemas.microsoft.com/office/drawing/2014/main" id="{B56F2DFA-6D71-4E41-8B18-ED533143C0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8" y="1089"/>
                  <a:ext cx="29" cy="552"/>
                </a:xfrm>
                <a:prstGeom prst="rightBracket">
                  <a:avLst>
                    <a:gd name="adj" fmla="val 84574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5" name="Text Box 26">
                <a:extLst>
                  <a:ext uri="{FF2B5EF4-FFF2-40B4-BE49-F238E27FC236}">
                    <a16:creationId xmlns:a16="http://schemas.microsoft.com/office/drawing/2014/main" id="{90841A6F-3B92-444B-AB3B-16D2C100DE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4" y="1784"/>
                <a:ext cx="50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dist</a:t>
                </a: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=</a:t>
                </a:r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D85FC0B-3EBB-574D-A709-5AC6DA528B06}"/>
              </a:ext>
            </a:extLst>
          </p:cNvPr>
          <p:cNvGrpSpPr/>
          <p:nvPr/>
        </p:nvGrpSpPr>
        <p:grpSpPr>
          <a:xfrm>
            <a:off x="6117358" y="1914040"/>
            <a:ext cx="2481263" cy="1430337"/>
            <a:chOff x="6117358" y="1914040"/>
            <a:chExt cx="2481263" cy="1430337"/>
          </a:xfrm>
        </p:grpSpPr>
        <p:sp>
          <p:nvSpPr>
            <p:cNvPr id="30" name="Text Box 34">
              <a:extLst>
                <a:ext uri="{FF2B5EF4-FFF2-40B4-BE49-F238E27FC236}">
                  <a16:creationId xmlns:a16="http://schemas.microsoft.com/office/drawing/2014/main" id="{9DAAB341-9147-1648-BC6F-EC67F26696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8945" y="1914040"/>
              <a:ext cx="97334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dirty="0">
                  <a:solidFill>
                    <a:srgbClr val="66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k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=1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：</a:t>
              </a:r>
            </a:p>
          </p:txBody>
        </p:sp>
        <p:grpSp>
          <p:nvGrpSpPr>
            <p:cNvPr id="31" name="Group 35">
              <a:extLst>
                <a:ext uri="{FF2B5EF4-FFF2-40B4-BE49-F238E27FC236}">
                  <a16:creationId xmlns:a16="http://schemas.microsoft.com/office/drawing/2014/main" id="{60B01EA1-CC5E-1240-9B20-3A911CD7DF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17358" y="2144227"/>
              <a:ext cx="2481263" cy="1200150"/>
              <a:chOff x="2164" y="1583"/>
              <a:chExt cx="1563" cy="756"/>
            </a:xfrm>
          </p:grpSpPr>
          <p:grpSp>
            <p:nvGrpSpPr>
              <p:cNvPr id="32" name="Group 36">
                <a:extLst>
                  <a:ext uri="{FF2B5EF4-FFF2-40B4-BE49-F238E27FC236}">
                    <a16:creationId xmlns:a16="http://schemas.microsoft.com/office/drawing/2014/main" id="{C94F64DC-FD83-3445-90A2-EF7A7893D5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6" y="1583"/>
                <a:ext cx="941" cy="756"/>
                <a:chOff x="1931" y="984"/>
                <a:chExt cx="941" cy="756"/>
              </a:xfrm>
            </p:grpSpPr>
            <p:sp>
              <p:nvSpPr>
                <p:cNvPr id="34" name="Text Box 37">
                  <a:extLst>
                    <a:ext uri="{FF2B5EF4-FFF2-40B4-BE49-F238E27FC236}">
                      <a16:creationId xmlns:a16="http://schemas.microsoft.com/office/drawing/2014/main" id="{FA06CC3E-1E30-C842-AF49-49D832C14FC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7" y="984"/>
                  <a:ext cx="885" cy="7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0    4    11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6    0     2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    </a:t>
                  </a:r>
                  <a:r>
                    <a:rPr kumimoji="1" lang="zh-CN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Symbol" panose="05050102010706020507" pitchFamily="18" charset="2"/>
                    </a:rPr>
                    <a:t>7</a:t>
                  </a:r>
                  <a:r>
                    <a:rPr kumimoji="1" lang="zh-CN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Symbol" panose="05050102010706020507" pitchFamily="18" charset="2"/>
                    </a:rPr>
                    <a:t>    0</a:t>
                  </a:r>
                  <a:endParaRPr kumimoji="1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35" name="AutoShape 38">
                  <a:extLst>
                    <a:ext uri="{FF2B5EF4-FFF2-40B4-BE49-F238E27FC236}">
                      <a16:creationId xmlns:a16="http://schemas.microsoft.com/office/drawing/2014/main" id="{7915E5F3-B87C-2A43-A6B8-1E6945815A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1" y="1055"/>
                  <a:ext cx="29" cy="577"/>
                </a:xfrm>
                <a:prstGeom prst="leftBracket">
                  <a:avLst>
                    <a:gd name="adj" fmla="val 86702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AutoShape 39">
                  <a:extLst>
                    <a:ext uri="{FF2B5EF4-FFF2-40B4-BE49-F238E27FC236}">
                      <a16:creationId xmlns:a16="http://schemas.microsoft.com/office/drawing/2014/main" id="{D807F5C8-5AAD-D044-9222-55C489E711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7" y="1092"/>
                  <a:ext cx="29" cy="565"/>
                </a:xfrm>
                <a:prstGeom prst="rightBracket">
                  <a:avLst>
                    <a:gd name="adj" fmla="val 84574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3" name="Text Box 40">
                <a:extLst>
                  <a:ext uri="{FF2B5EF4-FFF2-40B4-BE49-F238E27FC236}">
                    <a16:creationId xmlns:a16="http://schemas.microsoft.com/office/drawing/2014/main" id="{A0F06B81-D196-674F-B5DC-028F358ECE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4" y="1784"/>
                <a:ext cx="50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dist</a:t>
                </a: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=</a:t>
                </a: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FCD4E50E-FAC8-6743-A5DF-36DF9538A016}"/>
              </a:ext>
            </a:extLst>
          </p:cNvPr>
          <p:cNvGrpSpPr/>
          <p:nvPr/>
        </p:nvGrpSpPr>
        <p:grpSpPr>
          <a:xfrm>
            <a:off x="3257863" y="3740381"/>
            <a:ext cx="2359026" cy="1430337"/>
            <a:chOff x="3257863" y="3740381"/>
            <a:chExt cx="2359026" cy="1430337"/>
          </a:xfrm>
        </p:grpSpPr>
        <p:sp>
          <p:nvSpPr>
            <p:cNvPr id="38" name="Text Box 48">
              <a:extLst>
                <a:ext uri="{FF2B5EF4-FFF2-40B4-BE49-F238E27FC236}">
                  <a16:creationId xmlns:a16="http://schemas.microsoft.com/office/drawing/2014/main" id="{DEE50353-2C72-AB4A-A438-B90D99F918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9449" y="3740381"/>
              <a:ext cx="97334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k=2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：</a:t>
              </a:r>
            </a:p>
          </p:txBody>
        </p:sp>
        <p:grpSp>
          <p:nvGrpSpPr>
            <p:cNvPr id="39" name="Group 49">
              <a:extLst>
                <a:ext uri="{FF2B5EF4-FFF2-40B4-BE49-F238E27FC236}">
                  <a16:creationId xmlns:a16="http://schemas.microsoft.com/office/drawing/2014/main" id="{3E1415D8-BFF0-4A41-AB7A-521D86993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7863" y="3970568"/>
              <a:ext cx="2359026" cy="1200150"/>
              <a:chOff x="2164" y="1583"/>
              <a:chExt cx="1486" cy="756"/>
            </a:xfrm>
          </p:grpSpPr>
          <p:grpSp>
            <p:nvGrpSpPr>
              <p:cNvPr id="40" name="Group 50">
                <a:extLst>
                  <a:ext uri="{FF2B5EF4-FFF2-40B4-BE49-F238E27FC236}">
                    <a16:creationId xmlns:a16="http://schemas.microsoft.com/office/drawing/2014/main" id="{EC92DD9E-1FE7-6D46-8D99-42C2841E07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6" y="1583"/>
                <a:ext cx="864" cy="756"/>
                <a:chOff x="1931" y="984"/>
                <a:chExt cx="864" cy="756"/>
              </a:xfrm>
            </p:grpSpPr>
            <p:sp>
              <p:nvSpPr>
                <p:cNvPr id="42" name="Text Box 51">
                  <a:extLst>
                    <a:ext uri="{FF2B5EF4-FFF2-40B4-BE49-F238E27FC236}">
                      <a16:creationId xmlns:a16="http://schemas.microsoft.com/office/drawing/2014/main" id="{BF4C6BEE-0853-3048-9D26-6B047A12CF9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7" y="984"/>
                  <a:ext cx="795" cy="7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0    4    </a:t>
                  </a: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</a:t>
                  </a:r>
                  <a:endPara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6    0    2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    </a:t>
                  </a:r>
                  <a:r>
                    <a:rPr kumimoji="1" lang="zh-CN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Symbol" panose="05050102010706020507" pitchFamily="18" charset="2"/>
                    </a:rPr>
                    <a:t>7</a:t>
                  </a:r>
                  <a:r>
                    <a:rPr kumimoji="1" lang="zh-CN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Symbol" panose="05050102010706020507" pitchFamily="18" charset="2"/>
                    </a:rPr>
                    <a:t>    0</a:t>
                  </a:r>
                  <a:endParaRPr kumimoji="1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43" name="AutoShape 52">
                  <a:extLst>
                    <a:ext uri="{FF2B5EF4-FFF2-40B4-BE49-F238E27FC236}">
                      <a16:creationId xmlns:a16="http://schemas.microsoft.com/office/drawing/2014/main" id="{7E77B42D-4126-3D47-8620-17BC0959BE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1" y="1055"/>
                  <a:ext cx="47" cy="586"/>
                </a:xfrm>
                <a:prstGeom prst="leftBracket">
                  <a:avLst>
                    <a:gd name="adj" fmla="val 86702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AutoShape 53">
                  <a:extLst>
                    <a:ext uri="{FF2B5EF4-FFF2-40B4-BE49-F238E27FC236}">
                      <a16:creationId xmlns:a16="http://schemas.microsoft.com/office/drawing/2014/main" id="{D1074622-9F41-2A4C-90BC-C854EA3321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6" y="1074"/>
                  <a:ext cx="29" cy="567"/>
                </a:xfrm>
                <a:prstGeom prst="rightBracket">
                  <a:avLst>
                    <a:gd name="adj" fmla="val 84574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Text Box 54">
                <a:extLst>
                  <a:ext uri="{FF2B5EF4-FFF2-40B4-BE49-F238E27FC236}">
                    <a16:creationId xmlns:a16="http://schemas.microsoft.com/office/drawing/2014/main" id="{F44B96E5-71A0-7548-BC6F-E8F8EC0209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4" y="1784"/>
                <a:ext cx="50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dist</a:t>
                </a: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=</a:t>
                </a: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2632965-D0A0-AF40-9BD4-72F98E62412B}"/>
              </a:ext>
            </a:extLst>
          </p:cNvPr>
          <p:cNvGrpSpPr/>
          <p:nvPr/>
        </p:nvGrpSpPr>
        <p:grpSpPr>
          <a:xfrm>
            <a:off x="6178113" y="3740381"/>
            <a:ext cx="2338388" cy="1430337"/>
            <a:chOff x="6178113" y="3740381"/>
            <a:chExt cx="2338388" cy="1430337"/>
          </a:xfrm>
        </p:grpSpPr>
        <p:sp>
          <p:nvSpPr>
            <p:cNvPr id="46" name="Text Box 62">
              <a:extLst>
                <a:ext uri="{FF2B5EF4-FFF2-40B4-BE49-F238E27FC236}">
                  <a16:creationId xmlns:a16="http://schemas.microsoft.com/office/drawing/2014/main" id="{C7B2B6F5-04F0-D148-803B-A51C1EF528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9700" y="3740381"/>
              <a:ext cx="97334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k=3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：</a:t>
              </a:r>
            </a:p>
          </p:txBody>
        </p:sp>
        <p:grpSp>
          <p:nvGrpSpPr>
            <p:cNvPr id="47" name="Group 63">
              <a:extLst>
                <a:ext uri="{FF2B5EF4-FFF2-40B4-BE49-F238E27FC236}">
                  <a16:creationId xmlns:a16="http://schemas.microsoft.com/office/drawing/2014/main" id="{FDCFA239-BD58-D242-A912-3F12331811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78113" y="3970568"/>
              <a:ext cx="2338388" cy="1200150"/>
              <a:chOff x="2164" y="1583"/>
              <a:chExt cx="1473" cy="756"/>
            </a:xfrm>
          </p:grpSpPr>
          <p:grpSp>
            <p:nvGrpSpPr>
              <p:cNvPr id="48" name="Group 64">
                <a:extLst>
                  <a:ext uri="{FF2B5EF4-FFF2-40B4-BE49-F238E27FC236}">
                    <a16:creationId xmlns:a16="http://schemas.microsoft.com/office/drawing/2014/main" id="{0D8D8FE6-9EB5-9C47-9811-AA233E0F08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6" y="1583"/>
                <a:ext cx="851" cy="756"/>
                <a:chOff x="1931" y="984"/>
                <a:chExt cx="851" cy="756"/>
              </a:xfrm>
            </p:grpSpPr>
            <p:sp>
              <p:nvSpPr>
                <p:cNvPr id="50" name="Text Box 65">
                  <a:extLst>
                    <a:ext uri="{FF2B5EF4-FFF2-40B4-BE49-F238E27FC236}">
                      <a16:creationId xmlns:a16="http://schemas.microsoft.com/office/drawing/2014/main" id="{01892B9A-F1E2-1C40-877D-D6A8942A296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7" y="984"/>
                  <a:ext cx="795" cy="7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0    4    </a:t>
                  </a: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</a:t>
                  </a:r>
                  <a:endPara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5</a:t>
                  </a: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   0    2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    </a:t>
                  </a:r>
                  <a:r>
                    <a:rPr kumimoji="1" lang="zh-CN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66FF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Symbol" panose="05050102010706020507" pitchFamily="18" charset="2"/>
                    </a:rPr>
                    <a:t>7</a:t>
                  </a:r>
                  <a:r>
                    <a:rPr kumimoji="1" lang="zh-CN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Symbol" panose="05050102010706020507" pitchFamily="18" charset="2"/>
                    </a:rPr>
                    <a:t>    0</a:t>
                  </a:r>
                  <a:endParaRPr kumimoji="1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51" name="AutoShape 66">
                  <a:extLst>
                    <a:ext uri="{FF2B5EF4-FFF2-40B4-BE49-F238E27FC236}">
                      <a16:creationId xmlns:a16="http://schemas.microsoft.com/office/drawing/2014/main" id="{9E8B47F3-71BE-9D44-8726-F5FBDF21F2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1" y="1055"/>
                  <a:ext cx="43" cy="586"/>
                </a:xfrm>
                <a:prstGeom prst="leftBracket">
                  <a:avLst>
                    <a:gd name="adj" fmla="val 86702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2" name="AutoShape 67">
                  <a:extLst>
                    <a:ext uri="{FF2B5EF4-FFF2-40B4-BE49-F238E27FC236}">
                      <a16:creationId xmlns:a16="http://schemas.microsoft.com/office/drawing/2014/main" id="{95F12337-ECA8-C04A-B72A-48B1D69BA0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3" y="1074"/>
                  <a:ext cx="31" cy="567"/>
                </a:xfrm>
                <a:prstGeom prst="rightBracket">
                  <a:avLst>
                    <a:gd name="adj" fmla="val 84574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9" name="Text Box 68">
                <a:extLst>
                  <a:ext uri="{FF2B5EF4-FFF2-40B4-BE49-F238E27FC236}">
                    <a16:creationId xmlns:a16="http://schemas.microsoft.com/office/drawing/2014/main" id="{A7A3F88D-95E3-774A-BC32-D05B82B4C3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4" y="1784"/>
                <a:ext cx="50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dist</a:t>
                </a: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=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836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求出任意两点间的最短路径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50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AC411E0-E58F-FC44-93E6-C639DA46621C}"/>
              </a:ext>
            </a:extLst>
          </p:cNvPr>
          <p:cNvSpPr txBox="1">
            <a:spLocks/>
          </p:cNvSpPr>
          <p:nvPr/>
        </p:nvSpPr>
        <p:spPr>
          <a:xfrm>
            <a:off x="321469" y="1093334"/>
            <a:ext cx="8501062" cy="488314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AFF70422-DE95-4940-8FC0-705EC0461D86}"/>
              </a:ext>
            </a:extLst>
          </p:cNvPr>
          <p:cNvSpPr txBox="1">
            <a:spLocks/>
          </p:cNvSpPr>
          <p:nvPr/>
        </p:nvSpPr>
        <p:spPr>
          <a:xfrm>
            <a:off x="321469" y="1093334"/>
            <a:ext cx="8501062" cy="5405437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[][] 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 Length[][];</a:t>
            </a:r>
          </a:p>
          <a:p>
            <a:pPr marL="88900" lvl="1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Path[][]  0;   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// path[u][v]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是一个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0~n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的整数，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表示直连。</a:t>
            </a: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889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for (int k = 1; k &lt;= n; k++)</a:t>
            </a:r>
          </a:p>
          <a:p>
            <a:pPr marL="4572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for (int u = 1; u &lt;= n; u++)</a:t>
            </a:r>
          </a:p>
          <a:p>
            <a:pPr marL="457200" lvl="1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	for (int v = 1; v &lt;= n; v++)</a:t>
            </a:r>
          </a:p>
          <a:p>
            <a:pPr marL="88900" lvl="1" indent="36830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	    if (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[u][k]+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[k][v] &lt;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[u][v]){</a:t>
            </a:r>
          </a:p>
          <a:p>
            <a:pPr marL="88900" lvl="1" indent="36830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		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[u][v] =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[u][k] + </a:t>
            </a:r>
            <a:r>
              <a:rPr lang="en-US" altLang="zh-CN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dist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[k][v];</a:t>
            </a:r>
          </a:p>
          <a:p>
            <a:pPr marL="88900" lvl="1" indent="36830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     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Path[u][v] = k;  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// 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表示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u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到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v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需要通过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k</a:t>
            </a:r>
            <a:r>
              <a:rPr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做中转。</a:t>
            </a: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88900" lvl="1" indent="36830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}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利用</a:t>
            </a:r>
            <a:r>
              <a:rPr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Path[][]</a:t>
            </a:r>
            <a:r>
              <a:rPr lang="zh-CN" altLang="en-US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数组可以找到</a:t>
            </a:r>
            <a:r>
              <a:rPr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zh-CN" altLang="en-US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的最短路径</a:t>
            </a:r>
          </a:p>
        </p:txBody>
      </p:sp>
    </p:spTree>
    <p:extLst>
      <p:ext uri="{BB962C8B-B14F-4D97-AF65-F5344CB8AC3E}">
        <p14:creationId xmlns:p14="http://schemas.microsoft.com/office/powerpoint/2010/main" val="125402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小结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51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AC411E0-E58F-FC44-93E6-C639DA46621C}"/>
              </a:ext>
            </a:extLst>
          </p:cNvPr>
          <p:cNvSpPr txBox="1">
            <a:spLocks/>
          </p:cNvSpPr>
          <p:nvPr/>
        </p:nvSpPr>
        <p:spPr>
          <a:xfrm>
            <a:off x="321469" y="1093334"/>
            <a:ext cx="8501062" cy="488314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BC012BE0-6D02-9F47-A655-989E9066D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259887"/>
              </p:ext>
            </p:extLst>
          </p:nvPr>
        </p:nvGraphicFramePr>
        <p:xfrm>
          <a:off x="1039090" y="1261015"/>
          <a:ext cx="7065820" cy="4547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6455">
                  <a:extLst>
                    <a:ext uri="{9D8B030D-6E8A-4147-A177-3AD203B41FA5}">
                      <a16:colId xmlns:a16="http://schemas.microsoft.com/office/drawing/2014/main" val="3488706626"/>
                    </a:ext>
                  </a:extLst>
                </a:gridCol>
                <a:gridCol w="1766455">
                  <a:extLst>
                    <a:ext uri="{9D8B030D-6E8A-4147-A177-3AD203B41FA5}">
                      <a16:colId xmlns:a16="http://schemas.microsoft.com/office/drawing/2014/main" val="456040328"/>
                    </a:ext>
                  </a:extLst>
                </a:gridCol>
                <a:gridCol w="1766455">
                  <a:extLst>
                    <a:ext uri="{9D8B030D-6E8A-4147-A177-3AD203B41FA5}">
                      <a16:colId xmlns:a16="http://schemas.microsoft.com/office/drawing/2014/main" val="3100257773"/>
                    </a:ext>
                  </a:extLst>
                </a:gridCol>
                <a:gridCol w="1766455">
                  <a:extLst>
                    <a:ext uri="{9D8B030D-6E8A-4147-A177-3AD203B41FA5}">
                      <a16:colId xmlns:a16="http://schemas.microsoft.com/office/drawing/2014/main" val="60493370"/>
                    </a:ext>
                  </a:extLst>
                </a:gridCol>
              </a:tblGrid>
              <a:tr h="64099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Dijkstra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Bellman-ford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Floyd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5277294"/>
                  </a:ext>
                </a:extLst>
              </a:tr>
              <a:tr h="5943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允许负权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?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否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是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6021370"/>
                  </a:ext>
                </a:extLst>
              </a:tr>
              <a:tr h="8739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目标问题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单源点最短路径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任意两点</a:t>
                      </a:r>
                      <a:b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</a:br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最短路径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575176"/>
                  </a:ext>
                </a:extLst>
              </a:tr>
              <a:tr h="8739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时间复杂度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O(|E|+|V|</a:t>
                      </a:r>
                      <a:r>
                        <a:rPr lang="en-US" altLang="zh-CN" sz="2400" baseline="300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40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O(|E| ∙ |V|)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O(|V|</a:t>
                      </a:r>
                      <a:r>
                        <a:rPr lang="en-US" altLang="zh-CN" sz="2400" baseline="300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3001814"/>
                  </a:ext>
                </a:extLst>
              </a:tr>
              <a:tr h="8739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空间复杂度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O(|E|+|V|)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O(|E|+|V|)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O(|V|</a:t>
                      </a:r>
                      <a:r>
                        <a:rPr lang="en-US" altLang="zh-CN" sz="2400" baseline="300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8260521"/>
                  </a:ext>
                </a:extLst>
              </a:tr>
              <a:tr h="69058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主要思想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贪心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动态规划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SimHei" panose="02010609060101010101" pitchFamily="49" charset="-122"/>
                          <a:cs typeface="Times New Roman" panose="02020603050405020304" pitchFamily="18" charset="0"/>
                        </a:rPr>
                        <a:t>动态规划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SimHei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5890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291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特殊情况：各弧长均为</a:t>
            </a:r>
            <a:r>
              <a:rPr lang="en-US" altLang="zh-CN" dirty="0"/>
              <a:t>1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52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AC411E0-E58F-FC44-93E6-C639DA46621C}"/>
              </a:ext>
            </a:extLst>
          </p:cNvPr>
          <p:cNvSpPr txBox="1">
            <a:spLocks/>
          </p:cNvSpPr>
          <p:nvPr/>
        </p:nvSpPr>
        <p:spPr>
          <a:xfrm>
            <a:off x="321469" y="1093334"/>
            <a:ext cx="8501062" cy="488314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32E6C93-C868-844E-B4F8-D48A7E32F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580" y="4906901"/>
            <a:ext cx="282575" cy="282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id="{E19700C7-5F2E-8548-8E76-F9AA683BE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580" y="3913126"/>
            <a:ext cx="282575" cy="282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F79598BA-D0E0-194B-9F99-5867E58CD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805" y="4365563"/>
            <a:ext cx="282575" cy="282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48089A80-E601-9C4F-A340-904DF735D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1267" y="5346638"/>
            <a:ext cx="282575" cy="282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B8B56649-F18C-DD41-8026-3CA8CE54B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1267" y="4692588"/>
            <a:ext cx="282575" cy="282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</a:p>
        </p:txBody>
      </p:sp>
      <p:sp>
        <p:nvSpPr>
          <p:cNvPr id="12" name="Oval 12">
            <a:extLst>
              <a:ext uri="{FF2B5EF4-FFF2-40B4-BE49-F238E27FC236}">
                <a16:creationId xmlns:a16="http://schemas.microsoft.com/office/drawing/2014/main" id="{5647D860-3E0C-214E-BECC-F79B82E70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1267" y="4040126"/>
            <a:ext cx="282575" cy="282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D13F36A7-073F-C649-8520-CD7C0D342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1267" y="3387663"/>
            <a:ext cx="282575" cy="282575"/>
          </a:xfrm>
          <a:prstGeom prst="ellipse">
            <a:avLst/>
          </a:prstGeom>
          <a:solidFill>
            <a:srgbClr val="CC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</a:t>
            </a:r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9720E325-827A-AE43-9B4C-5CF263EAC7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5730" y="3673413"/>
            <a:ext cx="0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16C9B4E6-6260-A440-AEFD-358F00F3C3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05730" y="4343338"/>
            <a:ext cx="0" cy="388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Line 16">
            <a:extLst>
              <a:ext uri="{FF2B5EF4-FFF2-40B4-BE49-F238E27FC236}">
                <a16:creationId xmlns:a16="http://schemas.microsoft.com/office/drawing/2014/main" id="{0BB80156-1223-0646-8C9B-B9FFCE667C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5730" y="4995801"/>
            <a:ext cx="0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Line 17">
            <a:extLst>
              <a:ext uri="{FF2B5EF4-FFF2-40B4-BE49-F238E27FC236}">
                <a16:creationId xmlns:a16="http://schemas.microsoft.com/office/drawing/2014/main" id="{5F392B7C-D2F1-3A44-AF16-4FB59FF423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9555" y="3568638"/>
            <a:ext cx="987425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Line 18">
            <a:extLst>
              <a:ext uri="{FF2B5EF4-FFF2-40B4-BE49-F238E27FC236}">
                <a16:creationId xmlns:a16="http://schemas.microsoft.com/office/drawing/2014/main" id="{7865D345-D635-934A-B1B7-526E8FD1CEA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5580" y="4132201"/>
            <a:ext cx="688975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574975FB-7C94-904A-905E-F9676619DF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29555" y="5102163"/>
            <a:ext cx="969963" cy="388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A3807DFC-FCE5-6347-B336-355DC9C604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63042" y="4643376"/>
            <a:ext cx="741363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Line 21">
            <a:extLst>
              <a:ext uri="{FF2B5EF4-FFF2-40B4-BE49-F238E27FC236}">
                <a16:creationId xmlns:a16="http://schemas.microsoft.com/office/drawing/2014/main" id="{243973BA-B419-5248-BEDE-95629AD3A7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29692" y="4195701"/>
            <a:ext cx="22225" cy="708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A339FADD-97A1-B449-9ACA-CD9624C366D1}"/>
              </a:ext>
            </a:extLst>
          </p:cNvPr>
          <p:cNvSpPr>
            <a:spLocks/>
          </p:cNvSpPr>
          <p:nvPr/>
        </p:nvSpPr>
        <p:spPr bwMode="auto">
          <a:xfrm>
            <a:off x="1939017" y="3603563"/>
            <a:ext cx="242888" cy="1816100"/>
          </a:xfrm>
          <a:custGeom>
            <a:avLst/>
            <a:gdLst>
              <a:gd name="T0" fmla="*/ 153 w 153"/>
              <a:gd name="T1" fmla="*/ 0 h 1144"/>
              <a:gd name="T2" fmla="*/ 31 w 153"/>
              <a:gd name="T3" fmla="*/ 278 h 1144"/>
              <a:gd name="T4" fmla="*/ 20 w 153"/>
              <a:gd name="T5" fmla="*/ 744 h 1144"/>
              <a:gd name="T6" fmla="*/ 153 w 153"/>
              <a:gd name="T7" fmla="*/ 1144 h 11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144">
                <a:moveTo>
                  <a:pt x="153" y="0"/>
                </a:moveTo>
                <a:cubicBezTo>
                  <a:pt x="103" y="77"/>
                  <a:pt x="53" y="154"/>
                  <a:pt x="31" y="278"/>
                </a:cubicBezTo>
                <a:cubicBezTo>
                  <a:pt x="9" y="402"/>
                  <a:pt x="0" y="600"/>
                  <a:pt x="20" y="744"/>
                </a:cubicBezTo>
                <a:cubicBezTo>
                  <a:pt x="40" y="888"/>
                  <a:pt x="134" y="1077"/>
                  <a:pt x="153" y="114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699E8D92-30B4-0549-BA6D-ADF85215A279}"/>
              </a:ext>
            </a:extLst>
          </p:cNvPr>
          <p:cNvSpPr>
            <a:spLocks/>
          </p:cNvSpPr>
          <p:nvPr/>
        </p:nvSpPr>
        <p:spPr bwMode="auto">
          <a:xfrm>
            <a:off x="2429555" y="3424176"/>
            <a:ext cx="2009775" cy="955675"/>
          </a:xfrm>
          <a:custGeom>
            <a:avLst/>
            <a:gdLst>
              <a:gd name="T0" fmla="*/ 0 w 1266"/>
              <a:gd name="T1" fmla="*/ 24 h 602"/>
              <a:gd name="T2" fmla="*/ 288 w 1266"/>
              <a:gd name="T3" fmla="*/ 35 h 602"/>
              <a:gd name="T4" fmla="*/ 844 w 1266"/>
              <a:gd name="T5" fmla="*/ 235 h 602"/>
              <a:gd name="T6" fmla="*/ 1266 w 1266"/>
              <a:gd name="T7" fmla="*/ 602 h 60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66" h="602">
                <a:moveTo>
                  <a:pt x="0" y="24"/>
                </a:moveTo>
                <a:cubicBezTo>
                  <a:pt x="73" y="12"/>
                  <a:pt x="147" y="0"/>
                  <a:pt x="288" y="35"/>
                </a:cubicBezTo>
                <a:cubicBezTo>
                  <a:pt x="429" y="70"/>
                  <a:pt x="681" y="140"/>
                  <a:pt x="844" y="235"/>
                </a:cubicBezTo>
                <a:cubicBezTo>
                  <a:pt x="1007" y="330"/>
                  <a:pt x="1136" y="466"/>
                  <a:pt x="1266" y="60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Line 21">
            <a:extLst>
              <a:ext uri="{FF2B5EF4-FFF2-40B4-BE49-F238E27FC236}">
                <a16:creationId xmlns:a16="http://schemas.microsoft.com/office/drawing/2014/main" id="{F1FC5D88-A402-D240-B415-11018083595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1617" y="4791013"/>
            <a:ext cx="1031875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0A3D75C-02F2-DC4A-B779-BB99BB2B116E}"/>
              </a:ext>
            </a:extLst>
          </p:cNvPr>
          <p:cNvSpPr txBox="1"/>
          <p:nvPr/>
        </p:nvSpPr>
        <p:spPr>
          <a:xfrm>
            <a:off x="1596345" y="1320013"/>
            <a:ext cx="6528262" cy="148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直接采用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BFS(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广度优先遍历）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复杂度为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O(|V|+|E|)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407F1AC-F6B0-4440-8C41-DE8D74137AF9}"/>
              </a:ext>
            </a:extLst>
          </p:cNvPr>
          <p:cNvSpPr/>
          <p:nvPr/>
        </p:nvSpPr>
        <p:spPr bwMode="auto">
          <a:xfrm>
            <a:off x="5387240" y="3868969"/>
            <a:ext cx="387927" cy="38792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3D24FF5-9A1D-AB4A-ACEF-490F0DB56B26}"/>
              </a:ext>
            </a:extLst>
          </p:cNvPr>
          <p:cNvSpPr/>
          <p:nvPr/>
        </p:nvSpPr>
        <p:spPr bwMode="auto">
          <a:xfrm>
            <a:off x="5775167" y="3868969"/>
            <a:ext cx="387927" cy="38792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7B10840-A9DD-634A-AE0E-6555CB19B2C0}"/>
              </a:ext>
            </a:extLst>
          </p:cNvPr>
          <p:cNvSpPr/>
          <p:nvPr/>
        </p:nvSpPr>
        <p:spPr bwMode="auto">
          <a:xfrm>
            <a:off x="6163094" y="3868969"/>
            <a:ext cx="387927" cy="38792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21127F5-7C64-1C4D-B389-E1EBCDF0E242}"/>
              </a:ext>
            </a:extLst>
          </p:cNvPr>
          <p:cNvSpPr/>
          <p:nvPr/>
        </p:nvSpPr>
        <p:spPr bwMode="auto">
          <a:xfrm>
            <a:off x="6551021" y="3868969"/>
            <a:ext cx="387927" cy="38792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3E5B8A0-AF53-354F-B07F-D9544F1F0608}"/>
              </a:ext>
            </a:extLst>
          </p:cNvPr>
          <p:cNvSpPr/>
          <p:nvPr/>
        </p:nvSpPr>
        <p:spPr bwMode="auto">
          <a:xfrm>
            <a:off x="6938948" y="3868969"/>
            <a:ext cx="387927" cy="38792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DCAB9F7-9DE1-414E-AD9F-ABFA3972AAC4}"/>
              </a:ext>
            </a:extLst>
          </p:cNvPr>
          <p:cNvSpPr/>
          <p:nvPr/>
        </p:nvSpPr>
        <p:spPr bwMode="auto">
          <a:xfrm>
            <a:off x="7326875" y="3868969"/>
            <a:ext cx="387927" cy="38792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0F8E4898-FEAA-F442-A977-B1F37A90658F}"/>
              </a:ext>
            </a:extLst>
          </p:cNvPr>
          <p:cNvSpPr/>
          <p:nvPr/>
        </p:nvSpPr>
        <p:spPr bwMode="auto">
          <a:xfrm>
            <a:off x="7714802" y="3868969"/>
            <a:ext cx="387927" cy="38792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E48B8DE-BC97-A347-BB84-4930EC9825A4}"/>
              </a:ext>
            </a:extLst>
          </p:cNvPr>
          <p:cNvSpPr txBox="1"/>
          <p:nvPr/>
        </p:nvSpPr>
        <p:spPr>
          <a:xfrm>
            <a:off x="5424751" y="38782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95FE7-0BC4-0F40-88DB-8D4E7006E40D}"/>
              </a:ext>
            </a:extLst>
          </p:cNvPr>
          <p:cNvSpPr txBox="1"/>
          <p:nvPr/>
        </p:nvSpPr>
        <p:spPr>
          <a:xfrm>
            <a:off x="5812677" y="388403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2D33AAA-2BDC-864E-84E7-F57A29A63D18}"/>
              </a:ext>
            </a:extLst>
          </p:cNvPr>
          <p:cNvSpPr txBox="1"/>
          <p:nvPr/>
        </p:nvSpPr>
        <p:spPr>
          <a:xfrm>
            <a:off x="6200604" y="38782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2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DD967F6-4B4C-444E-807D-915BAE3D5E3D}"/>
              </a:ext>
            </a:extLst>
          </p:cNvPr>
          <p:cNvSpPr txBox="1"/>
          <p:nvPr/>
        </p:nvSpPr>
        <p:spPr>
          <a:xfrm>
            <a:off x="6983214" y="3880401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6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BD7B1B0-2167-1648-9926-531E1A2BBE6D}"/>
              </a:ext>
            </a:extLst>
          </p:cNvPr>
          <p:cNvSpPr txBox="1"/>
          <p:nvPr/>
        </p:nvSpPr>
        <p:spPr>
          <a:xfrm>
            <a:off x="6588531" y="38782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4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1C52C5D-2693-1F40-B63C-50BA531AA69E}"/>
              </a:ext>
            </a:extLst>
          </p:cNvPr>
          <p:cNvSpPr txBox="1"/>
          <p:nvPr/>
        </p:nvSpPr>
        <p:spPr>
          <a:xfrm>
            <a:off x="7371141" y="38782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23D1D2C-35BC-1445-A7ED-C05243ED1BB6}"/>
              </a:ext>
            </a:extLst>
          </p:cNvPr>
          <p:cNvSpPr txBox="1"/>
          <p:nvPr/>
        </p:nvSpPr>
        <p:spPr>
          <a:xfrm>
            <a:off x="7759068" y="38659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5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5C23A16-6E2C-484F-9C44-B20307F06E2F}"/>
              </a:ext>
            </a:extLst>
          </p:cNvPr>
          <p:cNvSpPr txBox="1"/>
          <p:nvPr/>
        </p:nvSpPr>
        <p:spPr>
          <a:xfrm>
            <a:off x="1970599" y="310723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9933FF"/>
                </a:solidFill>
              </a:rPr>
              <a:t>0</a:t>
            </a:r>
            <a:endParaRPr lang="zh-CN" altLang="en-US" dirty="0">
              <a:solidFill>
                <a:srgbClr val="9933FF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BD63967-A222-534B-B07F-A271E4F03824}"/>
              </a:ext>
            </a:extLst>
          </p:cNvPr>
          <p:cNvSpPr txBox="1"/>
          <p:nvPr/>
        </p:nvSpPr>
        <p:spPr>
          <a:xfrm>
            <a:off x="3161143" y="39734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9933FF"/>
                </a:solidFill>
              </a:rPr>
              <a:t>1</a:t>
            </a:r>
            <a:endParaRPr lang="zh-CN" altLang="en-US" dirty="0">
              <a:solidFill>
                <a:srgbClr val="9933FF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784BE57-E0BA-E046-932A-6191D7E91FC3}"/>
              </a:ext>
            </a:extLst>
          </p:cNvPr>
          <p:cNvSpPr txBox="1"/>
          <p:nvPr/>
        </p:nvSpPr>
        <p:spPr>
          <a:xfrm>
            <a:off x="4547570" y="423529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9933FF"/>
                </a:solidFill>
              </a:rPr>
              <a:t>1</a:t>
            </a:r>
            <a:endParaRPr lang="zh-CN" altLang="en-US" dirty="0">
              <a:solidFill>
                <a:srgbClr val="9933FF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FD34C47-1096-5C41-ABEB-2DA6F27BD539}"/>
              </a:ext>
            </a:extLst>
          </p:cNvPr>
          <p:cNvSpPr txBox="1"/>
          <p:nvPr/>
        </p:nvSpPr>
        <p:spPr>
          <a:xfrm>
            <a:off x="1988045" y="38513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9933FF"/>
                </a:solidFill>
              </a:rPr>
              <a:t>1</a:t>
            </a:r>
            <a:endParaRPr lang="zh-CN" altLang="en-US" dirty="0">
              <a:solidFill>
                <a:srgbClr val="9933FF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255F2CD-373A-544B-896A-D1CC8794A253}"/>
              </a:ext>
            </a:extLst>
          </p:cNvPr>
          <p:cNvSpPr txBox="1"/>
          <p:nvPr/>
        </p:nvSpPr>
        <p:spPr>
          <a:xfrm>
            <a:off x="1840327" y="53953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9933FF"/>
                </a:solidFill>
              </a:rPr>
              <a:t>1</a:t>
            </a:r>
            <a:endParaRPr lang="zh-CN" altLang="en-US" dirty="0">
              <a:solidFill>
                <a:srgbClr val="9933FF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88ED76E-74FE-4E4D-8C1E-2E71B71FDEB3}"/>
              </a:ext>
            </a:extLst>
          </p:cNvPr>
          <p:cNvSpPr txBox="1"/>
          <p:nvPr/>
        </p:nvSpPr>
        <p:spPr>
          <a:xfrm>
            <a:off x="1967984" y="448907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9933FF"/>
                </a:solidFill>
              </a:rPr>
              <a:t>2</a:t>
            </a:r>
            <a:endParaRPr lang="zh-CN" altLang="en-US" dirty="0">
              <a:solidFill>
                <a:srgbClr val="9933FF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054798A-4A44-1948-B00A-885941097EC2}"/>
              </a:ext>
            </a:extLst>
          </p:cNvPr>
          <p:cNvSpPr txBox="1"/>
          <p:nvPr/>
        </p:nvSpPr>
        <p:spPr>
          <a:xfrm>
            <a:off x="3645580" y="50481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9933FF"/>
                </a:solidFill>
              </a:rPr>
              <a:t>2</a:t>
            </a:r>
            <a:endParaRPr lang="zh-CN" altLang="en-US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7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水杯问题</a:t>
            </a:r>
            <a:endParaRPr lang="zh-CN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53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AC411E0-E58F-FC44-93E6-C639DA46621C}"/>
              </a:ext>
            </a:extLst>
          </p:cNvPr>
          <p:cNvSpPr txBox="1">
            <a:spLocks/>
          </p:cNvSpPr>
          <p:nvPr/>
        </p:nvSpPr>
        <p:spPr>
          <a:xfrm>
            <a:off x="321469" y="1093334"/>
            <a:ext cx="8501062" cy="488314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6301AA6F-5B32-7144-9412-F25966B94078}"/>
              </a:ext>
            </a:extLst>
          </p:cNvPr>
          <p:cNvSpPr txBox="1">
            <a:spLocks/>
          </p:cNvSpPr>
          <p:nvPr/>
        </p:nvSpPr>
        <p:spPr>
          <a:xfrm>
            <a:off x="518203" y="1000569"/>
            <a:ext cx="8107593" cy="5405437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问题描述：设有两个无刻度杯子，容量为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升、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升。无限水源。如何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用最少的步骤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量出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升水？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266700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解法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:   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杯子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打满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升。倒入杯子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。再打满杯子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得到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(5,5)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。然后倒入杯子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得到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(3,7)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。倒掉杯子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得到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(3,0)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。倒入杯子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得到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(0,3)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。打满杯子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得到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(5,3)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。然后倒入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得到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(1,7)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。接下来，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(1,0)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。再接下来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(0,1)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。然后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(5,1)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。然后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(0,6)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。然后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(5,6)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，然后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(4,7)!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怎样将这个解法一般化描述？</a:t>
            </a:r>
            <a:endParaRPr lang="en-US" altLang="zh-CN" sz="2400" dirty="0">
              <a:solidFill>
                <a:srgbClr val="9933FF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构造一个图。状态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i,j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(0≤i≤5, 0≤j≤7)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为一个顶点。如果从状态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i,j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通过一次操作可到状态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’,j’)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则连一条弧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i,j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(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’,j’)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。求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(0,0)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到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{(4,j),(i,4)}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的最短路。</a:t>
            </a:r>
            <a:endParaRPr lang="zh-CN" altLang="en-US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04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54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D14596A-86AE-3E4C-A8F5-E4105205ED91}"/>
              </a:ext>
            </a:extLst>
          </p:cNvPr>
          <p:cNvSpPr txBox="1"/>
          <p:nvPr/>
        </p:nvSpPr>
        <p:spPr>
          <a:xfrm>
            <a:off x="5263661" y="3793040"/>
            <a:ext cx="78970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800" dirty="0"/>
              <a:t>(5,5)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CB9888B-817A-4846-91AA-48F56045A515}"/>
              </a:ext>
            </a:extLst>
          </p:cNvPr>
          <p:cNvSpPr txBox="1"/>
          <p:nvPr/>
        </p:nvSpPr>
        <p:spPr>
          <a:xfrm>
            <a:off x="1295718" y="685682"/>
            <a:ext cx="78970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800" dirty="0"/>
              <a:t>(0,0)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EB08115-FF46-A547-B62A-8DC544E4AEA2}"/>
              </a:ext>
            </a:extLst>
          </p:cNvPr>
          <p:cNvSpPr txBox="1"/>
          <p:nvPr/>
        </p:nvSpPr>
        <p:spPr>
          <a:xfrm>
            <a:off x="7242089" y="685682"/>
            <a:ext cx="78970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800" dirty="0"/>
              <a:t>(0,7)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565180E-5821-EB46-93E3-9DC481D0085D}"/>
              </a:ext>
            </a:extLst>
          </p:cNvPr>
          <p:cNvSpPr txBox="1"/>
          <p:nvPr/>
        </p:nvSpPr>
        <p:spPr>
          <a:xfrm>
            <a:off x="1295718" y="3793040"/>
            <a:ext cx="78970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800" dirty="0"/>
              <a:t>(5,0)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D2B046E-1BA3-3346-BD65-8A802781F731}"/>
              </a:ext>
            </a:extLst>
          </p:cNvPr>
          <p:cNvSpPr txBox="1"/>
          <p:nvPr/>
        </p:nvSpPr>
        <p:spPr>
          <a:xfrm>
            <a:off x="5263661" y="685682"/>
            <a:ext cx="78970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800" dirty="0"/>
              <a:t>(0,5)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0BBE25B-EEAE-B441-A4FF-5C2138E860EC}"/>
              </a:ext>
            </a:extLst>
          </p:cNvPr>
          <p:cNvSpPr txBox="1"/>
          <p:nvPr/>
        </p:nvSpPr>
        <p:spPr>
          <a:xfrm>
            <a:off x="7231323" y="3793040"/>
            <a:ext cx="78970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800" dirty="0"/>
              <a:t>(5,7)</a:t>
            </a:r>
            <a:endParaRPr lang="zh-CN" altLang="en-US" dirty="0"/>
          </a:p>
        </p:txBody>
      </p:sp>
      <p:cxnSp>
        <p:nvCxnSpPr>
          <p:cNvPr id="9" name="直接箭头连接符 11">
            <a:extLst>
              <a:ext uri="{FF2B5EF4-FFF2-40B4-BE49-F238E27FC236}">
                <a16:creationId xmlns:a16="http://schemas.microsoft.com/office/drawing/2014/main" id="{FFA49690-AD51-FA42-A103-473751651220}"/>
              </a:ext>
            </a:extLst>
          </p:cNvPr>
          <p:cNvCxnSpPr>
            <a:stCxn id="4" idx="3"/>
            <a:endCxn id="5" idx="0"/>
          </p:cNvCxnSpPr>
          <p:nvPr/>
        </p:nvCxnSpPr>
        <p:spPr bwMode="auto">
          <a:xfrm flipV="1">
            <a:off x="2085427" y="685682"/>
            <a:ext cx="5551517" cy="184666"/>
          </a:xfrm>
          <a:prstGeom prst="curvedConnector4">
            <a:avLst>
              <a:gd name="adj1" fmla="val 46444"/>
              <a:gd name="adj2" fmla="val 22379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直接箭头连接符 11">
            <a:extLst>
              <a:ext uri="{FF2B5EF4-FFF2-40B4-BE49-F238E27FC236}">
                <a16:creationId xmlns:a16="http://schemas.microsoft.com/office/drawing/2014/main" id="{74A90BAF-CB4B-EC40-B8B6-139DC89499D4}"/>
              </a:ext>
            </a:extLst>
          </p:cNvPr>
          <p:cNvCxnSpPr>
            <a:stCxn id="4" idx="3"/>
            <a:endCxn id="6" idx="3"/>
          </p:cNvCxnSpPr>
          <p:nvPr/>
        </p:nvCxnSpPr>
        <p:spPr bwMode="auto">
          <a:xfrm>
            <a:off x="2085427" y="870348"/>
            <a:ext cx="12700" cy="3107358"/>
          </a:xfrm>
          <a:prstGeom prst="curved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rgbClr val="CC66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直接箭头连接符 11">
            <a:extLst>
              <a:ext uri="{FF2B5EF4-FFF2-40B4-BE49-F238E27FC236}">
                <a16:creationId xmlns:a16="http://schemas.microsoft.com/office/drawing/2014/main" id="{1F786BBA-6AD7-E244-AD2F-85611550D2DB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 bwMode="auto">
          <a:xfrm flipV="1">
            <a:off x="2085427" y="870348"/>
            <a:ext cx="3178234" cy="310735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CC66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A81C064C-2711-764A-B391-136660900A13}"/>
              </a:ext>
            </a:extLst>
          </p:cNvPr>
          <p:cNvCxnSpPr>
            <a:cxnSpLocks/>
            <a:stCxn id="7" idx="3"/>
            <a:endCxn id="3" idx="3"/>
          </p:cNvCxnSpPr>
          <p:nvPr/>
        </p:nvCxnSpPr>
        <p:spPr bwMode="auto">
          <a:xfrm>
            <a:off x="6053370" y="870348"/>
            <a:ext cx="12700" cy="3107358"/>
          </a:xfrm>
          <a:prstGeom prst="curved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rgbClr val="CC66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直接箭头连接符 11">
            <a:extLst>
              <a:ext uri="{FF2B5EF4-FFF2-40B4-BE49-F238E27FC236}">
                <a16:creationId xmlns:a16="http://schemas.microsoft.com/office/drawing/2014/main" id="{3D5D6B12-3067-F74A-A8EF-7EBB6A291476}"/>
              </a:ext>
            </a:extLst>
          </p:cNvPr>
          <p:cNvCxnSpPr>
            <a:stCxn id="5" idx="3"/>
            <a:endCxn id="8" idx="3"/>
          </p:cNvCxnSpPr>
          <p:nvPr/>
        </p:nvCxnSpPr>
        <p:spPr bwMode="auto">
          <a:xfrm flipH="1">
            <a:off x="8021032" y="870348"/>
            <a:ext cx="10766" cy="3107358"/>
          </a:xfrm>
          <a:prstGeom prst="curvedConnector3">
            <a:avLst>
              <a:gd name="adj1" fmla="val -212335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EA141D56-5307-A348-BFA0-89DD8D04249C}"/>
              </a:ext>
            </a:extLst>
          </p:cNvPr>
          <p:cNvSpPr txBox="1"/>
          <p:nvPr/>
        </p:nvSpPr>
        <p:spPr>
          <a:xfrm>
            <a:off x="7227801" y="2306082"/>
            <a:ext cx="78970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800" dirty="0"/>
              <a:t>(3,7)</a:t>
            </a:r>
            <a:endParaRPr lang="zh-CN" altLang="en-US" dirty="0"/>
          </a:p>
        </p:txBody>
      </p:sp>
      <p:cxnSp>
        <p:nvCxnSpPr>
          <p:cNvPr id="15" name="直接箭头连接符 11">
            <a:extLst>
              <a:ext uri="{FF2B5EF4-FFF2-40B4-BE49-F238E27FC236}">
                <a16:creationId xmlns:a16="http://schemas.microsoft.com/office/drawing/2014/main" id="{5A069B89-BAF1-CE49-BAEB-227D6DC1FF40}"/>
              </a:ext>
            </a:extLst>
          </p:cNvPr>
          <p:cNvCxnSpPr>
            <a:stCxn id="3" idx="3"/>
            <a:endCxn id="14" idx="1"/>
          </p:cNvCxnSpPr>
          <p:nvPr/>
        </p:nvCxnSpPr>
        <p:spPr bwMode="auto">
          <a:xfrm flipV="1">
            <a:off x="6053370" y="2490748"/>
            <a:ext cx="1174431" cy="148695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CC66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直接箭头连接符 11">
            <a:extLst>
              <a:ext uri="{FF2B5EF4-FFF2-40B4-BE49-F238E27FC236}">
                <a16:creationId xmlns:a16="http://schemas.microsoft.com/office/drawing/2014/main" id="{B87CEAEB-655F-264B-A80E-142C8C101B53}"/>
              </a:ext>
            </a:extLst>
          </p:cNvPr>
          <p:cNvCxnSpPr>
            <a:stCxn id="8" idx="2"/>
            <a:endCxn id="6" idx="2"/>
          </p:cNvCxnSpPr>
          <p:nvPr/>
        </p:nvCxnSpPr>
        <p:spPr bwMode="auto">
          <a:xfrm rot="5400000">
            <a:off x="4658376" y="1194570"/>
            <a:ext cx="12700" cy="5935605"/>
          </a:xfrm>
          <a:prstGeom prst="curved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直接箭头连接符 11">
            <a:extLst>
              <a:ext uri="{FF2B5EF4-FFF2-40B4-BE49-F238E27FC236}">
                <a16:creationId xmlns:a16="http://schemas.microsoft.com/office/drawing/2014/main" id="{578954C1-938C-AB4C-8B65-537A46C89993}"/>
              </a:ext>
            </a:extLst>
          </p:cNvPr>
          <p:cNvCxnSpPr>
            <a:stCxn id="8" idx="1"/>
            <a:endCxn id="5" idx="1"/>
          </p:cNvCxnSpPr>
          <p:nvPr/>
        </p:nvCxnSpPr>
        <p:spPr bwMode="auto">
          <a:xfrm rot="10800000" flipH="1">
            <a:off x="7231323" y="870348"/>
            <a:ext cx="10766" cy="3107358"/>
          </a:xfrm>
          <a:prstGeom prst="curvedConnector3">
            <a:avLst>
              <a:gd name="adj1" fmla="val -212335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直接箭头连接符 11">
            <a:extLst>
              <a:ext uri="{FF2B5EF4-FFF2-40B4-BE49-F238E27FC236}">
                <a16:creationId xmlns:a16="http://schemas.microsoft.com/office/drawing/2014/main" id="{AE42B191-4442-804C-92E2-D71A21982866}"/>
              </a:ext>
            </a:extLst>
          </p:cNvPr>
          <p:cNvCxnSpPr>
            <a:cxnSpLocks/>
            <a:stCxn id="3" idx="1"/>
            <a:endCxn id="7" idx="1"/>
          </p:cNvCxnSpPr>
          <p:nvPr/>
        </p:nvCxnSpPr>
        <p:spPr bwMode="auto">
          <a:xfrm rot="10800000">
            <a:off x="5263661" y="870348"/>
            <a:ext cx="12700" cy="3107358"/>
          </a:xfrm>
          <a:prstGeom prst="curved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直接箭头连接符 11">
            <a:extLst>
              <a:ext uri="{FF2B5EF4-FFF2-40B4-BE49-F238E27FC236}">
                <a16:creationId xmlns:a16="http://schemas.microsoft.com/office/drawing/2014/main" id="{04E0F494-378A-A042-9B78-800D928A4F56}"/>
              </a:ext>
            </a:extLst>
          </p:cNvPr>
          <p:cNvCxnSpPr>
            <a:stCxn id="6" idx="1"/>
            <a:endCxn id="4" idx="1"/>
          </p:cNvCxnSpPr>
          <p:nvPr/>
        </p:nvCxnSpPr>
        <p:spPr bwMode="auto">
          <a:xfrm rot="10800000">
            <a:off x="1295718" y="870348"/>
            <a:ext cx="12700" cy="3107358"/>
          </a:xfrm>
          <a:prstGeom prst="curved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96A1ECCE-FD91-2647-AA49-2F8E55158426}"/>
              </a:ext>
            </a:extLst>
          </p:cNvPr>
          <p:cNvSpPr txBox="1"/>
          <p:nvPr/>
        </p:nvSpPr>
        <p:spPr>
          <a:xfrm>
            <a:off x="767862" y="4531705"/>
            <a:ext cx="8186645" cy="196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i,j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可以到哪些状态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(a) (0,j), (5,j), (i,0), (i,7).</a:t>
            </a: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(b)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将杯子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倒入杯子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B: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若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i+j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&gt;7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(i+j-7,7)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，否则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(0,i+j)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(c)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将杯子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倒入杯子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A: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4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i+j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&gt;5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(5,i+j-5)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，否则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(i+j,0)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1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4" grpId="0" animBg="1"/>
    </p:bldLst>
  </p:timing>
</p:sld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4178</TotalTime>
  <Words>5118</Words>
  <Application>Microsoft Macintosh PowerPoint</Application>
  <PresentationFormat>全屏显示(4:3)</PresentationFormat>
  <Paragraphs>1230</Paragraphs>
  <Slides>54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5" baseType="lpstr">
      <vt:lpstr>SimHei</vt:lpstr>
      <vt:lpstr>SimHei</vt:lpstr>
      <vt:lpstr>KaiTi</vt:lpstr>
      <vt:lpstr>Kaiti SC</vt:lpstr>
      <vt:lpstr>Arial</vt:lpstr>
      <vt:lpstr>Calibri</vt:lpstr>
      <vt:lpstr>Cambria Math</vt:lpstr>
      <vt:lpstr>Times New Roman</vt:lpstr>
      <vt:lpstr>Verdana</vt:lpstr>
      <vt:lpstr>Wingdings</vt:lpstr>
      <vt:lpstr>机器学习v2.1rgb</vt:lpstr>
      <vt:lpstr>图（4）</vt:lpstr>
      <vt:lpstr>单源点最短路径问题</vt:lpstr>
      <vt:lpstr>单源点最短路径问题</vt:lpstr>
      <vt:lpstr>单源点最短路径问题</vt:lpstr>
      <vt:lpstr>单源点最短路径问题</vt:lpstr>
      <vt:lpstr>迪杰斯特拉(Dijkstra)算法思想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正确性证明</vt:lpstr>
      <vt:lpstr>算法的实现难点</vt:lpstr>
      <vt:lpstr>类C程序伪代码（主要步骤）</vt:lpstr>
      <vt:lpstr>Dijkstra算法的堆优化（类Prim)</vt:lpstr>
      <vt:lpstr>无向图的最短路径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打印0到n的最短路径</vt:lpstr>
      <vt:lpstr>PowerPoint 演示文稿</vt:lpstr>
      <vt:lpstr>Dijkstra算法的局限性</vt:lpstr>
      <vt:lpstr>负环的定义</vt:lpstr>
      <vt:lpstr>Bellman-ford(贝尔曼福德)算法</vt:lpstr>
      <vt:lpstr>一个引理</vt:lpstr>
      <vt:lpstr>Bellman-ford算法的基本思想</vt:lpstr>
      <vt:lpstr>PowerPoint 演示文稿</vt:lpstr>
      <vt:lpstr>Bellman-ford算法具体实现</vt:lpstr>
      <vt:lpstr>Bellman-ford算法的复杂度</vt:lpstr>
      <vt:lpstr>PowerPoint 演示文稿</vt:lpstr>
      <vt:lpstr>问题描述</vt:lpstr>
      <vt:lpstr>PowerPoint 演示文稿</vt:lpstr>
      <vt:lpstr>Floyd算法 (弗洛伊德算法)思想</vt:lpstr>
      <vt:lpstr>PowerPoint 演示文稿</vt:lpstr>
      <vt:lpstr>Floyd算法的具体实现(5行代码)</vt:lpstr>
      <vt:lpstr>Floyd算法的常见错误实现</vt:lpstr>
      <vt:lpstr>Floyd算法的例子</vt:lpstr>
      <vt:lpstr>求出任意两点间的最短路径</vt:lpstr>
      <vt:lpstr>小结</vt:lpstr>
      <vt:lpstr>特殊情况：各弧长均为1</vt:lpstr>
      <vt:lpstr>水杯问题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堆与并查集</dc:title>
  <dc:creator>w49</dc:creator>
  <cp:lastModifiedBy>Wang Junbo</cp:lastModifiedBy>
  <cp:revision>108</cp:revision>
  <cp:lastPrinted>2021-06-21T15:57:19Z</cp:lastPrinted>
  <dcterms:created xsi:type="dcterms:W3CDTF">2021-05-22T17:28:05Z</dcterms:created>
  <dcterms:modified xsi:type="dcterms:W3CDTF">2023-12-13T14:02:17Z</dcterms:modified>
</cp:coreProperties>
</file>