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738" r:id="rId2"/>
    <p:sldId id="679" r:id="rId3"/>
    <p:sldId id="680" r:id="rId4"/>
    <p:sldId id="681" r:id="rId5"/>
    <p:sldId id="682" r:id="rId6"/>
    <p:sldId id="683" r:id="rId7"/>
    <p:sldId id="684" r:id="rId8"/>
    <p:sldId id="685" r:id="rId9"/>
    <p:sldId id="686" r:id="rId10"/>
    <p:sldId id="444" r:id="rId11"/>
    <p:sldId id="308" r:id="rId12"/>
    <p:sldId id="357" r:id="rId13"/>
    <p:sldId id="358" r:id="rId14"/>
    <p:sldId id="359" r:id="rId15"/>
    <p:sldId id="360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374" r:id="rId28"/>
    <p:sldId id="375" r:id="rId29"/>
    <p:sldId id="376" r:id="rId30"/>
    <p:sldId id="377" r:id="rId31"/>
    <p:sldId id="378" r:id="rId32"/>
    <p:sldId id="379" r:id="rId33"/>
    <p:sldId id="380" r:id="rId34"/>
    <p:sldId id="381" r:id="rId35"/>
    <p:sldId id="382" r:id="rId36"/>
    <p:sldId id="383" r:id="rId37"/>
    <p:sldId id="384" r:id="rId38"/>
    <p:sldId id="385" r:id="rId39"/>
    <p:sldId id="386" r:id="rId40"/>
    <p:sldId id="387" r:id="rId41"/>
    <p:sldId id="388" r:id="rId42"/>
    <p:sldId id="389" r:id="rId43"/>
    <p:sldId id="720" r:id="rId44"/>
    <p:sldId id="721" r:id="rId45"/>
    <p:sldId id="722" r:id="rId46"/>
    <p:sldId id="723" r:id="rId47"/>
    <p:sldId id="724" r:id="rId48"/>
    <p:sldId id="725" r:id="rId49"/>
    <p:sldId id="726" r:id="rId50"/>
    <p:sldId id="727" r:id="rId51"/>
    <p:sldId id="728" r:id="rId52"/>
    <p:sldId id="729" r:id="rId53"/>
    <p:sldId id="730" r:id="rId54"/>
    <p:sldId id="731" r:id="rId55"/>
    <p:sldId id="732" r:id="rId56"/>
    <p:sldId id="733" r:id="rId57"/>
    <p:sldId id="519" r:id="rId58"/>
    <p:sldId id="521" r:id="rId59"/>
    <p:sldId id="522" r:id="rId60"/>
    <p:sldId id="739" r:id="rId61"/>
    <p:sldId id="524" r:id="rId62"/>
    <p:sldId id="525" r:id="rId63"/>
    <p:sldId id="526" r:id="rId64"/>
    <p:sldId id="527" r:id="rId65"/>
    <p:sldId id="528" r:id="rId66"/>
    <p:sldId id="734" r:id="rId6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71">
          <p15:clr>
            <a:srgbClr val="A4A3A4"/>
          </p15:clr>
        </p15:guide>
        <p15:guide id="2" pos="21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2">
          <p15:clr>
            <a:srgbClr val="A4A3A4"/>
          </p15:clr>
        </p15:guide>
        <p15:guide id="2" pos="205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1837" autoAdjust="0"/>
  </p:normalViewPr>
  <p:slideViewPr>
    <p:cSldViewPr snapToGrid="0">
      <p:cViewPr varScale="1">
        <p:scale>
          <a:sx n="117" d="100"/>
          <a:sy n="117" d="100"/>
        </p:scale>
        <p:origin x="1016" y="176"/>
      </p:cViewPr>
      <p:guideLst>
        <p:guide orient="horz" pos="2771"/>
        <p:guide pos="21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1272" y="208"/>
      </p:cViewPr>
      <p:guideLst>
        <p:guide orient="horz" pos="2962"/>
        <p:guide pos="205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王军波" userId="abc43a65-caf0-4467-916d-72d11a280d59" providerId="ADAL" clId="{7F1056EA-E6B0-5E4D-9DC2-87365D49C31B}"/>
    <pc:docChg chg="modSld">
      <pc:chgData name="王军波" userId="abc43a65-caf0-4467-916d-72d11a280d59" providerId="ADAL" clId="{7F1056EA-E6B0-5E4D-9DC2-87365D49C31B}" dt="2023-12-06T01:05:02.243" v="0" actId="33639"/>
      <pc:docMkLst>
        <pc:docMk/>
      </pc:docMkLst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459327372" sldId="308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459327372" sldId="308"/>
            <ac:inkMk id="3" creationId="{0BF109D1-41A0-2841-8B74-2165A6786B2C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977408791" sldId="358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977408791" sldId="358"/>
            <ac:inkMk id="3" creationId="{D1E27F51-8E84-0343-92D9-FAA2663E6574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4024359989" sldId="359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4024359989" sldId="359"/>
            <ac:inkMk id="4" creationId="{637B24C0-83E5-E940-9AE9-41A0A87FEC00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1323628429" sldId="360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1323628429" sldId="360"/>
            <ac:inkMk id="3" creationId="{52097879-1A19-8F44-8FF5-69F768FCDA3A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2172698748" sldId="363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2172698748" sldId="363"/>
            <ac:inkMk id="3" creationId="{4DBB8565-1865-D54F-9843-1637D18D7690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2001097508" sldId="364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2001097508" sldId="364"/>
            <ac:inkMk id="3" creationId="{83A70ECC-C2AC-B344-B6CA-283D70CDA2D3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4232035400" sldId="365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4232035400" sldId="365"/>
            <ac:inkMk id="3" creationId="{22822B9D-4AA2-0F43-AAAF-43345948776B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3169260349" sldId="367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3169260349" sldId="367"/>
            <ac:inkMk id="4" creationId="{5E0E3E34-3B54-5F48-9A80-1E58F6A195F2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1867123549" sldId="370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1867123549" sldId="370"/>
            <ac:inkMk id="3" creationId="{04D92CDE-D764-5249-ABCD-23168904D23C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4038810563" sldId="375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4038810563" sldId="375"/>
            <ac:inkMk id="3" creationId="{1FF83620-7FEB-9B4F-BAD6-BCECE6E7084D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457686629" sldId="378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457686629" sldId="378"/>
            <ac:inkMk id="3" creationId="{12E8FF59-1FE0-DB47-A298-D971FF1CB648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2255399585" sldId="384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2255399585" sldId="384"/>
            <ac:inkMk id="3" creationId="{FA429D23-C9F2-4145-95D2-058BC3556BDA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4179361184" sldId="519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4179361184" sldId="519"/>
            <ac:inkMk id="2" creationId="{DD0E5FD8-8581-8243-9E12-A8FAE23A6B29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961487370" sldId="521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961487370" sldId="521"/>
            <ac:inkMk id="2" creationId="{05BB5B7B-B69A-2C4E-BBD5-69279FFF6D5E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2481879617" sldId="522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2481879617" sldId="522"/>
            <ac:inkMk id="4" creationId="{823C5429-C491-7C42-9DBD-3A099AAA4FF6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680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680"/>
            <ac:inkMk id="3" creationId="{F008C328-0069-C448-95C9-23D9D84E4CBE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681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681"/>
            <ac:inkMk id="4" creationId="{AD1DA1EB-4471-264A-8AC6-88313A4C8E24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682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682"/>
            <ac:inkMk id="5" creationId="{3BFB5BAB-371B-5D45-8BA5-4A9C4082CB6F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684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684"/>
            <ac:inkMk id="3" creationId="{6AEE869E-EE6A-7B47-9EAB-7DDC3C341E54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685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685"/>
            <ac:inkMk id="2" creationId="{8B685185-4404-4946-9E8E-2018E83FABCB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686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686"/>
            <ac:inkMk id="4" creationId="{EB632D85-F0F2-BF4D-ACF1-169FC0CD7C1D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720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720"/>
            <ac:inkMk id="3" creationId="{06E67706-A02E-1845-A13A-D6F550641C4F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721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721"/>
            <ac:inkMk id="2" creationId="{DEFFD7A8-FA13-2B47-9396-77ED94F5E9BF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723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723"/>
            <ac:inkMk id="53" creationId="{62A1F355-38FC-A442-B62B-1571C27BE1B6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725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725"/>
            <ac:inkMk id="61" creationId="{EF4D3111-64CD-3E43-8D4F-FF35DAAEA645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726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726"/>
            <ac:inkMk id="4" creationId="{34E1306C-9737-8C4C-9348-A0908B6D6236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727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727"/>
            <ac:inkMk id="4" creationId="{8D95939A-13BE-5846-9017-566E781B6E19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728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728"/>
            <ac:inkMk id="5" creationId="{DB008797-EADC-A640-A03E-2537948561D4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729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729"/>
            <ac:inkMk id="5" creationId="{A37A1DFD-2880-2C4E-A8D9-B5EA2642642F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730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730"/>
            <ac:inkMk id="3" creationId="{2C964837-0C8F-AD4E-9B41-D405F327CCF5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0" sldId="732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0" sldId="732"/>
            <ac:inkMk id="3" creationId="{0772D34C-C068-2D45-AC4C-656CEDAA16B1}"/>
          </ac:inkMkLst>
        </pc:inkChg>
      </pc:sldChg>
      <pc:sldChg chg="delSp mod">
        <pc:chgData name="王军波" userId="abc43a65-caf0-4467-916d-72d11a280d59" providerId="ADAL" clId="{7F1056EA-E6B0-5E4D-9DC2-87365D49C31B}" dt="2023-12-06T01:05:02.243" v="0" actId="33639"/>
        <pc:sldMkLst>
          <pc:docMk/>
          <pc:sldMk cId="3189320132" sldId="739"/>
        </pc:sldMkLst>
        <pc:inkChg chg="del">
          <ac:chgData name="王军波" userId="abc43a65-caf0-4467-916d-72d11a280d59" providerId="ADAL" clId="{7F1056EA-E6B0-5E4D-9DC2-87365D49C31B}" dt="2023-12-06T01:05:02.243" v="0" actId="33639"/>
          <ac:inkMkLst>
            <pc:docMk/>
            <pc:sldMk cId="3189320132" sldId="739"/>
            <ac:inkMk id="2" creationId="{B06552E5-E2C7-914D-9D3A-2C3C867B64F3}"/>
          </ac:inkMkLst>
        </pc:inkChg>
      </pc:sldChg>
    </pc:docChg>
  </pc:docChgLst>
  <pc:docChgLst>
    <pc:chgData name="军波 王" userId="abc43a65-caf0-4467-916d-72d11a280d59" providerId="ADAL" clId="{7E47D788-0478-074B-817F-D0A5A70B67B3}"/>
    <pc:docChg chg="undo custSel addSld delSld modSld">
      <pc:chgData name="军波 王" userId="abc43a65-caf0-4467-916d-72d11a280d59" providerId="ADAL" clId="{7E47D788-0478-074B-817F-D0A5A70B67B3}" dt="2021-06-27T04:38:41.257" v="420" actId="692"/>
      <pc:docMkLst>
        <pc:docMk/>
      </pc:docMkLst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459327372" sldId="308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554646511" sldId="357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977408791" sldId="358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4024359989" sldId="359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1323628429" sldId="360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172698748" sldId="363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001097508" sldId="364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4232035400" sldId="365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4251371250" sldId="366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3169260349" sldId="367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873841196" sldId="368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3899655095" sldId="369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1867123549" sldId="370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306132599" sldId="371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1612613505" sldId="372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987049984" sldId="373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900513765" sldId="374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4038810563" sldId="375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880980830" sldId="376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343786320" sldId="377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457686629" sldId="378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270770799" sldId="379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4043802378" sldId="380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1714548188" sldId="381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72595524" sldId="382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428279796" sldId="383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255399585" sldId="384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462581394" sldId="385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754427027" sldId="386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2694594761" sldId="387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3444888810" sldId="388"/>
        </pc:sldMkLst>
      </pc:sldChg>
      <pc:sldChg chg="add">
        <pc:chgData name="军波 王" userId="abc43a65-caf0-4467-916d-72d11a280d59" providerId="ADAL" clId="{7E47D788-0478-074B-817F-D0A5A70B67B3}" dt="2021-06-14T13:31:58.255" v="298"/>
        <pc:sldMkLst>
          <pc:docMk/>
          <pc:sldMk cId="3091014343" sldId="389"/>
        </pc:sldMkLst>
      </pc:sldChg>
      <pc:sldChg chg="modSp add mod">
        <pc:chgData name="军波 王" userId="abc43a65-caf0-4467-916d-72d11a280d59" providerId="ADAL" clId="{7E47D788-0478-074B-817F-D0A5A70B67B3}" dt="2021-06-14T13:33:12.447" v="302" actId="1076"/>
        <pc:sldMkLst>
          <pc:docMk/>
          <pc:sldMk cId="1973981583" sldId="444"/>
        </pc:sldMkLst>
        <pc:spChg chg="mod">
          <ac:chgData name="军波 王" userId="abc43a65-caf0-4467-916d-72d11a280d59" providerId="ADAL" clId="{7E47D788-0478-074B-817F-D0A5A70B67B3}" dt="2021-06-14T13:33:12.447" v="302" actId="1076"/>
          <ac:spMkLst>
            <pc:docMk/>
            <pc:sldMk cId="1973981583" sldId="444"/>
            <ac:spMk id="100353" creationId="{7246F2C6-A717-9048-A8BE-E4A4FCCCBE71}"/>
          </ac:spMkLst>
        </pc:spChg>
      </pc:sldChg>
      <pc:sldChg chg="addSp modSp mod modAnim">
        <pc:chgData name="军波 王" userId="abc43a65-caf0-4467-916d-72d11a280d59" providerId="ADAL" clId="{7E47D788-0478-074B-817F-D0A5A70B67B3}" dt="2021-06-14T13:09:39.187" v="285"/>
        <pc:sldMkLst>
          <pc:docMk/>
          <pc:sldMk cId="0" sldId="680"/>
        </pc:sldMkLst>
        <pc:spChg chg="mod">
          <ac:chgData name="军波 王" userId="abc43a65-caf0-4467-916d-72d11a280d59" providerId="ADAL" clId="{7E47D788-0478-074B-817F-D0A5A70B67B3}" dt="2021-06-14T13:08:03.245" v="276" actId="207"/>
          <ac:spMkLst>
            <pc:docMk/>
            <pc:sldMk cId="0" sldId="680"/>
            <ac:spMk id="5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9:07.471" v="282" actId="1076"/>
          <ac:spMkLst>
            <pc:docMk/>
            <pc:sldMk cId="0" sldId="680"/>
            <ac:spMk id="5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4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4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4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4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4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4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5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5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5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5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5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5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5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5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5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5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6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6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6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6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6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6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6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6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6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6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7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31.956" v="279" actId="1076"/>
          <ac:spMkLst>
            <pc:docMk/>
            <pc:sldMk cId="0" sldId="680"/>
            <ac:spMk id="11267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7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7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7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7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7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7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7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8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8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8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8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8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8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8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8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8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8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9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08:14.950" v="277" actId="1076"/>
          <ac:spMkLst>
            <pc:docMk/>
            <pc:sldMk cId="0" sldId="680"/>
            <ac:spMk id="112691" creationId="{00000000-0000-0000-0000-000000000000}"/>
          </ac:spMkLst>
        </pc:spChg>
        <pc:grpChg chg="add">
          <ac:chgData name="军波 王" userId="abc43a65-caf0-4467-916d-72d11a280d59" providerId="ADAL" clId="{7E47D788-0478-074B-817F-D0A5A70B67B3}" dt="2021-06-14T13:09:38.108" v="284" actId="164"/>
          <ac:grpSpMkLst>
            <pc:docMk/>
            <pc:sldMk cId="0" sldId="680"/>
            <ac:grpSpMk id="2" creationId="{6190BF47-21B2-FC45-9FE3-6DE012B9D27B}"/>
          </ac:grpSpMkLst>
        </pc:grpChg>
        <pc:grpChg chg="mod">
          <ac:chgData name="军波 王" userId="abc43a65-caf0-4467-916d-72d11a280d59" providerId="ADAL" clId="{7E47D788-0478-074B-817F-D0A5A70B67B3}" dt="2021-06-14T13:08:14.950" v="277" actId="1076"/>
          <ac:grpSpMkLst>
            <pc:docMk/>
            <pc:sldMk cId="0" sldId="680"/>
            <ac:grpSpMk id="55298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6-14T13:08:31.956" v="279" actId="1076"/>
          <ac:grpSpMkLst>
            <pc:docMk/>
            <pc:sldMk cId="0" sldId="680"/>
            <ac:grpSpMk id="55319" creationId="{00000000-0000-0000-0000-000000000000}"/>
          </ac:grpSpMkLst>
        </pc:grpChg>
      </pc:sldChg>
      <pc:sldChg chg="addSp modSp mod modClrScheme modAnim chgLayout">
        <pc:chgData name="军波 王" userId="abc43a65-caf0-4467-916d-72d11a280d59" providerId="ADAL" clId="{7E47D788-0478-074B-817F-D0A5A70B67B3}" dt="2021-06-14T13:10:35.812" v="289"/>
        <pc:sldMkLst>
          <pc:docMk/>
          <pc:sldMk cId="0" sldId="681"/>
        </pc:sldMkLst>
        <pc:spChg chg="mod ord">
          <ac:chgData name="军波 王" userId="abc43a65-caf0-4467-916d-72d11a280d59" providerId="ADAL" clId="{7E47D788-0478-074B-817F-D0A5A70B67B3}" dt="2021-05-31T16:18:50.160" v="11" actId="700"/>
          <ac:spMkLst>
            <pc:docMk/>
            <pc:sldMk cId="0" sldId="681"/>
            <ac:spMk id="2" creationId="{00000000-0000-0000-0000-000000000000}"/>
          </ac:spMkLst>
        </pc:spChg>
        <pc:spChg chg="add mod ord">
          <ac:chgData name="军波 王" userId="abc43a65-caf0-4467-916d-72d11a280d59" providerId="ADAL" clId="{7E47D788-0478-074B-817F-D0A5A70B67B3}" dt="2021-05-31T16:19:08.305" v="40" actId="20577"/>
          <ac:spMkLst>
            <pc:docMk/>
            <pc:sldMk cId="0" sldId="681"/>
            <ac:spMk id="3" creationId="{C587170A-1212-5F49-B41D-582F1DD7FACD}"/>
          </ac:spMkLst>
        </pc:spChg>
        <pc:spChg chg="mod ord">
          <ac:chgData name="军波 王" userId="abc43a65-caf0-4467-916d-72d11a280d59" providerId="ADAL" clId="{7E47D788-0478-074B-817F-D0A5A70B67B3}" dt="2021-06-14T13:10:25.885" v="288" actId="207"/>
          <ac:spMkLst>
            <pc:docMk/>
            <pc:sldMk cId="0" sldId="681"/>
            <ac:spMk id="53250" creationId="{00000000-0000-0000-0000-000000000000}"/>
          </ac:spMkLst>
        </pc:spChg>
      </pc:sldChg>
      <pc:sldChg chg="addSp delSp modSp mod modClrScheme chgLayout">
        <pc:chgData name="军波 王" userId="abc43a65-caf0-4467-916d-72d11a280d59" providerId="ADAL" clId="{7E47D788-0478-074B-817F-D0A5A70B67B3}" dt="2021-05-31T16:20:14.596" v="68" actId="478"/>
        <pc:sldMkLst>
          <pc:docMk/>
          <pc:sldMk cId="0" sldId="682"/>
        </pc:sldMkLst>
        <pc:spChg chg="mod ord">
          <ac:chgData name="军波 王" userId="abc43a65-caf0-4467-916d-72d11a280d59" providerId="ADAL" clId="{7E47D788-0478-074B-817F-D0A5A70B67B3}" dt="2021-05-31T16:19:58.568" v="56" actId="700"/>
          <ac:spMkLst>
            <pc:docMk/>
            <pc:sldMk cId="0" sldId="682"/>
            <ac:spMk id="3" creationId="{00000000-0000-0000-0000-000000000000}"/>
          </ac:spMkLst>
        </pc:spChg>
        <pc:spChg chg="add mod ord">
          <ac:chgData name="军波 王" userId="abc43a65-caf0-4467-916d-72d11a280d59" providerId="ADAL" clId="{7E47D788-0478-074B-817F-D0A5A70B67B3}" dt="2021-05-31T16:20:10.482" v="67" actId="20577"/>
          <ac:spMkLst>
            <pc:docMk/>
            <pc:sldMk cId="0" sldId="682"/>
            <ac:spMk id="4" creationId="{6156825A-1EBD-E54F-A6D2-A3548A75CF3B}"/>
          </ac:spMkLst>
        </pc:spChg>
        <pc:spChg chg="add del mod ord">
          <ac:chgData name="军波 王" userId="abc43a65-caf0-4467-916d-72d11a280d59" providerId="ADAL" clId="{7E47D788-0478-074B-817F-D0A5A70B67B3}" dt="2021-05-31T16:20:14.596" v="68" actId="478"/>
          <ac:spMkLst>
            <pc:docMk/>
            <pc:sldMk cId="0" sldId="682"/>
            <ac:spMk id="5" creationId="{6A718215-EE70-CC4B-AFC5-3535A1AC48A8}"/>
          </ac:spMkLst>
        </pc:spChg>
      </pc:sldChg>
      <pc:sldChg chg="addSp delSp modSp mod modClrScheme modAnim chgLayout">
        <pc:chgData name="军波 王" userId="abc43a65-caf0-4467-916d-72d11a280d59" providerId="ADAL" clId="{7E47D788-0478-074B-817F-D0A5A70B67B3}" dt="2021-06-14T13:15:12.497" v="294"/>
        <pc:sldMkLst>
          <pc:docMk/>
          <pc:sldMk cId="0" sldId="683"/>
        </pc:sldMkLst>
        <pc:spChg chg="mod ord">
          <ac:chgData name="军波 王" userId="abc43a65-caf0-4467-916d-72d11a280d59" providerId="ADAL" clId="{7E47D788-0478-074B-817F-D0A5A70B67B3}" dt="2021-05-31T16:20:20.127" v="69" actId="700"/>
          <ac:spMkLst>
            <pc:docMk/>
            <pc:sldMk cId="0" sldId="683"/>
            <ac:spMk id="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0:55.111" v="102" actId="14100"/>
          <ac:spMkLst>
            <pc:docMk/>
            <pc:sldMk cId="0" sldId="683"/>
            <ac:spMk id="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1:15.964" v="108" actId="113"/>
          <ac:spMkLst>
            <pc:docMk/>
            <pc:sldMk cId="0" sldId="683"/>
            <ac:spMk id="4" creationId="{00000000-0000-0000-0000-000000000000}"/>
          </ac:spMkLst>
        </pc:spChg>
        <pc:spChg chg="add mod ord">
          <ac:chgData name="军波 王" userId="abc43a65-caf0-4467-916d-72d11a280d59" providerId="ADAL" clId="{7E47D788-0478-074B-817F-D0A5A70B67B3}" dt="2021-05-31T16:20:35.156" v="97" actId="20577"/>
          <ac:spMkLst>
            <pc:docMk/>
            <pc:sldMk cId="0" sldId="683"/>
            <ac:spMk id="5" creationId="{01B49A0A-1D3C-4D44-8B1C-72297B63D361}"/>
          </ac:spMkLst>
        </pc:spChg>
        <pc:spChg chg="add del mod ord">
          <ac:chgData name="军波 王" userId="abc43a65-caf0-4467-916d-72d11a280d59" providerId="ADAL" clId="{7E47D788-0478-074B-817F-D0A5A70B67B3}" dt="2021-05-31T16:20:45.545" v="99" actId="478"/>
          <ac:spMkLst>
            <pc:docMk/>
            <pc:sldMk cId="0" sldId="683"/>
            <ac:spMk id="6" creationId="{B5FA6582-4CE2-BF43-80BE-5A16517E0639}"/>
          </ac:spMkLst>
        </pc:spChg>
      </pc:sldChg>
      <pc:sldChg chg="addSp delSp modSp mod modClrScheme modAnim chgLayout">
        <pc:chgData name="军波 王" userId="abc43a65-caf0-4467-916d-72d11a280d59" providerId="ADAL" clId="{7E47D788-0478-074B-817F-D0A5A70B67B3}" dt="2021-06-14T13:21:43.154" v="296"/>
        <pc:sldMkLst>
          <pc:docMk/>
          <pc:sldMk cId="0" sldId="684"/>
        </pc:sldMkLst>
        <pc:spChg chg="mod ord">
          <ac:chgData name="军波 王" userId="abc43a65-caf0-4467-916d-72d11a280d59" providerId="ADAL" clId="{7E47D788-0478-074B-817F-D0A5A70B67B3}" dt="2021-05-31T16:21:28.806" v="109" actId="700"/>
          <ac:spMkLst>
            <pc:docMk/>
            <pc:sldMk cId="0" sldId="684"/>
            <ac:spMk id="2" creationId="{00000000-0000-0000-0000-000000000000}"/>
          </ac:spMkLst>
        </pc:spChg>
        <pc:spChg chg="del mod">
          <ac:chgData name="军波 王" userId="abc43a65-caf0-4467-916d-72d11a280d59" providerId="ADAL" clId="{7E47D788-0478-074B-817F-D0A5A70B67B3}" dt="2021-05-31T16:22:02.112" v="119"/>
          <ac:spMkLst>
            <pc:docMk/>
            <pc:sldMk cId="0" sldId="684"/>
            <ac:spMk id="3" creationId="{00000000-0000-0000-0000-000000000000}"/>
          </ac:spMkLst>
        </pc:spChg>
        <pc:spChg chg="add mod ord">
          <ac:chgData name="军波 王" userId="abc43a65-caf0-4467-916d-72d11a280d59" providerId="ADAL" clId="{7E47D788-0478-074B-817F-D0A5A70B67B3}" dt="2021-05-31T16:21:36.665" v="114" actId="207"/>
          <ac:spMkLst>
            <pc:docMk/>
            <pc:sldMk cId="0" sldId="684"/>
            <ac:spMk id="4" creationId="{C1261F41-E6A6-564C-AF02-323C96F13925}"/>
          </ac:spMkLst>
        </pc:spChg>
        <pc:spChg chg="add mod ord">
          <ac:chgData name="军波 王" userId="abc43a65-caf0-4467-916d-72d11a280d59" providerId="ADAL" clId="{7E47D788-0478-074B-817F-D0A5A70B67B3}" dt="2021-05-31T16:21:54.302" v="117"/>
          <ac:spMkLst>
            <pc:docMk/>
            <pc:sldMk cId="0" sldId="684"/>
            <ac:spMk id="5" creationId="{7B8387EB-CB9E-B741-AC3F-9C6CDD49ACE3}"/>
          </ac:spMkLst>
        </pc:spChg>
      </pc:sldChg>
      <pc:sldChg chg="addSp modSp mod modClrScheme chgLayout">
        <pc:chgData name="军波 王" userId="abc43a65-caf0-4467-916d-72d11a280d59" providerId="ADAL" clId="{7E47D788-0478-074B-817F-D0A5A70B67B3}" dt="2021-05-31T16:23:06.757" v="153" actId="113"/>
        <pc:sldMkLst>
          <pc:docMk/>
          <pc:sldMk cId="0" sldId="686"/>
        </pc:sldMkLst>
        <pc:spChg chg="mod ord">
          <ac:chgData name="军波 王" userId="abc43a65-caf0-4467-916d-72d11a280d59" providerId="ADAL" clId="{7E47D788-0478-074B-817F-D0A5A70B67B3}" dt="2021-05-31T16:22:10.429" v="120" actId="700"/>
          <ac:spMkLst>
            <pc:docMk/>
            <pc:sldMk cId="0" sldId="686"/>
            <ac:spMk id="2" creationId="{00000000-0000-0000-0000-000000000000}"/>
          </ac:spMkLst>
        </pc:spChg>
        <pc:spChg chg="add mod ord">
          <ac:chgData name="军波 王" userId="abc43a65-caf0-4467-916d-72d11a280d59" providerId="ADAL" clId="{7E47D788-0478-074B-817F-D0A5A70B67B3}" dt="2021-05-31T16:22:19.537" v="136" actId="20577"/>
          <ac:spMkLst>
            <pc:docMk/>
            <pc:sldMk cId="0" sldId="686"/>
            <ac:spMk id="3" creationId="{5915002E-A7A7-E242-8742-C54540A11626}"/>
          </ac:spMkLst>
        </pc:spChg>
        <pc:spChg chg="mod ord">
          <ac:chgData name="军波 王" userId="abc43a65-caf0-4467-916d-72d11a280d59" providerId="ADAL" clId="{7E47D788-0478-074B-817F-D0A5A70B67B3}" dt="2021-05-31T16:23:06.757" v="153" actId="113"/>
          <ac:spMkLst>
            <pc:docMk/>
            <pc:sldMk cId="0" sldId="686"/>
            <ac:spMk id="61442" creationId="{00000000-0000-0000-0000-000000000000}"/>
          </ac:spMkLst>
        </pc:spChg>
      </pc:sldChg>
      <pc:sldChg chg="modSp">
        <pc:chgData name="军波 王" userId="abc43a65-caf0-4467-916d-72d11a280d59" providerId="ADAL" clId="{7E47D788-0478-074B-817F-D0A5A70B67B3}" dt="2021-05-31T16:23:48.666" v="160" actId="14100"/>
        <pc:sldMkLst>
          <pc:docMk/>
          <pc:sldMk cId="0" sldId="720"/>
        </pc:sldMkLst>
        <pc:spChg chg="mod">
          <ac:chgData name="军波 王" userId="abc43a65-caf0-4467-916d-72d11a280d59" providerId="ADAL" clId="{7E47D788-0478-074B-817F-D0A5A70B67B3}" dt="2021-05-31T16:23:48.666" v="160" actId="14100"/>
          <ac:spMkLst>
            <pc:docMk/>
            <pc:sldMk cId="0" sldId="720"/>
            <ac:spMk id="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3:42.917" v="159" actId="113"/>
          <ac:spMkLst>
            <pc:docMk/>
            <pc:sldMk cId="0" sldId="720"/>
            <ac:spMk id="74755" creationId="{00000000-0000-0000-0000-000000000000}"/>
          </ac:spMkLst>
        </pc:spChg>
      </pc:sldChg>
      <pc:sldChg chg="addSp delSp modSp mod modClrScheme modAnim chgLayout">
        <pc:chgData name="军波 王" userId="abc43a65-caf0-4467-916d-72d11a280d59" providerId="ADAL" clId="{7E47D788-0478-074B-817F-D0A5A70B67B3}" dt="2021-05-31T16:24:53.641" v="180" actId="1076"/>
        <pc:sldMkLst>
          <pc:docMk/>
          <pc:sldMk cId="0" sldId="722"/>
        </pc:sldMkLst>
        <pc:spChg chg="mod">
          <ac:chgData name="军波 王" userId="abc43a65-caf0-4467-916d-72d11a280d59" providerId="ADAL" clId="{7E47D788-0478-074B-817F-D0A5A70B67B3}" dt="2021-05-31T16:24:53.641" v="180" actId="1076"/>
          <ac:spMkLst>
            <pc:docMk/>
            <pc:sldMk cId="0" sldId="722"/>
            <ac:spMk id="2" creationId="{00000000-0000-0000-0000-000000000000}"/>
          </ac:spMkLst>
        </pc:spChg>
        <pc:spChg chg="mod ord">
          <ac:chgData name="军波 王" userId="abc43a65-caf0-4467-916d-72d11a280d59" providerId="ADAL" clId="{7E47D788-0478-074B-817F-D0A5A70B67B3}" dt="2021-05-31T16:23:57.973" v="162" actId="700"/>
          <ac:spMkLst>
            <pc:docMk/>
            <pc:sldMk cId="0" sldId="722"/>
            <ac:spMk id="3" creationId="{00000000-0000-0000-0000-000000000000}"/>
          </ac:spMkLst>
        </pc:spChg>
        <pc:spChg chg="add mod ord">
          <ac:chgData name="军波 王" userId="abc43a65-caf0-4467-916d-72d11a280d59" providerId="ADAL" clId="{7E47D788-0478-074B-817F-D0A5A70B67B3}" dt="2021-05-31T16:24:04.595" v="167" actId="207"/>
          <ac:spMkLst>
            <pc:docMk/>
            <pc:sldMk cId="0" sldId="722"/>
            <ac:spMk id="5" creationId="{EEC79600-882D-4744-9636-874AE12575FB}"/>
          </ac:spMkLst>
        </pc:spChg>
        <pc:spChg chg="add del mod ord">
          <ac:chgData name="军波 王" userId="abc43a65-caf0-4467-916d-72d11a280d59" providerId="ADAL" clId="{7E47D788-0478-074B-817F-D0A5A70B67B3}" dt="2021-05-31T16:24:11.205" v="168" actId="478"/>
          <ac:spMkLst>
            <pc:docMk/>
            <pc:sldMk cId="0" sldId="722"/>
            <ac:spMk id="6" creationId="{DC2D2501-32FC-8B42-A67A-E6B4EDD1E7CF}"/>
          </ac:spMkLst>
        </pc:spChg>
        <pc:spChg chg="mod">
          <ac:chgData name="军波 王" userId="abc43a65-caf0-4467-916d-72d11a280d59" providerId="ADAL" clId="{7E47D788-0478-074B-817F-D0A5A70B67B3}" dt="2021-05-31T16:24:53.641" v="180" actId="1076"/>
          <ac:spMkLst>
            <pc:docMk/>
            <pc:sldMk cId="0" sldId="722"/>
            <ac:spMk id="2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4:53.641" v="180" actId="1076"/>
          <ac:spMkLst>
            <pc:docMk/>
            <pc:sldMk cId="0" sldId="722"/>
            <ac:spMk id="3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4:53.641" v="180" actId="1076"/>
          <ac:spMkLst>
            <pc:docMk/>
            <pc:sldMk cId="0" sldId="722"/>
            <ac:spMk id="4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4:53.641" v="180" actId="1076"/>
          <ac:spMkLst>
            <pc:docMk/>
            <pc:sldMk cId="0" sldId="722"/>
            <ac:spMk id="4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4:53.641" v="180" actId="1076"/>
          <ac:spMkLst>
            <pc:docMk/>
            <pc:sldMk cId="0" sldId="722"/>
            <ac:spMk id="6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4:53.641" v="180" actId="1076"/>
          <ac:spMkLst>
            <pc:docMk/>
            <pc:sldMk cId="0" sldId="722"/>
            <ac:spMk id="6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4:53.641" v="180" actId="1076"/>
          <ac:spMkLst>
            <pc:docMk/>
            <pc:sldMk cId="0" sldId="722"/>
            <ac:spMk id="6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4:53.641" v="180" actId="1076"/>
          <ac:spMkLst>
            <pc:docMk/>
            <pc:sldMk cId="0" sldId="722"/>
            <ac:spMk id="70" creationId="{00000000-0000-0000-0000-000000000000}"/>
          </ac:spMkLst>
        </pc:spChg>
        <pc:spChg chg="del mod ord">
          <ac:chgData name="军波 王" userId="abc43a65-caf0-4467-916d-72d11a280d59" providerId="ADAL" clId="{7E47D788-0478-074B-817F-D0A5A70B67B3}" dt="2021-05-31T16:23:57.973" v="162" actId="700"/>
          <ac:spMkLst>
            <pc:docMk/>
            <pc:sldMk cId="0" sldId="722"/>
            <ac:spMk id="7577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4:35.014" v="175" actId="207"/>
          <ac:spMkLst>
            <pc:docMk/>
            <pc:sldMk cId="0" sldId="722"/>
            <ac:spMk id="7577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4:48.174" v="179" actId="20577"/>
          <ac:spMkLst>
            <pc:docMk/>
            <pc:sldMk cId="0" sldId="722"/>
            <ac:spMk id="75780" creationId="{00000000-0000-0000-0000-000000000000}"/>
          </ac:spMkLst>
        </pc:spChg>
        <pc:cxnChg chg="mod">
          <ac:chgData name="军波 王" userId="abc43a65-caf0-4467-916d-72d11a280d59" providerId="ADAL" clId="{7E47D788-0478-074B-817F-D0A5A70B67B3}" dt="2021-05-31T16:24:53.641" v="180" actId="1076"/>
          <ac:cxnSpMkLst>
            <pc:docMk/>
            <pc:sldMk cId="0" sldId="722"/>
            <ac:cxnSpMk id="4" creationId="{00000000-0000-0000-0000-000000000000}"/>
          </ac:cxnSpMkLst>
        </pc:cxnChg>
        <pc:cxnChg chg="mod">
          <ac:chgData name="军波 王" userId="abc43a65-caf0-4467-916d-72d11a280d59" providerId="ADAL" clId="{7E47D788-0478-074B-817F-D0A5A70B67B3}" dt="2021-05-31T16:24:53.641" v="180" actId="1076"/>
          <ac:cxnSpMkLst>
            <pc:docMk/>
            <pc:sldMk cId="0" sldId="722"/>
            <ac:cxnSpMk id="22" creationId="{00000000-0000-0000-0000-000000000000}"/>
          </ac:cxnSpMkLst>
        </pc:cxnChg>
        <pc:cxnChg chg="mod">
          <ac:chgData name="军波 王" userId="abc43a65-caf0-4467-916d-72d11a280d59" providerId="ADAL" clId="{7E47D788-0478-074B-817F-D0A5A70B67B3}" dt="2021-05-31T16:24:53.641" v="180" actId="1076"/>
          <ac:cxnSpMkLst>
            <pc:docMk/>
            <pc:sldMk cId="0" sldId="722"/>
            <ac:cxnSpMk id="46" creationId="{00000000-0000-0000-0000-000000000000}"/>
          </ac:cxnSpMkLst>
        </pc:cxnChg>
        <pc:cxnChg chg="mod">
          <ac:chgData name="军波 王" userId="abc43a65-caf0-4467-916d-72d11a280d59" providerId="ADAL" clId="{7E47D788-0478-074B-817F-D0A5A70B67B3}" dt="2021-05-31T16:24:53.641" v="180" actId="1076"/>
          <ac:cxnSpMkLst>
            <pc:docMk/>
            <pc:sldMk cId="0" sldId="722"/>
            <ac:cxnSpMk id="49" creationId="{00000000-0000-0000-0000-000000000000}"/>
          </ac:cxnSpMkLst>
        </pc:cxnChg>
        <pc:cxnChg chg="mod">
          <ac:chgData name="军波 王" userId="abc43a65-caf0-4467-916d-72d11a280d59" providerId="ADAL" clId="{7E47D788-0478-074B-817F-D0A5A70B67B3}" dt="2021-05-31T16:24:53.641" v="180" actId="1076"/>
          <ac:cxnSpMkLst>
            <pc:docMk/>
            <pc:sldMk cId="0" sldId="722"/>
            <ac:cxnSpMk id="52" creationId="{00000000-0000-0000-0000-000000000000}"/>
          </ac:cxnSpMkLst>
        </pc:cxnChg>
      </pc:sldChg>
      <pc:sldChg chg="addSp mod modAnim">
        <pc:chgData name="军波 王" userId="abc43a65-caf0-4467-916d-72d11a280d59" providerId="ADAL" clId="{7E47D788-0478-074B-817F-D0A5A70B67B3}" dt="2021-06-14T13:53:40.030" v="308"/>
        <pc:sldMkLst>
          <pc:docMk/>
          <pc:sldMk cId="0" sldId="723"/>
        </pc:sldMkLst>
        <pc:grpChg chg="add">
          <ac:chgData name="军波 王" userId="abc43a65-caf0-4467-916d-72d11a280d59" providerId="ADAL" clId="{7E47D788-0478-074B-817F-D0A5A70B67B3}" dt="2021-06-14T13:53:08.844" v="303" actId="164"/>
          <ac:grpSpMkLst>
            <pc:docMk/>
            <pc:sldMk cId="0" sldId="723"/>
            <ac:grpSpMk id="3" creationId="{07DF4899-67A5-BB41-AE83-7E1095C38161}"/>
          </ac:grpSpMkLst>
        </pc:grpChg>
        <pc:grpChg chg="add">
          <ac:chgData name="军波 王" userId="abc43a65-caf0-4467-916d-72d11a280d59" providerId="ADAL" clId="{7E47D788-0478-074B-817F-D0A5A70B67B3}" dt="2021-06-14T13:53:15.697" v="304" actId="164"/>
          <ac:grpSpMkLst>
            <pc:docMk/>
            <pc:sldMk cId="0" sldId="723"/>
            <ac:grpSpMk id="51" creationId="{D5E53524-62B5-1E44-9EB3-C769477E4EA5}"/>
          </ac:grpSpMkLst>
        </pc:grpChg>
        <pc:grpChg chg="add">
          <ac:chgData name="军波 王" userId="abc43a65-caf0-4467-916d-72d11a280d59" providerId="ADAL" clId="{7E47D788-0478-074B-817F-D0A5A70B67B3}" dt="2021-06-14T13:53:25.131" v="305" actId="164"/>
          <ac:grpSpMkLst>
            <pc:docMk/>
            <pc:sldMk cId="0" sldId="723"/>
            <ac:grpSpMk id="52" creationId="{73E641C0-92A5-BD43-BE09-9BD46C39E009}"/>
          </ac:grpSpMkLst>
        </pc:grpChg>
      </pc:sldChg>
      <pc:sldChg chg="modSp mod modAnim">
        <pc:chgData name="军波 王" userId="abc43a65-caf0-4467-916d-72d11a280d59" providerId="ADAL" clId="{7E47D788-0478-074B-817F-D0A5A70B67B3}" dt="2021-06-14T13:56:52.419" v="324" actId="1076"/>
        <pc:sldMkLst>
          <pc:docMk/>
          <pc:sldMk cId="0" sldId="725"/>
        </pc:sldMkLst>
        <pc:spChg chg="mod">
          <ac:chgData name="军波 王" userId="abc43a65-caf0-4467-916d-72d11a280d59" providerId="ADAL" clId="{7E47D788-0478-074B-817F-D0A5A70B67B3}" dt="2021-06-14T13:56:52.419" v="324" actId="1076"/>
          <ac:spMkLst>
            <pc:docMk/>
            <pc:sldMk cId="0" sldId="725"/>
            <ac:spMk id="10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6:20.899" v="319" actId="1076"/>
          <ac:spMkLst>
            <pc:docMk/>
            <pc:sldMk cId="0" sldId="725"/>
            <ac:spMk id="10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6:26.023" v="320" actId="1076"/>
          <ac:spMkLst>
            <pc:docMk/>
            <pc:sldMk cId="0" sldId="725"/>
            <ac:spMk id="10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6:35.519" v="321" actId="1076"/>
          <ac:spMkLst>
            <pc:docMk/>
            <pc:sldMk cId="0" sldId="725"/>
            <ac:spMk id="10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6:44.787" v="322" actId="1076"/>
          <ac:spMkLst>
            <pc:docMk/>
            <pc:sldMk cId="0" sldId="725"/>
            <ac:spMk id="110" creationId="{00000000-0000-0000-0000-000000000000}"/>
          </ac:spMkLst>
        </pc:spChg>
        <pc:grpChg chg="mod">
          <ac:chgData name="军波 王" userId="abc43a65-caf0-4467-916d-72d11a280d59" providerId="ADAL" clId="{7E47D788-0478-074B-817F-D0A5A70B67B3}" dt="2021-06-14T13:56:49.492" v="323" actId="1076"/>
          <ac:grpSpMkLst>
            <pc:docMk/>
            <pc:sldMk cId="0" sldId="725"/>
            <ac:grpSpMk id="2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6-14T13:56:20.899" v="319" actId="1076"/>
          <ac:grpSpMkLst>
            <pc:docMk/>
            <pc:sldMk cId="0" sldId="725"/>
            <ac:grpSpMk id="3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6-14T13:56:26.023" v="320" actId="1076"/>
          <ac:grpSpMkLst>
            <pc:docMk/>
            <pc:sldMk cId="0" sldId="725"/>
            <ac:grpSpMk id="103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6-14T13:56:35.519" v="321" actId="1076"/>
          <ac:grpSpMkLst>
            <pc:docMk/>
            <pc:sldMk cId="0" sldId="725"/>
            <ac:grpSpMk id="104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6-14T13:56:44.787" v="322" actId="1076"/>
          <ac:grpSpMkLst>
            <pc:docMk/>
            <pc:sldMk cId="0" sldId="725"/>
            <ac:grpSpMk id="105" creationId="{00000000-0000-0000-0000-000000000000}"/>
          </ac:grpSpMkLst>
        </pc:grpChg>
      </pc:sldChg>
      <pc:sldChg chg="addSp modSp mod modClrScheme modAnim chgLayout">
        <pc:chgData name="军波 王" userId="abc43a65-caf0-4467-916d-72d11a280d59" providerId="ADAL" clId="{7E47D788-0478-074B-817F-D0A5A70B67B3}" dt="2021-06-14T13:59:24.704" v="351" actId="113"/>
        <pc:sldMkLst>
          <pc:docMk/>
          <pc:sldMk cId="0" sldId="726"/>
        </pc:sldMkLst>
        <pc:spChg chg="mod ord">
          <ac:chgData name="军波 王" userId="abc43a65-caf0-4467-916d-72d11a280d59" providerId="ADAL" clId="{7E47D788-0478-074B-817F-D0A5A70B67B3}" dt="2021-05-31T16:25:06.378" v="182" actId="700"/>
          <ac:spMkLst>
            <pc:docMk/>
            <pc:sldMk cId="0" sldId="726"/>
            <ac:spMk id="2" creationId="{00000000-0000-0000-0000-000000000000}"/>
          </ac:spMkLst>
        </pc:spChg>
        <pc:spChg chg="add mod ord">
          <ac:chgData name="军波 王" userId="abc43a65-caf0-4467-916d-72d11a280d59" providerId="ADAL" clId="{7E47D788-0478-074B-817F-D0A5A70B67B3}" dt="2021-05-31T16:25:14.395" v="187" actId="207"/>
          <ac:spMkLst>
            <pc:docMk/>
            <pc:sldMk cId="0" sldId="726"/>
            <ac:spMk id="3" creationId="{F4456992-ACDD-9D47-8D97-E6FACE8A797D}"/>
          </ac:spMkLst>
        </pc:spChg>
        <pc:spChg chg="mod ord">
          <ac:chgData name="军波 王" userId="abc43a65-caf0-4467-916d-72d11a280d59" providerId="ADAL" clId="{7E47D788-0478-074B-817F-D0A5A70B67B3}" dt="2021-06-14T13:59:24.704" v="351" actId="113"/>
          <ac:spMkLst>
            <pc:docMk/>
            <pc:sldMk cId="0" sldId="726"/>
            <ac:spMk id="76802" creationId="{00000000-0000-0000-0000-000000000000}"/>
          </ac:spMkLst>
        </pc:spChg>
        <pc:grpChg chg="mod">
          <ac:chgData name="军波 王" userId="abc43a65-caf0-4467-916d-72d11a280d59" providerId="ADAL" clId="{7E47D788-0478-074B-817F-D0A5A70B67B3}" dt="2021-06-14T13:58:59.104" v="346" actId="1076"/>
          <ac:grpSpMkLst>
            <pc:docMk/>
            <pc:sldMk cId="0" sldId="726"/>
            <ac:grpSpMk id="36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5-31T16:25:29.428" v="193" actId="1076"/>
          <ac:grpSpMkLst>
            <pc:docMk/>
            <pc:sldMk cId="0" sldId="726"/>
            <ac:grpSpMk id="51" creationId="{00000000-0000-0000-0000-000000000000}"/>
          </ac:grpSpMkLst>
        </pc:grpChg>
      </pc:sldChg>
      <pc:sldChg chg="addSp delSp modSp mod modClrScheme modAnim chgLayout">
        <pc:chgData name="军波 王" userId="abc43a65-caf0-4467-916d-72d11a280d59" providerId="ADAL" clId="{7E47D788-0478-074B-817F-D0A5A70B67B3}" dt="2021-06-14T14:02:35.696" v="364"/>
        <pc:sldMkLst>
          <pc:docMk/>
          <pc:sldMk cId="0" sldId="727"/>
        </pc:sldMkLst>
        <pc:spChg chg="mod ord">
          <ac:chgData name="军波 王" userId="abc43a65-caf0-4467-916d-72d11a280d59" providerId="ADAL" clId="{7E47D788-0478-074B-817F-D0A5A70B67B3}" dt="2021-05-31T16:25:40.544" v="195" actId="700"/>
          <ac:spMkLst>
            <pc:docMk/>
            <pc:sldMk cId="0" sldId="727"/>
            <ac:spMk id="2" creationId="{00000000-0000-0000-0000-000000000000}"/>
          </ac:spMkLst>
        </pc:spChg>
        <pc:spChg chg="add mod ord">
          <ac:chgData name="军波 王" userId="abc43a65-caf0-4467-916d-72d11a280d59" providerId="ADAL" clId="{7E47D788-0478-074B-817F-D0A5A70B67B3}" dt="2021-05-31T16:25:42.477" v="196"/>
          <ac:spMkLst>
            <pc:docMk/>
            <pc:sldMk cId="0" sldId="727"/>
            <ac:spMk id="3" creationId="{332B901C-CBDF-454C-8004-42DB284938C3}"/>
          </ac:spMkLst>
        </pc:spChg>
        <pc:spChg chg="add del mod ord">
          <ac:chgData name="军波 王" userId="abc43a65-caf0-4467-916d-72d11a280d59" providerId="ADAL" clId="{7E47D788-0478-074B-817F-D0A5A70B67B3}" dt="2021-05-31T16:25:48.346" v="197" actId="478"/>
          <ac:spMkLst>
            <pc:docMk/>
            <pc:sldMk cId="0" sldId="727"/>
            <ac:spMk id="4" creationId="{797FFE96-C949-8645-90F5-C24E6C9F7C68}"/>
          </ac:spMkLst>
        </pc:spChg>
        <pc:spChg chg="mod">
          <ac:chgData name="军波 王" userId="abc43a65-caf0-4467-916d-72d11a280d59" providerId="ADAL" clId="{7E47D788-0478-074B-817F-D0A5A70B67B3}" dt="2021-06-14T14:02:26.298" v="363" actId="113"/>
          <ac:spMkLst>
            <pc:docMk/>
            <pc:sldMk cId="0" sldId="727"/>
            <ac:spMk id="3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4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4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4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4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4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4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4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4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4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5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5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5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5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5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5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5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5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5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5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6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6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6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6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6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6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6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6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6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6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7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3:59:44.803" v="353" actId="1076"/>
          <ac:spMkLst>
            <pc:docMk/>
            <pc:sldMk cId="0" sldId="727"/>
            <ac:spMk id="71" creationId="{00000000-0000-0000-0000-000000000000}"/>
          </ac:spMkLst>
        </pc:spChg>
        <pc:spChg chg="del mod ord">
          <ac:chgData name="军波 王" userId="abc43a65-caf0-4467-916d-72d11a280d59" providerId="ADAL" clId="{7E47D788-0478-074B-817F-D0A5A70B67B3}" dt="2021-05-31T16:25:40.544" v="195" actId="700"/>
          <ac:spMkLst>
            <pc:docMk/>
            <pc:sldMk cId="0" sldId="727"/>
            <ac:spMk id="74" creationId="{00000000-0000-0000-0000-000000000000}"/>
          </ac:spMkLst>
        </pc:spChg>
        <pc:grpChg chg="mod">
          <ac:chgData name="军波 王" userId="abc43a65-caf0-4467-916d-72d11a280d59" providerId="ADAL" clId="{7E47D788-0478-074B-817F-D0A5A70B67B3}" dt="2021-06-14T13:59:44.803" v="353" actId="1076"/>
          <ac:grpSpMkLst>
            <pc:docMk/>
            <pc:sldMk cId="0" sldId="727"/>
            <ac:grpSpMk id="39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6-14T13:59:44.803" v="353" actId="1076"/>
          <ac:grpSpMkLst>
            <pc:docMk/>
            <pc:sldMk cId="0" sldId="727"/>
            <ac:grpSpMk id="40" creationId="{00000000-0000-0000-0000-000000000000}"/>
          </ac:grpSpMkLst>
        </pc:grpChg>
      </pc:sldChg>
      <pc:sldChg chg="addSp delSp modSp mod modClrScheme chgLayout">
        <pc:chgData name="军波 王" userId="abc43a65-caf0-4467-916d-72d11a280d59" providerId="ADAL" clId="{7E47D788-0478-074B-817F-D0A5A70B67B3}" dt="2021-06-15T14:01:33.568" v="408" actId="113"/>
        <pc:sldMkLst>
          <pc:docMk/>
          <pc:sldMk cId="0" sldId="728"/>
        </pc:sldMkLst>
        <pc:spChg chg="mod">
          <ac:chgData name="军波 王" userId="abc43a65-caf0-4467-916d-72d11a280d59" providerId="ADAL" clId="{7E47D788-0478-074B-817F-D0A5A70B67B3}" dt="2021-05-31T16:26:29.260" v="207" actId="21"/>
          <ac:spMkLst>
            <pc:docMk/>
            <pc:sldMk cId="0" sldId="728"/>
            <ac:spMk id="2" creationId="{00000000-0000-0000-0000-000000000000}"/>
          </ac:spMkLst>
        </pc:spChg>
        <pc:spChg chg="add mod ord">
          <ac:chgData name="军波 王" userId="abc43a65-caf0-4467-916d-72d11a280d59" providerId="ADAL" clId="{7E47D788-0478-074B-817F-D0A5A70B67B3}" dt="2021-05-31T16:26:35.013" v="212" actId="27636"/>
          <ac:spMkLst>
            <pc:docMk/>
            <pc:sldMk cId="0" sldId="728"/>
            <ac:spMk id="3" creationId="{B0BD9FCA-50BE-DB48-A257-6A576ED56BE0}"/>
          </ac:spMkLst>
        </pc:spChg>
        <pc:spChg chg="mod ord">
          <ac:chgData name="军波 王" userId="abc43a65-caf0-4467-916d-72d11a280d59" providerId="ADAL" clId="{7E47D788-0478-074B-817F-D0A5A70B67B3}" dt="2021-05-31T16:26:31.641" v="208" actId="700"/>
          <ac:spMkLst>
            <pc:docMk/>
            <pc:sldMk cId="0" sldId="728"/>
            <ac:spMk id="4" creationId="{00000000-0000-0000-0000-000000000000}"/>
          </ac:spMkLst>
        </pc:spChg>
        <pc:spChg chg="add del mod ord">
          <ac:chgData name="军波 王" userId="abc43a65-caf0-4467-916d-72d11a280d59" providerId="ADAL" clId="{7E47D788-0478-074B-817F-D0A5A70B67B3}" dt="2021-05-31T16:26:38.219" v="213" actId="478"/>
          <ac:spMkLst>
            <pc:docMk/>
            <pc:sldMk cId="0" sldId="728"/>
            <ac:spMk id="5" creationId="{C48B2D21-0AC4-3D40-B506-89CE36D21157}"/>
          </ac:spMkLst>
        </pc:spChg>
        <pc:spChg chg="mod">
          <ac:chgData name="军波 王" userId="abc43a65-caf0-4467-916d-72d11a280d59" providerId="ADAL" clId="{7E47D788-0478-074B-817F-D0A5A70B67B3}" dt="2021-06-15T14:01:33.568" v="408" actId="113"/>
          <ac:spMkLst>
            <pc:docMk/>
            <pc:sldMk cId="0" sldId="728"/>
            <ac:spMk id="3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4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4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4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4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4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4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4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4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4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5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5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5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5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5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5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5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5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5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5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6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6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6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6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6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6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6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6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6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6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7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26:40.866" v="214" actId="1076"/>
          <ac:spMkLst>
            <pc:docMk/>
            <pc:sldMk cId="0" sldId="728"/>
            <ac:spMk id="71" creationId="{00000000-0000-0000-0000-000000000000}"/>
          </ac:spMkLst>
        </pc:spChg>
        <pc:grpChg chg="mod">
          <ac:chgData name="军波 王" userId="abc43a65-caf0-4467-916d-72d11a280d59" providerId="ADAL" clId="{7E47D788-0478-074B-817F-D0A5A70B67B3}" dt="2021-05-31T16:26:40.866" v="214" actId="1076"/>
          <ac:grpSpMkLst>
            <pc:docMk/>
            <pc:sldMk cId="0" sldId="728"/>
            <ac:grpSpMk id="39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5-31T16:26:40.866" v="214" actId="1076"/>
          <ac:grpSpMkLst>
            <pc:docMk/>
            <pc:sldMk cId="0" sldId="728"/>
            <ac:grpSpMk id="40" creationId="{00000000-0000-0000-0000-000000000000}"/>
          </ac:grpSpMkLst>
        </pc:grpChg>
      </pc:sldChg>
      <pc:sldChg chg="addSp delSp modSp mod modClrScheme modAnim chgLayout">
        <pc:chgData name="军波 王" userId="abc43a65-caf0-4467-916d-72d11a280d59" providerId="ADAL" clId="{7E47D788-0478-074B-817F-D0A5A70B67B3}" dt="2021-06-15T14:04:51.424" v="412" actId="113"/>
        <pc:sldMkLst>
          <pc:docMk/>
          <pc:sldMk cId="0" sldId="729"/>
        </pc:sldMkLst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2" creationId="{00000000-0000-0000-0000-000000000000}"/>
          </ac:spMkLst>
        </pc:spChg>
        <pc:spChg chg="mod ord">
          <ac:chgData name="军波 王" userId="abc43a65-caf0-4467-916d-72d11a280d59" providerId="ADAL" clId="{7E47D788-0478-074B-817F-D0A5A70B67B3}" dt="2021-05-31T16:28:34.560" v="226" actId="700"/>
          <ac:spMkLst>
            <pc:docMk/>
            <pc:sldMk cId="0" sldId="729"/>
            <ac:spMk id="3" creationId="{00000000-0000-0000-0000-000000000000}"/>
          </ac:spMkLst>
        </pc:spChg>
        <pc:spChg chg="add mod ord">
          <ac:chgData name="军波 王" userId="abc43a65-caf0-4467-916d-72d11a280d59" providerId="ADAL" clId="{7E47D788-0478-074B-817F-D0A5A70B67B3}" dt="2021-05-31T16:29:03.098" v="244" actId="20577"/>
          <ac:spMkLst>
            <pc:docMk/>
            <pc:sldMk cId="0" sldId="729"/>
            <ac:spMk id="4" creationId="{C909C582-FBBC-9948-A8D1-F462547710DD}"/>
          </ac:spMkLst>
        </pc:spChg>
        <pc:spChg chg="add del mod ord">
          <ac:chgData name="军波 王" userId="abc43a65-caf0-4467-916d-72d11a280d59" providerId="ADAL" clId="{7E47D788-0478-074B-817F-D0A5A70B67B3}" dt="2021-05-31T16:28:38.991" v="227" actId="478"/>
          <ac:spMkLst>
            <pc:docMk/>
            <pc:sldMk cId="0" sldId="729"/>
            <ac:spMk id="5" creationId="{C2E7A974-CF85-6341-8A0D-84C8343CAB6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2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7782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7783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162825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5T14:04:51.424" v="412" actId="113"/>
          <ac:spMkLst>
            <pc:docMk/>
            <pc:sldMk cId="0" sldId="729"/>
            <ac:spMk id="162826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162827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5T14:04:44.274" v="410" actId="113"/>
          <ac:spMkLst>
            <pc:docMk/>
            <pc:sldMk cId="0" sldId="729"/>
            <ac:spMk id="162828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16283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16283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16283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16283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162834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14T14:07:25.902" v="374" actId="2711"/>
          <ac:spMkLst>
            <pc:docMk/>
            <pc:sldMk cId="0" sldId="729"/>
            <ac:spMk id="162835" creationId="{00000000-0000-0000-0000-000000000000}"/>
          </ac:spMkLst>
        </pc:spChg>
        <pc:grpChg chg="mod">
          <ac:chgData name="军波 王" userId="abc43a65-caf0-4467-916d-72d11a280d59" providerId="ADAL" clId="{7E47D788-0478-074B-817F-D0A5A70B67B3}" dt="2021-06-14T14:07:25.902" v="374" actId="2711"/>
          <ac:grpSpMkLst>
            <pc:docMk/>
            <pc:sldMk cId="0" sldId="729"/>
            <ac:grpSpMk id="77828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6-14T14:07:25.902" v="374" actId="2711"/>
          <ac:grpSpMkLst>
            <pc:docMk/>
            <pc:sldMk cId="0" sldId="729"/>
            <ac:grpSpMk id="77837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6-14T14:07:25.902" v="374" actId="2711"/>
          <ac:grpSpMkLst>
            <pc:docMk/>
            <pc:sldMk cId="0" sldId="729"/>
            <ac:grpSpMk id="77840" creationId="{00000000-0000-0000-0000-000000000000}"/>
          </ac:grpSpMkLst>
        </pc:grpChg>
        <pc:grpChg chg="mod">
          <ac:chgData name="军波 王" userId="abc43a65-caf0-4467-916d-72d11a280d59" providerId="ADAL" clId="{7E47D788-0478-074B-817F-D0A5A70B67B3}" dt="2021-06-14T14:07:25.902" v="374" actId="2711"/>
          <ac:grpSpMkLst>
            <pc:docMk/>
            <pc:sldMk cId="0" sldId="729"/>
            <ac:grpSpMk id="162829" creationId="{00000000-0000-0000-0000-000000000000}"/>
          </ac:grpSpMkLst>
        </pc:grpChg>
      </pc:sldChg>
      <pc:sldChg chg="modSp">
        <pc:chgData name="军波 王" userId="abc43a65-caf0-4467-916d-72d11a280d59" providerId="ADAL" clId="{7E47D788-0478-074B-817F-D0A5A70B67B3}" dt="2021-06-27T04:38:41.257" v="420" actId="692"/>
        <pc:sldMkLst>
          <pc:docMk/>
          <pc:sldMk cId="0" sldId="732"/>
        </pc:sldMkLst>
        <pc:spChg chg="mod">
          <ac:chgData name="军波 王" userId="abc43a65-caf0-4467-916d-72d11a280d59" providerId="ADAL" clId="{7E47D788-0478-074B-817F-D0A5A70B67B3}" dt="2021-06-27T04:38:41.257" v="420" actId="692"/>
          <ac:spMkLst>
            <pc:docMk/>
            <pc:sldMk cId="0" sldId="732"/>
            <ac:spMk id="109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27T04:38:41.257" v="420" actId="692"/>
          <ac:spMkLst>
            <pc:docMk/>
            <pc:sldMk cId="0" sldId="732"/>
            <ac:spMk id="110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27T04:38:41.257" v="420" actId="692"/>
          <ac:spMkLst>
            <pc:docMk/>
            <pc:sldMk cId="0" sldId="732"/>
            <ac:spMk id="111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27T04:38:41.257" v="420" actId="692"/>
          <ac:spMkLst>
            <pc:docMk/>
            <pc:sldMk cId="0" sldId="732"/>
            <ac:spMk id="11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27T04:38:41.257" v="420" actId="692"/>
          <ac:spMkLst>
            <pc:docMk/>
            <pc:sldMk cId="0" sldId="732"/>
            <ac:spMk id="113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6-27T04:38:41.257" v="420" actId="692"/>
          <ac:spMkLst>
            <pc:docMk/>
            <pc:sldMk cId="0" sldId="732"/>
            <ac:spMk id="114" creationId="{00000000-0000-0000-0000-000000000000}"/>
          </ac:spMkLst>
        </pc:spChg>
      </pc:sldChg>
      <pc:sldChg chg="modSp">
        <pc:chgData name="军波 王" userId="abc43a65-caf0-4467-916d-72d11a280d59" providerId="ADAL" clId="{7E47D788-0478-074B-817F-D0A5A70B67B3}" dt="2021-06-14T14:50:43.104" v="398" actId="207"/>
        <pc:sldMkLst>
          <pc:docMk/>
          <pc:sldMk cId="0" sldId="733"/>
        </pc:sldMkLst>
        <pc:spChg chg="mod">
          <ac:chgData name="军波 王" userId="abc43a65-caf0-4467-916d-72d11a280d59" providerId="ADAL" clId="{7E47D788-0478-074B-817F-D0A5A70B67B3}" dt="2021-06-14T14:50:43.104" v="398" actId="207"/>
          <ac:spMkLst>
            <pc:docMk/>
            <pc:sldMk cId="0" sldId="733"/>
            <ac:spMk id="97285" creationId="{00000000-0000-0000-0000-000000000000}"/>
          </ac:spMkLst>
        </pc:spChg>
      </pc:sldChg>
      <pc:sldChg chg="modSp mod">
        <pc:chgData name="军波 王" userId="abc43a65-caf0-4467-916d-72d11a280d59" providerId="ADAL" clId="{7E47D788-0478-074B-817F-D0A5A70B67B3}" dt="2021-06-14T14:46:17.121" v="386" actId="113"/>
        <pc:sldMkLst>
          <pc:docMk/>
          <pc:sldMk cId="0" sldId="734"/>
        </pc:sldMkLst>
        <pc:spChg chg="mod">
          <ac:chgData name="军波 王" userId="abc43a65-caf0-4467-916d-72d11a280d59" providerId="ADAL" clId="{7E47D788-0478-074B-817F-D0A5A70B67B3}" dt="2021-06-14T14:46:17.121" v="386" actId="113"/>
          <ac:spMkLst>
            <pc:docMk/>
            <pc:sldMk cId="0" sldId="734"/>
            <ac:spMk id="2" creationId="{00000000-0000-0000-0000-000000000000}"/>
          </ac:spMkLst>
        </pc:spChg>
      </pc:sldChg>
      <pc:sldChg chg="del">
        <pc:chgData name="军波 王" userId="abc43a65-caf0-4467-916d-72d11a280d59" providerId="ADAL" clId="{7E47D788-0478-074B-817F-D0A5A70B67B3}" dt="2021-06-14T14:45:58.632" v="379" actId="2696"/>
        <pc:sldMkLst>
          <pc:docMk/>
          <pc:sldMk cId="0" sldId="735"/>
        </pc:sldMkLst>
      </pc:sldChg>
      <pc:sldChg chg="del">
        <pc:chgData name="军波 王" userId="abc43a65-caf0-4467-916d-72d11a280d59" providerId="ADAL" clId="{7E47D788-0478-074B-817F-D0A5A70B67B3}" dt="2021-06-14T14:45:59.734" v="380" actId="2696"/>
        <pc:sldMkLst>
          <pc:docMk/>
          <pc:sldMk cId="0" sldId="736"/>
        </pc:sldMkLst>
      </pc:sldChg>
      <pc:sldChg chg="modSp mod">
        <pc:chgData name="军波 王" userId="abc43a65-caf0-4467-916d-72d11a280d59" providerId="ADAL" clId="{7E47D788-0478-074B-817F-D0A5A70B67B3}" dt="2021-05-31T16:31:37.194" v="273" actId="1076"/>
        <pc:sldMkLst>
          <pc:docMk/>
          <pc:sldMk cId="0" sldId="737"/>
        </pc:sldMkLst>
        <pc:spChg chg="mod">
          <ac:chgData name="军波 王" userId="abc43a65-caf0-4467-916d-72d11a280d59" providerId="ADAL" clId="{7E47D788-0478-074B-817F-D0A5A70B67B3}" dt="2021-05-31T16:31:37.194" v="273" actId="1076"/>
          <ac:spMkLst>
            <pc:docMk/>
            <pc:sldMk cId="0" sldId="737"/>
            <ac:spMk id="2" creationId="{00000000-0000-0000-0000-000000000000}"/>
          </ac:spMkLst>
        </pc:spChg>
      </pc:sldChg>
      <pc:sldChg chg="modSp mod">
        <pc:chgData name="军波 王" userId="abc43a65-caf0-4467-916d-72d11a280d59" providerId="ADAL" clId="{7E47D788-0478-074B-817F-D0A5A70B67B3}" dt="2021-06-15T23:55:07.678" v="419" actId="20577"/>
        <pc:sldMkLst>
          <pc:docMk/>
          <pc:sldMk cId="0" sldId="738"/>
        </pc:sldMkLst>
        <pc:spChg chg="mod">
          <ac:chgData name="军波 王" userId="abc43a65-caf0-4467-916d-72d11a280d59" providerId="ADAL" clId="{7E47D788-0478-074B-817F-D0A5A70B67B3}" dt="2021-06-15T23:55:07.678" v="419" actId="20577"/>
          <ac:spMkLst>
            <pc:docMk/>
            <pc:sldMk cId="0" sldId="738"/>
            <ac:spMk id="2" creationId="{00000000-0000-0000-0000-000000000000}"/>
          </ac:spMkLst>
        </pc:spChg>
        <pc:spChg chg="mod">
          <ac:chgData name="军波 王" userId="abc43a65-caf0-4467-916d-72d11a280d59" providerId="ADAL" clId="{7E47D788-0478-074B-817F-D0A5A70B67B3}" dt="2021-05-31T16:17:59.454" v="7" actId="122"/>
          <ac:spMkLst>
            <pc:docMk/>
            <pc:sldMk cId="0" sldId="738"/>
            <ac:spMk id="3" creationId="{00000000-0000-0000-0000-000000000000}"/>
          </ac:spMkLst>
        </pc:spChg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49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50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51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52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53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54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55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56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57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58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59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60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61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62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63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64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65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66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67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68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69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70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71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72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73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74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75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76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77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78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79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80"/>
        </pc:sldMkLst>
      </pc:sldChg>
      <pc:sldChg chg="del">
        <pc:chgData name="军波 王" userId="abc43a65-caf0-4467-916d-72d11a280d59" providerId="ADAL" clId="{7E47D788-0478-074B-817F-D0A5A70B67B3}" dt="2021-06-14T13:31:50.808" v="297" actId="2696"/>
        <pc:sldMkLst>
          <pc:docMk/>
          <pc:sldMk cId="0" sldId="781"/>
        </pc:sldMkLst>
      </pc:sldChg>
    </pc:docChg>
  </pc:docChgLst>
  <pc:docChgLst>
    <pc:chgData name="军波 王" userId="abc43a65-caf0-4467-916d-72d11a280d59" providerId="ADAL" clId="{F26C332C-F6F2-0B46-9F95-95724E7A164B}"/>
    <pc:docChg chg="undo custSel addSld delSld modSld">
      <pc:chgData name="军波 王" userId="abc43a65-caf0-4467-916d-72d11a280d59" providerId="ADAL" clId="{F26C332C-F6F2-0B46-9F95-95724E7A164B}" dt="2022-12-08T03:37:14.572" v="176"/>
      <pc:docMkLst>
        <pc:docMk/>
      </pc:docMkLst>
      <pc:sldChg chg="addSp modAnim">
        <pc:chgData name="军波 王" userId="abc43a65-caf0-4467-916d-72d11a280d59" providerId="ADAL" clId="{F26C332C-F6F2-0B46-9F95-95724E7A164B}" dt="2022-12-08T03:37:14.572" v="176"/>
        <pc:sldMkLst>
          <pc:docMk/>
          <pc:sldMk cId="459327372" sldId="308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459327372" sldId="308"/>
            <ac:inkMk id="3" creationId="{0BF109D1-41A0-2841-8B74-2165A6786B2C}"/>
          </ac:inkMkLst>
        </pc:inkChg>
      </pc:sldChg>
      <pc:sldChg chg="modAnim">
        <pc:chgData name="军波 王" userId="abc43a65-caf0-4467-916d-72d11a280d59" providerId="ADAL" clId="{F26C332C-F6F2-0B46-9F95-95724E7A164B}" dt="2022-12-05T14:20:19.880" v="16"/>
        <pc:sldMkLst>
          <pc:docMk/>
          <pc:sldMk cId="2554646511" sldId="357"/>
        </pc:sldMkLst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977408791" sldId="358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977408791" sldId="358"/>
            <ac:inkMk id="3" creationId="{D1E27F51-8E84-0343-92D9-FAA2663E6574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4024359989" sldId="359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4024359989" sldId="359"/>
            <ac:inkMk id="4" creationId="{637B24C0-83E5-E940-9AE9-41A0A87FEC00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1323628429" sldId="360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1323628429" sldId="360"/>
            <ac:inkMk id="3" creationId="{52097879-1A19-8F44-8FF5-69F768FCDA3A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2172698748" sldId="363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2172698748" sldId="363"/>
            <ac:inkMk id="3" creationId="{4DBB8565-1865-D54F-9843-1637D18D7690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2001097508" sldId="364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2001097508" sldId="364"/>
            <ac:inkMk id="3" creationId="{83A70ECC-C2AC-B344-B6CA-283D70CDA2D3}"/>
          </ac:inkMkLst>
        </pc:inkChg>
      </pc:sldChg>
      <pc:sldChg chg="addSp modAnim">
        <pc:chgData name="军波 王" userId="abc43a65-caf0-4467-916d-72d11a280d59" providerId="ADAL" clId="{F26C332C-F6F2-0B46-9F95-95724E7A164B}" dt="2022-12-08T03:37:14.572" v="176"/>
        <pc:sldMkLst>
          <pc:docMk/>
          <pc:sldMk cId="4232035400" sldId="365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4232035400" sldId="365"/>
            <ac:inkMk id="3" creationId="{22822B9D-4AA2-0F43-AAAF-43345948776B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3169260349" sldId="367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3169260349" sldId="367"/>
            <ac:inkMk id="4" creationId="{5E0E3E34-3B54-5F48-9A80-1E58F6A195F2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1867123549" sldId="370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1867123549" sldId="370"/>
            <ac:inkMk id="3" creationId="{04D92CDE-D764-5249-ABCD-23168904D23C}"/>
          </ac:inkMkLst>
        </pc:inkChg>
      </pc:sldChg>
      <pc:sldChg chg="addSp modAnim">
        <pc:chgData name="军波 王" userId="abc43a65-caf0-4467-916d-72d11a280d59" providerId="ADAL" clId="{F26C332C-F6F2-0B46-9F95-95724E7A164B}" dt="2022-12-08T03:37:14.572" v="176"/>
        <pc:sldMkLst>
          <pc:docMk/>
          <pc:sldMk cId="4038810563" sldId="375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4038810563" sldId="375"/>
            <ac:inkMk id="3" creationId="{1FF83620-7FEB-9B4F-BAD6-BCECE6E7084D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457686629" sldId="378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457686629" sldId="378"/>
            <ac:inkMk id="3" creationId="{12E8FF59-1FE0-DB47-A298-D971FF1CB648}"/>
          </ac:inkMkLst>
        </pc:inkChg>
      </pc:sldChg>
      <pc:sldChg chg="addSp modAnim">
        <pc:chgData name="军波 王" userId="abc43a65-caf0-4467-916d-72d11a280d59" providerId="ADAL" clId="{F26C332C-F6F2-0B46-9F95-95724E7A164B}" dt="2022-12-08T03:37:14.572" v="176"/>
        <pc:sldMkLst>
          <pc:docMk/>
          <pc:sldMk cId="2255399585" sldId="384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2255399585" sldId="384"/>
            <ac:inkMk id="3" creationId="{FA429D23-C9F2-4145-95D2-058BC3556BDA}"/>
          </ac:inkMkLst>
        </pc:inkChg>
      </pc:sldChg>
      <pc:sldChg chg="modAnim">
        <pc:chgData name="军波 王" userId="abc43a65-caf0-4467-916d-72d11a280d59" providerId="ADAL" clId="{F26C332C-F6F2-0B46-9F95-95724E7A164B}" dt="2022-12-05T14:25:30.927" v="20"/>
        <pc:sldMkLst>
          <pc:docMk/>
          <pc:sldMk cId="3444888810" sldId="388"/>
        </pc:sldMkLst>
      </pc:sldChg>
      <pc:sldChg chg="modSp modAnim">
        <pc:chgData name="军波 王" userId="abc43a65-caf0-4467-916d-72d11a280d59" providerId="ADAL" clId="{F26C332C-F6F2-0B46-9F95-95724E7A164B}" dt="2022-12-05T14:18:20.100" v="14" actId="1076"/>
        <pc:sldMkLst>
          <pc:docMk/>
          <pc:sldMk cId="1973981583" sldId="444"/>
        </pc:sldMkLst>
        <pc:spChg chg="mod">
          <ac:chgData name="军波 王" userId="abc43a65-caf0-4467-916d-72d11a280d59" providerId="ADAL" clId="{F26C332C-F6F2-0B46-9F95-95724E7A164B}" dt="2022-12-05T14:18:17.617" v="13" actId="1076"/>
          <ac:spMkLst>
            <pc:docMk/>
            <pc:sldMk cId="1973981583" sldId="444"/>
            <ac:spMk id="5" creationId="{7B0218DB-041E-C943-B096-93F84C5D4187}"/>
          </ac:spMkLst>
        </pc:spChg>
        <pc:spChg chg="mod">
          <ac:chgData name="军波 王" userId="abc43a65-caf0-4467-916d-72d11a280d59" providerId="ADAL" clId="{F26C332C-F6F2-0B46-9F95-95724E7A164B}" dt="2022-12-05T14:18:20.100" v="14" actId="1076"/>
          <ac:spMkLst>
            <pc:docMk/>
            <pc:sldMk cId="1973981583" sldId="444"/>
            <ac:spMk id="6" creationId="{57EE2311-85B7-E44C-A708-7BA11FBBFBAE}"/>
          </ac:spMkLst>
        </pc:spChg>
      </pc:sldChg>
      <pc:sldChg chg="addSp delSp modSp add del mod modClrScheme delAnim modAnim chgLayout">
        <pc:chgData name="军波 王" userId="abc43a65-caf0-4467-916d-72d11a280d59" providerId="ADAL" clId="{F26C332C-F6F2-0B46-9F95-95724E7A164B}" dt="2022-12-05T14:50:16.624" v="31" actId="2696"/>
        <pc:sldMkLst>
          <pc:docMk/>
          <pc:sldMk cId="1411974363" sldId="518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1411974363" sldId="518"/>
            <ac:spMk id="2" creationId="{AD8CE9B0-57A8-BE4E-9741-D3B552A2CC31}"/>
          </ac:spMkLst>
        </pc:spChg>
        <pc:spChg chg="add del mod ord">
          <ac:chgData name="军波 王" userId="abc43a65-caf0-4467-916d-72d11a280d59" providerId="ADAL" clId="{F26C332C-F6F2-0B46-9F95-95724E7A164B}" dt="2022-12-05T14:48:01.951" v="29" actId="478"/>
          <ac:spMkLst>
            <pc:docMk/>
            <pc:sldMk cId="1411974363" sldId="518"/>
            <ac:spMk id="3" creationId="{AF941AC2-FAF2-2543-806C-0EC58E7354DC}"/>
          </ac:spMkLst>
        </pc:spChg>
        <pc:spChg chg="del mod ord">
          <ac:chgData name="军波 王" userId="abc43a65-caf0-4467-916d-72d11a280d59" providerId="ADAL" clId="{F26C332C-F6F2-0B46-9F95-95724E7A164B}" dt="2022-12-05T14:47:57.776" v="28" actId="478"/>
          <ac:spMkLst>
            <pc:docMk/>
            <pc:sldMk cId="1411974363" sldId="518"/>
            <ac:spMk id="78850" creationId="{50F516B0-1497-9246-92C4-21D6EA6083E2}"/>
          </ac:spMkLst>
        </pc:spChg>
      </pc:sldChg>
      <pc:sldChg chg="addSp delSp modSp add mod modClrScheme modAnim chgLayout">
        <pc:chgData name="军波 王" userId="abc43a65-caf0-4467-916d-72d11a280d59" providerId="ADAL" clId="{F26C332C-F6F2-0B46-9F95-95724E7A164B}" dt="2022-12-08T03:37:14.572" v="176"/>
        <pc:sldMkLst>
          <pc:docMk/>
          <pc:sldMk cId="4179361184" sldId="519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4179361184" sldId="519"/>
            <ac:spMk id="2" creationId="{57689A66-374A-4347-B21B-70867E787A22}"/>
          </ac:spMkLst>
        </pc:spChg>
        <pc:spChg chg="add del mod ord">
          <ac:chgData name="军波 王" userId="abc43a65-caf0-4467-916d-72d11a280d59" providerId="ADAL" clId="{F26C332C-F6F2-0B46-9F95-95724E7A164B}" dt="2022-12-05T14:50:25.974" v="32" actId="478"/>
          <ac:spMkLst>
            <pc:docMk/>
            <pc:sldMk cId="4179361184" sldId="519"/>
            <ac:spMk id="3" creationId="{0EC9FB90-818A-2442-B3A5-72CE6684EDEF}"/>
          </ac:spMkLst>
        </pc:spChg>
        <pc:spChg chg="mod">
          <ac:chgData name="军波 王" userId="abc43a65-caf0-4467-916d-72d11a280d59" providerId="ADAL" clId="{F26C332C-F6F2-0B46-9F95-95724E7A164B}" dt="2022-12-05T14:50:59.604" v="57" actId="20577"/>
          <ac:spMkLst>
            <pc:docMk/>
            <pc:sldMk cId="4179361184" sldId="519"/>
            <ac:spMk id="97285" creationId="{E1B9940F-BB0A-B64A-8321-007D1103A7C5}"/>
          </ac:spMkLst>
        </pc:spChg>
        <pc:spChg chg="mod">
          <ac:chgData name="军波 王" userId="abc43a65-caf0-4467-916d-72d11a280d59" providerId="ADAL" clId="{F26C332C-F6F2-0B46-9F95-95724E7A164B}" dt="2022-12-05T14:51:04.758" v="58" actId="1076"/>
          <ac:spMkLst>
            <pc:docMk/>
            <pc:sldMk cId="4179361184" sldId="519"/>
            <ac:spMk id="97286" creationId="{67B2CA6A-46C5-3F48-AC45-652C39805BCF}"/>
          </ac:spMkLst>
        </pc:spChg>
        <pc:spChg chg="mod">
          <ac:chgData name="军波 王" userId="abc43a65-caf0-4467-916d-72d11a280d59" providerId="ADAL" clId="{F26C332C-F6F2-0B46-9F95-95724E7A164B}" dt="2022-12-05T14:51:04.758" v="58" actId="1076"/>
          <ac:spMkLst>
            <pc:docMk/>
            <pc:sldMk cId="4179361184" sldId="519"/>
            <ac:spMk id="97287" creationId="{01DFAAE9-2333-3D41-9372-A3937F225CA1}"/>
          </ac:spMkLst>
        </pc:spChg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4179361184" sldId="519"/>
            <ac:inkMk id="2" creationId="{DD0E5FD8-8581-8243-9E12-A8FAE23A6B29}"/>
          </ac:inkMkLst>
        </pc:inkChg>
      </pc:sldChg>
      <pc:sldChg chg="addSp delSp modSp add del mod modClrScheme chgLayout">
        <pc:chgData name="军波 王" userId="abc43a65-caf0-4467-916d-72d11a280d59" providerId="ADAL" clId="{F26C332C-F6F2-0B46-9F95-95724E7A164B}" dt="2022-12-05T14:51:07.861" v="59" actId="2696"/>
        <pc:sldMkLst>
          <pc:docMk/>
          <pc:sldMk cId="4071320849" sldId="520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4071320849" sldId="520"/>
            <ac:spMk id="2" creationId="{2243E95C-CBE1-3C41-88E5-C115C691FEB4}"/>
          </ac:spMkLst>
        </pc:spChg>
        <pc:spChg chg="add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4071320849" sldId="520"/>
            <ac:spMk id="3" creationId="{E3830A53-7B07-AC48-8B47-D04699212925}"/>
          </ac:spMkLst>
        </pc:spChg>
      </pc:sldChg>
      <pc:sldChg chg="addSp delSp modSp add mod modClrScheme modAnim chgLayout">
        <pc:chgData name="军波 王" userId="abc43a65-caf0-4467-916d-72d11a280d59" providerId="ADAL" clId="{F26C332C-F6F2-0B46-9F95-95724E7A164B}" dt="2022-12-08T03:37:14.572" v="176"/>
        <pc:sldMkLst>
          <pc:docMk/>
          <pc:sldMk cId="961487370" sldId="521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961487370" sldId="521"/>
            <ac:spMk id="2" creationId="{61B878FE-F451-8F4F-85AB-93D203C925BB}"/>
          </ac:spMkLst>
        </pc:spChg>
        <pc:spChg chg="add del mod ord">
          <ac:chgData name="军波 王" userId="abc43a65-caf0-4467-916d-72d11a280d59" providerId="ADAL" clId="{F26C332C-F6F2-0B46-9F95-95724E7A164B}" dt="2022-12-07T03:11:39.873" v="73" actId="478"/>
          <ac:spMkLst>
            <pc:docMk/>
            <pc:sldMk cId="961487370" sldId="521"/>
            <ac:spMk id="3" creationId="{72C78C3C-3968-FF4B-9818-912BE9685538}"/>
          </ac:spMkLst>
        </pc:spChg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961487370" sldId="521"/>
            <ac:inkMk id="2" creationId="{05BB5B7B-B69A-2C4E-BBD5-69279FFF6D5E}"/>
          </ac:inkMkLst>
        </pc:inkChg>
      </pc:sldChg>
      <pc:sldChg chg="addSp delSp modSp add mod modClrScheme modAnim chgLayout">
        <pc:chgData name="军波 王" userId="abc43a65-caf0-4467-916d-72d11a280d59" providerId="ADAL" clId="{F26C332C-F6F2-0B46-9F95-95724E7A164B}" dt="2022-12-08T03:37:14.572" v="176"/>
        <pc:sldMkLst>
          <pc:docMk/>
          <pc:sldMk cId="2481879617" sldId="522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2481879617" sldId="522"/>
            <ac:spMk id="4" creationId="{1BA267B1-418F-9A48-B06F-D60E373B600B}"/>
          </ac:spMkLst>
        </pc:spChg>
        <pc:spChg chg="add del mod ord">
          <ac:chgData name="军波 王" userId="abc43a65-caf0-4467-916d-72d11a280d59" providerId="ADAL" clId="{F26C332C-F6F2-0B46-9F95-95724E7A164B}" dt="2022-12-05T14:51:20.177" v="60" actId="700"/>
          <ac:spMkLst>
            <pc:docMk/>
            <pc:sldMk cId="2481879617" sldId="522"/>
            <ac:spMk id="5" creationId="{133EFB24-443F-DD4A-986E-ABCFB0076AAB}"/>
          </ac:spMkLst>
        </pc:spChg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2481879617" sldId="522"/>
            <ac:inkMk id="4" creationId="{823C5429-C491-7C42-9DBD-3A099AAA4FF6}"/>
          </ac:inkMkLst>
        </pc:inkChg>
      </pc:sldChg>
      <pc:sldChg chg="addSp delSp modSp add del mod modClrScheme modAnim chgLayout">
        <pc:chgData name="军波 王" userId="abc43a65-caf0-4467-916d-72d11a280d59" providerId="ADAL" clId="{F26C332C-F6F2-0B46-9F95-95724E7A164B}" dt="2022-12-07T03:31:44.416" v="84" actId="2696"/>
        <pc:sldMkLst>
          <pc:docMk/>
          <pc:sldMk cId="10470609" sldId="523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10470609" sldId="523"/>
            <ac:spMk id="2" creationId="{827089F4-1EF9-5449-B7DC-2E27782A590D}"/>
          </ac:spMkLst>
        </pc:spChg>
        <pc:spChg chg="add del mod ord">
          <ac:chgData name="军波 王" userId="abc43a65-caf0-4467-916d-72d11a280d59" providerId="ADAL" clId="{F26C332C-F6F2-0B46-9F95-95724E7A164B}" dt="2022-12-05T14:51:28.275" v="61" actId="700"/>
          <ac:spMkLst>
            <pc:docMk/>
            <pc:sldMk cId="10470609" sldId="523"/>
            <ac:spMk id="3" creationId="{1A359FC9-F637-A747-82C5-42A060C80C96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20" creationId="{B4D03FA9-ECC6-BD48-91E0-FE8C06955A2A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22" creationId="{D92A79A0-F479-DD40-8E85-853948F7254D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23" creationId="{C8564C93-F39C-234C-9006-3D0CD99B0F40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25" creationId="{2ED5A764-680E-A941-8668-2F1AB2C8B6AF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26" creationId="{C848B146-E28E-E547-94E7-F7C632E9DE4E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28" creationId="{93641776-D90E-F342-A929-2050F872934A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29" creationId="{7A862609-C071-EE47-A830-29CADB8C6CF6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30" creationId="{820B60A9-B6AE-1947-B817-76F1DC0B2E22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31" creationId="{50B2189F-5FDA-DE4D-B950-8D792A8FF415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32" creationId="{0AD132F1-4F84-4744-8381-5F74D3A703CD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33" creationId="{7E1F7963-772E-4844-B0A5-2AF9B2B3A9B4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34" creationId="{7ACDAFAD-6073-E147-8A68-74A2358D0CAC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35" creationId="{345048F0-FA01-F940-901D-87EC6D173F91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36" creationId="{138DE967-3D36-AC4B-A8BC-5025F42008F0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37" creationId="{1DFB6C8D-A279-1B40-A9BE-5ADC35DDC3BC}"/>
          </ac:spMkLst>
        </pc:spChg>
        <pc:spChg chg="mod">
          <ac:chgData name="军波 王" userId="abc43a65-caf0-4467-916d-72d11a280d59" providerId="ADAL" clId="{F26C332C-F6F2-0B46-9F95-95724E7A164B}" dt="2022-12-07T03:30:25.602" v="79" actId="1076"/>
          <ac:spMkLst>
            <pc:docMk/>
            <pc:sldMk cId="10470609" sldId="523"/>
            <ac:spMk id="68638" creationId="{92063032-50C8-974B-A81A-7FB432AE4DE8}"/>
          </ac:spMkLst>
        </pc:spChg>
        <pc:grpChg chg="mod">
          <ac:chgData name="军波 王" userId="abc43a65-caf0-4467-916d-72d11a280d59" providerId="ADAL" clId="{F26C332C-F6F2-0B46-9F95-95724E7A164B}" dt="2022-12-07T03:30:25.602" v="79" actId="1076"/>
          <ac:grpSpMkLst>
            <pc:docMk/>
            <pc:sldMk cId="10470609" sldId="523"/>
            <ac:grpSpMk id="70" creationId="{D1DA2E4A-72CB-AC4E-A5C4-A8843ED2AD21}"/>
          </ac:grpSpMkLst>
        </pc:grpChg>
        <pc:grpChg chg="mod">
          <ac:chgData name="军波 王" userId="abc43a65-caf0-4467-916d-72d11a280d59" providerId="ADAL" clId="{F26C332C-F6F2-0B46-9F95-95724E7A164B}" dt="2022-12-07T03:30:25.602" v="79" actId="1076"/>
          <ac:grpSpMkLst>
            <pc:docMk/>
            <pc:sldMk cId="10470609" sldId="523"/>
            <ac:grpSpMk id="68621" creationId="{F167C108-D0E2-5E4F-A18E-52AE12DE0AC1}"/>
          </ac:grpSpMkLst>
        </pc:grpChg>
        <pc:grpChg chg="mod">
          <ac:chgData name="军波 王" userId="abc43a65-caf0-4467-916d-72d11a280d59" providerId="ADAL" clId="{F26C332C-F6F2-0B46-9F95-95724E7A164B}" dt="2022-12-07T03:30:25.602" v="79" actId="1076"/>
          <ac:grpSpMkLst>
            <pc:docMk/>
            <pc:sldMk cId="10470609" sldId="523"/>
            <ac:grpSpMk id="68624" creationId="{7FDE32E6-C373-604B-A515-446F2B35AA47}"/>
          </ac:grpSpMkLst>
        </pc:grpChg>
        <pc:grpChg chg="mod">
          <ac:chgData name="军波 王" userId="abc43a65-caf0-4467-916d-72d11a280d59" providerId="ADAL" clId="{F26C332C-F6F2-0B46-9F95-95724E7A164B}" dt="2022-12-07T03:30:25.602" v="79" actId="1076"/>
          <ac:grpSpMkLst>
            <pc:docMk/>
            <pc:sldMk cId="10470609" sldId="523"/>
            <ac:grpSpMk id="68627" creationId="{A2F36FEB-682D-E741-8C58-D656C00E9736}"/>
          </ac:grpSpMkLst>
        </pc:grpChg>
      </pc:sldChg>
      <pc:sldChg chg="addSp delSp modSp add mod modClrScheme modAnim chgLayout">
        <pc:chgData name="军波 王" userId="abc43a65-caf0-4467-916d-72d11a280d59" providerId="ADAL" clId="{F26C332C-F6F2-0B46-9F95-95724E7A164B}" dt="2022-12-07T03:36:04.438" v="128"/>
        <pc:sldMkLst>
          <pc:docMk/>
          <pc:sldMk cId="1651694621" sldId="524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1651694621" sldId="524"/>
            <ac:spMk id="2" creationId="{97F649BD-5C2A-AE42-8774-636B73F403F6}"/>
          </ac:spMkLst>
        </pc:spChg>
        <pc:spChg chg="add del mod ord">
          <ac:chgData name="军波 王" userId="abc43a65-caf0-4467-916d-72d11a280d59" providerId="ADAL" clId="{F26C332C-F6F2-0B46-9F95-95724E7A164B}" dt="2022-12-05T14:51:28.275" v="61" actId="700"/>
          <ac:spMkLst>
            <pc:docMk/>
            <pc:sldMk cId="1651694621" sldId="524"/>
            <ac:spMk id="3" creationId="{5D7DFEA3-C06D-4945-8715-D33392228B9D}"/>
          </ac:spMkLst>
        </pc:spChg>
        <pc:spChg chg="mod">
          <ac:chgData name="军波 王" userId="abc43a65-caf0-4467-916d-72d11a280d59" providerId="ADAL" clId="{F26C332C-F6F2-0B46-9F95-95724E7A164B}" dt="2022-12-07T03:33:59.860" v="107" actId="1076"/>
          <ac:spMkLst>
            <pc:docMk/>
            <pc:sldMk cId="1651694621" sldId="524"/>
            <ac:spMk id="69" creationId="{8DD610D1-EBBE-2349-AE38-A7A56AB6BEE7}"/>
          </ac:spMkLst>
        </pc:spChg>
        <pc:spChg chg="mod">
          <ac:chgData name="军波 王" userId="abc43a65-caf0-4467-916d-72d11a280d59" providerId="ADAL" clId="{F26C332C-F6F2-0B46-9F95-95724E7A164B}" dt="2022-12-07T03:33:51.558" v="105" actId="1076"/>
          <ac:spMkLst>
            <pc:docMk/>
            <pc:sldMk cId="1651694621" sldId="524"/>
            <ac:spMk id="90" creationId="{248298DE-FAC9-9641-B6A2-E500C04C1C83}"/>
          </ac:spMkLst>
        </pc:spChg>
        <pc:spChg chg="mod">
          <ac:chgData name="军波 王" userId="abc43a65-caf0-4467-916d-72d11a280d59" providerId="ADAL" clId="{F26C332C-F6F2-0B46-9F95-95724E7A164B}" dt="2022-12-07T03:33:51.558" v="105" actId="1076"/>
          <ac:spMkLst>
            <pc:docMk/>
            <pc:sldMk cId="1651694621" sldId="524"/>
            <ac:spMk id="91" creationId="{27D0543C-2DE2-5B4C-B774-D540182AA6BE}"/>
          </ac:spMkLst>
        </pc:spChg>
        <pc:spChg chg="mod">
          <ac:chgData name="军波 王" userId="abc43a65-caf0-4467-916d-72d11a280d59" providerId="ADAL" clId="{F26C332C-F6F2-0B46-9F95-95724E7A164B}" dt="2022-12-07T03:33:51.558" v="105" actId="1076"/>
          <ac:spMkLst>
            <pc:docMk/>
            <pc:sldMk cId="1651694621" sldId="524"/>
            <ac:spMk id="92" creationId="{7F4F750B-7958-894B-943B-B77BE50B3A22}"/>
          </ac:spMkLst>
        </pc:spChg>
        <pc:spChg chg="mod">
          <ac:chgData name="军波 王" userId="abc43a65-caf0-4467-916d-72d11a280d59" providerId="ADAL" clId="{F26C332C-F6F2-0B46-9F95-95724E7A164B}" dt="2022-12-07T03:33:18.011" v="100" actId="1076"/>
          <ac:spMkLst>
            <pc:docMk/>
            <pc:sldMk cId="1651694621" sldId="524"/>
            <ac:spMk id="93" creationId="{8C18156A-F0D9-1C47-A9C6-7C65C6FBC793}"/>
          </ac:spMkLst>
        </pc:spChg>
        <pc:spChg chg="mod">
          <ac:chgData name="军波 王" userId="abc43a65-caf0-4467-916d-72d11a280d59" providerId="ADAL" clId="{F26C332C-F6F2-0B46-9F95-95724E7A164B}" dt="2022-12-07T03:32:58.023" v="94" actId="20577"/>
          <ac:spMkLst>
            <pc:docMk/>
            <pc:sldMk cId="1651694621" sldId="524"/>
            <ac:spMk id="94" creationId="{2F14D47F-76C4-8C44-803C-A27CFF8E068A}"/>
          </ac:spMkLst>
        </pc:spChg>
        <pc:spChg chg="add mod">
          <ac:chgData name="军波 王" userId="abc43a65-caf0-4467-916d-72d11a280d59" providerId="ADAL" clId="{F26C332C-F6F2-0B46-9F95-95724E7A164B}" dt="2022-12-07T03:33:01.870" v="95" actId="20577"/>
          <ac:spMkLst>
            <pc:docMk/>
            <pc:sldMk cId="1651694621" sldId="524"/>
            <ac:spMk id="95" creationId="{E76C28B0-C594-6347-BBC5-336DA1545FE5}"/>
          </ac:spMkLst>
        </pc:spChg>
        <pc:spChg chg="add mod">
          <ac:chgData name="军波 王" userId="abc43a65-caf0-4467-916d-72d11a280d59" providerId="ADAL" clId="{F26C332C-F6F2-0B46-9F95-95724E7A164B}" dt="2022-12-07T03:33:30.511" v="104" actId="20577"/>
          <ac:spMkLst>
            <pc:docMk/>
            <pc:sldMk cId="1651694621" sldId="524"/>
            <ac:spMk id="96" creationId="{506D671E-1EEC-1740-8BC9-256C868501A3}"/>
          </ac:spMkLst>
        </pc:spChg>
        <pc:spChg chg="add mod">
          <ac:chgData name="军波 王" userId="abc43a65-caf0-4467-916d-72d11a280d59" providerId="ADAL" clId="{F26C332C-F6F2-0B46-9F95-95724E7A164B}" dt="2022-12-07T03:34:11.821" v="111" actId="20577"/>
          <ac:spMkLst>
            <pc:docMk/>
            <pc:sldMk cId="1651694621" sldId="524"/>
            <ac:spMk id="97" creationId="{F99FA5C8-0265-144C-A449-DEDB145AA7D4}"/>
          </ac:spMkLst>
        </pc:spChg>
        <pc:spChg chg="add mod">
          <ac:chgData name="军波 王" userId="abc43a65-caf0-4467-916d-72d11a280d59" providerId="ADAL" clId="{F26C332C-F6F2-0B46-9F95-95724E7A164B}" dt="2022-12-07T03:34:18.500" v="113" actId="20577"/>
          <ac:spMkLst>
            <pc:docMk/>
            <pc:sldMk cId="1651694621" sldId="524"/>
            <ac:spMk id="98" creationId="{CB829D6C-FBE7-2640-A607-3C9B7F5AE44D}"/>
          </ac:spMkLst>
        </pc:spChg>
        <pc:spChg chg="add mod">
          <ac:chgData name="军波 王" userId="abc43a65-caf0-4467-916d-72d11a280d59" providerId="ADAL" clId="{F26C332C-F6F2-0B46-9F95-95724E7A164B}" dt="2022-12-07T03:35:44.505" v="123"/>
          <ac:spMkLst>
            <pc:docMk/>
            <pc:sldMk cId="1651694621" sldId="524"/>
            <ac:spMk id="99" creationId="{655F55F3-B1B8-7948-8A5A-44CE5BE7BD44}"/>
          </ac:spMkLst>
        </pc:spChg>
        <pc:spChg chg="mod">
          <ac:chgData name="军波 王" userId="abc43a65-caf0-4467-916d-72d11a280d59" providerId="ADAL" clId="{F26C332C-F6F2-0B46-9F95-95724E7A164B}" dt="2022-12-07T03:33:51.558" v="105" actId="1076"/>
          <ac:spMkLst>
            <pc:docMk/>
            <pc:sldMk cId="1651694621" sldId="524"/>
            <ac:spMk id="259" creationId="{32FC7C37-BCE5-B548-B99B-A40902B9AAF8}"/>
          </ac:spMkLst>
        </pc:spChg>
        <pc:spChg chg="del">
          <ac:chgData name="军波 王" userId="abc43a65-caf0-4467-916d-72d11a280d59" providerId="ADAL" clId="{F26C332C-F6F2-0B46-9F95-95724E7A164B}" dt="2022-12-07T03:32:11.649" v="87" actId="478"/>
          <ac:spMkLst>
            <pc:docMk/>
            <pc:sldMk cId="1651694621" sldId="524"/>
            <ac:spMk id="69639" creationId="{D5547819-8856-B749-9F79-6DE6BA5301DB}"/>
          </ac:spMkLst>
        </pc:spChg>
        <pc:spChg chg="del">
          <ac:chgData name="军波 王" userId="abc43a65-caf0-4467-916d-72d11a280d59" providerId="ADAL" clId="{F26C332C-F6F2-0B46-9F95-95724E7A164B}" dt="2022-12-07T03:32:09.787" v="86" actId="478"/>
          <ac:spMkLst>
            <pc:docMk/>
            <pc:sldMk cId="1651694621" sldId="524"/>
            <ac:spMk id="69640" creationId="{26B7471A-9706-A24B-A8DF-75F7291D2C9F}"/>
          </ac:spMkLst>
        </pc:spChg>
        <pc:spChg chg="del">
          <ac:chgData name="军波 王" userId="abc43a65-caf0-4467-916d-72d11a280d59" providerId="ADAL" clId="{F26C332C-F6F2-0B46-9F95-95724E7A164B}" dt="2022-12-07T03:32:07.666" v="85" actId="478"/>
          <ac:spMkLst>
            <pc:docMk/>
            <pc:sldMk cId="1651694621" sldId="524"/>
            <ac:spMk id="69641" creationId="{16498D49-364D-014C-A735-A75CF4284A79}"/>
          </ac:spMkLst>
        </pc:spChg>
        <pc:spChg chg="mod">
          <ac:chgData name="军波 王" userId="abc43a65-caf0-4467-916d-72d11a280d59" providerId="ADAL" clId="{F26C332C-F6F2-0B46-9F95-95724E7A164B}" dt="2022-12-07T03:32:15.700" v="88" actId="20577"/>
          <ac:spMkLst>
            <pc:docMk/>
            <pc:sldMk cId="1651694621" sldId="524"/>
            <ac:spMk id="69642" creationId="{BC8BF1AF-FD4E-104C-B468-3473223F7609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50" creationId="{687A991A-42D1-1047-A0F8-03C0E2E18356}"/>
          </ac:spMkLst>
        </pc:spChg>
        <pc:spChg chg="del 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52" creationId="{E0261724-FB8F-164F-B639-7FFD45CCECFA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53" creationId="{3324E0E4-3DD3-B248-8201-367096F4A6C4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55" creationId="{3A73FE98-4A3D-E940-A9D8-E4CDDBE0C932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56" creationId="{3AFCE690-AB94-A642-9629-2FC3942B4577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58" creationId="{AD741A0D-6C58-044C-BCBC-EE256493CFC2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59" creationId="{DEA82D24-C115-B541-ADE3-F2EF0D874CC3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60" creationId="{D35FBB83-7696-C24E-B5BA-AE83536B5449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61" creationId="{CFF132E2-2B03-1F4B-AFA1-53DE54B02E13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62" creationId="{45EDBE35-4EE6-7E49-A657-8C99CB05655C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63" creationId="{5AC78B8E-BB9E-5C4B-9BD6-404547FE65E9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64" creationId="{C86AD7B8-27E9-0748-8671-D38E2061BFCD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65" creationId="{6964969F-14FC-4F48-8921-7FDC596E01C6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66" creationId="{7C53E08D-9209-B84E-8C8D-1D2B6C1B8BBA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67" creationId="{EF826D5E-C7D1-7F4D-80CC-DC38E2754614}"/>
          </ac:spMkLst>
        </pc:spChg>
        <pc:spChg chg="mod">
          <ac:chgData name="军波 王" userId="abc43a65-caf0-4467-916d-72d11a280d59" providerId="ADAL" clId="{F26C332C-F6F2-0B46-9F95-95724E7A164B}" dt="2022-12-07T03:35:43.644" v="122" actId="21"/>
          <ac:spMkLst>
            <pc:docMk/>
            <pc:sldMk cId="1651694621" sldId="524"/>
            <ac:spMk id="69668" creationId="{85C5D5D2-2437-794A-A988-10476D8F1397}"/>
          </ac:spMkLst>
        </pc:spChg>
        <pc:grpChg chg="mod">
          <ac:chgData name="军波 王" userId="abc43a65-caf0-4467-916d-72d11a280d59" providerId="ADAL" clId="{F26C332C-F6F2-0B46-9F95-95724E7A164B}" dt="2022-12-07T03:35:43.644" v="122" actId="21"/>
          <ac:grpSpMkLst>
            <pc:docMk/>
            <pc:sldMk cId="1651694621" sldId="524"/>
            <ac:grpSpMk id="69644" creationId="{9534264B-1E10-174D-A885-02F56D60DC91}"/>
          </ac:grpSpMkLst>
        </pc:grpChg>
        <pc:grpChg chg="mod">
          <ac:chgData name="军波 王" userId="abc43a65-caf0-4467-916d-72d11a280d59" providerId="ADAL" clId="{F26C332C-F6F2-0B46-9F95-95724E7A164B}" dt="2022-12-07T03:35:43.644" v="122" actId="21"/>
          <ac:grpSpMkLst>
            <pc:docMk/>
            <pc:sldMk cId="1651694621" sldId="524"/>
            <ac:grpSpMk id="69651" creationId="{F6E6A9B8-4B52-8D44-BC4F-9AD58DCB4B83}"/>
          </ac:grpSpMkLst>
        </pc:grpChg>
        <pc:grpChg chg="mod">
          <ac:chgData name="军波 王" userId="abc43a65-caf0-4467-916d-72d11a280d59" providerId="ADAL" clId="{F26C332C-F6F2-0B46-9F95-95724E7A164B}" dt="2022-12-07T03:35:43.644" v="122" actId="21"/>
          <ac:grpSpMkLst>
            <pc:docMk/>
            <pc:sldMk cId="1651694621" sldId="524"/>
            <ac:grpSpMk id="69654" creationId="{ECBBEEAB-3993-0B47-9CBD-E967FA79199B}"/>
          </ac:grpSpMkLst>
        </pc:grpChg>
        <pc:grpChg chg="mod">
          <ac:chgData name="军波 王" userId="abc43a65-caf0-4467-916d-72d11a280d59" providerId="ADAL" clId="{F26C332C-F6F2-0B46-9F95-95724E7A164B}" dt="2022-12-07T03:35:43.644" v="122" actId="21"/>
          <ac:grpSpMkLst>
            <pc:docMk/>
            <pc:sldMk cId="1651694621" sldId="524"/>
            <ac:grpSpMk id="69657" creationId="{A934EE2E-B8E8-264C-802D-CAC4A462E5E2}"/>
          </ac:grpSpMkLst>
        </pc:grpChg>
      </pc:sldChg>
      <pc:sldChg chg="addSp delSp modSp add mod modClrScheme chgLayout">
        <pc:chgData name="军波 王" userId="abc43a65-caf0-4467-916d-72d11a280d59" providerId="ADAL" clId="{F26C332C-F6F2-0B46-9F95-95724E7A164B}" dt="2022-12-07T03:39:20.750" v="158" actId="1037"/>
        <pc:sldMkLst>
          <pc:docMk/>
          <pc:sldMk cId="1287601739" sldId="525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1287601739" sldId="525"/>
            <ac:spMk id="3" creationId="{9C511218-BA7A-EA48-8844-93F148CCB91F}"/>
          </ac:spMkLst>
        </pc:spChg>
        <pc:spChg chg="add del mod ord">
          <ac:chgData name="军波 王" userId="abc43a65-caf0-4467-916d-72d11a280d59" providerId="ADAL" clId="{F26C332C-F6F2-0B46-9F95-95724E7A164B}" dt="2022-12-05T14:51:28.275" v="61" actId="700"/>
          <ac:spMkLst>
            <pc:docMk/>
            <pc:sldMk cId="1287601739" sldId="525"/>
            <ac:spMk id="4" creationId="{318CFE21-AB38-6F45-A27C-63F7F02AA2E8}"/>
          </ac:spMkLst>
        </pc:spChg>
        <pc:spChg chg="mod">
          <ac:chgData name="军波 王" userId="abc43a65-caf0-4467-916d-72d11a280d59" providerId="ADAL" clId="{F26C332C-F6F2-0B46-9F95-95724E7A164B}" dt="2022-12-07T03:39:20.750" v="158" actId="1037"/>
          <ac:spMkLst>
            <pc:docMk/>
            <pc:sldMk cId="1287601739" sldId="525"/>
            <ac:spMk id="47" creationId="{87AD3030-7DCE-5D44-8297-33FCA7ED803F}"/>
          </ac:spMkLst>
        </pc:spChg>
        <pc:spChg chg="add mod">
          <ac:chgData name="军波 王" userId="abc43a65-caf0-4467-916d-72d11a280d59" providerId="ADAL" clId="{F26C332C-F6F2-0B46-9F95-95724E7A164B}" dt="2022-12-07T03:36:56.159" v="136" actId="1076"/>
          <ac:spMkLst>
            <pc:docMk/>
            <pc:sldMk cId="1287601739" sldId="525"/>
            <ac:spMk id="48" creationId="{36A4A6C9-1534-CD49-8B79-4B9E049660D5}"/>
          </ac:spMkLst>
        </pc:spChg>
        <pc:spChg chg="mod">
          <ac:chgData name="军波 王" userId="abc43a65-caf0-4467-916d-72d11a280d59" providerId="ADAL" clId="{F26C332C-F6F2-0B46-9F95-95724E7A164B}" dt="2022-12-07T03:36:52.265" v="135" actId="1076"/>
          <ac:spMkLst>
            <pc:docMk/>
            <pc:sldMk cId="1287601739" sldId="525"/>
            <ac:spMk id="70660" creationId="{316756D1-E41B-7943-8EDE-27EE2ABF9BEE}"/>
          </ac:spMkLst>
        </pc:spChg>
        <pc:spChg chg="mod">
          <ac:chgData name="军波 王" userId="abc43a65-caf0-4467-916d-72d11a280d59" providerId="ADAL" clId="{F26C332C-F6F2-0B46-9F95-95724E7A164B}" dt="2022-12-07T03:36:47.957" v="134" actId="1076"/>
          <ac:spMkLst>
            <pc:docMk/>
            <pc:sldMk cId="1287601739" sldId="525"/>
            <ac:spMk id="70661" creationId="{0A4FFD83-2E90-5340-A8BF-E353088436B9}"/>
          </ac:spMkLst>
        </pc:spChg>
        <pc:spChg chg="mod">
          <ac:chgData name="军波 王" userId="abc43a65-caf0-4467-916d-72d11a280d59" providerId="ADAL" clId="{F26C332C-F6F2-0B46-9F95-95724E7A164B}" dt="2022-12-07T03:36:44.052" v="133" actId="1076"/>
          <ac:spMkLst>
            <pc:docMk/>
            <pc:sldMk cId="1287601739" sldId="525"/>
            <ac:spMk id="70662" creationId="{91B1449C-2BC0-7E4A-BF7C-3CF6EEF14175}"/>
          </ac:spMkLst>
        </pc:spChg>
        <pc:spChg chg="mod">
          <ac:chgData name="军波 王" userId="abc43a65-caf0-4467-916d-72d11a280d59" providerId="ADAL" clId="{F26C332C-F6F2-0B46-9F95-95724E7A164B}" dt="2022-12-07T03:39:16.853" v="156" actId="20577"/>
          <ac:spMkLst>
            <pc:docMk/>
            <pc:sldMk cId="1287601739" sldId="525"/>
            <ac:spMk id="70668" creationId="{4D73C32C-3A5F-D842-AB59-95718F14B75B}"/>
          </ac:spMkLst>
        </pc:spChg>
      </pc:sldChg>
      <pc:sldChg chg="addSp delSp modSp add mod modClrScheme chgLayout">
        <pc:chgData name="军波 王" userId="abc43a65-caf0-4467-916d-72d11a280d59" providerId="ADAL" clId="{F26C332C-F6F2-0B46-9F95-95724E7A164B}" dt="2022-12-07T03:40:45.679" v="173" actId="1076"/>
        <pc:sldMkLst>
          <pc:docMk/>
          <pc:sldMk cId="3935791549" sldId="526"/>
        </pc:sldMkLst>
        <pc:spChg chg="mod">
          <ac:chgData name="军波 王" userId="abc43a65-caf0-4467-916d-72d11a280d59" providerId="ADAL" clId="{F26C332C-F6F2-0B46-9F95-95724E7A164B}" dt="2022-12-07T03:40:34.207" v="170" actId="1038"/>
          <ac:spMkLst>
            <pc:docMk/>
            <pc:sldMk cId="3935791549" sldId="526"/>
            <ac:spMk id="4" creationId="{EB6E0F68-59E4-2149-81E3-1378C22FB0DB}"/>
          </ac:spMkLst>
        </pc:spChg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3935791549" sldId="526"/>
            <ac:spMk id="5" creationId="{4FB3F005-64D4-6F48-9A13-B852217FECC5}"/>
          </ac:spMkLst>
        </pc:spChg>
        <pc:spChg chg="add del mod ord">
          <ac:chgData name="军波 王" userId="abc43a65-caf0-4467-916d-72d11a280d59" providerId="ADAL" clId="{F26C332C-F6F2-0B46-9F95-95724E7A164B}" dt="2022-12-05T14:51:28.275" v="61" actId="700"/>
          <ac:spMkLst>
            <pc:docMk/>
            <pc:sldMk cId="3935791549" sldId="526"/>
            <ac:spMk id="6" creationId="{3D8A5CF6-4BB0-7E41-8BDD-03433D10641B}"/>
          </ac:spMkLst>
        </pc:spChg>
        <pc:spChg chg="add mod">
          <ac:chgData name="军波 王" userId="abc43a65-caf0-4467-916d-72d11a280d59" providerId="ADAL" clId="{F26C332C-F6F2-0B46-9F95-95724E7A164B}" dt="2022-12-07T03:37:08.249" v="138"/>
          <ac:spMkLst>
            <pc:docMk/>
            <pc:sldMk cId="3935791549" sldId="526"/>
            <ac:spMk id="51" creationId="{26B66AF6-048A-F141-A155-36CAC1B6C460}"/>
          </ac:spMkLst>
        </pc:spChg>
        <pc:spChg chg="add mod">
          <ac:chgData name="军波 王" userId="abc43a65-caf0-4467-916d-72d11a280d59" providerId="ADAL" clId="{F26C332C-F6F2-0B46-9F95-95724E7A164B}" dt="2022-12-07T03:37:08.249" v="138"/>
          <ac:spMkLst>
            <pc:docMk/>
            <pc:sldMk cId="3935791549" sldId="526"/>
            <ac:spMk id="52" creationId="{1FDD6150-C5C5-B142-B4C1-E098B8C43156}"/>
          </ac:spMkLst>
        </pc:spChg>
        <pc:spChg chg="add mod">
          <ac:chgData name="军波 王" userId="abc43a65-caf0-4467-916d-72d11a280d59" providerId="ADAL" clId="{F26C332C-F6F2-0B46-9F95-95724E7A164B}" dt="2022-12-07T03:37:08.249" v="138"/>
          <ac:spMkLst>
            <pc:docMk/>
            <pc:sldMk cId="3935791549" sldId="526"/>
            <ac:spMk id="53" creationId="{71E3935A-CD90-F94C-86AF-4F1452E6849F}"/>
          </ac:spMkLst>
        </pc:spChg>
        <pc:spChg chg="add mod">
          <ac:chgData name="军波 王" userId="abc43a65-caf0-4467-916d-72d11a280d59" providerId="ADAL" clId="{F26C332C-F6F2-0B46-9F95-95724E7A164B}" dt="2022-12-07T03:37:08.249" v="138"/>
          <ac:spMkLst>
            <pc:docMk/>
            <pc:sldMk cId="3935791549" sldId="526"/>
            <ac:spMk id="54" creationId="{91839D0F-B6D6-0C4E-8194-AAE132639CBC}"/>
          </ac:spMkLst>
        </pc:spChg>
        <pc:spChg chg="add mod">
          <ac:chgData name="军波 王" userId="abc43a65-caf0-4467-916d-72d11a280d59" providerId="ADAL" clId="{F26C332C-F6F2-0B46-9F95-95724E7A164B}" dt="2022-12-07T03:40:45.679" v="173" actId="1076"/>
          <ac:spMkLst>
            <pc:docMk/>
            <pc:sldMk cId="3935791549" sldId="526"/>
            <ac:spMk id="56" creationId="{BB069072-7712-0A45-BFBE-6E32D3A895F0}"/>
          </ac:spMkLst>
        </pc:spChg>
        <pc:spChg chg="del">
          <ac:chgData name="军波 王" userId="abc43a65-caf0-4467-916d-72d11a280d59" providerId="ADAL" clId="{F26C332C-F6F2-0B46-9F95-95724E7A164B}" dt="2022-12-07T03:37:06.949" v="137" actId="478"/>
          <ac:spMkLst>
            <pc:docMk/>
            <pc:sldMk cId="3935791549" sldId="526"/>
            <ac:spMk id="71684" creationId="{E9C30E26-7E32-5F46-AF3B-07D634FCA8EE}"/>
          </ac:spMkLst>
        </pc:spChg>
        <pc:spChg chg="del">
          <ac:chgData name="军波 王" userId="abc43a65-caf0-4467-916d-72d11a280d59" providerId="ADAL" clId="{F26C332C-F6F2-0B46-9F95-95724E7A164B}" dt="2022-12-07T03:37:06.949" v="137" actId="478"/>
          <ac:spMkLst>
            <pc:docMk/>
            <pc:sldMk cId="3935791549" sldId="526"/>
            <ac:spMk id="71685" creationId="{317E96DF-7259-9848-BB6D-C4F18FD8146D}"/>
          </ac:spMkLst>
        </pc:spChg>
        <pc:spChg chg="del">
          <ac:chgData name="军波 王" userId="abc43a65-caf0-4467-916d-72d11a280d59" providerId="ADAL" clId="{F26C332C-F6F2-0B46-9F95-95724E7A164B}" dt="2022-12-07T03:37:06.949" v="137" actId="478"/>
          <ac:spMkLst>
            <pc:docMk/>
            <pc:sldMk cId="3935791549" sldId="526"/>
            <ac:spMk id="71686" creationId="{6BEB599D-CFB5-9546-9849-CD471A548842}"/>
          </ac:spMkLst>
        </pc:spChg>
      </pc:sldChg>
      <pc:sldChg chg="addSp delSp modSp add mod modClrScheme chgLayout">
        <pc:chgData name="军波 王" userId="abc43a65-caf0-4467-916d-72d11a280d59" providerId="ADAL" clId="{F26C332C-F6F2-0B46-9F95-95724E7A164B}" dt="2022-12-07T03:18:45.524" v="77" actId="478"/>
        <pc:sldMkLst>
          <pc:docMk/>
          <pc:sldMk cId="3240651811" sldId="527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3240651811" sldId="527"/>
            <ac:spMk id="2" creationId="{3D3E2EE3-AC9E-2149-B0F5-D642B3E7949D}"/>
          </ac:spMkLst>
        </pc:spChg>
        <pc:spChg chg="add del mod ord">
          <ac:chgData name="军波 王" userId="abc43a65-caf0-4467-916d-72d11a280d59" providerId="ADAL" clId="{F26C332C-F6F2-0B46-9F95-95724E7A164B}" dt="2022-12-07T03:18:45.524" v="77" actId="478"/>
          <ac:spMkLst>
            <pc:docMk/>
            <pc:sldMk cId="3240651811" sldId="527"/>
            <ac:spMk id="3" creationId="{162056B4-224A-8E49-A36F-1E1AB07968B2}"/>
          </ac:spMkLst>
        </pc:spChg>
      </pc:sldChg>
      <pc:sldChg chg="addSp delSp modSp add mod modClrScheme chgLayout">
        <pc:chgData name="军波 王" userId="abc43a65-caf0-4467-916d-72d11a280d59" providerId="ADAL" clId="{F26C332C-F6F2-0B46-9F95-95724E7A164B}" dt="2022-12-05T14:51:52.442" v="62" actId="700"/>
        <pc:sldMkLst>
          <pc:docMk/>
          <pc:sldMk cId="3541572284" sldId="528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3541572284" sldId="528"/>
            <ac:spMk id="2" creationId="{81C8631E-27F4-B840-9B8E-A3A142DBE630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3541572284" sldId="528"/>
            <ac:spMk id="3" creationId="{4563A728-FD92-0D49-B40E-8953C81ABF47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3646707630" sldId="529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3646707630" sldId="529"/>
            <ac:spMk id="3" creationId="{1320F62D-EB19-554C-B960-EAC874709693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3646707630" sldId="529"/>
            <ac:spMk id="4" creationId="{222D929D-751A-C34F-AE39-B7CF7F905D5E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661762179" sldId="530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661762179" sldId="530"/>
            <ac:spMk id="3" creationId="{B29496D4-51CC-9349-8D4D-C078F84F1A3A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661762179" sldId="530"/>
            <ac:spMk id="4" creationId="{19973C28-AFB5-B946-9A0B-AB0F419E702E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2898713185" sldId="531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2898713185" sldId="531"/>
            <ac:spMk id="3" creationId="{9C73A853-B655-ED45-A7F3-B75798AAB918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2898713185" sldId="531"/>
            <ac:spMk id="4" creationId="{DA5357BA-CC3C-EA49-9835-CC4E3ECA3163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3024914940" sldId="532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3024914940" sldId="532"/>
            <ac:spMk id="3" creationId="{346A6415-DA39-8F40-B225-C39DBA8A437C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3024914940" sldId="532"/>
            <ac:spMk id="4" creationId="{41CEF251-7521-2E44-B1FF-1D91D43A7E0F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636097754" sldId="534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636097754" sldId="534"/>
            <ac:spMk id="3" creationId="{6EB6FB65-DAD6-FD41-885B-3A66CC548200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636097754" sldId="534"/>
            <ac:spMk id="4" creationId="{E06DF9E9-9731-0C4E-A1C8-ACC5888D49A6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4048778890" sldId="535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4048778890" sldId="535"/>
            <ac:spMk id="3" creationId="{0208FCA1-3C62-F744-A2B5-77CB7BE70CF1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4048778890" sldId="535"/>
            <ac:spMk id="4" creationId="{DC7F1B58-3A55-4043-B51F-524805AB978C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3981442273" sldId="536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3981442273" sldId="536"/>
            <ac:spMk id="3" creationId="{1135EA79-0545-5146-8E62-B7FCBD1AFAFB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3981442273" sldId="536"/>
            <ac:spMk id="4" creationId="{2E6BD692-CE7A-9740-96BA-8B167E76F1B2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3650628753" sldId="537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3650628753" sldId="537"/>
            <ac:spMk id="2" creationId="{16D78839-5677-744F-B0E3-F542AB2E9774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3650628753" sldId="537"/>
            <ac:spMk id="3" creationId="{FD47C1F9-370A-3B4D-BA22-109A9153AA57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1400665386" sldId="538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1400665386" sldId="538"/>
            <ac:spMk id="3" creationId="{70AA9927-3C7A-5348-AF88-818E2B8E0074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1400665386" sldId="538"/>
            <ac:spMk id="4" creationId="{4094F33E-C2B9-5342-89C4-3B411D92A3CC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2030608577" sldId="540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2030608577" sldId="540"/>
            <ac:spMk id="5" creationId="{F3FC13C1-AD93-D543-A321-7046A8E10649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2030608577" sldId="540"/>
            <ac:spMk id="6" creationId="{18B23B31-7B44-CD42-871D-FF3E0CDDFFFE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3299964308" sldId="541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3299964308" sldId="541"/>
            <ac:spMk id="2" creationId="{B5369EB9-A925-2D48-824E-E07AC81D263D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3299964308" sldId="541"/>
            <ac:spMk id="3" creationId="{7889ABEB-7968-2344-A73D-4D8E47380E4E}"/>
          </ac:spMkLst>
        </pc:spChg>
      </pc:sldChg>
      <pc:sldChg chg="addSp delSp modSp add del mod modClrScheme chgLayout">
        <pc:chgData name="军波 王" userId="abc43a65-caf0-4467-916d-72d11a280d59" providerId="ADAL" clId="{F26C332C-F6F2-0B46-9F95-95724E7A164B}" dt="2022-12-07T03:45:21.836" v="174" actId="2696"/>
        <pc:sldMkLst>
          <pc:docMk/>
          <pc:sldMk cId="2737679612" sldId="542"/>
        </pc:sldMkLst>
        <pc:spChg chg="add del mod ord">
          <ac:chgData name="军波 王" userId="abc43a65-caf0-4467-916d-72d11a280d59" providerId="ADAL" clId="{F26C332C-F6F2-0B46-9F95-95724E7A164B}" dt="2022-12-05T14:40:37.104" v="27" actId="700"/>
          <ac:spMkLst>
            <pc:docMk/>
            <pc:sldMk cId="2737679612" sldId="542"/>
            <ac:spMk id="3" creationId="{DD7E46F8-B892-A346-842F-D9FC577CE6E4}"/>
          </ac:spMkLst>
        </pc:spChg>
        <pc:spChg chg="add del mod ord">
          <ac:chgData name="军波 王" userId="abc43a65-caf0-4467-916d-72d11a280d59" providerId="ADAL" clId="{F26C332C-F6F2-0B46-9F95-95724E7A164B}" dt="2022-12-05T14:51:52.442" v="62" actId="700"/>
          <ac:spMkLst>
            <pc:docMk/>
            <pc:sldMk cId="2737679612" sldId="542"/>
            <ac:spMk id="4" creationId="{DC30121B-38E1-0C4B-8859-B17DA47BA610}"/>
          </ac:spMkLst>
        </pc:sp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0" sldId="680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680"/>
            <ac:inkMk id="3" creationId="{F008C328-0069-C448-95C9-23D9D84E4CBE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0" sldId="681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681"/>
            <ac:inkMk id="4" creationId="{AD1DA1EB-4471-264A-8AC6-88313A4C8E24}"/>
          </ac:inkMkLst>
        </pc:inkChg>
      </pc:sldChg>
      <pc:sldChg chg="addSp modAnim">
        <pc:chgData name="军波 王" userId="abc43a65-caf0-4467-916d-72d11a280d59" providerId="ADAL" clId="{F26C332C-F6F2-0B46-9F95-95724E7A164B}" dt="2022-12-08T03:37:14.572" v="176"/>
        <pc:sldMkLst>
          <pc:docMk/>
          <pc:sldMk cId="0" sldId="682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682"/>
            <ac:inkMk id="5" creationId="{3BFB5BAB-371B-5D45-8BA5-4A9C4082CB6F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0" sldId="684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684"/>
            <ac:inkMk id="3" creationId="{6AEE869E-EE6A-7B47-9EAB-7DDC3C341E54}"/>
          </ac:inkMkLst>
        </pc:inkChg>
      </pc:sldChg>
      <pc:sldChg chg="addSp modSp">
        <pc:chgData name="军波 王" userId="abc43a65-caf0-4467-916d-72d11a280d59" providerId="ADAL" clId="{F26C332C-F6F2-0B46-9F95-95724E7A164B}" dt="2022-12-08T03:37:14.572" v="176"/>
        <pc:sldMkLst>
          <pc:docMk/>
          <pc:sldMk cId="0" sldId="685"/>
        </pc:sldMkLst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04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05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06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07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08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09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10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11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12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13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14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15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16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43.409" v="4" actId="14100"/>
          <ac:spMkLst>
            <pc:docMk/>
            <pc:sldMk cId="0" sldId="685"/>
            <ac:spMk id="114717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5:01.512" v="9" actId="14100"/>
          <ac:spMkLst>
            <pc:docMk/>
            <pc:sldMk cId="0" sldId="685"/>
            <ac:spMk id="114718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45.637" v="5" actId="14100"/>
          <ac:spMkLst>
            <pc:docMk/>
            <pc:sldMk cId="0" sldId="685"/>
            <ac:spMk id="114719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20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49.192" v="6" actId="14100"/>
          <ac:spMkLst>
            <pc:docMk/>
            <pc:sldMk cId="0" sldId="685"/>
            <ac:spMk id="114721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22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51.206" v="7" actId="14100"/>
          <ac:spMkLst>
            <pc:docMk/>
            <pc:sldMk cId="0" sldId="685"/>
            <ac:spMk id="114723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24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41.452" v="3" actId="14100"/>
          <ac:spMkLst>
            <pc:docMk/>
            <pc:sldMk cId="0" sldId="685"/>
            <ac:spMk id="114725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26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8.145" v="2" actId="14100"/>
          <ac:spMkLst>
            <pc:docMk/>
            <pc:sldMk cId="0" sldId="685"/>
            <ac:spMk id="114727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28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54.265" v="8" actId="14100"/>
          <ac:spMkLst>
            <pc:docMk/>
            <pc:sldMk cId="0" sldId="685"/>
            <ac:spMk id="114729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30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5T13:44:34.063" v="1" actId="14100"/>
          <ac:spMkLst>
            <pc:docMk/>
            <pc:sldMk cId="0" sldId="685"/>
            <ac:spMk id="114731" creationId="{00000000-0000-0000-0000-000000000000}"/>
          </ac:spMkLst>
        </pc:spChg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685"/>
            <ac:inkMk id="2" creationId="{8B685185-4404-4946-9E8E-2018E83FABCB}"/>
          </ac:inkMkLst>
        </pc:inkChg>
      </pc:sldChg>
      <pc:sldChg chg="addSp modAnim">
        <pc:chgData name="军波 王" userId="abc43a65-caf0-4467-916d-72d11a280d59" providerId="ADAL" clId="{F26C332C-F6F2-0B46-9F95-95724E7A164B}" dt="2022-12-08T03:37:14.572" v="176"/>
        <pc:sldMkLst>
          <pc:docMk/>
          <pc:sldMk cId="0" sldId="686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686"/>
            <ac:inkMk id="4" creationId="{EB632D85-F0F2-BF4D-ACF1-169FC0CD7C1D}"/>
          </ac:inkMkLst>
        </pc:inkChg>
      </pc:sldChg>
      <pc:sldChg chg="addSp modAnim">
        <pc:chgData name="军波 王" userId="abc43a65-caf0-4467-916d-72d11a280d59" providerId="ADAL" clId="{F26C332C-F6F2-0B46-9F95-95724E7A164B}" dt="2022-12-08T03:37:14.572" v="176"/>
        <pc:sldMkLst>
          <pc:docMk/>
          <pc:sldMk cId="0" sldId="720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720"/>
            <ac:inkMk id="3" creationId="{06E67706-A02E-1845-A13A-D6F550641C4F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0" sldId="721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721"/>
            <ac:inkMk id="2" creationId="{DEFFD7A8-FA13-2B47-9396-77ED94F5E9BF}"/>
          </ac:inkMkLst>
        </pc:inkChg>
      </pc:sldChg>
      <pc:sldChg chg="modAnim">
        <pc:chgData name="军波 王" userId="abc43a65-caf0-4467-916d-72d11a280d59" providerId="ADAL" clId="{F26C332C-F6F2-0B46-9F95-95724E7A164B}" dt="2022-12-05T14:35:30.556" v="22"/>
        <pc:sldMkLst>
          <pc:docMk/>
          <pc:sldMk cId="0" sldId="722"/>
        </pc:sldMkLst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0" sldId="723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723"/>
            <ac:inkMk id="53" creationId="{62A1F355-38FC-A442-B62B-1571C27BE1B6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0" sldId="725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725"/>
            <ac:inkMk id="61" creationId="{EF4D3111-64CD-3E43-8D4F-FF35DAAEA645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0" sldId="726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726"/>
            <ac:inkMk id="4" creationId="{34E1306C-9737-8C4C-9348-A0908B6D6236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0" sldId="727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727"/>
            <ac:inkMk id="4" creationId="{8D95939A-13BE-5846-9017-566E781B6E19}"/>
          </ac:inkMkLst>
        </pc:inkChg>
      </pc:sldChg>
      <pc:sldChg chg="addSp modSp modAnim">
        <pc:chgData name="军波 王" userId="abc43a65-caf0-4467-916d-72d11a280d59" providerId="ADAL" clId="{F26C332C-F6F2-0B46-9F95-95724E7A164B}" dt="2022-12-08T03:37:14.572" v="176"/>
        <pc:sldMkLst>
          <pc:docMk/>
          <pc:sldMk cId="0" sldId="728"/>
        </pc:sldMkLst>
        <pc:spChg chg="mod">
          <ac:chgData name="军波 王" userId="abc43a65-caf0-4467-916d-72d11a280d59" providerId="ADAL" clId="{F26C332C-F6F2-0B46-9F95-95724E7A164B}" dt="2022-12-07T02:44:06.456" v="65" actId="20577"/>
          <ac:spMkLst>
            <pc:docMk/>
            <pc:sldMk cId="0" sldId="728"/>
            <ac:spMk id="38" creationId="{00000000-0000-0000-0000-000000000000}"/>
          </ac:spMkLst>
        </pc:spChg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728"/>
            <ac:inkMk id="5" creationId="{DB008797-EADC-A640-A03E-2537948561D4}"/>
          </ac:inkMkLst>
        </pc:inkChg>
      </pc:sldChg>
      <pc:sldChg chg="addSp modSp">
        <pc:chgData name="军波 王" userId="abc43a65-caf0-4467-916d-72d11a280d59" providerId="ADAL" clId="{F26C332C-F6F2-0B46-9F95-95724E7A164B}" dt="2022-12-08T03:37:14.572" v="176"/>
        <pc:sldMkLst>
          <pc:docMk/>
          <pc:sldMk cId="0" sldId="729"/>
        </pc:sldMkLst>
        <pc:spChg chg="mod">
          <ac:chgData name="军波 王" userId="abc43a65-caf0-4467-916d-72d11a280d59" providerId="ADAL" clId="{F26C332C-F6F2-0B46-9F95-95724E7A164B}" dt="2022-12-07T02:48:39.572" v="68" actId="20577"/>
          <ac:spMkLst>
            <pc:docMk/>
            <pc:sldMk cId="0" sldId="729"/>
            <ac:spMk id="20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7T02:48:51.244" v="71" actId="20577"/>
          <ac:spMkLst>
            <pc:docMk/>
            <pc:sldMk cId="0" sldId="729"/>
            <ac:spMk id="162830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7T02:48:51.244" v="71" actId="20577"/>
          <ac:spMkLst>
            <pc:docMk/>
            <pc:sldMk cId="0" sldId="729"/>
            <ac:spMk id="162831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7T02:48:51.244" v="71" actId="20577"/>
          <ac:spMkLst>
            <pc:docMk/>
            <pc:sldMk cId="0" sldId="729"/>
            <ac:spMk id="162832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7T02:48:51.244" v="71" actId="20577"/>
          <ac:spMkLst>
            <pc:docMk/>
            <pc:sldMk cId="0" sldId="729"/>
            <ac:spMk id="162833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7T02:48:51.244" v="71" actId="20577"/>
          <ac:spMkLst>
            <pc:docMk/>
            <pc:sldMk cId="0" sldId="729"/>
            <ac:spMk id="162834" creationId="{00000000-0000-0000-0000-000000000000}"/>
          </ac:spMkLst>
        </pc:spChg>
        <pc:spChg chg="mod">
          <ac:chgData name="军波 王" userId="abc43a65-caf0-4467-916d-72d11a280d59" providerId="ADAL" clId="{F26C332C-F6F2-0B46-9F95-95724E7A164B}" dt="2022-12-07T02:48:51.244" v="71" actId="20577"/>
          <ac:spMkLst>
            <pc:docMk/>
            <pc:sldMk cId="0" sldId="729"/>
            <ac:spMk id="162835" creationId="{00000000-0000-0000-0000-000000000000}"/>
          </ac:spMkLst>
        </pc:spChg>
        <pc:grpChg chg="mod">
          <ac:chgData name="军波 王" userId="abc43a65-caf0-4467-916d-72d11a280d59" providerId="ADAL" clId="{F26C332C-F6F2-0B46-9F95-95724E7A164B}" dt="2022-12-07T02:48:51.244" v="71" actId="20577"/>
          <ac:grpSpMkLst>
            <pc:docMk/>
            <pc:sldMk cId="0" sldId="729"/>
            <ac:grpSpMk id="77828" creationId="{00000000-0000-0000-0000-000000000000}"/>
          </ac:grpSpMkLst>
        </pc:grpChg>
        <pc:grpChg chg="mod">
          <ac:chgData name="军波 王" userId="abc43a65-caf0-4467-916d-72d11a280d59" providerId="ADAL" clId="{F26C332C-F6F2-0B46-9F95-95724E7A164B}" dt="2022-12-07T02:48:51.244" v="71" actId="20577"/>
          <ac:grpSpMkLst>
            <pc:docMk/>
            <pc:sldMk cId="0" sldId="729"/>
            <ac:grpSpMk id="162829" creationId="{00000000-0000-0000-0000-000000000000}"/>
          </ac:grpSpMkLst>
        </pc:grpChg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729"/>
            <ac:inkMk id="5" creationId="{A37A1DFD-2880-2C4E-A8D9-B5EA2642642F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0" sldId="730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730"/>
            <ac:inkMk id="3" creationId="{2C964837-0C8F-AD4E-9B41-D405F327CCF5}"/>
          </ac:inkMkLst>
        </pc:inkChg>
      </pc:sldChg>
      <pc:sldChg chg="addSp">
        <pc:chgData name="军波 王" userId="abc43a65-caf0-4467-916d-72d11a280d59" providerId="ADAL" clId="{F26C332C-F6F2-0B46-9F95-95724E7A164B}" dt="2022-12-08T03:37:14.572" v="176"/>
        <pc:sldMkLst>
          <pc:docMk/>
          <pc:sldMk cId="0" sldId="732"/>
        </pc:sldMkLst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0" sldId="732"/>
            <ac:inkMk id="3" creationId="{0772D34C-C068-2D45-AC4C-656CEDAA16B1}"/>
          </ac:inkMkLst>
        </pc:inkChg>
      </pc:sldChg>
      <pc:sldChg chg="modAnim">
        <pc:chgData name="军波 王" userId="abc43a65-caf0-4467-916d-72d11a280d59" providerId="ADAL" clId="{F26C332C-F6F2-0B46-9F95-95724E7A164B}" dt="2022-12-05T14:50:13.805" v="30"/>
        <pc:sldMkLst>
          <pc:docMk/>
          <pc:sldMk cId="0" sldId="733"/>
        </pc:sldMkLst>
      </pc:sldChg>
      <pc:sldChg chg="del">
        <pc:chgData name="军波 王" userId="abc43a65-caf0-4467-916d-72d11a280d59" providerId="ADAL" clId="{F26C332C-F6F2-0B46-9F95-95724E7A164B}" dt="2022-12-07T03:45:31.578" v="175" actId="2696"/>
        <pc:sldMkLst>
          <pc:docMk/>
          <pc:sldMk cId="0" sldId="737"/>
        </pc:sldMkLst>
      </pc:sldChg>
      <pc:sldChg chg="addSp modSp add mod">
        <pc:chgData name="军波 王" userId="abc43a65-caf0-4467-916d-72d11a280d59" providerId="ADAL" clId="{F26C332C-F6F2-0B46-9F95-95724E7A164B}" dt="2022-12-08T03:37:14.572" v="176"/>
        <pc:sldMkLst>
          <pc:docMk/>
          <pc:sldMk cId="3189320132" sldId="739"/>
        </pc:sldMkLst>
        <pc:spChg chg="mod">
          <ac:chgData name="军波 王" userId="abc43a65-caf0-4467-916d-72d11a280d59" providerId="ADAL" clId="{F26C332C-F6F2-0B46-9F95-95724E7A164B}" dt="2022-12-07T03:31:20.747" v="82" actId="20577"/>
          <ac:spMkLst>
            <pc:docMk/>
            <pc:sldMk cId="3189320132" sldId="739"/>
            <ac:spMk id="258" creationId="{297B324B-083D-E544-A155-A0512AACC42A}"/>
          </ac:spMkLst>
        </pc:spChg>
        <pc:spChg chg="mod">
          <ac:chgData name="军波 王" userId="abc43a65-caf0-4467-916d-72d11a280d59" providerId="ADAL" clId="{F26C332C-F6F2-0B46-9F95-95724E7A164B}" dt="2022-12-07T03:31:24.430" v="83" actId="20577"/>
          <ac:spMkLst>
            <pc:docMk/>
            <pc:sldMk cId="3189320132" sldId="739"/>
            <ac:spMk id="68622" creationId="{D92A79A0-F479-DD40-8E85-853948F7254D}"/>
          </ac:spMkLst>
        </pc:spChg>
        <pc:spChg chg="mod">
          <ac:chgData name="军波 王" userId="abc43a65-caf0-4467-916d-72d11a280d59" providerId="ADAL" clId="{F26C332C-F6F2-0B46-9F95-95724E7A164B}" dt="2022-12-07T03:31:12.780" v="81" actId="20577"/>
          <ac:spMkLst>
            <pc:docMk/>
            <pc:sldMk cId="3189320132" sldId="739"/>
            <ac:spMk id="149514" creationId="{73733127-89E7-9946-AB5D-22DC15C8D3C9}"/>
          </ac:spMkLst>
        </pc:spChg>
        <pc:inkChg chg="add">
          <ac:chgData name="军波 王" userId="abc43a65-caf0-4467-916d-72d11a280d59" providerId="ADAL" clId="{F26C332C-F6F2-0B46-9F95-95724E7A164B}" dt="2022-12-08T03:37:14.572" v="176"/>
          <ac:inkMkLst>
            <pc:docMk/>
            <pc:sldMk cId="3189320132" sldId="739"/>
            <ac:inkMk id="2" creationId="{B06552E5-E2C7-914D-9D3A-2C3C867B64F3}"/>
          </ac:inkMkLst>
        </pc:ink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A25A84-0C97-884A-A4C7-F01C144333D2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单击以编辑母版文本样式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D023BD-B546-5B42-9DDB-CBF7723E70C4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95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有向无环图的一个应用</a:t>
            </a:r>
          </a:p>
        </p:txBody>
      </p:sp>
      <p:sp>
        <p:nvSpPr>
          <p:cNvPr id="10957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125496-1727-4821-9504-F71789D8E53B}" type="slidenum">
              <a:rPr kumimoji="1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0835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表头结点信息为入度域</a:t>
            </a:r>
          </a:p>
        </p:txBody>
      </p:sp>
      <p:sp>
        <p:nvSpPr>
          <p:cNvPr id="1208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783ADD6-3803-4362-990A-64B384EFC315}" type="slidenum">
              <a:rPr kumimoji="1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9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幻灯片图像占位符 1">
            <a:extLst>
              <a:ext uri="{FF2B5EF4-FFF2-40B4-BE49-F238E27FC236}">
                <a16:creationId xmlns:a16="http://schemas.microsoft.com/office/drawing/2014/main" id="{27D35611-F9D0-A649-B880-AA32C486F9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2" name="备注占位符 2">
            <a:extLst>
              <a:ext uri="{FF2B5EF4-FFF2-40B4-BE49-F238E27FC236}">
                <a16:creationId xmlns:a16="http://schemas.microsoft.com/office/drawing/2014/main" id="{59351B18-18A9-C141-95AA-4DB374FA45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61D178-D66C-1F47-A153-5CD4A32F66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381762-C1EF-7546-A4FD-C753E06B11B0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3236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5663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7699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所有顶点都在拓扑排序序列中 就不存在环</a:t>
            </a:r>
          </a:p>
        </p:txBody>
      </p:sp>
      <p:sp>
        <p:nvSpPr>
          <p:cNvPr id="15770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222643-0653-4EA1-BA3E-5C2DFA6888E1}" type="slidenum">
              <a:rPr kumimoji="1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43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9747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可以并行完成</a:t>
            </a:r>
            <a:endParaRPr lang="en-US" altLang="zh-CN"/>
          </a:p>
          <a:p>
            <a:r>
              <a:rPr lang="zh-CN" altLang="en-US"/>
              <a:t>最长路径所需要的时间</a:t>
            </a:r>
            <a:endParaRPr lang="en-US" altLang="zh-CN"/>
          </a:p>
        </p:txBody>
      </p:sp>
      <p:sp>
        <p:nvSpPr>
          <p:cNvPr id="1597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AAD6B98-D8E2-499E-9FA4-07246C1D7003}" type="slidenum">
              <a:rPr kumimoji="1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45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1795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/>
          </a:p>
        </p:txBody>
      </p:sp>
      <p:sp>
        <p:nvSpPr>
          <p:cNvPr id="1617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FA34480-4D90-4EE9-ADFC-D8C8C45F7C40}" type="slidenum">
              <a:rPr kumimoji="1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49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43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zh-CN"/>
              <a:t>e(i) </a:t>
            </a:r>
            <a:r>
              <a:rPr lang="zh-CN" altLang="en-US"/>
              <a:t>最早开始时间 </a:t>
            </a:r>
            <a:r>
              <a:rPr lang="en-US" altLang="zh-CN"/>
              <a:t>——</a:t>
            </a:r>
            <a:r>
              <a:rPr lang="zh-CN" altLang="en-US"/>
              <a:t>只要满足条件就开工</a:t>
            </a:r>
            <a:endParaRPr lang="en-US" altLang="zh-CN"/>
          </a:p>
          <a:p>
            <a:r>
              <a:rPr lang="zh-CN" altLang="en-US"/>
              <a:t>最迟</a:t>
            </a:r>
            <a:r>
              <a:rPr lang="en-US" altLang="zh-CN"/>
              <a:t>—</a:t>
            </a:r>
            <a:r>
              <a:rPr lang="zh-CN" altLang="en-US"/>
              <a:t>不耽误后面事件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所以求活动最早最晚要先求对应顶点事件最早最晚</a:t>
            </a:r>
            <a:endParaRPr lang="en-US" altLang="zh-CN"/>
          </a:p>
          <a:p>
            <a:r>
              <a:rPr lang="zh-CN" altLang="en-US"/>
              <a:t>先对每个顶点求最早最迟发生时间 然后求弧的最早最迟发生时间</a:t>
            </a:r>
            <a:endParaRPr lang="en-US" altLang="zh-CN"/>
          </a:p>
        </p:txBody>
      </p:sp>
      <p:sp>
        <p:nvSpPr>
          <p:cNvPr id="163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398305A-70A4-40DC-817A-4D5695D0E83C}" type="slidenum">
              <a:rPr kumimoji="1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52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5891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最早发生时间 求最大值</a:t>
            </a:r>
            <a:endParaRPr lang="en-US" altLang="zh-CN"/>
          </a:p>
          <a:p>
            <a:r>
              <a:rPr lang="zh-CN" altLang="en-US"/>
              <a:t>最迟发生时间 求最小值</a:t>
            </a:r>
            <a:endParaRPr lang="en-US" altLang="zh-CN"/>
          </a:p>
          <a:p>
            <a:r>
              <a:rPr lang="zh-CN" altLang="en-US"/>
              <a:t>对于弧</a:t>
            </a:r>
            <a:endParaRPr lang="en-US" altLang="zh-CN"/>
          </a:p>
          <a:p>
            <a:r>
              <a:rPr lang="zh-CN" altLang="en-US"/>
              <a:t>最早开始时间 就是弧尾顶点最早开始时间</a:t>
            </a:r>
            <a:endParaRPr lang="en-US" altLang="zh-CN"/>
          </a:p>
          <a:p>
            <a:r>
              <a:rPr lang="zh-CN" altLang="en-US"/>
              <a:t>最迟开始：要保证弧头顶点最迟发生（不误工）</a:t>
            </a:r>
            <a:endParaRPr lang="en-US" altLang="zh-CN"/>
          </a:p>
          <a:p>
            <a:endParaRPr lang="en-US" altLang="zh-CN"/>
          </a:p>
        </p:txBody>
      </p:sp>
      <p:sp>
        <p:nvSpPr>
          <p:cNvPr id="1658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6FD7EFD-7F25-4866-9846-CB11E2EE1204}" type="slidenum">
              <a:rPr kumimoji="1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53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 bwMode="ltGray">
          <a:xfrm>
            <a:off x="273465" y="250374"/>
            <a:ext cx="5306646" cy="1080000"/>
          </a:xfrm>
          <a:prstGeom prst="rect">
            <a:avLst/>
          </a:prstGeom>
          <a:solidFill>
            <a:srgbClr val="365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80111" y="0"/>
            <a:ext cx="3030632" cy="138656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0" name="Picture 5" descr="C:\Users\YHGong\Desktop\未命名-5.jpg"/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YHGong\Desktop\未命名-2.jp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 flipV="1">
            <a:off x="352425" y="3751263"/>
            <a:ext cx="78486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34108" y="3881565"/>
            <a:ext cx="78486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  <a:prstGeom prst="rect">
            <a:avLst/>
          </a:prstGeom>
        </p:spPr>
        <p:txBody>
          <a:bodyPr/>
          <a:lstStyle>
            <a:lvl1pPr>
              <a:lnSpc>
                <a:spcPct val="130000"/>
              </a:lnSpc>
              <a:buClr>
                <a:schemeClr val="tx1"/>
              </a:buClr>
              <a:defRPr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685800" indent="-360045">
              <a:lnSpc>
                <a:spcPct val="130000"/>
              </a:lnSpc>
              <a:buClr>
                <a:schemeClr val="tx1"/>
              </a:buClr>
              <a:buFont typeface="Wingdings" panose="05000000000000000000" pitchFamily="2" charset="2"/>
              <a:buChar char="Ø"/>
              <a:defRPr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2pPr>
            <a:lvl3pPr>
              <a:lnSpc>
                <a:spcPct val="130000"/>
              </a:lnSpc>
              <a:buClr>
                <a:schemeClr val="tx1"/>
              </a:buClr>
              <a:defRPr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3pPr>
            <a:lvl4pPr marL="1600200" indent="-360045">
              <a:lnSpc>
                <a:spcPct val="13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4pPr>
            <a:lvl5pPr marL="2057400" indent="-360045">
              <a:lnSpc>
                <a:spcPct val="130000"/>
              </a:lnSpc>
              <a:buClr>
                <a:schemeClr val="tx1"/>
              </a:buClr>
              <a:buFont typeface="Wingdings" panose="05000000000000000000" pitchFamily="2" charset="2"/>
              <a:buChar char="ü"/>
              <a:defRPr sz="1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646542" y="330370"/>
            <a:ext cx="2368292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43491" y="329308"/>
            <a:ext cx="4034004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7725" y="798973"/>
            <a:ext cx="795746" cy="503578"/>
          </a:xfrm>
        </p:spPr>
        <p:txBody>
          <a:bodyPr/>
          <a:lstStyle/>
          <a:p>
            <a:fld id="{B64B4D1D-2127-4D72-A731-DEDCF38890E5}" type="slidenum">
              <a:rPr lang="en-US" altLang="en-US" smtClean="0"/>
              <a:t>‹#›</a:t>
            </a:fld>
            <a:endParaRPr lang="en-US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/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1" name="Rectangle 4"/>
              <p:cNvSpPr>
                <a:spLocks noChangeArrowheads="1"/>
              </p:cNvSpPr>
              <p:nvPr/>
            </p:nvSpPr>
            <p:spPr bwMode="white">
              <a:xfrm>
                <a:off x="0" y="0"/>
                <a:ext cx="5760" cy="1600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1pPr>
                <a:lvl2pPr marL="742950" indent="-28575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2pPr>
                <a:lvl3pPr marL="11430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3pPr>
                <a:lvl4pPr marL="16002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4pPr>
                <a:lvl5pPr marL="20574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zh-CN" sz="2400">
                  <a:ea typeface="宋体" panose="02010600030101010101" pitchFamily="2" charset="-122"/>
                </a:endParaRPr>
              </a:p>
            </p:txBody>
          </p:sp>
          <p:sp>
            <p:nvSpPr>
              <p:cNvPr id="12" name="Rectangle 5"/>
              <p:cNvSpPr>
                <a:spLocks noChangeArrowheads="1"/>
              </p:cNvSpPr>
              <p:nvPr/>
            </p:nvSpPr>
            <p:spPr bwMode="white">
              <a:xfrm>
                <a:off x="0" y="1600"/>
                <a:ext cx="5760" cy="2720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1pPr>
                <a:lvl2pPr marL="742950" indent="-28575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2pPr>
                <a:lvl3pPr marL="11430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3pPr>
                <a:lvl4pPr marL="16002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4pPr>
                <a:lvl5pPr marL="20574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zh-CN" sz="2400"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6" name="Picture 6" descr="grape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163" y="0"/>
              <a:ext cx="680" cy="3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7"/>
            <p:cNvGrpSpPr/>
            <p:nvPr/>
          </p:nvGrpSpPr>
          <p:grpSpPr bwMode="auto">
            <a:xfrm>
              <a:off x="648" y="0"/>
              <a:ext cx="97" cy="3613"/>
              <a:chOff x="226" y="0"/>
              <a:chExt cx="80" cy="3613"/>
            </a:xfrm>
          </p:grpSpPr>
          <p:sp>
            <p:nvSpPr>
              <p:cNvPr id="9" name="Rectangle 8"/>
              <p:cNvSpPr>
                <a:spLocks noChangeArrowheads="1"/>
              </p:cNvSpPr>
              <p:nvPr/>
            </p:nvSpPr>
            <p:spPr bwMode="ltGray">
              <a:xfrm>
                <a:off x="226" y="0"/>
                <a:ext cx="80" cy="853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accent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1pPr>
                <a:lvl2pPr marL="742950" indent="-28575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2pPr>
                <a:lvl3pPr marL="11430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3pPr>
                <a:lvl4pPr marL="16002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4pPr>
                <a:lvl5pPr marL="20574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zh-CN" sz="2400">
                  <a:ea typeface="宋体" panose="02010600030101010101" pitchFamily="2" charset="-122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ltGray">
              <a:xfrm>
                <a:off x="226" y="840"/>
                <a:ext cx="80" cy="2773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1pPr>
                <a:lvl2pPr marL="742950" indent="-28575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2pPr>
                <a:lvl3pPr marL="11430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3pPr>
                <a:lvl4pPr marL="16002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4pPr>
                <a:lvl5pPr marL="2057400" indent="-228600"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隶书" panose="02010509060101010101" pitchFamily="49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zh-CN" sz="2400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" name="Rectangle 10"/>
            <p:cNvSpPr>
              <a:spLocks noChangeArrowheads="1"/>
            </p:cNvSpPr>
            <p:nvPr/>
          </p:nvSpPr>
          <p:spPr bwMode="ltGray">
            <a:xfrm>
              <a:off x="0" y="1536"/>
              <a:ext cx="4294" cy="160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隶书" panose="02010509060101010101" pitchFamily="49" charset="-122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隶书" panose="02010509060101010101" pitchFamily="49" charset="-122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隶书" panose="02010509060101010101" pitchFamily="49" charset="-122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隶书" panose="02010509060101010101" pitchFamily="49" charset="-122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隶书" panose="02010509060101010101" pitchFamily="49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2400">
                <a:ea typeface="宋体" panose="02010600030101010101" pitchFamily="2" charset="-122"/>
              </a:endParaRPr>
            </a:p>
          </p:txBody>
        </p:sp>
      </p:grpSp>
      <p:sp>
        <p:nvSpPr>
          <p:cNvPr id="3482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1371600" y="1100138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zh-CN" noProof="0"/>
          </a:p>
        </p:txBody>
      </p:sp>
      <p:sp>
        <p:nvSpPr>
          <p:cNvPr id="3482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50000"/>
              </a:spcBef>
              <a:defRPr sz="1400">
                <a:solidFill>
                  <a:srgbClr val="660066"/>
                </a:solidFill>
                <a:latin typeface="+mj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spcBef>
                <a:spcPct val="50000"/>
              </a:spcBef>
              <a:defRPr sz="1400">
                <a:solidFill>
                  <a:srgbClr val="660066"/>
                </a:solidFill>
                <a:latin typeface="+mj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spcBef>
                <a:spcPct val="50000"/>
              </a:spcBef>
              <a:defRPr sz="1400">
                <a:solidFill>
                  <a:srgbClr val="660066"/>
                </a:solidFill>
                <a:latin typeface="Impact" panose="020B0806030902050204" pitchFamily="34" charset="0"/>
                <a:ea typeface="宋体" panose="02010600030101010101" pitchFamily="2" charset="-122"/>
              </a:defRPr>
            </a:lvl1pPr>
          </a:lstStyle>
          <a:p>
            <a:fld id="{3AD91769-2F5A-44F7-8C97-23F6221EF4F8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1"/>
          </a:solidFill>
          <a:effectLst/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45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0.png"/><Relationship Id="rId5" Type="http://schemas.openxmlformats.org/officeDocument/2006/relationships/image" Target="../media/image120.png"/><Relationship Id="rId4" Type="http://schemas.openxmlformats.org/officeDocument/2006/relationships/image" Target="../media/image11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8254" y="2305981"/>
            <a:ext cx="9005455" cy="156847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zh-CN" altLang="en-US" sz="60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第七章 图（3）</a:t>
            </a:r>
            <a:endParaRPr lang="zh-CN" altLang="en-US" sz="6000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1000897" y="4277360"/>
            <a:ext cx="7654788" cy="916305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拓扑排序</a:t>
            </a:r>
            <a:endParaRPr lang="en-US" altLang="zh-CN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关键路径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815736" y="3044279"/>
            <a:ext cx="4576396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4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7.5 </a:t>
            </a:r>
            <a:r>
              <a:rPr lang="zh-CN" altLang="en-US" sz="4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拓扑排序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2</a:t>
            </a:fld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"/>
          <p:cNvGrpSpPr/>
          <p:nvPr/>
        </p:nvGrpSpPr>
        <p:grpSpPr bwMode="auto">
          <a:xfrm>
            <a:off x="4347139" y="298997"/>
            <a:ext cx="4796861" cy="4500563"/>
            <a:chOff x="1233" y="433"/>
            <a:chExt cx="2776" cy="2835"/>
          </a:xfrm>
        </p:grpSpPr>
        <p:sp>
          <p:nvSpPr>
            <p:cNvPr id="112673" name="Text Box 4"/>
            <p:cNvSpPr txBox="1">
              <a:spLocks noChangeArrowheads="1"/>
            </p:cNvSpPr>
            <p:nvPr/>
          </p:nvSpPr>
          <p:spPr bwMode="auto">
            <a:xfrm>
              <a:off x="1305" y="450"/>
              <a:ext cx="2704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algn="l" defTabSz="914400" rtl="0" eaLnBrk="1" fontAlgn="base" latinLnBrk="0" hangingPunct="1"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课程代号    课程名称     先修课</a:t>
              </a:r>
            </a:p>
          </p:txBody>
        </p:sp>
        <p:sp>
          <p:nvSpPr>
            <p:cNvPr id="112674" name="Text Box 5"/>
            <p:cNvSpPr txBox="1">
              <a:spLocks noChangeArrowheads="1"/>
            </p:cNvSpPr>
            <p:nvPr/>
          </p:nvSpPr>
          <p:spPr bwMode="auto">
            <a:xfrm>
              <a:off x="1461" y="709"/>
              <a:ext cx="298" cy="2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C2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C3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C4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C5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C6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C7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C8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C9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C11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C12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75" name="Rectangle 6"/>
            <p:cNvSpPr>
              <a:spLocks noChangeArrowheads="1"/>
            </p:cNvSpPr>
            <p:nvPr/>
          </p:nvSpPr>
          <p:spPr bwMode="auto">
            <a:xfrm>
              <a:off x="1233" y="433"/>
              <a:ext cx="2600" cy="26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76" name="Line 7"/>
            <p:cNvSpPr>
              <a:spLocks noChangeShapeType="1"/>
            </p:cNvSpPr>
            <p:nvPr/>
          </p:nvSpPr>
          <p:spPr bwMode="auto">
            <a:xfrm>
              <a:off x="1246" y="700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77" name="Line 8"/>
            <p:cNvSpPr>
              <a:spLocks noChangeShapeType="1"/>
            </p:cNvSpPr>
            <p:nvPr/>
          </p:nvSpPr>
          <p:spPr bwMode="auto">
            <a:xfrm>
              <a:off x="1233" y="900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78" name="Line 9"/>
            <p:cNvSpPr>
              <a:spLocks noChangeShapeType="1"/>
            </p:cNvSpPr>
            <p:nvPr/>
          </p:nvSpPr>
          <p:spPr bwMode="auto">
            <a:xfrm>
              <a:off x="1233" y="1094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79" name="Line 10"/>
            <p:cNvSpPr>
              <a:spLocks noChangeShapeType="1"/>
            </p:cNvSpPr>
            <p:nvPr/>
          </p:nvSpPr>
          <p:spPr bwMode="auto">
            <a:xfrm>
              <a:off x="1233" y="1289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80" name="Line 11"/>
            <p:cNvSpPr>
              <a:spLocks noChangeShapeType="1"/>
            </p:cNvSpPr>
            <p:nvPr/>
          </p:nvSpPr>
          <p:spPr bwMode="auto">
            <a:xfrm>
              <a:off x="1233" y="1483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81" name="Line 12"/>
            <p:cNvSpPr>
              <a:spLocks noChangeShapeType="1"/>
            </p:cNvSpPr>
            <p:nvPr/>
          </p:nvSpPr>
          <p:spPr bwMode="auto">
            <a:xfrm>
              <a:off x="1233" y="1678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82" name="Line 13"/>
            <p:cNvSpPr>
              <a:spLocks noChangeShapeType="1"/>
            </p:cNvSpPr>
            <p:nvPr/>
          </p:nvSpPr>
          <p:spPr bwMode="auto">
            <a:xfrm>
              <a:off x="1233" y="1872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83" name="Line 14"/>
            <p:cNvSpPr>
              <a:spLocks noChangeShapeType="1"/>
            </p:cNvSpPr>
            <p:nvPr/>
          </p:nvSpPr>
          <p:spPr bwMode="auto">
            <a:xfrm>
              <a:off x="1233" y="2067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84" name="Line 15"/>
            <p:cNvSpPr>
              <a:spLocks noChangeShapeType="1"/>
            </p:cNvSpPr>
            <p:nvPr/>
          </p:nvSpPr>
          <p:spPr bwMode="auto">
            <a:xfrm>
              <a:off x="1233" y="2261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85" name="Line 16"/>
            <p:cNvSpPr>
              <a:spLocks noChangeShapeType="1"/>
            </p:cNvSpPr>
            <p:nvPr/>
          </p:nvSpPr>
          <p:spPr bwMode="auto">
            <a:xfrm>
              <a:off x="1233" y="2456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86" name="Line 17"/>
            <p:cNvSpPr>
              <a:spLocks noChangeShapeType="1"/>
            </p:cNvSpPr>
            <p:nvPr/>
          </p:nvSpPr>
          <p:spPr bwMode="auto">
            <a:xfrm>
              <a:off x="1233" y="2650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87" name="Line 18"/>
            <p:cNvSpPr>
              <a:spLocks noChangeShapeType="1"/>
            </p:cNvSpPr>
            <p:nvPr/>
          </p:nvSpPr>
          <p:spPr bwMode="auto">
            <a:xfrm>
              <a:off x="1233" y="2845"/>
              <a:ext cx="2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88" name="Line 19"/>
            <p:cNvSpPr>
              <a:spLocks noChangeShapeType="1"/>
            </p:cNvSpPr>
            <p:nvPr/>
          </p:nvSpPr>
          <p:spPr bwMode="auto">
            <a:xfrm>
              <a:off x="2021" y="433"/>
              <a:ext cx="0" cy="26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89" name="Line 20"/>
            <p:cNvSpPr>
              <a:spLocks noChangeShapeType="1"/>
            </p:cNvSpPr>
            <p:nvPr/>
          </p:nvSpPr>
          <p:spPr bwMode="auto">
            <a:xfrm>
              <a:off x="2994" y="433"/>
              <a:ext cx="0" cy="26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90" name="Text Box 21"/>
            <p:cNvSpPr txBox="1">
              <a:spLocks noChangeArrowheads="1"/>
            </p:cNvSpPr>
            <p:nvPr/>
          </p:nvSpPr>
          <p:spPr bwMode="auto">
            <a:xfrm>
              <a:off x="3026" y="690"/>
              <a:ext cx="768" cy="25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无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C1,C2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C3,C4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C11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C3.C5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C3,C6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无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C9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C9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C1,C9,C10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91" name="Text Box 22"/>
            <p:cNvSpPr txBox="1">
              <a:spLocks noChangeArrowheads="1"/>
            </p:cNvSpPr>
            <p:nvPr/>
          </p:nvSpPr>
          <p:spPr bwMode="auto">
            <a:xfrm>
              <a:off x="2037" y="678"/>
              <a:ext cx="988" cy="2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程序设计基础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离散数学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数据结构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汇编语言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形式语言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计算机原理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编译原理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操作系统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高等数学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线性代数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普通物理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数值分析</a:t>
              </a:r>
            </a:p>
          </p:txBody>
        </p:sp>
      </p:grpSp>
      <p:grpSp>
        <p:nvGrpSpPr>
          <p:cNvPr id="55319" name="Group 23"/>
          <p:cNvGrpSpPr/>
          <p:nvPr/>
        </p:nvGrpSpPr>
        <p:grpSpPr bwMode="auto">
          <a:xfrm>
            <a:off x="332205" y="2450551"/>
            <a:ext cx="3730625" cy="3850640"/>
            <a:chOff x="1156" y="274"/>
            <a:chExt cx="2717" cy="2655"/>
          </a:xfrm>
        </p:grpSpPr>
        <p:sp>
          <p:nvSpPr>
            <p:cNvPr id="112644" name="Oval 24"/>
            <p:cNvSpPr>
              <a:spLocks noChangeArrowheads="1"/>
            </p:cNvSpPr>
            <p:nvPr/>
          </p:nvSpPr>
          <p:spPr bwMode="auto">
            <a:xfrm>
              <a:off x="1156" y="1155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</a:t>
              </a:r>
            </a:p>
          </p:txBody>
        </p:sp>
        <p:sp>
          <p:nvSpPr>
            <p:cNvPr id="112645" name="Oval 25"/>
            <p:cNvSpPr>
              <a:spLocks noChangeArrowheads="1"/>
            </p:cNvSpPr>
            <p:nvPr/>
          </p:nvSpPr>
          <p:spPr bwMode="auto">
            <a:xfrm>
              <a:off x="1797" y="728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C2</a:t>
              </a:r>
            </a:p>
          </p:txBody>
        </p:sp>
        <p:sp>
          <p:nvSpPr>
            <p:cNvPr id="112646" name="Oval 26"/>
            <p:cNvSpPr>
              <a:spLocks noChangeArrowheads="1"/>
            </p:cNvSpPr>
            <p:nvPr/>
          </p:nvSpPr>
          <p:spPr bwMode="auto">
            <a:xfrm>
              <a:off x="2475" y="1155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C3</a:t>
              </a:r>
            </a:p>
          </p:txBody>
        </p:sp>
        <p:sp>
          <p:nvSpPr>
            <p:cNvPr id="112647" name="Oval 27"/>
            <p:cNvSpPr>
              <a:spLocks noChangeArrowheads="1"/>
            </p:cNvSpPr>
            <p:nvPr/>
          </p:nvSpPr>
          <p:spPr bwMode="auto">
            <a:xfrm>
              <a:off x="1841" y="274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C4</a:t>
              </a:r>
            </a:p>
          </p:txBody>
        </p:sp>
        <p:sp>
          <p:nvSpPr>
            <p:cNvPr id="112648" name="Oval 28"/>
            <p:cNvSpPr>
              <a:spLocks noChangeArrowheads="1"/>
            </p:cNvSpPr>
            <p:nvPr/>
          </p:nvSpPr>
          <p:spPr bwMode="auto">
            <a:xfrm>
              <a:off x="3152" y="283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C5</a:t>
              </a:r>
            </a:p>
          </p:txBody>
        </p:sp>
        <p:sp>
          <p:nvSpPr>
            <p:cNvPr id="112649" name="Oval 29"/>
            <p:cNvSpPr>
              <a:spLocks noChangeArrowheads="1"/>
            </p:cNvSpPr>
            <p:nvPr/>
          </p:nvSpPr>
          <p:spPr bwMode="auto">
            <a:xfrm>
              <a:off x="2919" y="2195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C6</a:t>
              </a:r>
            </a:p>
          </p:txBody>
        </p:sp>
        <p:sp>
          <p:nvSpPr>
            <p:cNvPr id="112650" name="Oval 30"/>
            <p:cNvSpPr>
              <a:spLocks noChangeArrowheads="1"/>
            </p:cNvSpPr>
            <p:nvPr/>
          </p:nvSpPr>
          <p:spPr bwMode="auto">
            <a:xfrm>
              <a:off x="3541" y="1173"/>
              <a:ext cx="310" cy="25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C7</a:t>
              </a:r>
            </a:p>
          </p:txBody>
        </p:sp>
        <p:sp>
          <p:nvSpPr>
            <p:cNvPr id="112651" name="Oval 31"/>
            <p:cNvSpPr>
              <a:spLocks noChangeArrowheads="1"/>
            </p:cNvSpPr>
            <p:nvPr/>
          </p:nvSpPr>
          <p:spPr bwMode="auto">
            <a:xfrm>
              <a:off x="3563" y="1761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C8</a:t>
              </a:r>
            </a:p>
          </p:txBody>
        </p:sp>
        <p:sp>
          <p:nvSpPr>
            <p:cNvPr id="112652" name="Oval 32"/>
            <p:cNvSpPr>
              <a:spLocks noChangeArrowheads="1"/>
            </p:cNvSpPr>
            <p:nvPr/>
          </p:nvSpPr>
          <p:spPr bwMode="auto">
            <a:xfrm>
              <a:off x="1164" y="2173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C9</a:t>
              </a:r>
            </a:p>
          </p:txBody>
        </p:sp>
        <p:sp>
          <p:nvSpPr>
            <p:cNvPr id="112653" name="Oval 33"/>
            <p:cNvSpPr>
              <a:spLocks noChangeArrowheads="1"/>
            </p:cNvSpPr>
            <p:nvPr/>
          </p:nvSpPr>
          <p:spPr bwMode="auto">
            <a:xfrm>
              <a:off x="1807" y="2152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C10</a:t>
              </a:r>
            </a:p>
          </p:txBody>
        </p:sp>
        <p:sp>
          <p:nvSpPr>
            <p:cNvPr id="112654" name="Oval 34"/>
            <p:cNvSpPr>
              <a:spLocks noChangeArrowheads="1"/>
            </p:cNvSpPr>
            <p:nvPr/>
          </p:nvSpPr>
          <p:spPr bwMode="auto">
            <a:xfrm>
              <a:off x="1819" y="2650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C11</a:t>
              </a:r>
            </a:p>
          </p:txBody>
        </p:sp>
        <p:sp>
          <p:nvSpPr>
            <p:cNvPr id="112655" name="Oval 35"/>
            <p:cNvSpPr>
              <a:spLocks noChangeArrowheads="1"/>
            </p:cNvSpPr>
            <p:nvPr/>
          </p:nvSpPr>
          <p:spPr bwMode="auto">
            <a:xfrm>
              <a:off x="1797" y="1551"/>
              <a:ext cx="310" cy="27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C12</a:t>
              </a:r>
            </a:p>
          </p:txBody>
        </p:sp>
        <p:sp>
          <p:nvSpPr>
            <p:cNvPr id="112656" name="Line 36"/>
            <p:cNvSpPr>
              <a:spLocks noChangeShapeType="1"/>
            </p:cNvSpPr>
            <p:nvPr/>
          </p:nvSpPr>
          <p:spPr bwMode="auto">
            <a:xfrm>
              <a:off x="1466" y="1298"/>
              <a:ext cx="10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57" name="Line 37"/>
            <p:cNvSpPr>
              <a:spLocks noChangeShapeType="1"/>
            </p:cNvSpPr>
            <p:nvPr/>
          </p:nvSpPr>
          <p:spPr bwMode="auto">
            <a:xfrm flipV="1">
              <a:off x="1434" y="978"/>
              <a:ext cx="411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58" name="Line 38"/>
            <p:cNvSpPr>
              <a:spLocks noChangeShapeType="1"/>
            </p:cNvSpPr>
            <p:nvPr/>
          </p:nvSpPr>
          <p:spPr bwMode="auto">
            <a:xfrm>
              <a:off x="2089" y="933"/>
              <a:ext cx="434" cy="2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59" name="Line 39"/>
            <p:cNvSpPr>
              <a:spLocks noChangeShapeType="1"/>
            </p:cNvSpPr>
            <p:nvPr/>
          </p:nvSpPr>
          <p:spPr bwMode="auto">
            <a:xfrm flipV="1">
              <a:off x="1378" y="500"/>
              <a:ext cx="522" cy="6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60" name="Line 40"/>
            <p:cNvSpPr>
              <a:spLocks noChangeShapeType="1"/>
            </p:cNvSpPr>
            <p:nvPr/>
          </p:nvSpPr>
          <p:spPr bwMode="auto">
            <a:xfrm>
              <a:off x="2167" y="411"/>
              <a:ext cx="9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61" name="Line 41"/>
            <p:cNvSpPr>
              <a:spLocks noChangeShapeType="1"/>
            </p:cNvSpPr>
            <p:nvPr/>
          </p:nvSpPr>
          <p:spPr bwMode="auto">
            <a:xfrm flipV="1">
              <a:off x="2734" y="544"/>
              <a:ext cx="489" cy="6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62" name="Line 42"/>
            <p:cNvSpPr>
              <a:spLocks noChangeShapeType="1"/>
            </p:cNvSpPr>
            <p:nvPr/>
          </p:nvSpPr>
          <p:spPr bwMode="auto">
            <a:xfrm>
              <a:off x="2789" y="1289"/>
              <a:ext cx="7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63" name="Line 43"/>
            <p:cNvSpPr>
              <a:spLocks noChangeShapeType="1"/>
            </p:cNvSpPr>
            <p:nvPr/>
          </p:nvSpPr>
          <p:spPr bwMode="auto">
            <a:xfrm>
              <a:off x="3400" y="544"/>
              <a:ext cx="267" cy="6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64" name="Line 44"/>
            <p:cNvSpPr>
              <a:spLocks noChangeShapeType="1"/>
            </p:cNvSpPr>
            <p:nvPr/>
          </p:nvSpPr>
          <p:spPr bwMode="auto">
            <a:xfrm>
              <a:off x="1422" y="1389"/>
              <a:ext cx="378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65" name="Line 45"/>
            <p:cNvSpPr>
              <a:spLocks noChangeShapeType="1"/>
            </p:cNvSpPr>
            <p:nvPr/>
          </p:nvSpPr>
          <p:spPr bwMode="auto">
            <a:xfrm flipV="1">
              <a:off x="1434" y="1767"/>
              <a:ext cx="388" cy="4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66" name="Line 46"/>
            <p:cNvSpPr>
              <a:spLocks noChangeShapeType="1"/>
            </p:cNvSpPr>
            <p:nvPr/>
          </p:nvSpPr>
          <p:spPr bwMode="auto">
            <a:xfrm>
              <a:off x="1478" y="2300"/>
              <a:ext cx="3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67" name="Line 47"/>
            <p:cNvSpPr>
              <a:spLocks noChangeShapeType="1"/>
            </p:cNvSpPr>
            <p:nvPr/>
          </p:nvSpPr>
          <p:spPr bwMode="auto">
            <a:xfrm flipV="1">
              <a:off x="1956" y="1822"/>
              <a:ext cx="0" cy="3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68" name="Line 48"/>
            <p:cNvSpPr>
              <a:spLocks noChangeShapeType="1"/>
            </p:cNvSpPr>
            <p:nvPr/>
          </p:nvSpPr>
          <p:spPr bwMode="auto">
            <a:xfrm>
              <a:off x="1400" y="2411"/>
              <a:ext cx="434" cy="3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69" name="Line 49"/>
            <p:cNvSpPr>
              <a:spLocks noChangeShapeType="1"/>
            </p:cNvSpPr>
            <p:nvPr/>
          </p:nvSpPr>
          <p:spPr bwMode="auto">
            <a:xfrm flipV="1">
              <a:off x="2122" y="2333"/>
              <a:ext cx="789" cy="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70" name="Line 50"/>
            <p:cNvSpPr>
              <a:spLocks noChangeShapeType="1"/>
            </p:cNvSpPr>
            <p:nvPr/>
          </p:nvSpPr>
          <p:spPr bwMode="auto">
            <a:xfrm flipV="1">
              <a:off x="3212" y="2033"/>
              <a:ext cx="411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71" name="Line 51"/>
            <p:cNvSpPr>
              <a:spLocks noChangeShapeType="1"/>
            </p:cNvSpPr>
            <p:nvPr/>
          </p:nvSpPr>
          <p:spPr bwMode="auto">
            <a:xfrm>
              <a:off x="2756" y="1389"/>
              <a:ext cx="822" cy="4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-287313" y="245889"/>
            <a:ext cx="4522470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eaLnBrk="1" latinLnBrk="0" hangingPunct="1"/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问题提出(选课)</a:t>
            </a:r>
          </a:p>
          <a:p>
            <a:pPr lvl="2" eaLnBrk="1" latinLnBrk="0" hangingPunct="1"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顶点——表示课程</a:t>
            </a:r>
          </a:p>
          <a:p>
            <a:pPr lvl="2" eaLnBrk="1" latinLnBrk="0" hangingPunct="1"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有向弧——表示先决条件，若课程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是课程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的先决条件，则图中有弧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&lt;i,j&gt;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469908" y="4850415"/>
            <a:ext cx="5462182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eaLnBrk="1" hangingPunct="1"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应按怎样的顺序学习这些课程，才能无矛盾、顺利地完成学业  </a:t>
            </a:r>
            <a:r>
              <a: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(拓扑排序)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190BF47-21B2-FC45-9FE3-6DE012B9D27B}"/>
              </a:ext>
            </a:extLst>
          </p:cNvPr>
          <p:cNvGrpSpPr/>
          <p:nvPr/>
        </p:nvGrpSpPr>
        <p:grpSpPr>
          <a:xfrm>
            <a:off x="2424546" y="6301191"/>
            <a:ext cx="5839104" cy="368300"/>
            <a:chOff x="2424546" y="6301191"/>
            <a:chExt cx="5839104" cy="368300"/>
          </a:xfrm>
        </p:grpSpPr>
        <p:sp>
          <p:nvSpPr>
            <p:cNvPr id="56" name="文本框 55"/>
            <p:cNvSpPr txBox="1"/>
            <p:nvPr/>
          </p:nvSpPr>
          <p:spPr>
            <a:xfrm>
              <a:off x="2424546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</a:t>
              </a:r>
              <a:endParaRPr kumimoji="1" lang="en-US" altLang="zh-CN" sz="18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877783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C2</a:t>
              </a:r>
              <a:endParaRPr kumimoji="1" lang="en-US" altLang="zh-CN" sz="18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331020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C3</a:t>
              </a:r>
              <a:endParaRPr kumimoji="1" lang="en-US" altLang="zh-CN" sz="18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782447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C4</a:t>
              </a:r>
              <a:endParaRPr kumimoji="1" lang="en-US" altLang="zh-CN" sz="18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4235684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C5</a:t>
              </a:r>
              <a:endParaRPr kumimoji="1" lang="en-US" altLang="zh-CN" sz="18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4687111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C7</a:t>
              </a:r>
              <a:endParaRPr kumimoji="1" lang="en-US" altLang="zh-CN" sz="18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152199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C9</a:t>
              </a:r>
              <a:endParaRPr kumimoji="1" lang="en-US" altLang="zh-CN" sz="18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5605436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lang="en-US" altLang="zh-CN" sz="180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C10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6199350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C11</a:t>
              </a:r>
              <a:endParaRPr kumimoji="1" lang="en-US" altLang="zh-CN" sz="18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773865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C6</a:t>
              </a:r>
              <a:endParaRPr kumimoji="1" lang="en-US" altLang="zh-CN" sz="18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227102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lang="en-US" altLang="zh-CN" sz="180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C12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7810413" y="6301191"/>
              <a:ext cx="453237" cy="3683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C8</a:t>
              </a:r>
            </a:p>
          </p:txBody>
        </p:sp>
      </p:grp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3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587170A-1212-5F49-B41D-582F1DD7F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拓扑排序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1" y="806988"/>
            <a:ext cx="8954814" cy="5918526"/>
          </a:xfrm>
        </p:spPr>
        <p:txBody>
          <a:bodyPr/>
          <a:lstStyle/>
          <a:p>
            <a:pPr lvl="1" eaLnBrk="1" hangingPunct="1">
              <a:buFont typeface="Wingdings" panose="05000000000000000000" charset="0"/>
              <a:buChar char="p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一般定义</a:t>
            </a:r>
          </a:p>
          <a:p>
            <a:pPr lvl="2" eaLnBrk="1" hangingPunct="1"/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用顶点表示活动、弧表示活动间优先关系的有向图G称为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AOV网 (Activity On Vertex network).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&lt;vi,vj&gt;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是G中有向边</a:t>
            </a:r>
            <a:b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vi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vj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的直接前驱；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vj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vi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的直接后继</a:t>
            </a:r>
          </a:p>
          <a:p>
            <a:pPr lvl="3" eaLnBrk="1" hangingPunct="1"/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2" eaLnBrk="1" hangingPunct="1"/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如果G的顶点可以排成一个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线性序列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使得：任何节点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vi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的直接前驱都排在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vi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之前。那么这个线性序列称作G中顶点的拓扑序列。</a:t>
            </a:r>
          </a:p>
          <a:p>
            <a:pPr lvl="2" eaLnBrk="1" hangingPunct="1"/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2" eaLnBrk="1" hangingPunct="1"/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计算拓扑序列的过程称作拓扑排序。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52775" y="1123950"/>
            <a:ext cx="2838450" cy="1965960"/>
            <a:chOff x="5148" y="3008"/>
            <a:chExt cx="4470" cy="2607"/>
          </a:xfrm>
        </p:grpSpPr>
        <p:sp>
          <p:nvSpPr>
            <p:cNvPr id="113669" name="Oval 3"/>
            <p:cNvSpPr>
              <a:spLocks noChangeArrowheads="1"/>
            </p:cNvSpPr>
            <p:nvPr/>
          </p:nvSpPr>
          <p:spPr bwMode="auto">
            <a:xfrm>
              <a:off x="5148" y="4018"/>
              <a:ext cx="851" cy="6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C1</a:t>
              </a:r>
            </a:p>
          </p:txBody>
        </p:sp>
        <p:sp>
          <p:nvSpPr>
            <p:cNvPr id="113670" name="Oval 4"/>
            <p:cNvSpPr>
              <a:spLocks noChangeArrowheads="1"/>
            </p:cNvSpPr>
            <p:nvPr/>
          </p:nvSpPr>
          <p:spPr bwMode="auto">
            <a:xfrm>
              <a:off x="6907" y="3008"/>
              <a:ext cx="851" cy="6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C2</a:t>
              </a:r>
            </a:p>
          </p:txBody>
        </p:sp>
        <p:sp>
          <p:nvSpPr>
            <p:cNvPr id="113671" name="Oval 5"/>
            <p:cNvSpPr>
              <a:spLocks noChangeArrowheads="1"/>
            </p:cNvSpPr>
            <p:nvPr/>
          </p:nvSpPr>
          <p:spPr bwMode="auto">
            <a:xfrm>
              <a:off x="8768" y="4018"/>
              <a:ext cx="851" cy="6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C3</a:t>
              </a:r>
            </a:p>
          </p:txBody>
        </p:sp>
        <p:sp>
          <p:nvSpPr>
            <p:cNvPr id="113680" name="Oval 14"/>
            <p:cNvSpPr>
              <a:spLocks noChangeArrowheads="1"/>
            </p:cNvSpPr>
            <p:nvPr/>
          </p:nvSpPr>
          <p:spPr bwMode="auto">
            <a:xfrm>
              <a:off x="6907" y="4955"/>
              <a:ext cx="851" cy="6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C4</a:t>
              </a:r>
            </a:p>
          </p:txBody>
        </p:sp>
        <p:sp>
          <p:nvSpPr>
            <p:cNvPr id="113682" name="Line 16"/>
            <p:cNvSpPr>
              <a:spLocks noChangeShapeType="1"/>
            </p:cNvSpPr>
            <p:nvPr/>
          </p:nvSpPr>
          <p:spPr bwMode="auto">
            <a:xfrm flipV="1">
              <a:off x="5911" y="3599"/>
              <a:ext cx="1128" cy="5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683" name="Line 17"/>
            <p:cNvSpPr>
              <a:spLocks noChangeShapeType="1"/>
            </p:cNvSpPr>
            <p:nvPr/>
          </p:nvSpPr>
          <p:spPr bwMode="auto">
            <a:xfrm>
              <a:off x="7709" y="3493"/>
              <a:ext cx="1191" cy="6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684" name="Line 18"/>
            <p:cNvSpPr>
              <a:spLocks noChangeShapeType="1"/>
            </p:cNvSpPr>
            <p:nvPr/>
          </p:nvSpPr>
          <p:spPr bwMode="auto">
            <a:xfrm flipV="1">
              <a:off x="7758" y="4625"/>
              <a:ext cx="1191" cy="5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689" name="Line 23"/>
            <p:cNvSpPr>
              <a:spLocks noChangeShapeType="1"/>
            </p:cNvSpPr>
            <p:nvPr/>
          </p:nvSpPr>
          <p:spPr bwMode="auto">
            <a:xfrm>
              <a:off x="5878" y="4572"/>
              <a:ext cx="1038" cy="5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6351" name="Text Box 31"/>
          <p:cNvSpPr txBox="1">
            <a:spLocks noChangeArrowheads="1"/>
          </p:cNvSpPr>
          <p:nvPr/>
        </p:nvSpPr>
        <p:spPr bwMode="auto">
          <a:xfrm>
            <a:off x="2289748" y="3752423"/>
            <a:ext cx="450088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拓扑序列：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C1 — C2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 C4 — C3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或      ：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C1 — C4 — C2 — C3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352" name="Text Box 32"/>
          <p:cNvSpPr txBox="1">
            <a:spLocks noChangeArrowheads="1"/>
          </p:cNvSpPr>
          <p:nvPr/>
        </p:nvSpPr>
        <p:spPr bwMode="auto">
          <a:xfrm>
            <a:off x="2136979" y="4945367"/>
            <a:ext cx="4806315" cy="460375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一个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AOV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网的拓扑序列不是唯一的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156825A-1EBD-E54F-A6D2-A3548A75C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5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51" grpId="0" uiExpand="1" build="p" autoUpdateAnimBg="0"/>
      <p:bldP spid="5635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84605" y="1243965"/>
            <a:ext cx="6895568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 indent="-1371600" eaLnBrk="1" hangingPunct="1"/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定理：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AOV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网无回路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它存在拓扑序列。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84605" y="2192020"/>
            <a:ext cx="7019136" cy="3046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 indent="-1371600" eaLnBrk="1" hangingPunct="1"/>
            <a:r>
              <a:rPr kumimoji="1" lang="zh-CN" altLang="zh-CN" sz="24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证明：有回路时，明显不存在拓扑序列。</a:t>
            </a:r>
          </a:p>
          <a:p>
            <a:pPr lvl="3" indent="-1371600" eaLnBrk="1" hangingPunct="1"/>
            <a:endParaRPr kumimoji="1" lang="zh-CN" altLang="zh-CN" sz="240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  <a:p>
            <a:pPr lvl="3" indent="-1371600" eaLnBrk="1" hangingPunct="1"/>
            <a:r>
              <a:rPr kumimoji="1" lang="zh-CN" altLang="zh-CN" sz="24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假设无回路，我们来证明拓扑序列存在。</a:t>
            </a:r>
          </a:p>
          <a:p>
            <a:pPr lvl="3" indent="-1371600" eaLnBrk="1" hangingPunct="1"/>
            <a:endParaRPr kumimoji="1" lang="zh-CN" altLang="zh-CN" sz="240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  <a:p>
            <a:pPr lvl="3" indent="-1371600" eaLnBrk="1" hangingPunct="1"/>
            <a:r>
              <a:rPr kumimoji="1" lang="zh-CN" altLang="zh-CN" sz="24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只要证明存在入度为0的点</a:t>
            </a:r>
            <a:r>
              <a:rPr kumimoji="1" lang="zh-CN" altLang="zh-CN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(想想</a:t>
            </a:r>
            <a:r>
              <a:rPr kumimoji="1" lang="zh-CN" altLang="zh-CN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why</a:t>
            </a:r>
            <a:r>
              <a:rPr kumimoji="1" lang="zh-CN" altLang="zh-CN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?)</a:t>
            </a:r>
          </a:p>
          <a:p>
            <a:pPr lvl="3" indent="-1371600" eaLnBrk="1" hangingPunct="1"/>
            <a:endParaRPr kumimoji="1" lang="zh-CN" altLang="zh-CN" sz="240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  <a:p>
            <a:pPr lvl="3" indent="-1371600" eaLnBrk="1" hangingPunct="1"/>
            <a:r>
              <a:rPr kumimoji="1" lang="zh-CN" altLang="zh-CN" sz="24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假设所有点入度&gt;=1，一定能找到回路。</a:t>
            </a:r>
            <a:r>
              <a:rPr kumimoji="1" lang="zh-CN" altLang="zh-CN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(</a:t>
            </a:r>
            <a:r>
              <a:rPr kumimoji="1" lang="zh-CN" altLang="zh-CN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why?</a:t>
            </a:r>
            <a:r>
              <a:rPr kumimoji="1" lang="zh-CN" altLang="zh-CN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)</a:t>
            </a:r>
          </a:p>
          <a:p>
            <a:pPr lvl="3" indent="-1371600" eaLnBrk="1" hangingPunct="1"/>
            <a:endParaRPr kumimoji="1" lang="zh-CN" altLang="zh-CN" sz="2400" noProof="0" dirty="0">
              <a:ln>
                <a:noFill/>
              </a:ln>
              <a:solidFill>
                <a:srgbClr val="9933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01B49A0A-1D3C-4D44-8B1C-72297B63D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定理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6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B8387EB-CB9E-B741-AC3F-9C6CDD49ACE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1"/>
            <a:r>
              <a:rPr lang="zh-CN" altLang="zh-CN" sz="2800" b="1" dirty="0">
                <a:solidFill>
                  <a:srgbClr val="00B0F0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拓扑排序的方法</a:t>
            </a:r>
            <a:r>
              <a:rPr lang="en-US" altLang="zh-CN" sz="2800" b="1" dirty="0">
                <a:solidFill>
                  <a:srgbClr val="00B0F0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:</a:t>
            </a:r>
            <a:endParaRPr lang="zh-CN" altLang="zh-CN" sz="2800" b="1" dirty="0">
              <a:solidFill>
                <a:srgbClr val="00B0F0"/>
              </a:solidFill>
              <a:latin typeface="黑体" panose="02010609060101010101" pitchFamily="49" charset="-122"/>
              <a:cs typeface="黑体" panose="02010609060101010101" pitchFamily="49" charset="-122"/>
            </a:endParaRPr>
          </a:p>
          <a:p>
            <a:pPr lvl="2"/>
            <a:r>
              <a:rPr lang="en-US" altLang="zh-CN" sz="2800" dirty="0">
                <a:latin typeface="黑体" panose="02010609060101010101" pitchFamily="49" charset="-122"/>
                <a:cs typeface="黑体" panose="02010609060101010101" pitchFamily="49" charset="-122"/>
              </a:rPr>
              <a:t>1. </a:t>
            </a:r>
            <a:r>
              <a:rPr lang="zh-CN" altLang="zh-CN" sz="2800" dirty="0">
                <a:latin typeface="黑体" panose="02010609060101010101" pitchFamily="49" charset="-122"/>
                <a:cs typeface="黑体" panose="02010609060101010101" pitchFamily="49" charset="-122"/>
              </a:rPr>
              <a:t>选一个没有前驱的顶点且输出之</a:t>
            </a:r>
          </a:p>
          <a:p>
            <a:pPr lvl="2"/>
            <a:r>
              <a:rPr lang="en-US" altLang="zh-CN" sz="2800" dirty="0">
                <a:latin typeface="黑体" panose="02010609060101010101" pitchFamily="49" charset="-122"/>
                <a:cs typeface="黑体" panose="02010609060101010101" pitchFamily="49" charset="-122"/>
              </a:rPr>
              <a:t>2. </a:t>
            </a:r>
            <a:r>
              <a:rPr lang="zh-CN" altLang="zh-CN" sz="2800" dirty="0">
                <a:latin typeface="黑体" panose="02010609060101010101" pitchFamily="49" charset="-122"/>
                <a:cs typeface="黑体" panose="02010609060101010101" pitchFamily="49" charset="-122"/>
              </a:rPr>
              <a:t>从图中删除该顶点和所有以它为尾的弧</a:t>
            </a:r>
          </a:p>
          <a:p>
            <a:pPr lvl="2"/>
            <a:endParaRPr lang="zh-CN" altLang="zh-CN" sz="2800" dirty="0">
              <a:latin typeface="黑体" panose="02010609060101010101" pitchFamily="49" charset="-122"/>
              <a:cs typeface="黑体" panose="02010609060101010101" pitchFamily="49" charset="-122"/>
            </a:endParaRPr>
          </a:p>
          <a:p>
            <a:pPr lvl="2"/>
            <a:r>
              <a:rPr lang="zh-CN" altLang="zh-CN" sz="2800" dirty="0">
                <a:latin typeface="黑体" panose="02010609060101010101" pitchFamily="49" charset="-122"/>
                <a:cs typeface="黑体" panose="02010609060101010101" pitchFamily="49" charset="-122"/>
              </a:rPr>
              <a:t>重复上述两步，直至全部顶点均已输出；或者当图中不存在无前驱的顶点为止</a:t>
            </a:r>
            <a:endParaRPr lang="zh-CN" altLang="en-US" sz="2800" dirty="0">
              <a:latin typeface="黑体" panose="02010609060101010101" pitchFamily="49" charset="-122"/>
              <a:cs typeface="黑体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C1261F41-E6A6-564C-AF02-323C96F13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b="1" dirty="0">
                <a:solidFill>
                  <a:schemeClr val="bg1">
                    <a:lumMod val="95000"/>
                  </a:schemeClr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拓扑排序的方法</a:t>
            </a:r>
            <a:r>
              <a:rPr lang="en-US" altLang="zh-CN" b="1" dirty="0">
                <a:solidFill>
                  <a:schemeClr val="bg1">
                    <a:lumMod val="95000"/>
                  </a:schemeClr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: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7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04" name="Oval 3"/>
          <p:cNvSpPr>
            <a:spLocks noChangeArrowheads="1"/>
          </p:cNvSpPr>
          <p:nvPr/>
        </p:nvSpPr>
        <p:spPr bwMode="auto">
          <a:xfrm>
            <a:off x="2226310" y="1952436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C1</a:t>
            </a:r>
          </a:p>
        </p:txBody>
      </p:sp>
      <p:sp>
        <p:nvSpPr>
          <p:cNvPr id="114705" name="Oval 4"/>
          <p:cNvSpPr>
            <a:spLocks noChangeArrowheads="1"/>
          </p:cNvSpPr>
          <p:nvPr/>
        </p:nvSpPr>
        <p:spPr bwMode="auto">
          <a:xfrm>
            <a:off x="3343522" y="1310828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C2</a:t>
            </a:r>
          </a:p>
        </p:txBody>
      </p:sp>
      <p:sp>
        <p:nvSpPr>
          <p:cNvPr id="114706" name="Oval 5"/>
          <p:cNvSpPr>
            <a:spLocks noChangeArrowheads="1"/>
          </p:cNvSpPr>
          <p:nvPr/>
        </p:nvSpPr>
        <p:spPr bwMode="auto">
          <a:xfrm>
            <a:off x="4525221" y="1952436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C3</a:t>
            </a:r>
          </a:p>
        </p:txBody>
      </p:sp>
      <p:sp>
        <p:nvSpPr>
          <p:cNvPr id="114707" name="Oval 6"/>
          <p:cNvSpPr>
            <a:spLocks noChangeArrowheads="1"/>
          </p:cNvSpPr>
          <p:nvPr/>
        </p:nvSpPr>
        <p:spPr bwMode="auto">
          <a:xfrm>
            <a:off x="3420210" y="628650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C4</a:t>
            </a:r>
          </a:p>
        </p:txBody>
      </p:sp>
      <p:sp>
        <p:nvSpPr>
          <p:cNvPr id="114708" name="Oval 7"/>
          <p:cNvSpPr>
            <a:spLocks noChangeArrowheads="1"/>
          </p:cNvSpPr>
          <p:nvPr/>
        </p:nvSpPr>
        <p:spPr bwMode="auto">
          <a:xfrm>
            <a:off x="5705178" y="642173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C5</a:t>
            </a:r>
          </a:p>
        </p:txBody>
      </p:sp>
      <p:sp>
        <p:nvSpPr>
          <p:cNvPr id="114709" name="Oval 8"/>
          <p:cNvSpPr>
            <a:spLocks noChangeArrowheads="1"/>
          </p:cNvSpPr>
          <p:nvPr/>
        </p:nvSpPr>
        <p:spPr bwMode="auto">
          <a:xfrm>
            <a:off x="5299078" y="3515134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C6</a:t>
            </a:r>
          </a:p>
        </p:txBody>
      </p:sp>
      <p:sp>
        <p:nvSpPr>
          <p:cNvPr id="114710" name="Oval 9"/>
          <p:cNvSpPr>
            <a:spLocks noChangeArrowheads="1"/>
          </p:cNvSpPr>
          <p:nvPr/>
        </p:nvSpPr>
        <p:spPr bwMode="auto">
          <a:xfrm>
            <a:off x="6383174" y="1991049"/>
            <a:ext cx="540305" cy="52128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C7</a:t>
            </a:r>
          </a:p>
        </p:txBody>
      </p:sp>
      <p:sp>
        <p:nvSpPr>
          <p:cNvPr id="114711" name="Oval 10"/>
          <p:cNvSpPr>
            <a:spLocks noChangeArrowheads="1"/>
          </p:cNvSpPr>
          <p:nvPr/>
        </p:nvSpPr>
        <p:spPr bwMode="auto">
          <a:xfrm>
            <a:off x="6421518" y="2863008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C8</a:t>
            </a:r>
          </a:p>
        </p:txBody>
      </p:sp>
      <p:sp>
        <p:nvSpPr>
          <p:cNvPr id="114712" name="Oval 11"/>
          <p:cNvSpPr>
            <a:spLocks noChangeArrowheads="1"/>
          </p:cNvSpPr>
          <p:nvPr/>
        </p:nvSpPr>
        <p:spPr bwMode="auto">
          <a:xfrm>
            <a:off x="2240253" y="3482077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C9</a:t>
            </a:r>
          </a:p>
        </p:txBody>
      </p:sp>
      <p:sp>
        <p:nvSpPr>
          <p:cNvPr id="114713" name="Oval 12"/>
          <p:cNvSpPr>
            <a:spLocks noChangeArrowheads="1"/>
          </p:cNvSpPr>
          <p:nvPr/>
        </p:nvSpPr>
        <p:spPr bwMode="auto">
          <a:xfrm>
            <a:off x="3360951" y="3450522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C10</a:t>
            </a:r>
          </a:p>
        </p:txBody>
      </p:sp>
      <p:sp>
        <p:nvSpPr>
          <p:cNvPr id="114714" name="Oval 13"/>
          <p:cNvSpPr>
            <a:spLocks noChangeArrowheads="1"/>
          </p:cNvSpPr>
          <p:nvPr/>
        </p:nvSpPr>
        <p:spPr bwMode="auto">
          <a:xfrm>
            <a:off x="3381866" y="4198814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C11</a:t>
            </a:r>
          </a:p>
        </p:txBody>
      </p:sp>
      <p:sp>
        <p:nvSpPr>
          <p:cNvPr id="114715" name="Oval 14"/>
          <p:cNvSpPr>
            <a:spLocks noChangeArrowheads="1"/>
          </p:cNvSpPr>
          <p:nvPr/>
        </p:nvSpPr>
        <p:spPr bwMode="auto">
          <a:xfrm>
            <a:off x="3343522" y="2547463"/>
            <a:ext cx="540305" cy="56590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C12</a:t>
            </a:r>
          </a:p>
        </p:txBody>
      </p:sp>
      <p:sp>
        <p:nvSpPr>
          <p:cNvPr id="114716" name="Line 15"/>
          <p:cNvSpPr>
            <a:spLocks noChangeShapeType="1"/>
          </p:cNvSpPr>
          <p:nvPr/>
        </p:nvSpPr>
        <p:spPr bwMode="auto">
          <a:xfrm>
            <a:off x="2766615" y="2313992"/>
            <a:ext cx="178126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17" name="Line 16"/>
          <p:cNvSpPr>
            <a:spLocks noChangeShapeType="1"/>
          </p:cNvSpPr>
          <p:nvPr/>
        </p:nvSpPr>
        <p:spPr bwMode="auto">
          <a:xfrm flipV="1">
            <a:off x="2710842" y="1704875"/>
            <a:ext cx="650109" cy="4949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18" name="Line 17"/>
          <p:cNvSpPr>
            <a:spLocks noChangeShapeType="1"/>
          </p:cNvSpPr>
          <p:nvPr/>
        </p:nvSpPr>
        <p:spPr bwMode="auto">
          <a:xfrm>
            <a:off x="3852454" y="1613603"/>
            <a:ext cx="672767" cy="4669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19" name="Line 18"/>
          <p:cNvSpPr>
            <a:spLocks noChangeShapeType="1"/>
          </p:cNvSpPr>
          <p:nvPr/>
        </p:nvSpPr>
        <p:spPr bwMode="auto">
          <a:xfrm flipV="1">
            <a:off x="2613238" y="974891"/>
            <a:ext cx="768628" cy="11422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20" name="Line 19"/>
          <p:cNvSpPr>
            <a:spLocks noChangeShapeType="1"/>
          </p:cNvSpPr>
          <p:nvPr/>
        </p:nvSpPr>
        <p:spPr bwMode="auto">
          <a:xfrm>
            <a:off x="3988402" y="981190"/>
            <a:ext cx="17237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21" name="Line 20"/>
          <p:cNvSpPr>
            <a:spLocks noChangeShapeType="1"/>
          </p:cNvSpPr>
          <p:nvPr/>
        </p:nvSpPr>
        <p:spPr bwMode="auto">
          <a:xfrm flipV="1">
            <a:off x="4976637" y="1165719"/>
            <a:ext cx="833116" cy="10010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22" name="Line 21"/>
          <p:cNvSpPr>
            <a:spLocks noChangeShapeType="1"/>
          </p:cNvSpPr>
          <p:nvPr/>
        </p:nvSpPr>
        <p:spPr bwMode="auto">
          <a:xfrm>
            <a:off x="5072498" y="2300468"/>
            <a:ext cx="131764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23" name="Line 22"/>
          <p:cNvSpPr>
            <a:spLocks noChangeShapeType="1"/>
          </p:cNvSpPr>
          <p:nvPr/>
        </p:nvSpPr>
        <p:spPr bwMode="auto">
          <a:xfrm>
            <a:off x="6158336" y="1165719"/>
            <a:ext cx="444446" cy="9844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24" name="Line 23"/>
          <p:cNvSpPr>
            <a:spLocks noChangeShapeType="1"/>
          </p:cNvSpPr>
          <p:nvPr/>
        </p:nvSpPr>
        <p:spPr bwMode="auto">
          <a:xfrm>
            <a:off x="2689927" y="2322444"/>
            <a:ext cx="658824" cy="494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25" name="Line 24"/>
          <p:cNvSpPr>
            <a:spLocks noChangeShapeType="1"/>
          </p:cNvSpPr>
          <p:nvPr/>
        </p:nvSpPr>
        <p:spPr bwMode="auto">
          <a:xfrm flipV="1">
            <a:off x="2710843" y="2833578"/>
            <a:ext cx="632680" cy="8688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26" name="Line 25"/>
          <p:cNvSpPr>
            <a:spLocks noChangeShapeType="1"/>
          </p:cNvSpPr>
          <p:nvPr/>
        </p:nvSpPr>
        <p:spPr bwMode="auto">
          <a:xfrm>
            <a:off x="2787530" y="3819591"/>
            <a:ext cx="58039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27" name="Line 26"/>
          <p:cNvSpPr>
            <a:spLocks noChangeShapeType="1"/>
          </p:cNvSpPr>
          <p:nvPr/>
        </p:nvSpPr>
        <p:spPr bwMode="auto">
          <a:xfrm flipV="1">
            <a:off x="3620646" y="3113371"/>
            <a:ext cx="48364" cy="48834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28" name="Line 27"/>
          <p:cNvSpPr>
            <a:spLocks noChangeShapeType="1"/>
          </p:cNvSpPr>
          <p:nvPr/>
        </p:nvSpPr>
        <p:spPr bwMode="auto">
          <a:xfrm>
            <a:off x="2651582" y="3811303"/>
            <a:ext cx="756427" cy="6754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29" name="Line 28"/>
          <p:cNvSpPr>
            <a:spLocks noChangeShapeType="1"/>
          </p:cNvSpPr>
          <p:nvPr/>
        </p:nvSpPr>
        <p:spPr bwMode="auto">
          <a:xfrm flipV="1">
            <a:off x="3909970" y="3870369"/>
            <a:ext cx="1332776" cy="616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30" name="Line 29"/>
          <p:cNvSpPr>
            <a:spLocks noChangeShapeType="1"/>
          </p:cNvSpPr>
          <p:nvPr/>
        </p:nvSpPr>
        <p:spPr bwMode="auto">
          <a:xfrm flipV="1">
            <a:off x="5809753" y="3301681"/>
            <a:ext cx="716340" cy="45029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731" name="Line 30"/>
          <p:cNvSpPr>
            <a:spLocks noChangeShapeType="1"/>
          </p:cNvSpPr>
          <p:nvPr/>
        </p:nvSpPr>
        <p:spPr bwMode="auto">
          <a:xfrm>
            <a:off x="5014982" y="2205728"/>
            <a:ext cx="1432680" cy="9452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857872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C1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2311109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C2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2764346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C3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215773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C4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669010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C5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4120437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C7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4585525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C9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038762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C10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5632676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C11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207191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C6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6660428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C12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243739" y="5203171"/>
            <a:ext cx="453237" cy="3987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C8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8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14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1147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1147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114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147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114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114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114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147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5" dur="500"/>
                                        <p:tgtEl>
                                          <p:spTgt spid="1147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0" dur="500"/>
                                        <p:tgtEl>
                                          <p:spTgt spid="114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3" dur="500"/>
                                        <p:tgtEl>
                                          <p:spTgt spid="114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6" dur="500"/>
                                        <p:tgtEl>
                                          <p:spTgt spid="114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2000" fill="hold"/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000"/>
                                        <p:tgtEl>
                                          <p:spTgt spid="114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114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114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2000" fill="hold"/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8" dur="500"/>
                                        <p:tgtEl>
                                          <p:spTgt spid="114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2000" fill="hold"/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2000" fill="hold"/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000"/>
                                        <p:tgtEl>
                                          <p:spTgt spid="114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000"/>
                                        <p:tgtEl>
                                          <p:spTgt spid="114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/>
                                        <p:tgtEl>
                                          <p:spTgt spid="114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" dur="2000" fill="hold"/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5" dur="2000" fill="hold"/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2000" fill="hold"/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2000" fill="hold"/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04" grpId="0" bldLvl="0" animBg="1"/>
      <p:bldP spid="114705" grpId="0" bldLvl="0" animBg="1"/>
      <p:bldP spid="114706" grpId="0" bldLvl="0" animBg="1"/>
      <p:bldP spid="114707" grpId="0" bldLvl="0" animBg="1"/>
      <p:bldP spid="114708" grpId="0" bldLvl="0" animBg="1"/>
      <p:bldP spid="114709" grpId="0" bldLvl="0" animBg="1"/>
      <p:bldP spid="114710" grpId="0" bldLvl="0" animBg="1"/>
      <p:bldP spid="114711" grpId="0" bldLvl="0" animBg="1"/>
      <p:bldP spid="114712" grpId="0" bldLvl="0" animBg="1"/>
      <p:bldP spid="114713" grpId="0" bldLvl="0" animBg="1"/>
      <p:bldP spid="114714" grpId="0" bldLvl="0" animBg="1"/>
      <p:bldP spid="114715" grpId="0" bldLvl="0" animBg="1"/>
      <p:bldP spid="114716" grpId="0" bldLvl="0" animBg="1"/>
      <p:bldP spid="114717" grpId="0" bldLvl="0" animBg="1"/>
      <p:bldP spid="114718" grpId="0" bldLvl="0" animBg="1"/>
      <p:bldP spid="114719" grpId="0" bldLvl="0" animBg="1"/>
      <p:bldP spid="114720" grpId="0" bldLvl="0" animBg="1"/>
      <p:bldP spid="114721" grpId="0" bldLvl="0" animBg="1"/>
      <p:bldP spid="114722" grpId="0" bldLvl="0" animBg="1"/>
      <p:bldP spid="114723" grpId="0" bldLvl="0" animBg="1"/>
      <p:bldP spid="114724" grpId="0" bldLvl="0" animBg="1"/>
      <p:bldP spid="114725" grpId="0" bldLvl="0" animBg="1"/>
      <p:bldP spid="114726" grpId="0" bldLvl="0" animBg="1"/>
      <p:bldP spid="114727" grpId="0" bldLvl="0" animBg="1"/>
      <p:bldP spid="114728" grpId="0" bldLvl="0" animBg="1"/>
      <p:bldP spid="114729" grpId="0" bldLvl="0" animBg="1"/>
      <p:bldP spid="114730" grpId="0" bldLvl="0" animBg="1"/>
      <p:bldP spid="114731" grpId="0" bldLvl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915002E-A7A7-E242-8742-C54540A11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算法实现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61442" name="Rectangle 2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lvl="1" eaLnBrk="1" hangingPunct="1">
              <a:buFont typeface="Wingdings" panose="05000000000000000000" charset="0"/>
              <a:buChar char="p"/>
            </a:pP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算法实现（不删除边）</a:t>
            </a:r>
          </a:p>
          <a:p>
            <a:pPr lvl="2" eaLnBrk="1" hangingPunct="1"/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把邻接表中所有入度为0的顶点进栈</a:t>
            </a:r>
          </a:p>
          <a:p>
            <a:pPr lvl="2" eaLnBrk="1" hangingPunct="1"/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栈非空时，输出栈顶元素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Vj</a:t>
            </a: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并退栈；</a:t>
            </a:r>
            <a:b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在邻接表中查找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Vj</a:t>
            </a: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的直接后继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Vk</a:t>
            </a:r>
            <a:b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 把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Vk</a:t>
            </a: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的入度减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；若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Vk</a:t>
            </a: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的入度为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0</a:t>
            </a: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则进栈</a:t>
            </a:r>
          </a:p>
          <a:p>
            <a:pPr lvl="2" eaLnBrk="1" hangingPunct="1"/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重复上述操作直至栈空为止。</a:t>
            </a:r>
            <a:b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endParaRPr kumimoji="1" lang="zh-CN" altLang="zh-CN" sz="280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782955" lvl="2" indent="0" eaLnBrk="1" hangingPunct="1">
              <a:buNone/>
            </a:pP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若栈空时输出的顶点个数不是</a:t>
            </a:r>
            <a:r>
              <a:rPr kumimoji="1" lang="zh-CN" altLang="zh-CN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n</a:t>
            </a: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，则有环；</a:t>
            </a:r>
            <a:b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kumimoji="1"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否则，拓扑排序完毕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build="p" bldLvl="5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矩形 3">
            <a:extLst>
              <a:ext uri="{FF2B5EF4-FFF2-40B4-BE49-F238E27FC236}">
                <a16:creationId xmlns:a16="http://schemas.microsoft.com/office/drawing/2014/main" id="{7246F2C6-A717-9048-A8BE-E4A4FCCCB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1" y="305068"/>
            <a:ext cx="4572000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sz="1600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sz="1600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2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sz="1600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sz="1600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2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2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sz="1600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sz="1600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sz="1600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sz="1600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sz="1600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sz="1600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600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sz="1600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sz="1600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sz="1600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2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1600" dirty="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7B0218DB-041E-C943-B096-93F84C5D4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830104"/>
            <a:ext cx="32829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 dirty="0">
                <a:latin typeface="Times New Roman" panose="02020603050405020304" pitchFamily="18" charset="0"/>
              </a:rPr>
              <a:t>邻接表结点：</a:t>
            </a:r>
          </a:p>
          <a:p>
            <a:pPr eaLnBrk="1" hangingPunct="1"/>
            <a:r>
              <a:rPr kumimoji="1" lang="en-US" altLang="zh-CN" sz="2000" dirty="0">
                <a:latin typeface="Times New Roman" panose="02020603050405020304" pitchFamily="18" charset="0"/>
              </a:rPr>
              <a:t>typedef   struct  node</a:t>
            </a:r>
          </a:p>
          <a:p>
            <a:pPr eaLnBrk="1" hangingPunct="1"/>
            <a:r>
              <a:rPr kumimoji="1" lang="en-US" altLang="zh-CN" sz="2000" dirty="0">
                <a:latin typeface="Times New Roman" panose="02020603050405020304" pitchFamily="18" charset="0"/>
              </a:rPr>
              <a:t>{   int  vex;   //</a:t>
            </a:r>
            <a:r>
              <a:rPr kumimoji="1" lang="zh-CN" altLang="zh-CN" sz="2000" dirty="0">
                <a:latin typeface="Times New Roman" panose="02020603050405020304" pitchFamily="18" charset="0"/>
              </a:rPr>
              <a:t>顶点域</a:t>
            </a:r>
          </a:p>
          <a:p>
            <a:pPr eaLnBrk="1" hangingPunct="1"/>
            <a:r>
              <a:rPr kumimoji="1" lang="zh-CN" altLang="zh-CN" sz="2000" dirty="0">
                <a:latin typeface="Times New Roman" panose="02020603050405020304" pitchFamily="18" charset="0"/>
              </a:rPr>
              <a:t>     </a:t>
            </a:r>
            <a:r>
              <a:rPr kumimoji="1" lang="en-US" altLang="zh-CN" sz="2000" dirty="0">
                <a:latin typeface="Times New Roman" panose="02020603050405020304" pitchFamily="18" charset="0"/>
              </a:rPr>
              <a:t>struct  node  *next;   //</a:t>
            </a:r>
            <a:r>
              <a:rPr kumimoji="1" lang="zh-CN" altLang="zh-CN" sz="2000" dirty="0">
                <a:latin typeface="Times New Roman" panose="02020603050405020304" pitchFamily="18" charset="0"/>
              </a:rPr>
              <a:t>链域</a:t>
            </a:r>
          </a:p>
          <a:p>
            <a:pPr eaLnBrk="1" hangingPunct="1"/>
            <a:r>
              <a:rPr kumimoji="1" lang="zh-CN" altLang="zh-CN" sz="2000" dirty="0">
                <a:latin typeface="Times New Roman" panose="02020603050405020304" pitchFamily="18" charset="0"/>
              </a:rPr>
              <a:t>}</a:t>
            </a:r>
            <a:r>
              <a:rPr kumimoji="1" lang="en-US" altLang="zh-CN" sz="2000" dirty="0">
                <a:latin typeface="Times New Roman" panose="02020603050405020304" pitchFamily="18" charset="0"/>
              </a:rPr>
              <a:t>JD;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57EE2311-85B7-E44C-A708-7BA11FBBF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390925"/>
            <a:ext cx="3367087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 dirty="0">
                <a:latin typeface="Times New Roman" panose="02020603050405020304" pitchFamily="18" charset="0"/>
              </a:rPr>
              <a:t>表头结点：</a:t>
            </a:r>
          </a:p>
          <a:p>
            <a:pPr eaLnBrk="1" hangingPunct="1"/>
            <a:r>
              <a:rPr kumimoji="1" lang="en-US" altLang="zh-CN" sz="2000" dirty="0">
                <a:latin typeface="Times New Roman" panose="02020603050405020304" pitchFamily="18" charset="0"/>
              </a:rPr>
              <a:t>typedef  struct  </a:t>
            </a:r>
            <a:r>
              <a:rPr kumimoji="1" lang="en-US" altLang="zh-CN" sz="2000" dirty="0" err="1">
                <a:latin typeface="Times New Roman" panose="02020603050405020304" pitchFamily="18" charset="0"/>
              </a:rPr>
              <a:t>tnode</a:t>
            </a:r>
            <a:endParaRPr kumimoji="1" lang="en-US" altLang="zh-CN" sz="2000" dirty="0">
              <a:latin typeface="Times New Roman" panose="02020603050405020304" pitchFamily="18" charset="0"/>
            </a:endParaRPr>
          </a:p>
          <a:p>
            <a:pPr eaLnBrk="1" hangingPunct="1"/>
            <a:r>
              <a:rPr kumimoji="1" lang="en-US" altLang="zh-CN" sz="2000" dirty="0">
                <a:latin typeface="Times New Roman" panose="02020603050405020304" pitchFamily="18" charset="0"/>
              </a:rPr>
              <a:t>{   int  in;  //</a:t>
            </a:r>
            <a:r>
              <a:rPr kumimoji="1" lang="zh-CN" altLang="zh-CN" sz="2000" dirty="0">
                <a:latin typeface="Times New Roman" panose="02020603050405020304" pitchFamily="18" charset="0"/>
              </a:rPr>
              <a:t>入度域</a:t>
            </a:r>
          </a:p>
          <a:p>
            <a:pPr eaLnBrk="1" hangingPunct="1"/>
            <a:r>
              <a:rPr kumimoji="1" lang="zh-CN" altLang="zh-CN" sz="2000" dirty="0">
                <a:latin typeface="Times New Roman" panose="02020603050405020304" pitchFamily="18" charset="0"/>
              </a:rPr>
              <a:t>     </a:t>
            </a:r>
            <a:r>
              <a:rPr kumimoji="1" lang="en-US" altLang="zh-CN" sz="2000" dirty="0">
                <a:latin typeface="Times New Roman" panose="02020603050405020304" pitchFamily="18" charset="0"/>
              </a:rPr>
              <a:t>struct   node  *link;    //</a:t>
            </a:r>
            <a:r>
              <a:rPr kumimoji="1" lang="zh-CN" altLang="zh-CN" sz="2000" dirty="0">
                <a:latin typeface="Times New Roman" panose="02020603050405020304" pitchFamily="18" charset="0"/>
              </a:rPr>
              <a:t>链域</a:t>
            </a:r>
          </a:p>
          <a:p>
            <a:pPr eaLnBrk="1" hangingPunct="1"/>
            <a:r>
              <a:rPr kumimoji="1" lang="zh-CN" altLang="zh-CN" sz="2000" dirty="0">
                <a:latin typeface="Times New Roman" panose="02020603050405020304" pitchFamily="18" charset="0"/>
              </a:rPr>
              <a:t>}</a:t>
            </a:r>
            <a:r>
              <a:rPr kumimoji="1" lang="en-US" altLang="zh-CN" sz="2000" dirty="0">
                <a:latin typeface="Times New Roman" panose="02020603050405020304" pitchFamily="18" charset="0"/>
              </a:rPr>
              <a:t>TD;</a:t>
            </a:r>
          </a:p>
          <a:p>
            <a:pPr eaLnBrk="1" hangingPunct="1"/>
            <a:r>
              <a:rPr kumimoji="1" lang="en-US" altLang="zh-CN" sz="2000" dirty="0">
                <a:latin typeface="Times New Roman" panose="02020603050405020304" pitchFamily="18" charset="0"/>
              </a:rPr>
              <a:t>TD  g[M];  //g[0]</a:t>
            </a:r>
            <a:r>
              <a:rPr kumimoji="1" lang="zh-CN" altLang="zh-CN" sz="2000" dirty="0">
                <a:latin typeface="Times New Roman" panose="02020603050405020304" pitchFamily="18" charset="0"/>
              </a:rPr>
              <a:t>不用</a:t>
            </a:r>
            <a:endParaRPr kumimoji="1" lang="zh-CN" altLang="en-US" sz="2000" dirty="0">
              <a:latin typeface="Times New Roman" panose="02020603050405020304" pitchFamily="18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61C047F-6F7D-954F-984D-667FF3076E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3981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660" name="Group 196">
            <a:extLst>
              <a:ext uri="{FF2B5EF4-FFF2-40B4-BE49-F238E27FC236}">
                <a16:creationId xmlns:a16="http://schemas.microsoft.com/office/drawing/2014/main" id="{F3030D98-7F0B-CF40-96E0-C4A8C029B7EE}"/>
              </a:ext>
            </a:extLst>
          </p:cNvPr>
          <p:cNvGrpSpPr>
            <a:grpSpLocks/>
          </p:cNvGrpSpPr>
          <p:nvPr/>
        </p:nvGrpSpPr>
        <p:grpSpPr bwMode="auto">
          <a:xfrm>
            <a:off x="5006975" y="4473575"/>
            <a:ext cx="1417638" cy="1778000"/>
            <a:chOff x="1911" y="2567"/>
            <a:chExt cx="893" cy="1120"/>
          </a:xfrm>
        </p:grpSpPr>
        <p:sp>
          <p:nvSpPr>
            <p:cNvPr id="101475" name="Rectangle 195">
              <a:extLst>
                <a:ext uri="{FF2B5EF4-FFF2-40B4-BE49-F238E27FC236}">
                  <a16:creationId xmlns:a16="http://schemas.microsoft.com/office/drawing/2014/main" id="{FF4C98B7-C8E2-D94A-9ACE-52DE57F44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2" y="2666"/>
              <a:ext cx="634" cy="98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01476" name="Group 191">
              <a:extLst>
                <a:ext uri="{FF2B5EF4-FFF2-40B4-BE49-F238E27FC236}">
                  <a16:creationId xmlns:a16="http://schemas.microsoft.com/office/drawing/2014/main" id="{8A86A3F9-1CB5-D14D-8A21-0253A42B3E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11" y="2567"/>
              <a:ext cx="893" cy="1120"/>
              <a:chOff x="1911" y="2567"/>
              <a:chExt cx="893" cy="1120"/>
            </a:xfrm>
          </p:grpSpPr>
          <p:grpSp>
            <p:nvGrpSpPr>
              <p:cNvPr id="101479" name="Group 175">
                <a:extLst>
                  <a:ext uri="{FF2B5EF4-FFF2-40B4-BE49-F238E27FC236}">
                    <a16:creationId xmlns:a16="http://schemas.microsoft.com/office/drawing/2014/main" id="{846FDAFB-9C95-2A4B-8F26-1F0C571AA4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645" cy="1088"/>
                <a:chOff x="1922" y="2689"/>
                <a:chExt cx="645" cy="1088"/>
              </a:xfrm>
            </p:grpSpPr>
            <p:sp>
              <p:nvSpPr>
                <p:cNvPr id="101484" name="Line 167">
                  <a:extLst>
                    <a:ext uri="{FF2B5EF4-FFF2-40B4-BE49-F238E27FC236}">
                      <a16:creationId xmlns:a16="http://schemas.microsoft.com/office/drawing/2014/main" id="{401FDBA1-DD46-6B4C-9C27-9565D87009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34" y="2711"/>
                  <a:ext cx="0" cy="106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1485" name="Line 168">
                  <a:extLst>
                    <a:ext uri="{FF2B5EF4-FFF2-40B4-BE49-F238E27FC236}">
                      <a16:creationId xmlns:a16="http://schemas.microsoft.com/office/drawing/2014/main" id="{2886135F-8FDA-4449-B40E-975A201DB0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2" y="3777"/>
                  <a:ext cx="6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1486" name="Line 169">
                  <a:extLst>
                    <a:ext uri="{FF2B5EF4-FFF2-40B4-BE49-F238E27FC236}">
                      <a16:creationId xmlns:a16="http://schemas.microsoft.com/office/drawing/2014/main" id="{3F470330-009A-DC4A-91DA-BDA9787CE3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67" y="2689"/>
                  <a:ext cx="0" cy="107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1487" name="Line 171">
                  <a:extLst>
                    <a:ext uri="{FF2B5EF4-FFF2-40B4-BE49-F238E27FC236}">
                      <a16:creationId xmlns:a16="http://schemas.microsoft.com/office/drawing/2014/main" id="{30C9E63E-12CA-EC4F-93B6-D68EE9F80A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2" y="3375"/>
                  <a:ext cx="6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1488" name="Line 172">
                  <a:extLst>
                    <a:ext uri="{FF2B5EF4-FFF2-40B4-BE49-F238E27FC236}">
                      <a16:creationId xmlns:a16="http://schemas.microsoft.com/office/drawing/2014/main" id="{D5CEEBDA-7147-5147-AC88-CAFE38130E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2" y="3174"/>
                  <a:ext cx="6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1489" name="Line 173">
                  <a:extLst>
                    <a:ext uri="{FF2B5EF4-FFF2-40B4-BE49-F238E27FC236}">
                      <a16:creationId xmlns:a16="http://schemas.microsoft.com/office/drawing/2014/main" id="{B06C20E1-0B01-FD46-AD81-6B2FB4117E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2" y="3576"/>
                  <a:ext cx="6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1490" name="Line 174">
                  <a:extLst>
                    <a:ext uri="{FF2B5EF4-FFF2-40B4-BE49-F238E27FC236}">
                      <a16:creationId xmlns:a16="http://schemas.microsoft.com/office/drawing/2014/main" id="{A24D03E4-480F-4544-9824-4DCAB0D016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2" y="2973"/>
                  <a:ext cx="6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01480" name="Text Box 176">
                <a:extLst>
                  <a:ext uri="{FF2B5EF4-FFF2-40B4-BE49-F238E27FC236}">
                    <a16:creationId xmlns:a16="http://schemas.microsoft.com/office/drawing/2014/main" id="{2E08710F-1F1F-B24F-A8A9-5B1D687727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1" y="2816"/>
                <a:ext cx="26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01481" name="Text Box 177">
                <a:extLst>
                  <a:ext uri="{FF2B5EF4-FFF2-40B4-BE49-F238E27FC236}">
                    <a16:creationId xmlns:a16="http://schemas.microsoft.com/office/drawing/2014/main" id="{FB1322BA-E1D2-FC41-B2F7-CAF3EB1F46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1" y="3023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01482" name="Text Box 178">
                <a:extLst>
                  <a:ext uri="{FF2B5EF4-FFF2-40B4-BE49-F238E27FC236}">
                    <a16:creationId xmlns:a16="http://schemas.microsoft.com/office/drawing/2014/main" id="{B3007753-0415-B248-A5F0-1D807B2C3A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1" y="3230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01483" name="Text Box 179">
                <a:extLst>
                  <a:ext uri="{FF2B5EF4-FFF2-40B4-BE49-F238E27FC236}">
                    <a16:creationId xmlns:a16="http://schemas.microsoft.com/office/drawing/2014/main" id="{88955267-4E6A-8740-88DD-FED173F7D5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1" y="3437"/>
                <a:ext cx="23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2000"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sp>
          <p:nvSpPr>
            <p:cNvPr id="101477" name="Line 193">
              <a:extLst>
                <a:ext uri="{FF2B5EF4-FFF2-40B4-BE49-F238E27FC236}">
                  <a16:creationId xmlns:a16="http://schemas.microsoft.com/office/drawing/2014/main" id="{A38BB602-DEE4-024F-BF6F-D50811CA98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2" y="2666"/>
              <a:ext cx="6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478" name="Text Box 194">
              <a:extLst>
                <a:ext uri="{FF2B5EF4-FFF2-40B4-BE49-F238E27FC236}">
                  <a16:creationId xmlns:a16="http://schemas.microsoft.com/office/drawing/2014/main" id="{E90EA03E-1854-2C46-8E9E-4E5A5E6DF9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2" y="262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62467" name="Group 3">
            <a:extLst>
              <a:ext uri="{FF2B5EF4-FFF2-40B4-BE49-F238E27FC236}">
                <a16:creationId xmlns:a16="http://schemas.microsoft.com/office/drawing/2014/main" id="{CF1E2084-D858-424F-AAED-C557F43D6B40}"/>
              </a:ext>
            </a:extLst>
          </p:cNvPr>
          <p:cNvGrpSpPr>
            <a:grpSpLocks/>
          </p:cNvGrpSpPr>
          <p:nvPr/>
        </p:nvGrpSpPr>
        <p:grpSpPr bwMode="auto">
          <a:xfrm>
            <a:off x="6738938" y="4076700"/>
            <a:ext cx="1989137" cy="2292350"/>
            <a:chOff x="642" y="895"/>
            <a:chExt cx="1253" cy="1444"/>
          </a:xfrm>
        </p:grpSpPr>
        <p:sp>
          <p:nvSpPr>
            <p:cNvPr id="101460" name="Text Box 4">
              <a:extLst>
                <a:ext uri="{FF2B5EF4-FFF2-40B4-BE49-F238E27FC236}">
                  <a16:creationId xmlns:a16="http://schemas.microsoft.com/office/drawing/2014/main" id="{6C8D8BEC-117F-3844-9D6B-A98EB675A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" y="895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latin typeface="Times New Roman" panose="02020603050405020304" pitchFamily="18" charset="0"/>
                </a:rPr>
                <a:t>例</a:t>
              </a:r>
            </a:p>
          </p:txBody>
        </p:sp>
        <p:sp>
          <p:nvSpPr>
            <p:cNvPr id="101461" name="Oval 5">
              <a:extLst>
                <a:ext uri="{FF2B5EF4-FFF2-40B4-BE49-F238E27FC236}">
                  <a16:creationId xmlns:a16="http://schemas.microsoft.com/office/drawing/2014/main" id="{72D786AF-1ECF-2A47-8437-1FECEB1F2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111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1462" name="Oval 6">
              <a:extLst>
                <a:ext uri="{FF2B5EF4-FFF2-40B4-BE49-F238E27FC236}">
                  <a16:creationId xmlns:a16="http://schemas.microsoft.com/office/drawing/2014/main" id="{C0486F29-B33D-CF4F-92A1-A7C7791ED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4" y="111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1463" name="Oval 7">
              <a:extLst>
                <a:ext uri="{FF2B5EF4-FFF2-40B4-BE49-F238E27FC236}">
                  <a16:creationId xmlns:a16="http://schemas.microsoft.com/office/drawing/2014/main" id="{E0C59CAB-8271-0E4E-AB35-A6BD733BA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4" y="159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1464" name="Oval 8">
              <a:extLst>
                <a:ext uri="{FF2B5EF4-FFF2-40B4-BE49-F238E27FC236}">
                  <a16:creationId xmlns:a16="http://schemas.microsoft.com/office/drawing/2014/main" id="{A4661D84-4E25-8449-B97A-EE36ADD91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159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1465" name="Oval 9">
              <a:extLst>
                <a:ext uri="{FF2B5EF4-FFF2-40B4-BE49-F238E27FC236}">
                  <a16:creationId xmlns:a16="http://schemas.microsoft.com/office/drawing/2014/main" id="{83EFD2BD-2269-1044-B48B-E8016B1891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4" y="212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01466" name="Oval 10">
              <a:extLst>
                <a:ext uri="{FF2B5EF4-FFF2-40B4-BE49-F238E27FC236}">
                  <a16:creationId xmlns:a16="http://schemas.microsoft.com/office/drawing/2014/main" id="{1FDC1A51-75AF-CE43-9707-2E41F4D46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212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01467" name="Line 11">
              <a:extLst>
                <a:ext uri="{FF2B5EF4-FFF2-40B4-BE49-F238E27FC236}">
                  <a16:creationId xmlns:a16="http://schemas.microsoft.com/office/drawing/2014/main" id="{7C8053B9-A06C-E240-AF7B-1E81F90EFE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9" y="1233"/>
              <a:ext cx="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468" name="Line 12">
              <a:extLst>
                <a:ext uri="{FF2B5EF4-FFF2-40B4-BE49-F238E27FC236}">
                  <a16:creationId xmlns:a16="http://schemas.microsoft.com/office/drawing/2014/main" id="{D70084C7-72FA-AF47-9915-25401A1C70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8" y="1333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469" name="Line 13">
              <a:extLst>
                <a:ext uri="{FF2B5EF4-FFF2-40B4-BE49-F238E27FC236}">
                  <a16:creationId xmlns:a16="http://schemas.microsoft.com/office/drawing/2014/main" id="{C2097CD5-35F7-4943-8279-0CF0CB7380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8" y="2255"/>
              <a:ext cx="4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470" name="Line 14">
              <a:extLst>
                <a:ext uri="{FF2B5EF4-FFF2-40B4-BE49-F238E27FC236}">
                  <a16:creationId xmlns:a16="http://schemas.microsoft.com/office/drawing/2014/main" id="{D36BA151-6175-4441-8ED7-5C15F3785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89" y="1789"/>
              <a:ext cx="0" cy="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471" name="Line 15">
              <a:extLst>
                <a:ext uri="{FF2B5EF4-FFF2-40B4-BE49-F238E27FC236}">
                  <a16:creationId xmlns:a16="http://schemas.microsoft.com/office/drawing/2014/main" id="{6392CE85-2B2D-F045-9A8D-BACFF5DF92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0" y="1789"/>
              <a:ext cx="0" cy="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472" name="Line 16">
              <a:extLst>
                <a:ext uri="{FF2B5EF4-FFF2-40B4-BE49-F238E27FC236}">
                  <a16:creationId xmlns:a16="http://schemas.microsoft.com/office/drawing/2014/main" id="{6BA02767-1931-4943-B6A0-CE9AD10E07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0" y="1333"/>
              <a:ext cx="0" cy="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473" name="Line 17">
              <a:extLst>
                <a:ext uri="{FF2B5EF4-FFF2-40B4-BE49-F238E27FC236}">
                  <a16:creationId xmlns:a16="http://schemas.microsoft.com/office/drawing/2014/main" id="{35EA3DF5-3D69-1540-ACC3-B8688F8DE2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7" y="1300"/>
              <a:ext cx="444" cy="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474" name="Line 18">
              <a:extLst>
                <a:ext uri="{FF2B5EF4-FFF2-40B4-BE49-F238E27FC236}">
                  <a16:creationId xmlns:a16="http://schemas.microsoft.com/office/drawing/2014/main" id="{2F2636C8-DC46-7543-A13B-89168389EB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6" y="1767"/>
              <a:ext cx="478" cy="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2483" name="Group 19">
            <a:extLst>
              <a:ext uri="{FF2B5EF4-FFF2-40B4-BE49-F238E27FC236}">
                <a16:creationId xmlns:a16="http://schemas.microsoft.com/office/drawing/2014/main" id="{B6E150A7-F8E1-5442-A141-D820A2E8D130}"/>
              </a:ext>
            </a:extLst>
          </p:cNvPr>
          <p:cNvGrpSpPr>
            <a:grpSpLocks/>
          </p:cNvGrpSpPr>
          <p:nvPr/>
        </p:nvGrpSpPr>
        <p:grpSpPr bwMode="auto">
          <a:xfrm>
            <a:off x="3354388" y="531813"/>
            <a:ext cx="5686425" cy="3021012"/>
            <a:chOff x="2011" y="337"/>
            <a:chExt cx="3582" cy="1903"/>
          </a:xfrm>
        </p:grpSpPr>
        <p:sp>
          <p:nvSpPr>
            <p:cNvPr id="101392" name="Rectangle 20">
              <a:extLst>
                <a:ext uri="{FF2B5EF4-FFF2-40B4-BE49-F238E27FC236}">
                  <a16:creationId xmlns:a16="http://schemas.microsoft.com/office/drawing/2014/main" id="{F45E72C6-A075-A24C-8500-CB9554695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01393" name="Line 21">
              <a:extLst>
                <a:ext uri="{FF2B5EF4-FFF2-40B4-BE49-F238E27FC236}">
                  <a16:creationId xmlns:a16="http://schemas.microsoft.com/office/drawing/2014/main" id="{5681DBFC-0B6E-DC42-A055-7C4328ED62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1394" name="Line 22">
              <a:extLst>
                <a:ext uri="{FF2B5EF4-FFF2-40B4-BE49-F238E27FC236}">
                  <a16:creationId xmlns:a16="http://schemas.microsoft.com/office/drawing/2014/main" id="{5BE6F150-9A17-704A-9859-F42C24F648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1395" name="Line 23">
              <a:extLst>
                <a:ext uri="{FF2B5EF4-FFF2-40B4-BE49-F238E27FC236}">
                  <a16:creationId xmlns:a16="http://schemas.microsoft.com/office/drawing/2014/main" id="{D69CB980-61EC-B44F-9F03-DCC96D3AEB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1396" name="Line 24">
              <a:extLst>
                <a:ext uri="{FF2B5EF4-FFF2-40B4-BE49-F238E27FC236}">
                  <a16:creationId xmlns:a16="http://schemas.microsoft.com/office/drawing/2014/main" id="{F3233ED9-A05A-184E-B75C-6F05F0F78C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1397" name="Text Box 25">
              <a:extLst>
                <a:ext uri="{FF2B5EF4-FFF2-40B4-BE49-F238E27FC236}">
                  <a16:creationId xmlns:a16="http://schemas.microsoft.com/office/drawing/2014/main" id="{4CDBD446-CE6B-A043-9054-8E4190BC00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01398" name="Text Box 26">
              <a:extLst>
                <a:ext uri="{FF2B5EF4-FFF2-40B4-BE49-F238E27FC236}">
                  <a16:creationId xmlns:a16="http://schemas.microsoft.com/office/drawing/2014/main" id="{6C225C40-8135-4A49-A966-B52ACCA7D8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1399" name="Text Box 27">
              <a:extLst>
                <a:ext uri="{FF2B5EF4-FFF2-40B4-BE49-F238E27FC236}">
                  <a16:creationId xmlns:a16="http://schemas.microsoft.com/office/drawing/2014/main" id="{B7D10829-7275-904E-AC17-58129C30DE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1400" name="Text Box 28">
              <a:extLst>
                <a:ext uri="{FF2B5EF4-FFF2-40B4-BE49-F238E27FC236}">
                  <a16:creationId xmlns:a16="http://schemas.microsoft.com/office/drawing/2014/main" id="{974F30D1-7BB9-8F4B-96D3-A5596A1829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1401" name="Text Box 29">
              <a:extLst>
                <a:ext uri="{FF2B5EF4-FFF2-40B4-BE49-F238E27FC236}">
                  <a16:creationId xmlns:a16="http://schemas.microsoft.com/office/drawing/2014/main" id="{46FE686D-C227-3841-8501-5F77AD847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01402" name="Text Box 30">
              <a:extLst>
                <a:ext uri="{FF2B5EF4-FFF2-40B4-BE49-F238E27FC236}">
                  <a16:creationId xmlns:a16="http://schemas.microsoft.com/office/drawing/2014/main" id="{779B8EE3-A5D6-1447-BFB0-C3C987D424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01403" name="Group 31">
              <a:extLst>
                <a:ext uri="{FF2B5EF4-FFF2-40B4-BE49-F238E27FC236}">
                  <a16:creationId xmlns:a16="http://schemas.microsoft.com/office/drawing/2014/main" id="{978A21E5-B749-2A4B-8D7D-608C37E7D3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01458" name="Rectangle 32">
                <a:extLst>
                  <a:ext uri="{FF2B5EF4-FFF2-40B4-BE49-F238E27FC236}">
                    <a16:creationId xmlns:a16="http://schemas.microsoft.com/office/drawing/2014/main" id="{A8FFE37B-BEA7-4547-AD6F-001C70E4B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1459" name="Line 33">
                <a:extLst>
                  <a:ext uri="{FF2B5EF4-FFF2-40B4-BE49-F238E27FC236}">
                    <a16:creationId xmlns:a16="http://schemas.microsoft.com/office/drawing/2014/main" id="{4FD4EC46-7A2A-A643-B2D3-EA945B5C17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1404" name="Group 34">
              <a:extLst>
                <a:ext uri="{FF2B5EF4-FFF2-40B4-BE49-F238E27FC236}">
                  <a16:creationId xmlns:a16="http://schemas.microsoft.com/office/drawing/2014/main" id="{4F03DD69-9218-274B-A351-A08061D0BE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01456" name="Rectangle 35">
                <a:extLst>
                  <a:ext uri="{FF2B5EF4-FFF2-40B4-BE49-F238E27FC236}">
                    <a16:creationId xmlns:a16="http://schemas.microsoft.com/office/drawing/2014/main" id="{E1DE7571-121E-AE41-952A-D970D53A2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1457" name="Line 36">
                <a:extLst>
                  <a:ext uri="{FF2B5EF4-FFF2-40B4-BE49-F238E27FC236}">
                    <a16:creationId xmlns:a16="http://schemas.microsoft.com/office/drawing/2014/main" id="{7AA1E0E6-7823-EE43-8954-80405049EF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1405" name="Group 37">
              <a:extLst>
                <a:ext uri="{FF2B5EF4-FFF2-40B4-BE49-F238E27FC236}">
                  <a16:creationId xmlns:a16="http://schemas.microsoft.com/office/drawing/2014/main" id="{D9F568C2-7776-0746-8758-2998B638BF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01452" name="Group 38">
                <a:extLst>
                  <a:ext uri="{FF2B5EF4-FFF2-40B4-BE49-F238E27FC236}">
                    <a16:creationId xmlns:a16="http://schemas.microsoft.com/office/drawing/2014/main" id="{EEEE37B2-59AF-D445-BE8F-ABF8B1C00A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1454" name="Rectangle 39">
                  <a:extLst>
                    <a:ext uri="{FF2B5EF4-FFF2-40B4-BE49-F238E27FC236}">
                      <a16:creationId xmlns:a16="http://schemas.microsoft.com/office/drawing/2014/main" id="{2993A72B-729E-0749-BAA5-3B4A3313EB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1455" name="Line 40">
                  <a:extLst>
                    <a:ext uri="{FF2B5EF4-FFF2-40B4-BE49-F238E27FC236}">
                      <a16:creationId xmlns:a16="http://schemas.microsoft.com/office/drawing/2014/main" id="{378029EF-5951-2F41-B1C5-5DC44F575B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1453" name="Line 41">
                <a:extLst>
                  <a:ext uri="{FF2B5EF4-FFF2-40B4-BE49-F238E27FC236}">
                    <a16:creationId xmlns:a16="http://schemas.microsoft.com/office/drawing/2014/main" id="{62D813CC-09C5-3549-8DEB-33334F2C53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1406" name="Group 42">
              <a:extLst>
                <a:ext uri="{FF2B5EF4-FFF2-40B4-BE49-F238E27FC236}">
                  <a16:creationId xmlns:a16="http://schemas.microsoft.com/office/drawing/2014/main" id="{C6054165-FF65-084D-AA89-8465BCF4FF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01448" name="Group 43">
                <a:extLst>
                  <a:ext uri="{FF2B5EF4-FFF2-40B4-BE49-F238E27FC236}">
                    <a16:creationId xmlns:a16="http://schemas.microsoft.com/office/drawing/2014/main" id="{349B1B8E-890A-B04D-BF83-1AAE68F169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1450" name="Rectangle 44">
                  <a:extLst>
                    <a:ext uri="{FF2B5EF4-FFF2-40B4-BE49-F238E27FC236}">
                      <a16:creationId xmlns:a16="http://schemas.microsoft.com/office/drawing/2014/main" id="{E904C475-3A38-4B4D-A141-C1AE9AF2B5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01451" name="Line 45">
                  <a:extLst>
                    <a:ext uri="{FF2B5EF4-FFF2-40B4-BE49-F238E27FC236}">
                      <a16:creationId xmlns:a16="http://schemas.microsoft.com/office/drawing/2014/main" id="{AA86C5BE-AE06-5E4A-99BE-373F9DF572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1449" name="Line 46">
                <a:extLst>
                  <a:ext uri="{FF2B5EF4-FFF2-40B4-BE49-F238E27FC236}">
                    <a16:creationId xmlns:a16="http://schemas.microsoft.com/office/drawing/2014/main" id="{6C55BECE-D1B0-0146-841A-489F5A9A64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1407" name="Line 47">
              <a:extLst>
                <a:ext uri="{FF2B5EF4-FFF2-40B4-BE49-F238E27FC236}">
                  <a16:creationId xmlns:a16="http://schemas.microsoft.com/office/drawing/2014/main" id="{A1E14760-7E0E-9246-AA85-6C69C1F009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1408" name="Line 48">
              <a:extLst>
                <a:ext uri="{FF2B5EF4-FFF2-40B4-BE49-F238E27FC236}">
                  <a16:creationId xmlns:a16="http://schemas.microsoft.com/office/drawing/2014/main" id="{1417E5A6-C441-6D4C-AC64-55A27AD46A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1409" name="Text Box 49">
              <a:extLst>
                <a:ext uri="{FF2B5EF4-FFF2-40B4-BE49-F238E27FC236}">
                  <a16:creationId xmlns:a16="http://schemas.microsoft.com/office/drawing/2014/main" id="{FDA8E0FE-C086-8D4A-B6AA-B15E0AB512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1410" name="Text Box 50">
              <a:extLst>
                <a:ext uri="{FF2B5EF4-FFF2-40B4-BE49-F238E27FC236}">
                  <a16:creationId xmlns:a16="http://schemas.microsoft.com/office/drawing/2014/main" id="{43ED6327-1DF9-1745-B23B-8383FC8A55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1411" name="Text Box 51">
              <a:extLst>
                <a:ext uri="{FF2B5EF4-FFF2-40B4-BE49-F238E27FC236}">
                  <a16:creationId xmlns:a16="http://schemas.microsoft.com/office/drawing/2014/main" id="{36833EB2-3955-BA40-9ED9-A963A8458F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1412" name="Text Box 52">
              <a:extLst>
                <a:ext uri="{FF2B5EF4-FFF2-40B4-BE49-F238E27FC236}">
                  <a16:creationId xmlns:a16="http://schemas.microsoft.com/office/drawing/2014/main" id="{DB857DA2-88D5-B34E-8DB4-A7990D994B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01413" name="Text Box 53">
              <a:extLst>
                <a:ext uri="{FF2B5EF4-FFF2-40B4-BE49-F238E27FC236}">
                  <a16:creationId xmlns:a16="http://schemas.microsoft.com/office/drawing/2014/main" id="{0A013E05-D8F4-8246-BE09-ED8301F357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01414" name="Line 54">
              <a:extLst>
                <a:ext uri="{FF2B5EF4-FFF2-40B4-BE49-F238E27FC236}">
                  <a16:creationId xmlns:a16="http://schemas.microsoft.com/office/drawing/2014/main" id="{5C7C18B5-0DEE-7A45-9C81-934AB7A97D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415" name="Text Box 55">
              <a:extLst>
                <a:ext uri="{FF2B5EF4-FFF2-40B4-BE49-F238E27FC236}">
                  <a16:creationId xmlns:a16="http://schemas.microsoft.com/office/drawing/2014/main" id="{2F7B1DD6-8447-1344-AC5F-2730857824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1416" name="Text Box 56">
              <a:extLst>
                <a:ext uri="{FF2B5EF4-FFF2-40B4-BE49-F238E27FC236}">
                  <a16:creationId xmlns:a16="http://schemas.microsoft.com/office/drawing/2014/main" id="{20DADBE1-2B89-0044-9DAC-9F6EF8D58D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1417" name="Group 57">
              <a:extLst>
                <a:ext uri="{FF2B5EF4-FFF2-40B4-BE49-F238E27FC236}">
                  <a16:creationId xmlns:a16="http://schemas.microsoft.com/office/drawing/2014/main" id="{C481209F-1F3C-5744-B7A4-9B17ADD71A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01444" name="Group 58">
                <a:extLst>
                  <a:ext uri="{FF2B5EF4-FFF2-40B4-BE49-F238E27FC236}">
                    <a16:creationId xmlns:a16="http://schemas.microsoft.com/office/drawing/2014/main" id="{1BA0A551-55B9-BD48-AF6C-9693BDA25E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1446" name="Rectangle 59">
                  <a:extLst>
                    <a:ext uri="{FF2B5EF4-FFF2-40B4-BE49-F238E27FC236}">
                      <a16:creationId xmlns:a16="http://schemas.microsoft.com/office/drawing/2014/main" id="{0CE77B16-5785-8540-990D-49EDC4BD42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1447" name="Line 60">
                  <a:extLst>
                    <a:ext uri="{FF2B5EF4-FFF2-40B4-BE49-F238E27FC236}">
                      <a16:creationId xmlns:a16="http://schemas.microsoft.com/office/drawing/2014/main" id="{62005C4A-7409-7A40-9B12-69AE2E15D0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1445" name="Line 61">
                <a:extLst>
                  <a:ext uri="{FF2B5EF4-FFF2-40B4-BE49-F238E27FC236}">
                    <a16:creationId xmlns:a16="http://schemas.microsoft.com/office/drawing/2014/main" id="{BD9CB449-5EFB-C84F-AE4A-0F56558273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1418" name="Group 62">
              <a:extLst>
                <a:ext uri="{FF2B5EF4-FFF2-40B4-BE49-F238E27FC236}">
                  <a16:creationId xmlns:a16="http://schemas.microsoft.com/office/drawing/2014/main" id="{F9B1BB9B-8CE7-9548-919D-960CFA2E5A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01440" name="Group 63">
                <a:extLst>
                  <a:ext uri="{FF2B5EF4-FFF2-40B4-BE49-F238E27FC236}">
                    <a16:creationId xmlns:a16="http://schemas.microsoft.com/office/drawing/2014/main" id="{736D5B12-F217-0C42-AA19-29E99777A5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1442" name="Rectangle 64">
                  <a:extLst>
                    <a:ext uri="{FF2B5EF4-FFF2-40B4-BE49-F238E27FC236}">
                      <a16:creationId xmlns:a16="http://schemas.microsoft.com/office/drawing/2014/main" id="{21702925-A61E-5A4F-B81E-26FABA12B6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01443" name="Line 65">
                  <a:extLst>
                    <a:ext uri="{FF2B5EF4-FFF2-40B4-BE49-F238E27FC236}">
                      <a16:creationId xmlns:a16="http://schemas.microsoft.com/office/drawing/2014/main" id="{A04A69F9-D458-7748-B267-0562E40E9A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1441" name="Line 66">
                <a:extLst>
                  <a:ext uri="{FF2B5EF4-FFF2-40B4-BE49-F238E27FC236}">
                    <a16:creationId xmlns:a16="http://schemas.microsoft.com/office/drawing/2014/main" id="{3F17E2D1-3B6A-D645-8E32-18C7249B14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1419" name="Text Box 67">
              <a:extLst>
                <a:ext uri="{FF2B5EF4-FFF2-40B4-BE49-F238E27FC236}">
                  <a16:creationId xmlns:a16="http://schemas.microsoft.com/office/drawing/2014/main" id="{EA9C5E4C-CF79-3A47-9B90-1D63C8F481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1420" name="Group 68">
              <a:extLst>
                <a:ext uri="{FF2B5EF4-FFF2-40B4-BE49-F238E27FC236}">
                  <a16:creationId xmlns:a16="http://schemas.microsoft.com/office/drawing/2014/main" id="{948B522B-5698-0F4D-B38A-5DD41A94F8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01436" name="Group 69">
                <a:extLst>
                  <a:ext uri="{FF2B5EF4-FFF2-40B4-BE49-F238E27FC236}">
                    <a16:creationId xmlns:a16="http://schemas.microsoft.com/office/drawing/2014/main" id="{18E799F4-DE4B-DB4C-BC0A-E0C7789EE3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1438" name="Rectangle 70">
                  <a:extLst>
                    <a:ext uri="{FF2B5EF4-FFF2-40B4-BE49-F238E27FC236}">
                      <a16:creationId xmlns:a16="http://schemas.microsoft.com/office/drawing/2014/main" id="{9683E0FC-926F-F644-A3C4-977A86C339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1439" name="Line 71">
                  <a:extLst>
                    <a:ext uri="{FF2B5EF4-FFF2-40B4-BE49-F238E27FC236}">
                      <a16:creationId xmlns:a16="http://schemas.microsoft.com/office/drawing/2014/main" id="{2E41D3FB-82A4-0C40-9FDC-A0285E889A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1437" name="Line 72">
                <a:extLst>
                  <a:ext uri="{FF2B5EF4-FFF2-40B4-BE49-F238E27FC236}">
                    <a16:creationId xmlns:a16="http://schemas.microsoft.com/office/drawing/2014/main" id="{01C3D084-C585-9E4D-BA54-1958061465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1421" name="Group 73">
              <a:extLst>
                <a:ext uri="{FF2B5EF4-FFF2-40B4-BE49-F238E27FC236}">
                  <a16:creationId xmlns:a16="http://schemas.microsoft.com/office/drawing/2014/main" id="{16693398-7ADF-B14E-87C6-BB84700BD5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01432" name="Group 74">
                <a:extLst>
                  <a:ext uri="{FF2B5EF4-FFF2-40B4-BE49-F238E27FC236}">
                    <a16:creationId xmlns:a16="http://schemas.microsoft.com/office/drawing/2014/main" id="{E2117A4C-6EC3-8B42-BD1D-41F238F80A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1434" name="Rectangle 75">
                  <a:extLst>
                    <a:ext uri="{FF2B5EF4-FFF2-40B4-BE49-F238E27FC236}">
                      <a16:creationId xmlns:a16="http://schemas.microsoft.com/office/drawing/2014/main" id="{D34551B8-D72D-BF41-9EF0-B940BAC562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1435" name="Line 76">
                  <a:extLst>
                    <a:ext uri="{FF2B5EF4-FFF2-40B4-BE49-F238E27FC236}">
                      <a16:creationId xmlns:a16="http://schemas.microsoft.com/office/drawing/2014/main" id="{C507E3C4-5B88-7D4F-AE58-F40DE654F7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1433" name="Line 77">
                <a:extLst>
                  <a:ext uri="{FF2B5EF4-FFF2-40B4-BE49-F238E27FC236}">
                    <a16:creationId xmlns:a16="http://schemas.microsoft.com/office/drawing/2014/main" id="{BC967628-5CC9-9C43-9567-F7886F6B3A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1422" name="Line 78">
              <a:extLst>
                <a:ext uri="{FF2B5EF4-FFF2-40B4-BE49-F238E27FC236}">
                  <a16:creationId xmlns:a16="http://schemas.microsoft.com/office/drawing/2014/main" id="{A1F67D6D-05C3-2B45-AFDA-7FBF30E65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423" name="Text Box 79">
              <a:extLst>
                <a:ext uri="{FF2B5EF4-FFF2-40B4-BE49-F238E27FC236}">
                  <a16:creationId xmlns:a16="http://schemas.microsoft.com/office/drawing/2014/main" id="{36D8987E-2F85-2A48-9F5F-512C53B673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01424" name="Group 80">
              <a:extLst>
                <a:ext uri="{FF2B5EF4-FFF2-40B4-BE49-F238E27FC236}">
                  <a16:creationId xmlns:a16="http://schemas.microsoft.com/office/drawing/2014/main" id="{535699B5-D46D-264B-B294-1CB4AEF194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01426" name="Text Box 81">
                <a:extLst>
                  <a:ext uri="{FF2B5EF4-FFF2-40B4-BE49-F238E27FC236}">
                    <a16:creationId xmlns:a16="http://schemas.microsoft.com/office/drawing/2014/main" id="{10D0E404-34D1-C545-9AAB-8970C04847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01427" name="Text Box 82">
                <a:extLst>
                  <a:ext uri="{FF2B5EF4-FFF2-40B4-BE49-F238E27FC236}">
                    <a16:creationId xmlns:a16="http://schemas.microsoft.com/office/drawing/2014/main" id="{D5F0EE6F-2CB7-5C43-AA0F-5728559B43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01428" name="Text Box 83">
                <a:extLst>
                  <a:ext uri="{FF2B5EF4-FFF2-40B4-BE49-F238E27FC236}">
                    <a16:creationId xmlns:a16="http://schemas.microsoft.com/office/drawing/2014/main" id="{70481F4B-C7AA-8041-8C84-FD66732A51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01429" name="Text Box 84">
                <a:extLst>
                  <a:ext uri="{FF2B5EF4-FFF2-40B4-BE49-F238E27FC236}">
                    <a16:creationId xmlns:a16="http://schemas.microsoft.com/office/drawing/2014/main" id="{76BA4D9E-0850-0A42-9F8B-ADCEE46756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01430" name="Text Box 85">
                <a:extLst>
                  <a:ext uri="{FF2B5EF4-FFF2-40B4-BE49-F238E27FC236}">
                    <a16:creationId xmlns:a16="http://schemas.microsoft.com/office/drawing/2014/main" id="{302FD7C0-AC03-2346-9614-6F4AB0680E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01431" name="Text Box 86">
                <a:extLst>
                  <a:ext uri="{FF2B5EF4-FFF2-40B4-BE49-F238E27FC236}">
                    <a16:creationId xmlns:a16="http://schemas.microsoft.com/office/drawing/2014/main" id="{54EC2EA4-A22C-B746-95D9-5A6BFD4D5C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01425" name="Text Box 87">
              <a:extLst>
                <a:ext uri="{FF2B5EF4-FFF2-40B4-BE49-F238E27FC236}">
                  <a16:creationId xmlns:a16="http://schemas.microsoft.com/office/drawing/2014/main" id="{59EC757F-7C7B-B843-B5BB-B11521BFE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grpSp>
        <p:nvGrpSpPr>
          <p:cNvPr id="62646" name="Group 182">
            <a:extLst>
              <a:ext uri="{FF2B5EF4-FFF2-40B4-BE49-F238E27FC236}">
                <a16:creationId xmlns:a16="http://schemas.microsoft.com/office/drawing/2014/main" id="{EC4588E8-53DC-4A41-82A8-1C107A5413D8}"/>
              </a:ext>
            </a:extLst>
          </p:cNvPr>
          <p:cNvGrpSpPr>
            <a:grpSpLocks/>
          </p:cNvGrpSpPr>
          <p:nvPr/>
        </p:nvGrpSpPr>
        <p:grpSpPr bwMode="auto">
          <a:xfrm>
            <a:off x="4289425" y="5716588"/>
            <a:ext cx="763588" cy="396875"/>
            <a:chOff x="1441" y="3261"/>
            <a:chExt cx="481" cy="250"/>
          </a:xfrm>
        </p:grpSpPr>
        <p:sp>
          <p:nvSpPr>
            <p:cNvPr id="101390" name="Line 180">
              <a:extLst>
                <a:ext uri="{FF2B5EF4-FFF2-40B4-BE49-F238E27FC236}">
                  <a16:creationId xmlns:a16="http://schemas.microsoft.com/office/drawing/2014/main" id="{57E73BD2-75A4-4342-A6D4-CD5285EC00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391" name="Text Box 181">
              <a:extLst>
                <a:ext uri="{FF2B5EF4-FFF2-40B4-BE49-F238E27FC236}">
                  <a16:creationId xmlns:a16="http://schemas.microsoft.com/office/drawing/2014/main" id="{4CA3B8E9-AD45-F140-893B-A5D6E8DFAF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62647" name="Text Box 183">
            <a:extLst>
              <a:ext uri="{FF2B5EF4-FFF2-40B4-BE49-F238E27FC236}">
                <a16:creationId xmlns:a16="http://schemas.microsoft.com/office/drawing/2014/main" id="{2041998E-6A1F-EB44-A5C3-706DB11AB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8" y="584041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62648" name="Text Box 184">
            <a:extLst>
              <a:ext uri="{FF2B5EF4-FFF2-40B4-BE49-F238E27FC236}">
                <a16:creationId xmlns:a16="http://schemas.microsoft.com/office/drawing/2014/main" id="{7D76A94D-EA43-E44A-AFE9-82D65BF1C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8" y="552291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6</a:t>
            </a:r>
          </a:p>
        </p:txBody>
      </p:sp>
      <p:grpSp>
        <p:nvGrpSpPr>
          <p:cNvPr id="62649" name="Group 185">
            <a:extLst>
              <a:ext uri="{FF2B5EF4-FFF2-40B4-BE49-F238E27FC236}">
                <a16:creationId xmlns:a16="http://schemas.microsoft.com/office/drawing/2014/main" id="{02644234-DD91-1C44-B107-6238776632E1}"/>
              </a:ext>
            </a:extLst>
          </p:cNvPr>
          <p:cNvGrpSpPr>
            <a:grpSpLocks/>
          </p:cNvGrpSpPr>
          <p:nvPr/>
        </p:nvGrpSpPr>
        <p:grpSpPr bwMode="auto">
          <a:xfrm>
            <a:off x="4289425" y="5395913"/>
            <a:ext cx="763588" cy="396875"/>
            <a:chOff x="1441" y="3261"/>
            <a:chExt cx="481" cy="250"/>
          </a:xfrm>
        </p:grpSpPr>
        <p:sp>
          <p:nvSpPr>
            <p:cNvPr id="101388" name="Line 186">
              <a:extLst>
                <a:ext uri="{FF2B5EF4-FFF2-40B4-BE49-F238E27FC236}">
                  <a16:creationId xmlns:a16="http://schemas.microsoft.com/office/drawing/2014/main" id="{B0EA246B-DB04-7044-BA1D-F3987DF7DC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389" name="Text Box 187">
              <a:extLst>
                <a:ext uri="{FF2B5EF4-FFF2-40B4-BE49-F238E27FC236}">
                  <a16:creationId xmlns:a16="http://schemas.microsoft.com/office/drawing/2014/main" id="{08125BEC-36ED-164C-A499-7918BABAA5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62652" name="Group 188">
            <a:extLst>
              <a:ext uri="{FF2B5EF4-FFF2-40B4-BE49-F238E27FC236}">
                <a16:creationId xmlns:a16="http://schemas.microsoft.com/office/drawing/2014/main" id="{EB884FB7-F702-874B-87E9-0A4B3DB6973C}"/>
              </a:ext>
            </a:extLst>
          </p:cNvPr>
          <p:cNvGrpSpPr>
            <a:grpSpLocks/>
          </p:cNvGrpSpPr>
          <p:nvPr/>
        </p:nvGrpSpPr>
        <p:grpSpPr bwMode="auto">
          <a:xfrm>
            <a:off x="4289425" y="5075238"/>
            <a:ext cx="763588" cy="396875"/>
            <a:chOff x="1441" y="3261"/>
            <a:chExt cx="481" cy="250"/>
          </a:xfrm>
        </p:grpSpPr>
        <p:sp>
          <p:nvSpPr>
            <p:cNvPr id="101386" name="Line 189">
              <a:extLst>
                <a:ext uri="{FF2B5EF4-FFF2-40B4-BE49-F238E27FC236}">
                  <a16:creationId xmlns:a16="http://schemas.microsoft.com/office/drawing/2014/main" id="{1D96BB87-6737-E841-8DAF-3DB4ACEBBB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387" name="Text Box 190">
              <a:extLst>
                <a:ext uri="{FF2B5EF4-FFF2-40B4-BE49-F238E27FC236}">
                  <a16:creationId xmlns:a16="http://schemas.microsoft.com/office/drawing/2014/main" id="{C9D2148C-34DE-6043-B0FE-2F749EE28F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C4AF5E01-6D2C-3445-AF2C-DE3A2903E42B}"/>
              </a:ext>
            </a:extLst>
          </p:cNvPr>
          <p:cNvSpPr/>
          <p:nvPr/>
        </p:nvSpPr>
        <p:spPr>
          <a:xfrm>
            <a:off x="-15563" y="93024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highlight>
                  <a:srgbClr val="FFFF00"/>
                </a:highlight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highlight>
                <a:srgbClr val="00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highlight>
                  <a:srgbClr val="00FF00"/>
                </a:highlight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highlight>
                <a:srgbClr val="00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highlight>
                  <a:srgbClr val="00FF00"/>
                </a:highlight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highlight>
                <a:srgbClr val="00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highlight>
                <a:srgbClr val="00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D542D62-F5B8-C547-9220-0D3567719D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932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6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2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62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47" grpId="0" build="p" autoUpdateAnimBg="0"/>
      <p:bldP spid="62648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01" name="Group 2">
            <a:extLst>
              <a:ext uri="{FF2B5EF4-FFF2-40B4-BE49-F238E27FC236}">
                <a16:creationId xmlns:a16="http://schemas.microsoft.com/office/drawing/2014/main" id="{78CF4961-95E1-DB47-ABF6-4FF2FC81AF00}"/>
              </a:ext>
            </a:extLst>
          </p:cNvPr>
          <p:cNvGrpSpPr>
            <a:grpSpLocks/>
          </p:cNvGrpSpPr>
          <p:nvPr/>
        </p:nvGrpSpPr>
        <p:grpSpPr bwMode="auto">
          <a:xfrm>
            <a:off x="3309938" y="95250"/>
            <a:ext cx="5686425" cy="3021013"/>
            <a:chOff x="2011" y="337"/>
            <a:chExt cx="3582" cy="1903"/>
          </a:xfrm>
        </p:grpSpPr>
        <p:sp>
          <p:nvSpPr>
            <p:cNvPr id="102432" name="Rectangle 3">
              <a:extLst>
                <a:ext uri="{FF2B5EF4-FFF2-40B4-BE49-F238E27FC236}">
                  <a16:creationId xmlns:a16="http://schemas.microsoft.com/office/drawing/2014/main" id="{4762CFE1-BDCA-F647-9886-C4F2C2641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02433" name="Line 4">
              <a:extLst>
                <a:ext uri="{FF2B5EF4-FFF2-40B4-BE49-F238E27FC236}">
                  <a16:creationId xmlns:a16="http://schemas.microsoft.com/office/drawing/2014/main" id="{633BB5B7-BDF7-494A-977F-6C1FBDF2DC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2434" name="Line 5">
              <a:extLst>
                <a:ext uri="{FF2B5EF4-FFF2-40B4-BE49-F238E27FC236}">
                  <a16:creationId xmlns:a16="http://schemas.microsoft.com/office/drawing/2014/main" id="{40409D2F-7855-654C-A895-0074AD3535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2435" name="Line 6">
              <a:extLst>
                <a:ext uri="{FF2B5EF4-FFF2-40B4-BE49-F238E27FC236}">
                  <a16:creationId xmlns:a16="http://schemas.microsoft.com/office/drawing/2014/main" id="{22C1F276-F83B-BB49-8C92-1C0D690607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2436" name="Line 7">
              <a:extLst>
                <a:ext uri="{FF2B5EF4-FFF2-40B4-BE49-F238E27FC236}">
                  <a16:creationId xmlns:a16="http://schemas.microsoft.com/office/drawing/2014/main" id="{262E627B-EA26-CD46-A21B-B1E8817C6B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2437" name="Text Box 8">
              <a:extLst>
                <a:ext uri="{FF2B5EF4-FFF2-40B4-BE49-F238E27FC236}">
                  <a16:creationId xmlns:a16="http://schemas.microsoft.com/office/drawing/2014/main" id="{EF076B1F-DA62-2848-939F-2396749E49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02438" name="Text Box 9">
              <a:extLst>
                <a:ext uri="{FF2B5EF4-FFF2-40B4-BE49-F238E27FC236}">
                  <a16:creationId xmlns:a16="http://schemas.microsoft.com/office/drawing/2014/main" id="{29145CAD-78D2-8642-91ED-1AF2D3C6FB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2439" name="Text Box 10">
              <a:extLst>
                <a:ext uri="{FF2B5EF4-FFF2-40B4-BE49-F238E27FC236}">
                  <a16:creationId xmlns:a16="http://schemas.microsoft.com/office/drawing/2014/main" id="{DF0B2051-F672-EC4A-B6AD-F3A645D49C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2440" name="Text Box 11">
              <a:extLst>
                <a:ext uri="{FF2B5EF4-FFF2-40B4-BE49-F238E27FC236}">
                  <a16:creationId xmlns:a16="http://schemas.microsoft.com/office/drawing/2014/main" id="{86649E28-1801-964B-ABE5-94D5275B6B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2441" name="Text Box 12">
              <a:extLst>
                <a:ext uri="{FF2B5EF4-FFF2-40B4-BE49-F238E27FC236}">
                  <a16:creationId xmlns:a16="http://schemas.microsoft.com/office/drawing/2014/main" id="{A5399D4B-6FFF-794D-8F2B-C1BBDCFB48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02442" name="Text Box 13">
              <a:extLst>
                <a:ext uri="{FF2B5EF4-FFF2-40B4-BE49-F238E27FC236}">
                  <a16:creationId xmlns:a16="http://schemas.microsoft.com/office/drawing/2014/main" id="{40055420-A88C-6548-A161-700FE48E30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02443" name="Group 14">
              <a:extLst>
                <a:ext uri="{FF2B5EF4-FFF2-40B4-BE49-F238E27FC236}">
                  <a16:creationId xmlns:a16="http://schemas.microsoft.com/office/drawing/2014/main" id="{BF4FFBB2-6A11-6C4C-9699-52A7974531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02498" name="Rectangle 15">
                <a:extLst>
                  <a:ext uri="{FF2B5EF4-FFF2-40B4-BE49-F238E27FC236}">
                    <a16:creationId xmlns:a16="http://schemas.microsoft.com/office/drawing/2014/main" id="{2D36376D-EA5D-6442-890E-C68E893A51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2499" name="Line 16">
                <a:extLst>
                  <a:ext uri="{FF2B5EF4-FFF2-40B4-BE49-F238E27FC236}">
                    <a16:creationId xmlns:a16="http://schemas.microsoft.com/office/drawing/2014/main" id="{998D7DC7-59F7-5946-ABC6-00280B21F1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2444" name="Group 17">
              <a:extLst>
                <a:ext uri="{FF2B5EF4-FFF2-40B4-BE49-F238E27FC236}">
                  <a16:creationId xmlns:a16="http://schemas.microsoft.com/office/drawing/2014/main" id="{1281DF27-5E1C-EF47-B740-B2B03BC38E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02496" name="Rectangle 18">
                <a:extLst>
                  <a:ext uri="{FF2B5EF4-FFF2-40B4-BE49-F238E27FC236}">
                    <a16:creationId xmlns:a16="http://schemas.microsoft.com/office/drawing/2014/main" id="{624BA3E9-7F81-DB43-BF9D-AE27E5442B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2497" name="Line 19">
                <a:extLst>
                  <a:ext uri="{FF2B5EF4-FFF2-40B4-BE49-F238E27FC236}">
                    <a16:creationId xmlns:a16="http://schemas.microsoft.com/office/drawing/2014/main" id="{5D7233B5-99A0-4542-A9F6-88EF648803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2445" name="Group 20">
              <a:extLst>
                <a:ext uri="{FF2B5EF4-FFF2-40B4-BE49-F238E27FC236}">
                  <a16:creationId xmlns:a16="http://schemas.microsoft.com/office/drawing/2014/main" id="{E7967F84-8607-3E45-A9B5-55A3704CCD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02492" name="Group 21">
                <a:extLst>
                  <a:ext uri="{FF2B5EF4-FFF2-40B4-BE49-F238E27FC236}">
                    <a16:creationId xmlns:a16="http://schemas.microsoft.com/office/drawing/2014/main" id="{7A8E25EF-D31D-1B40-A5B7-AFDCD35525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2494" name="Rectangle 22">
                  <a:extLst>
                    <a:ext uri="{FF2B5EF4-FFF2-40B4-BE49-F238E27FC236}">
                      <a16:creationId xmlns:a16="http://schemas.microsoft.com/office/drawing/2014/main" id="{959A1E5B-967C-204B-AC07-D4ECD8B582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2495" name="Line 23">
                  <a:extLst>
                    <a:ext uri="{FF2B5EF4-FFF2-40B4-BE49-F238E27FC236}">
                      <a16:creationId xmlns:a16="http://schemas.microsoft.com/office/drawing/2014/main" id="{94B31099-3801-364D-89D3-2F758FCCF9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2493" name="Line 24">
                <a:extLst>
                  <a:ext uri="{FF2B5EF4-FFF2-40B4-BE49-F238E27FC236}">
                    <a16:creationId xmlns:a16="http://schemas.microsoft.com/office/drawing/2014/main" id="{75107425-3C6F-E04B-9FDB-BEE97A9547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2446" name="Group 25">
              <a:extLst>
                <a:ext uri="{FF2B5EF4-FFF2-40B4-BE49-F238E27FC236}">
                  <a16:creationId xmlns:a16="http://schemas.microsoft.com/office/drawing/2014/main" id="{F9EBC81C-75EE-2245-8BB6-6F748F015D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02488" name="Group 26">
                <a:extLst>
                  <a:ext uri="{FF2B5EF4-FFF2-40B4-BE49-F238E27FC236}">
                    <a16:creationId xmlns:a16="http://schemas.microsoft.com/office/drawing/2014/main" id="{B55FB33D-379A-B248-A123-D62B76BE7C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2490" name="Rectangle 27">
                  <a:extLst>
                    <a:ext uri="{FF2B5EF4-FFF2-40B4-BE49-F238E27FC236}">
                      <a16:creationId xmlns:a16="http://schemas.microsoft.com/office/drawing/2014/main" id="{AFBC934B-5AA0-884A-850C-16C40E7D92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02491" name="Line 28">
                  <a:extLst>
                    <a:ext uri="{FF2B5EF4-FFF2-40B4-BE49-F238E27FC236}">
                      <a16:creationId xmlns:a16="http://schemas.microsoft.com/office/drawing/2014/main" id="{351CC96F-93C5-CF4E-8D2D-73A545AB36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2489" name="Line 29">
                <a:extLst>
                  <a:ext uri="{FF2B5EF4-FFF2-40B4-BE49-F238E27FC236}">
                    <a16:creationId xmlns:a16="http://schemas.microsoft.com/office/drawing/2014/main" id="{9E247AF9-DD1A-F248-8CE7-E27C686461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2447" name="Line 30">
              <a:extLst>
                <a:ext uri="{FF2B5EF4-FFF2-40B4-BE49-F238E27FC236}">
                  <a16:creationId xmlns:a16="http://schemas.microsoft.com/office/drawing/2014/main" id="{9926F18E-9C1A-6B4D-83DB-F7A9F0D226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2448" name="Line 31">
              <a:extLst>
                <a:ext uri="{FF2B5EF4-FFF2-40B4-BE49-F238E27FC236}">
                  <a16:creationId xmlns:a16="http://schemas.microsoft.com/office/drawing/2014/main" id="{A32643CD-4435-744C-AAF7-3B8C85E609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2449" name="Text Box 32">
              <a:extLst>
                <a:ext uri="{FF2B5EF4-FFF2-40B4-BE49-F238E27FC236}">
                  <a16:creationId xmlns:a16="http://schemas.microsoft.com/office/drawing/2014/main" id="{45E20A70-8DB8-B340-B3E0-5B03382934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2450" name="Text Box 33">
              <a:extLst>
                <a:ext uri="{FF2B5EF4-FFF2-40B4-BE49-F238E27FC236}">
                  <a16:creationId xmlns:a16="http://schemas.microsoft.com/office/drawing/2014/main" id="{C3CDC971-CC61-064B-92AF-A24DF3A461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2451" name="Text Box 34">
              <a:extLst>
                <a:ext uri="{FF2B5EF4-FFF2-40B4-BE49-F238E27FC236}">
                  <a16:creationId xmlns:a16="http://schemas.microsoft.com/office/drawing/2014/main" id="{3EA30469-C5FF-744F-9AFE-79ECFB5B3B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2452" name="Text Box 35">
              <a:extLst>
                <a:ext uri="{FF2B5EF4-FFF2-40B4-BE49-F238E27FC236}">
                  <a16:creationId xmlns:a16="http://schemas.microsoft.com/office/drawing/2014/main" id="{52853237-8911-8B4E-9239-FC1D08B606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02453" name="Text Box 36">
              <a:extLst>
                <a:ext uri="{FF2B5EF4-FFF2-40B4-BE49-F238E27FC236}">
                  <a16:creationId xmlns:a16="http://schemas.microsoft.com/office/drawing/2014/main" id="{DFE38606-1A42-414C-A69E-A40753E22F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02454" name="Line 37">
              <a:extLst>
                <a:ext uri="{FF2B5EF4-FFF2-40B4-BE49-F238E27FC236}">
                  <a16:creationId xmlns:a16="http://schemas.microsoft.com/office/drawing/2014/main" id="{A18E3959-CD53-F94D-9047-3F31ABD76C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55" name="Text Box 38">
              <a:extLst>
                <a:ext uri="{FF2B5EF4-FFF2-40B4-BE49-F238E27FC236}">
                  <a16:creationId xmlns:a16="http://schemas.microsoft.com/office/drawing/2014/main" id="{B8CCB2D2-E751-C04A-BF3C-75243AD37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2456" name="Text Box 39">
              <a:extLst>
                <a:ext uri="{FF2B5EF4-FFF2-40B4-BE49-F238E27FC236}">
                  <a16:creationId xmlns:a16="http://schemas.microsoft.com/office/drawing/2014/main" id="{3EE43883-AB6B-4E4B-AC43-7B75906E6B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2457" name="Group 40">
              <a:extLst>
                <a:ext uri="{FF2B5EF4-FFF2-40B4-BE49-F238E27FC236}">
                  <a16:creationId xmlns:a16="http://schemas.microsoft.com/office/drawing/2014/main" id="{09B50696-9E14-F54E-93D1-12D3EC11EF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02484" name="Group 41">
                <a:extLst>
                  <a:ext uri="{FF2B5EF4-FFF2-40B4-BE49-F238E27FC236}">
                    <a16:creationId xmlns:a16="http://schemas.microsoft.com/office/drawing/2014/main" id="{14675DDE-C1CA-DD4F-8043-78A174AE43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2486" name="Rectangle 42">
                  <a:extLst>
                    <a:ext uri="{FF2B5EF4-FFF2-40B4-BE49-F238E27FC236}">
                      <a16:creationId xmlns:a16="http://schemas.microsoft.com/office/drawing/2014/main" id="{AB526A9B-A6C3-6549-82D6-8F40A8919D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2487" name="Line 43">
                  <a:extLst>
                    <a:ext uri="{FF2B5EF4-FFF2-40B4-BE49-F238E27FC236}">
                      <a16:creationId xmlns:a16="http://schemas.microsoft.com/office/drawing/2014/main" id="{EE697946-C530-904D-AD02-7FECD8F5E2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2485" name="Line 44">
                <a:extLst>
                  <a:ext uri="{FF2B5EF4-FFF2-40B4-BE49-F238E27FC236}">
                    <a16:creationId xmlns:a16="http://schemas.microsoft.com/office/drawing/2014/main" id="{45483302-C2C4-2B4F-B540-6BBC4C9581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2458" name="Group 45">
              <a:extLst>
                <a:ext uri="{FF2B5EF4-FFF2-40B4-BE49-F238E27FC236}">
                  <a16:creationId xmlns:a16="http://schemas.microsoft.com/office/drawing/2014/main" id="{485187BF-3D21-604D-8312-6A133914CD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02480" name="Group 46">
                <a:extLst>
                  <a:ext uri="{FF2B5EF4-FFF2-40B4-BE49-F238E27FC236}">
                    <a16:creationId xmlns:a16="http://schemas.microsoft.com/office/drawing/2014/main" id="{8CAE16B2-36A7-D54B-9CA7-1E1CC311B8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2482" name="Rectangle 47">
                  <a:extLst>
                    <a:ext uri="{FF2B5EF4-FFF2-40B4-BE49-F238E27FC236}">
                      <a16:creationId xmlns:a16="http://schemas.microsoft.com/office/drawing/2014/main" id="{5856E44F-1563-2C4C-AB18-598D9059EB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02483" name="Line 48">
                  <a:extLst>
                    <a:ext uri="{FF2B5EF4-FFF2-40B4-BE49-F238E27FC236}">
                      <a16:creationId xmlns:a16="http://schemas.microsoft.com/office/drawing/2014/main" id="{C71A9770-6277-F043-9296-C6B4211434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2481" name="Line 49">
                <a:extLst>
                  <a:ext uri="{FF2B5EF4-FFF2-40B4-BE49-F238E27FC236}">
                    <a16:creationId xmlns:a16="http://schemas.microsoft.com/office/drawing/2014/main" id="{D78C04CC-59FC-4F41-8BD2-79288D0FB6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2459" name="Text Box 50">
              <a:extLst>
                <a:ext uri="{FF2B5EF4-FFF2-40B4-BE49-F238E27FC236}">
                  <a16:creationId xmlns:a16="http://schemas.microsoft.com/office/drawing/2014/main" id="{BFD451B4-E0FD-7847-962B-F2BD7B916E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2460" name="Group 51">
              <a:extLst>
                <a:ext uri="{FF2B5EF4-FFF2-40B4-BE49-F238E27FC236}">
                  <a16:creationId xmlns:a16="http://schemas.microsoft.com/office/drawing/2014/main" id="{69B6B155-7989-ED4D-9C76-3E9F6D9EC1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02476" name="Group 52">
                <a:extLst>
                  <a:ext uri="{FF2B5EF4-FFF2-40B4-BE49-F238E27FC236}">
                    <a16:creationId xmlns:a16="http://schemas.microsoft.com/office/drawing/2014/main" id="{435C6218-6F8C-7348-AAC0-3FB7B8F8F7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2478" name="Rectangle 53">
                  <a:extLst>
                    <a:ext uri="{FF2B5EF4-FFF2-40B4-BE49-F238E27FC236}">
                      <a16:creationId xmlns:a16="http://schemas.microsoft.com/office/drawing/2014/main" id="{F35CF09A-783B-3943-9D00-0CF660FF71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2479" name="Line 54">
                  <a:extLst>
                    <a:ext uri="{FF2B5EF4-FFF2-40B4-BE49-F238E27FC236}">
                      <a16:creationId xmlns:a16="http://schemas.microsoft.com/office/drawing/2014/main" id="{9B1D9CA0-500E-7747-879D-0B560BEF34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2477" name="Line 55">
                <a:extLst>
                  <a:ext uri="{FF2B5EF4-FFF2-40B4-BE49-F238E27FC236}">
                    <a16:creationId xmlns:a16="http://schemas.microsoft.com/office/drawing/2014/main" id="{C20B198A-CDAC-EE4F-BD7A-64CF48140C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2461" name="Group 56">
              <a:extLst>
                <a:ext uri="{FF2B5EF4-FFF2-40B4-BE49-F238E27FC236}">
                  <a16:creationId xmlns:a16="http://schemas.microsoft.com/office/drawing/2014/main" id="{0CEC3C6B-9012-4A40-829A-A1272FBD52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02472" name="Group 57">
                <a:extLst>
                  <a:ext uri="{FF2B5EF4-FFF2-40B4-BE49-F238E27FC236}">
                    <a16:creationId xmlns:a16="http://schemas.microsoft.com/office/drawing/2014/main" id="{D696FC40-F1C3-BE49-B7F6-C7DF885637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2474" name="Rectangle 58">
                  <a:extLst>
                    <a:ext uri="{FF2B5EF4-FFF2-40B4-BE49-F238E27FC236}">
                      <a16:creationId xmlns:a16="http://schemas.microsoft.com/office/drawing/2014/main" id="{DA73B3BF-1800-024B-80C4-ADE2114AF1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2475" name="Line 59">
                  <a:extLst>
                    <a:ext uri="{FF2B5EF4-FFF2-40B4-BE49-F238E27FC236}">
                      <a16:creationId xmlns:a16="http://schemas.microsoft.com/office/drawing/2014/main" id="{1C7DEEB5-C529-0648-AE40-8284F1DCA0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2473" name="Line 60">
                <a:extLst>
                  <a:ext uri="{FF2B5EF4-FFF2-40B4-BE49-F238E27FC236}">
                    <a16:creationId xmlns:a16="http://schemas.microsoft.com/office/drawing/2014/main" id="{2DF09EE7-2C38-DA4C-9CCE-4977ED8590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2462" name="Line 61">
              <a:extLst>
                <a:ext uri="{FF2B5EF4-FFF2-40B4-BE49-F238E27FC236}">
                  <a16:creationId xmlns:a16="http://schemas.microsoft.com/office/drawing/2014/main" id="{895B11FF-32BB-5744-BF65-E1EF754ECB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63" name="Text Box 62">
              <a:extLst>
                <a:ext uri="{FF2B5EF4-FFF2-40B4-BE49-F238E27FC236}">
                  <a16:creationId xmlns:a16="http://schemas.microsoft.com/office/drawing/2014/main" id="{062D3488-37F3-8D40-9E0E-1736BB4290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02464" name="Group 63">
              <a:extLst>
                <a:ext uri="{FF2B5EF4-FFF2-40B4-BE49-F238E27FC236}">
                  <a16:creationId xmlns:a16="http://schemas.microsoft.com/office/drawing/2014/main" id="{34B52D98-5B8D-9544-A7EA-6F66C7107C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02466" name="Text Box 64">
                <a:extLst>
                  <a:ext uri="{FF2B5EF4-FFF2-40B4-BE49-F238E27FC236}">
                    <a16:creationId xmlns:a16="http://schemas.microsoft.com/office/drawing/2014/main" id="{10F3AAA6-0691-924A-9D72-6261C4AE59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02467" name="Text Box 65">
                <a:extLst>
                  <a:ext uri="{FF2B5EF4-FFF2-40B4-BE49-F238E27FC236}">
                    <a16:creationId xmlns:a16="http://schemas.microsoft.com/office/drawing/2014/main" id="{3D70470D-7D46-3E4C-B74C-448CEADFF7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02468" name="Text Box 66">
                <a:extLst>
                  <a:ext uri="{FF2B5EF4-FFF2-40B4-BE49-F238E27FC236}">
                    <a16:creationId xmlns:a16="http://schemas.microsoft.com/office/drawing/2014/main" id="{B8E71370-FCC1-514E-A336-E324C52204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02469" name="Text Box 67">
                <a:extLst>
                  <a:ext uri="{FF2B5EF4-FFF2-40B4-BE49-F238E27FC236}">
                    <a16:creationId xmlns:a16="http://schemas.microsoft.com/office/drawing/2014/main" id="{0A850CB6-CEAF-454D-8711-DE1D35A011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02470" name="Text Box 68">
                <a:extLst>
                  <a:ext uri="{FF2B5EF4-FFF2-40B4-BE49-F238E27FC236}">
                    <a16:creationId xmlns:a16="http://schemas.microsoft.com/office/drawing/2014/main" id="{BCAF7CD0-17CB-4F4A-AA95-ED8F6E09D3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02471" name="Text Box 69">
                <a:extLst>
                  <a:ext uri="{FF2B5EF4-FFF2-40B4-BE49-F238E27FC236}">
                    <a16:creationId xmlns:a16="http://schemas.microsoft.com/office/drawing/2014/main" id="{3A4C7687-5D91-8648-B6A0-89BC92F783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02465" name="Text Box 70">
              <a:extLst>
                <a:ext uri="{FF2B5EF4-FFF2-40B4-BE49-F238E27FC236}">
                  <a16:creationId xmlns:a16="http://schemas.microsoft.com/office/drawing/2014/main" id="{EF8DBE4D-9D38-164B-87EE-07110247F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15807" name="Text Box 95">
            <a:extLst>
              <a:ext uri="{FF2B5EF4-FFF2-40B4-BE49-F238E27FC236}">
                <a16:creationId xmlns:a16="http://schemas.microsoft.com/office/drawing/2014/main" id="{DC6897BF-772E-EA44-91CA-733408D71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6130925"/>
            <a:ext cx="158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02403" name="Group 125">
            <a:extLst>
              <a:ext uri="{FF2B5EF4-FFF2-40B4-BE49-F238E27FC236}">
                <a16:creationId xmlns:a16="http://schemas.microsoft.com/office/drawing/2014/main" id="{C0EB23CE-DE2B-B047-B0DB-F9736D6A73C9}"/>
              </a:ext>
            </a:extLst>
          </p:cNvPr>
          <p:cNvGrpSpPr>
            <a:grpSpLocks/>
          </p:cNvGrpSpPr>
          <p:nvPr/>
        </p:nvGrpSpPr>
        <p:grpSpPr bwMode="auto">
          <a:xfrm>
            <a:off x="6011863" y="3825875"/>
            <a:ext cx="1417637" cy="1778000"/>
            <a:chOff x="3396" y="2541"/>
            <a:chExt cx="893" cy="1120"/>
          </a:xfrm>
        </p:grpSpPr>
        <p:sp>
          <p:nvSpPr>
            <p:cNvPr id="102412" name="Rectangle 96">
              <a:extLst>
                <a:ext uri="{FF2B5EF4-FFF2-40B4-BE49-F238E27FC236}">
                  <a16:creationId xmlns:a16="http://schemas.microsoft.com/office/drawing/2014/main" id="{F26A833F-40E3-4044-99D0-C84DB145C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02413" name="Group 97">
              <a:extLst>
                <a:ext uri="{FF2B5EF4-FFF2-40B4-BE49-F238E27FC236}">
                  <a16:creationId xmlns:a16="http://schemas.microsoft.com/office/drawing/2014/main" id="{FCAB7B89-520B-A34C-8A99-FF55A7A816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02416" name="Rectangle 98">
                <a:extLst>
                  <a:ext uri="{FF2B5EF4-FFF2-40B4-BE49-F238E27FC236}">
                    <a16:creationId xmlns:a16="http://schemas.microsoft.com/office/drawing/2014/main" id="{4BD0A472-749F-9747-86DA-94FE078466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02417" name="Group 99">
                <a:extLst>
                  <a:ext uri="{FF2B5EF4-FFF2-40B4-BE49-F238E27FC236}">
                    <a16:creationId xmlns:a16="http://schemas.microsoft.com/office/drawing/2014/main" id="{445FA298-8C9F-3E49-B86C-E03E1FADF2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02420" name="Group 100">
                  <a:extLst>
                    <a:ext uri="{FF2B5EF4-FFF2-40B4-BE49-F238E27FC236}">
                      <a16:creationId xmlns:a16="http://schemas.microsoft.com/office/drawing/2014/main" id="{ABB3F307-B0F7-4341-B240-F6DC812CCD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02425" name="Line 101">
                    <a:extLst>
                      <a:ext uri="{FF2B5EF4-FFF2-40B4-BE49-F238E27FC236}">
                        <a16:creationId xmlns:a16="http://schemas.microsoft.com/office/drawing/2014/main" id="{78D6E5FC-EAD3-6D48-BEF6-174636FB28C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2426" name="Line 102">
                    <a:extLst>
                      <a:ext uri="{FF2B5EF4-FFF2-40B4-BE49-F238E27FC236}">
                        <a16:creationId xmlns:a16="http://schemas.microsoft.com/office/drawing/2014/main" id="{5DF086AA-FCFD-114C-8856-9F5A2286F08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2427" name="Line 103">
                    <a:extLst>
                      <a:ext uri="{FF2B5EF4-FFF2-40B4-BE49-F238E27FC236}">
                        <a16:creationId xmlns:a16="http://schemas.microsoft.com/office/drawing/2014/main" id="{CA433EFF-A8FC-804A-87BF-F0165EF835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2428" name="Line 104">
                    <a:extLst>
                      <a:ext uri="{FF2B5EF4-FFF2-40B4-BE49-F238E27FC236}">
                        <a16:creationId xmlns:a16="http://schemas.microsoft.com/office/drawing/2014/main" id="{6013CFFA-52DC-D040-A0F1-DF297B8B7A5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2429" name="Line 105">
                    <a:extLst>
                      <a:ext uri="{FF2B5EF4-FFF2-40B4-BE49-F238E27FC236}">
                        <a16:creationId xmlns:a16="http://schemas.microsoft.com/office/drawing/2014/main" id="{BA870368-968B-1C4B-A95E-6E111F01E1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2430" name="Line 106">
                    <a:extLst>
                      <a:ext uri="{FF2B5EF4-FFF2-40B4-BE49-F238E27FC236}">
                        <a16:creationId xmlns:a16="http://schemas.microsoft.com/office/drawing/2014/main" id="{DBFE6B4A-E083-6E4A-B8B3-53183BCCB49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2431" name="Line 107">
                    <a:extLst>
                      <a:ext uri="{FF2B5EF4-FFF2-40B4-BE49-F238E27FC236}">
                        <a16:creationId xmlns:a16="http://schemas.microsoft.com/office/drawing/2014/main" id="{32D18855-6D36-DF4A-A471-79E1028917C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2421" name="Text Box 108">
                  <a:extLst>
                    <a:ext uri="{FF2B5EF4-FFF2-40B4-BE49-F238E27FC236}">
                      <a16:creationId xmlns:a16="http://schemas.microsoft.com/office/drawing/2014/main" id="{E1A295F5-BB32-6340-BF6C-A77163AD252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2422" name="Text Box 109">
                  <a:extLst>
                    <a:ext uri="{FF2B5EF4-FFF2-40B4-BE49-F238E27FC236}">
                      <a16:creationId xmlns:a16="http://schemas.microsoft.com/office/drawing/2014/main" id="{90D439D5-AE2B-2741-98A0-57D1DD938F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2423" name="Text Box 110">
                  <a:extLst>
                    <a:ext uri="{FF2B5EF4-FFF2-40B4-BE49-F238E27FC236}">
                      <a16:creationId xmlns:a16="http://schemas.microsoft.com/office/drawing/2014/main" id="{4EEFDFCA-8CA0-4645-9029-54482778A54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02424" name="Text Box 111">
                  <a:extLst>
                    <a:ext uri="{FF2B5EF4-FFF2-40B4-BE49-F238E27FC236}">
                      <a16:creationId xmlns:a16="http://schemas.microsoft.com/office/drawing/2014/main" id="{8679E521-6247-1E4E-AB77-551FDBF24E4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02418" name="Line 112">
                <a:extLst>
                  <a:ext uri="{FF2B5EF4-FFF2-40B4-BE49-F238E27FC236}">
                    <a16:creationId xmlns:a16="http://schemas.microsoft.com/office/drawing/2014/main" id="{F45F6599-0D3A-024B-AE81-4ADF0998EC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2419" name="Text Box 113">
                <a:extLst>
                  <a:ext uri="{FF2B5EF4-FFF2-40B4-BE49-F238E27FC236}">
                    <a16:creationId xmlns:a16="http://schemas.microsoft.com/office/drawing/2014/main" id="{4F0EE868-08EA-AB4F-8365-5768B63257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02414" name="Text Box 117">
              <a:extLst>
                <a:ext uri="{FF2B5EF4-FFF2-40B4-BE49-F238E27FC236}">
                  <a16:creationId xmlns:a16="http://schemas.microsoft.com/office/drawing/2014/main" id="{6D3A4620-A6C2-5546-84A4-62132AE6FC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4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2415" name="Text Box 118">
              <a:extLst>
                <a:ext uri="{FF2B5EF4-FFF2-40B4-BE49-F238E27FC236}">
                  <a16:creationId xmlns:a16="http://schemas.microsoft.com/office/drawing/2014/main" id="{2338D5BF-5DD7-AD42-9991-10AA8FC85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2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solidFill>
                    <a:srgbClr val="0000FF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</p:grpSp>
      <p:grpSp>
        <p:nvGrpSpPr>
          <p:cNvPr id="115831" name="Group 119">
            <a:extLst>
              <a:ext uri="{FF2B5EF4-FFF2-40B4-BE49-F238E27FC236}">
                <a16:creationId xmlns:a16="http://schemas.microsoft.com/office/drawing/2014/main" id="{81CD3707-F468-6448-A0FA-D5798D21E227}"/>
              </a:ext>
            </a:extLst>
          </p:cNvPr>
          <p:cNvGrpSpPr>
            <a:grpSpLocks/>
          </p:cNvGrpSpPr>
          <p:nvPr/>
        </p:nvGrpSpPr>
        <p:grpSpPr bwMode="auto">
          <a:xfrm>
            <a:off x="5294313" y="4748213"/>
            <a:ext cx="763587" cy="396875"/>
            <a:chOff x="1441" y="3261"/>
            <a:chExt cx="481" cy="250"/>
          </a:xfrm>
        </p:grpSpPr>
        <p:sp>
          <p:nvSpPr>
            <p:cNvPr id="102410" name="Line 120">
              <a:extLst>
                <a:ext uri="{FF2B5EF4-FFF2-40B4-BE49-F238E27FC236}">
                  <a16:creationId xmlns:a16="http://schemas.microsoft.com/office/drawing/2014/main" id="{4115AF3B-674B-744B-AA2C-4767B99456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11" name="Text Box 121">
              <a:extLst>
                <a:ext uri="{FF2B5EF4-FFF2-40B4-BE49-F238E27FC236}">
                  <a16:creationId xmlns:a16="http://schemas.microsoft.com/office/drawing/2014/main" id="{F9F33079-253D-BF49-B87D-E8D9AD1B52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15834" name="Group 122">
            <a:extLst>
              <a:ext uri="{FF2B5EF4-FFF2-40B4-BE49-F238E27FC236}">
                <a16:creationId xmlns:a16="http://schemas.microsoft.com/office/drawing/2014/main" id="{4599D1F6-C940-844D-8C7C-AE6216CF5D7A}"/>
              </a:ext>
            </a:extLst>
          </p:cNvPr>
          <p:cNvGrpSpPr>
            <a:grpSpLocks/>
          </p:cNvGrpSpPr>
          <p:nvPr/>
        </p:nvGrpSpPr>
        <p:grpSpPr bwMode="auto">
          <a:xfrm>
            <a:off x="5294313" y="4427538"/>
            <a:ext cx="763587" cy="396875"/>
            <a:chOff x="1441" y="3261"/>
            <a:chExt cx="481" cy="250"/>
          </a:xfrm>
        </p:grpSpPr>
        <p:sp>
          <p:nvSpPr>
            <p:cNvPr id="102408" name="Line 123">
              <a:extLst>
                <a:ext uri="{FF2B5EF4-FFF2-40B4-BE49-F238E27FC236}">
                  <a16:creationId xmlns:a16="http://schemas.microsoft.com/office/drawing/2014/main" id="{A256DF58-4A70-064A-9754-404A49CCBD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409" name="Text Box 124">
              <a:extLst>
                <a:ext uri="{FF2B5EF4-FFF2-40B4-BE49-F238E27FC236}">
                  <a16:creationId xmlns:a16="http://schemas.microsoft.com/office/drawing/2014/main" id="{A970C34E-4707-B74D-A073-2877FD3349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15838" name="Rectangle 126">
            <a:extLst>
              <a:ext uri="{FF2B5EF4-FFF2-40B4-BE49-F238E27FC236}">
                <a16:creationId xmlns:a16="http://schemas.microsoft.com/office/drawing/2014/main" id="{65DEA88A-00D3-AE4B-A309-1C5EDECD5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3" y="4906963"/>
            <a:ext cx="1004887" cy="334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000">
              <a:latin typeface="Times New Roman" panose="02020603050405020304" pitchFamily="18" charset="0"/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325F0CFA-E7B7-CD49-9BAE-1B057642911F}"/>
              </a:ext>
            </a:extLst>
          </p:cNvPr>
          <p:cNvSpPr/>
          <p:nvPr/>
        </p:nvSpPr>
        <p:spPr>
          <a:xfrm>
            <a:off x="61914" y="107957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highlight>
                  <a:srgbClr val="FFFF00"/>
                </a:highlight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highlight>
                  <a:srgbClr val="FFFF00"/>
                </a:highlight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highlight>
                  <a:srgbClr val="FFFF00"/>
                </a:highlight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F458A5C-6BD8-E147-B0B4-9BC76E7B60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464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5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15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80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25" name="Group 2">
            <a:extLst>
              <a:ext uri="{FF2B5EF4-FFF2-40B4-BE49-F238E27FC236}">
                <a16:creationId xmlns:a16="http://schemas.microsoft.com/office/drawing/2014/main" id="{701BDFB0-6052-334C-A149-97D06299EA5F}"/>
              </a:ext>
            </a:extLst>
          </p:cNvPr>
          <p:cNvGrpSpPr>
            <a:grpSpLocks/>
          </p:cNvGrpSpPr>
          <p:nvPr/>
        </p:nvGrpSpPr>
        <p:grpSpPr bwMode="auto">
          <a:xfrm>
            <a:off x="3317875" y="320675"/>
            <a:ext cx="5686425" cy="3021013"/>
            <a:chOff x="2011" y="337"/>
            <a:chExt cx="3582" cy="1903"/>
          </a:xfrm>
        </p:grpSpPr>
        <p:sp>
          <p:nvSpPr>
            <p:cNvPr id="103455" name="Rectangle 3">
              <a:extLst>
                <a:ext uri="{FF2B5EF4-FFF2-40B4-BE49-F238E27FC236}">
                  <a16:creationId xmlns:a16="http://schemas.microsoft.com/office/drawing/2014/main" id="{39B95550-7AA0-0540-A746-3C764745F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03456" name="Line 4">
              <a:extLst>
                <a:ext uri="{FF2B5EF4-FFF2-40B4-BE49-F238E27FC236}">
                  <a16:creationId xmlns:a16="http://schemas.microsoft.com/office/drawing/2014/main" id="{BD6AFE87-4D86-E940-93D7-1D09D8D629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3457" name="Line 5">
              <a:extLst>
                <a:ext uri="{FF2B5EF4-FFF2-40B4-BE49-F238E27FC236}">
                  <a16:creationId xmlns:a16="http://schemas.microsoft.com/office/drawing/2014/main" id="{DC8C92D3-C8A3-1244-808C-249778BEDE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3458" name="Line 6">
              <a:extLst>
                <a:ext uri="{FF2B5EF4-FFF2-40B4-BE49-F238E27FC236}">
                  <a16:creationId xmlns:a16="http://schemas.microsoft.com/office/drawing/2014/main" id="{8D27B4FB-E530-9248-9001-F5414905CB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3459" name="Line 7">
              <a:extLst>
                <a:ext uri="{FF2B5EF4-FFF2-40B4-BE49-F238E27FC236}">
                  <a16:creationId xmlns:a16="http://schemas.microsoft.com/office/drawing/2014/main" id="{6D8060F1-5843-FC44-8038-0D923F5E2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3460" name="Text Box 8">
              <a:extLst>
                <a:ext uri="{FF2B5EF4-FFF2-40B4-BE49-F238E27FC236}">
                  <a16:creationId xmlns:a16="http://schemas.microsoft.com/office/drawing/2014/main" id="{1CCE50CA-FA8A-7041-AEBD-8626DE4AE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03461" name="Text Box 9">
              <a:extLst>
                <a:ext uri="{FF2B5EF4-FFF2-40B4-BE49-F238E27FC236}">
                  <a16:creationId xmlns:a16="http://schemas.microsoft.com/office/drawing/2014/main" id="{526DDB13-1553-AB4D-9759-31C0DD2CF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3462" name="Text Box 10">
              <a:extLst>
                <a:ext uri="{FF2B5EF4-FFF2-40B4-BE49-F238E27FC236}">
                  <a16:creationId xmlns:a16="http://schemas.microsoft.com/office/drawing/2014/main" id="{7F3E6029-0325-0043-B520-BEF447551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3463" name="Text Box 11">
              <a:extLst>
                <a:ext uri="{FF2B5EF4-FFF2-40B4-BE49-F238E27FC236}">
                  <a16:creationId xmlns:a16="http://schemas.microsoft.com/office/drawing/2014/main" id="{A7B6E2EA-FD7B-F645-B11D-3450F50714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3464" name="Text Box 12">
              <a:extLst>
                <a:ext uri="{FF2B5EF4-FFF2-40B4-BE49-F238E27FC236}">
                  <a16:creationId xmlns:a16="http://schemas.microsoft.com/office/drawing/2014/main" id="{FCCCC44A-FC23-1045-AD85-0ED90B4529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03465" name="Text Box 13">
              <a:extLst>
                <a:ext uri="{FF2B5EF4-FFF2-40B4-BE49-F238E27FC236}">
                  <a16:creationId xmlns:a16="http://schemas.microsoft.com/office/drawing/2014/main" id="{6EF2B99D-6EAC-B643-BF29-721DB17E6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03466" name="Group 14">
              <a:extLst>
                <a:ext uri="{FF2B5EF4-FFF2-40B4-BE49-F238E27FC236}">
                  <a16:creationId xmlns:a16="http://schemas.microsoft.com/office/drawing/2014/main" id="{E98BE9C9-4507-E94A-A12E-4FB8CA9BAA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03521" name="Rectangle 15">
                <a:extLst>
                  <a:ext uri="{FF2B5EF4-FFF2-40B4-BE49-F238E27FC236}">
                    <a16:creationId xmlns:a16="http://schemas.microsoft.com/office/drawing/2014/main" id="{B6EE8FED-DF24-1944-9D43-116A3EA87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3522" name="Line 16">
                <a:extLst>
                  <a:ext uri="{FF2B5EF4-FFF2-40B4-BE49-F238E27FC236}">
                    <a16:creationId xmlns:a16="http://schemas.microsoft.com/office/drawing/2014/main" id="{FA02B4B2-3585-FC41-982A-78826662F1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3467" name="Group 17">
              <a:extLst>
                <a:ext uri="{FF2B5EF4-FFF2-40B4-BE49-F238E27FC236}">
                  <a16:creationId xmlns:a16="http://schemas.microsoft.com/office/drawing/2014/main" id="{CFDCC200-7986-3441-A0AE-94E903C115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03519" name="Rectangle 18">
                <a:extLst>
                  <a:ext uri="{FF2B5EF4-FFF2-40B4-BE49-F238E27FC236}">
                    <a16:creationId xmlns:a16="http://schemas.microsoft.com/office/drawing/2014/main" id="{F430C666-A8EA-EB4C-8583-955106C33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3520" name="Line 19">
                <a:extLst>
                  <a:ext uri="{FF2B5EF4-FFF2-40B4-BE49-F238E27FC236}">
                    <a16:creationId xmlns:a16="http://schemas.microsoft.com/office/drawing/2014/main" id="{BFE28D1A-B09F-3F4E-A346-7E38015B23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3468" name="Group 20">
              <a:extLst>
                <a:ext uri="{FF2B5EF4-FFF2-40B4-BE49-F238E27FC236}">
                  <a16:creationId xmlns:a16="http://schemas.microsoft.com/office/drawing/2014/main" id="{18940DDC-6527-0240-B16D-8F968E662B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03515" name="Group 21">
                <a:extLst>
                  <a:ext uri="{FF2B5EF4-FFF2-40B4-BE49-F238E27FC236}">
                    <a16:creationId xmlns:a16="http://schemas.microsoft.com/office/drawing/2014/main" id="{8977B9FA-2B24-A043-AA6B-0D0A9F0999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3517" name="Rectangle 22">
                  <a:extLst>
                    <a:ext uri="{FF2B5EF4-FFF2-40B4-BE49-F238E27FC236}">
                      <a16:creationId xmlns:a16="http://schemas.microsoft.com/office/drawing/2014/main" id="{99CBF9A0-1393-F948-887C-5C131CC343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3518" name="Line 23">
                  <a:extLst>
                    <a:ext uri="{FF2B5EF4-FFF2-40B4-BE49-F238E27FC236}">
                      <a16:creationId xmlns:a16="http://schemas.microsoft.com/office/drawing/2014/main" id="{5E3595DB-6F68-5C4A-BD47-11799699D5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3516" name="Line 24">
                <a:extLst>
                  <a:ext uri="{FF2B5EF4-FFF2-40B4-BE49-F238E27FC236}">
                    <a16:creationId xmlns:a16="http://schemas.microsoft.com/office/drawing/2014/main" id="{1667D82C-504A-FD48-BD1D-900C6D7D08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3469" name="Group 25">
              <a:extLst>
                <a:ext uri="{FF2B5EF4-FFF2-40B4-BE49-F238E27FC236}">
                  <a16:creationId xmlns:a16="http://schemas.microsoft.com/office/drawing/2014/main" id="{E6A503D9-AF84-0C45-84CB-6AFD36EF57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03511" name="Group 26">
                <a:extLst>
                  <a:ext uri="{FF2B5EF4-FFF2-40B4-BE49-F238E27FC236}">
                    <a16:creationId xmlns:a16="http://schemas.microsoft.com/office/drawing/2014/main" id="{DEECB4D2-B104-6945-AB61-BB42B0DF93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3513" name="Rectangle 27">
                  <a:extLst>
                    <a:ext uri="{FF2B5EF4-FFF2-40B4-BE49-F238E27FC236}">
                      <a16:creationId xmlns:a16="http://schemas.microsoft.com/office/drawing/2014/main" id="{BEB66285-F2FB-2D46-8115-50C3A9A25D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03514" name="Line 28">
                  <a:extLst>
                    <a:ext uri="{FF2B5EF4-FFF2-40B4-BE49-F238E27FC236}">
                      <a16:creationId xmlns:a16="http://schemas.microsoft.com/office/drawing/2014/main" id="{CE06023E-E5DD-E44E-94C6-4406AFED57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3512" name="Line 29">
                <a:extLst>
                  <a:ext uri="{FF2B5EF4-FFF2-40B4-BE49-F238E27FC236}">
                    <a16:creationId xmlns:a16="http://schemas.microsoft.com/office/drawing/2014/main" id="{6DB677C5-3BDA-134F-943B-38783CD1F6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3470" name="Line 30">
              <a:extLst>
                <a:ext uri="{FF2B5EF4-FFF2-40B4-BE49-F238E27FC236}">
                  <a16:creationId xmlns:a16="http://schemas.microsoft.com/office/drawing/2014/main" id="{ED51533E-851F-5145-AA21-E8F50A3352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3471" name="Line 31">
              <a:extLst>
                <a:ext uri="{FF2B5EF4-FFF2-40B4-BE49-F238E27FC236}">
                  <a16:creationId xmlns:a16="http://schemas.microsoft.com/office/drawing/2014/main" id="{1A1F652C-7AEF-C14B-AF9E-05C7785146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3472" name="Text Box 32">
              <a:extLst>
                <a:ext uri="{FF2B5EF4-FFF2-40B4-BE49-F238E27FC236}">
                  <a16:creationId xmlns:a16="http://schemas.microsoft.com/office/drawing/2014/main" id="{D5F20F12-AF17-9A42-85C0-6ECBEE1DA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3473" name="Text Box 33">
              <a:extLst>
                <a:ext uri="{FF2B5EF4-FFF2-40B4-BE49-F238E27FC236}">
                  <a16:creationId xmlns:a16="http://schemas.microsoft.com/office/drawing/2014/main" id="{5F7D5B2A-3665-5E4F-8DE7-84AD8D256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3474" name="Text Box 34">
              <a:extLst>
                <a:ext uri="{FF2B5EF4-FFF2-40B4-BE49-F238E27FC236}">
                  <a16:creationId xmlns:a16="http://schemas.microsoft.com/office/drawing/2014/main" id="{20B28734-64E6-D94F-AC7D-F57BE5ECC3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3475" name="Text Box 35">
              <a:extLst>
                <a:ext uri="{FF2B5EF4-FFF2-40B4-BE49-F238E27FC236}">
                  <a16:creationId xmlns:a16="http://schemas.microsoft.com/office/drawing/2014/main" id="{7D91BCBE-1DC2-1D49-8F04-9FAD070C3A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03476" name="Text Box 36">
              <a:extLst>
                <a:ext uri="{FF2B5EF4-FFF2-40B4-BE49-F238E27FC236}">
                  <a16:creationId xmlns:a16="http://schemas.microsoft.com/office/drawing/2014/main" id="{CC72BA6C-4AFF-574B-B111-1B600A14DC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03477" name="Line 37">
              <a:extLst>
                <a:ext uri="{FF2B5EF4-FFF2-40B4-BE49-F238E27FC236}">
                  <a16:creationId xmlns:a16="http://schemas.microsoft.com/office/drawing/2014/main" id="{0A6692B1-11F3-B847-A8AF-6B51155FD2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478" name="Text Box 38">
              <a:extLst>
                <a:ext uri="{FF2B5EF4-FFF2-40B4-BE49-F238E27FC236}">
                  <a16:creationId xmlns:a16="http://schemas.microsoft.com/office/drawing/2014/main" id="{5738E2B9-B4A5-8245-9639-E9C61A584D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3479" name="Text Box 39">
              <a:extLst>
                <a:ext uri="{FF2B5EF4-FFF2-40B4-BE49-F238E27FC236}">
                  <a16:creationId xmlns:a16="http://schemas.microsoft.com/office/drawing/2014/main" id="{8B998C2F-925C-664F-AFCE-E32B44430D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3480" name="Group 40">
              <a:extLst>
                <a:ext uri="{FF2B5EF4-FFF2-40B4-BE49-F238E27FC236}">
                  <a16:creationId xmlns:a16="http://schemas.microsoft.com/office/drawing/2014/main" id="{58B9C639-700C-B744-8DC6-B773CE8400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03507" name="Group 41">
                <a:extLst>
                  <a:ext uri="{FF2B5EF4-FFF2-40B4-BE49-F238E27FC236}">
                    <a16:creationId xmlns:a16="http://schemas.microsoft.com/office/drawing/2014/main" id="{13BE5794-22BC-D141-86B8-670A07465E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3509" name="Rectangle 42">
                  <a:extLst>
                    <a:ext uri="{FF2B5EF4-FFF2-40B4-BE49-F238E27FC236}">
                      <a16:creationId xmlns:a16="http://schemas.microsoft.com/office/drawing/2014/main" id="{E00DEDD8-669E-DA4A-9243-15C62949BF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3510" name="Line 43">
                  <a:extLst>
                    <a:ext uri="{FF2B5EF4-FFF2-40B4-BE49-F238E27FC236}">
                      <a16:creationId xmlns:a16="http://schemas.microsoft.com/office/drawing/2014/main" id="{59978C15-2707-2547-B743-84288A2866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3508" name="Line 44">
                <a:extLst>
                  <a:ext uri="{FF2B5EF4-FFF2-40B4-BE49-F238E27FC236}">
                    <a16:creationId xmlns:a16="http://schemas.microsoft.com/office/drawing/2014/main" id="{BEE022CB-BDAF-264B-8CB0-FB260A5EFE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3481" name="Group 45">
              <a:extLst>
                <a:ext uri="{FF2B5EF4-FFF2-40B4-BE49-F238E27FC236}">
                  <a16:creationId xmlns:a16="http://schemas.microsoft.com/office/drawing/2014/main" id="{09585E63-577C-4844-9D60-76C162AC81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03503" name="Group 46">
                <a:extLst>
                  <a:ext uri="{FF2B5EF4-FFF2-40B4-BE49-F238E27FC236}">
                    <a16:creationId xmlns:a16="http://schemas.microsoft.com/office/drawing/2014/main" id="{3BDAF6C6-2A21-C447-84EE-E82F870D8D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3505" name="Rectangle 47">
                  <a:extLst>
                    <a:ext uri="{FF2B5EF4-FFF2-40B4-BE49-F238E27FC236}">
                      <a16:creationId xmlns:a16="http://schemas.microsoft.com/office/drawing/2014/main" id="{48405942-88A6-F942-844B-14F47CDF5C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03506" name="Line 48">
                  <a:extLst>
                    <a:ext uri="{FF2B5EF4-FFF2-40B4-BE49-F238E27FC236}">
                      <a16:creationId xmlns:a16="http://schemas.microsoft.com/office/drawing/2014/main" id="{1B33C457-9286-B14E-BCB3-75BA7E7CE3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3504" name="Line 49">
                <a:extLst>
                  <a:ext uri="{FF2B5EF4-FFF2-40B4-BE49-F238E27FC236}">
                    <a16:creationId xmlns:a16="http://schemas.microsoft.com/office/drawing/2014/main" id="{8EB91C53-91AE-A741-8EDD-6E8E6AF95A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3482" name="Text Box 50">
              <a:extLst>
                <a:ext uri="{FF2B5EF4-FFF2-40B4-BE49-F238E27FC236}">
                  <a16:creationId xmlns:a16="http://schemas.microsoft.com/office/drawing/2014/main" id="{01C71E97-753F-2D4F-A3BE-8FB610F489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3483" name="Group 51">
              <a:extLst>
                <a:ext uri="{FF2B5EF4-FFF2-40B4-BE49-F238E27FC236}">
                  <a16:creationId xmlns:a16="http://schemas.microsoft.com/office/drawing/2014/main" id="{EC0B51A1-13D0-9744-97DD-2325EF17B4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03499" name="Group 52">
                <a:extLst>
                  <a:ext uri="{FF2B5EF4-FFF2-40B4-BE49-F238E27FC236}">
                    <a16:creationId xmlns:a16="http://schemas.microsoft.com/office/drawing/2014/main" id="{7CD7EB1D-74C1-FA47-8596-2F1E1C854B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3501" name="Rectangle 53">
                  <a:extLst>
                    <a:ext uri="{FF2B5EF4-FFF2-40B4-BE49-F238E27FC236}">
                      <a16:creationId xmlns:a16="http://schemas.microsoft.com/office/drawing/2014/main" id="{1DEC552A-2C77-664B-8953-1D5758E189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3502" name="Line 54">
                  <a:extLst>
                    <a:ext uri="{FF2B5EF4-FFF2-40B4-BE49-F238E27FC236}">
                      <a16:creationId xmlns:a16="http://schemas.microsoft.com/office/drawing/2014/main" id="{EC7E6900-7ED1-C747-9390-4F00AF3620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3500" name="Line 55">
                <a:extLst>
                  <a:ext uri="{FF2B5EF4-FFF2-40B4-BE49-F238E27FC236}">
                    <a16:creationId xmlns:a16="http://schemas.microsoft.com/office/drawing/2014/main" id="{9900DC69-BD23-224C-A075-F1C387F867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3484" name="Group 56">
              <a:extLst>
                <a:ext uri="{FF2B5EF4-FFF2-40B4-BE49-F238E27FC236}">
                  <a16:creationId xmlns:a16="http://schemas.microsoft.com/office/drawing/2014/main" id="{7AC341AF-CDF8-5246-ACF4-D2E2CDFBFF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03495" name="Group 57">
                <a:extLst>
                  <a:ext uri="{FF2B5EF4-FFF2-40B4-BE49-F238E27FC236}">
                    <a16:creationId xmlns:a16="http://schemas.microsoft.com/office/drawing/2014/main" id="{75A37650-28E3-DB44-B615-F7F327EADC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3497" name="Rectangle 58">
                  <a:extLst>
                    <a:ext uri="{FF2B5EF4-FFF2-40B4-BE49-F238E27FC236}">
                      <a16:creationId xmlns:a16="http://schemas.microsoft.com/office/drawing/2014/main" id="{E19A1A7C-E0A4-9441-A334-E8AECEB552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3498" name="Line 59">
                  <a:extLst>
                    <a:ext uri="{FF2B5EF4-FFF2-40B4-BE49-F238E27FC236}">
                      <a16:creationId xmlns:a16="http://schemas.microsoft.com/office/drawing/2014/main" id="{45836EC5-80BA-C44F-8C8E-2C3A116435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3496" name="Line 60">
                <a:extLst>
                  <a:ext uri="{FF2B5EF4-FFF2-40B4-BE49-F238E27FC236}">
                    <a16:creationId xmlns:a16="http://schemas.microsoft.com/office/drawing/2014/main" id="{1316CDF7-141F-A94E-A091-EA8345920D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3485" name="Line 61">
              <a:extLst>
                <a:ext uri="{FF2B5EF4-FFF2-40B4-BE49-F238E27FC236}">
                  <a16:creationId xmlns:a16="http://schemas.microsoft.com/office/drawing/2014/main" id="{7C89BEEE-9E32-244C-8C05-E9EB1043C2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486" name="Text Box 62">
              <a:extLst>
                <a:ext uri="{FF2B5EF4-FFF2-40B4-BE49-F238E27FC236}">
                  <a16:creationId xmlns:a16="http://schemas.microsoft.com/office/drawing/2014/main" id="{01F7CA79-C89C-D24F-B1BF-61075FC652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03487" name="Group 63">
              <a:extLst>
                <a:ext uri="{FF2B5EF4-FFF2-40B4-BE49-F238E27FC236}">
                  <a16:creationId xmlns:a16="http://schemas.microsoft.com/office/drawing/2014/main" id="{6C94CBAB-090E-AE43-9829-3209567F36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03489" name="Text Box 64">
                <a:extLst>
                  <a:ext uri="{FF2B5EF4-FFF2-40B4-BE49-F238E27FC236}">
                    <a16:creationId xmlns:a16="http://schemas.microsoft.com/office/drawing/2014/main" id="{385F197D-D005-3B4F-8568-9B83D2B671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03490" name="Text Box 65">
                <a:extLst>
                  <a:ext uri="{FF2B5EF4-FFF2-40B4-BE49-F238E27FC236}">
                    <a16:creationId xmlns:a16="http://schemas.microsoft.com/office/drawing/2014/main" id="{673E015C-E15D-0143-9BC2-814E17F3B9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03491" name="Text Box 66">
                <a:extLst>
                  <a:ext uri="{FF2B5EF4-FFF2-40B4-BE49-F238E27FC236}">
                    <a16:creationId xmlns:a16="http://schemas.microsoft.com/office/drawing/2014/main" id="{E6EAFA63-12CE-FF4C-9C15-12E2D71C63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03492" name="Text Box 67">
                <a:extLst>
                  <a:ext uri="{FF2B5EF4-FFF2-40B4-BE49-F238E27FC236}">
                    <a16:creationId xmlns:a16="http://schemas.microsoft.com/office/drawing/2014/main" id="{B05D6F41-71BC-E640-97A7-6D32551228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03493" name="Text Box 68">
                <a:extLst>
                  <a:ext uri="{FF2B5EF4-FFF2-40B4-BE49-F238E27FC236}">
                    <a16:creationId xmlns:a16="http://schemas.microsoft.com/office/drawing/2014/main" id="{0092EE43-1C0D-4343-9FED-B9AFA55DC8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03494" name="Text Box 69">
                <a:extLst>
                  <a:ext uri="{FF2B5EF4-FFF2-40B4-BE49-F238E27FC236}">
                    <a16:creationId xmlns:a16="http://schemas.microsoft.com/office/drawing/2014/main" id="{37109487-C1FC-6E41-BB5E-FF070E3ADE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03488" name="Text Box 70">
              <a:extLst>
                <a:ext uri="{FF2B5EF4-FFF2-40B4-BE49-F238E27FC236}">
                  <a16:creationId xmlns:a16="http://schemas.microsoft.com/office/drawing/2014/main" id="{C22D8ED2-0489-9544-808C-5E017A22BE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03426" name="Text Box 71">
            <a:extLst>
              <a:ext uri="{FF2B5EF4-FFF2-40B4-BE49-F238E27FC236}">
                <a16:creationId xmlns:a16="http://schemas.microsoft.com/office/drawing/2014/main" id="{D74C0C58-C53E-ED4F-8C87-1777D7088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6213" y="6148388"/>
            <a:ext cx="158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03427" name="Group 72">
            <a:extLst>
              <a:ext uri="{FF2B5EF4-FFF2-40B4-BE49-F238E27FC236}">
                <a16:creationId xmlns:a16="http://schemas.microsoft.com/office/drawing/2014/main" id="{E8F8A510-8DB8-6D44-9F0B-0B956B1A8EE0}"/>
              </a:ext>
            </a:extLst>
          </p:cNvPr>
          <p:cNvGrpSpPr>
            <a:grpSpLocks/>
          </p:cNvGrpSpPr>
          <p:nvPr/>
        </p:nvGrpSpPr>
        <p:grpSpPr bwMode="auto">
          <a:xfrm>
            <a:off x="7027863" y="4086225"/>
            <a:ext cx="1417637" cy="1778000"/>
            <a:chOff x="3396" y="2541"/>
            <a:chExt cx="893" cy="1120"/>
          </a:xfrm>
        </p:grpSpPr>
        <p:sp>
          <p:nvSpPr>
            <p:cNvPr id="103435" name="Rectangle 73">
              <a:extLst>
                <a:ext uri="{FF2B5EF4-FFF2-40B4-BE49-F238E27FC236}">
                  <a16:creationId xmlns:a16="http://schemas.microsoft.com/office/drawing/2014/main" id="{F7BC7328-97A0-A64C-9D48-A3C9BEF28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03436" name="Group 74">
              <a:extLst>
                <a:ext uri="{FF2B5EF4-FFF2-40B4-BE49-F238E27FC236}">
                  <a16:creationId xmlns:a16="http://schemas.microsoft.com/office/drawing/2014/main" id="{BCE338BF-A47E-8648-8497-C2E0EA3AB2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03439" name="Rectangle 75">
                <a:extLst>
                  <a:ext uri="{FF2B5EF4-FFF2-40B4-BE49-F238E27FC236}">
                    <a16:creationId xmlns:a16="http://schemas.microsoft.com/office/drawing/2014/main" id="{54FBA053-B768-7241-9D6E-F1A70DE28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03440" name="Group 76">
                <a:extLst>
                  <a:ext uri="{FF2B5EF4-FFF2-40B4-BE49-F238E27FC236}">
                    <a16:creationId xmlns:a16="http://schemas.microsoft.com/office/drawing/2014/main" id="{E830FB2A-9FF9-704F-9490-BD9757A059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03443" name="Group 77">
                  <a:extLst>
                    <a:ext uri="{FF2B5EF4-FFF2-40B4-BE49-F238E27FC236}">
                      <a16:creationId xmlns:a16="http://schemas.microsoft.com/office/drawing/2014/main" id="{A51F2782-1FD9-4244-AF5C-E5F5063E0E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03448" name="Line 78">
                    <a:extLst>
                      <a:ext uri="{FF2B5EF4-FFF2-40B4-BE49-F238E27FC236}">
                        <a16:creationId xmlns:a16="http://schemas.microsoft.com/office/drawing/2014/main" id="{C4F4BD5C-E69C-B44C-BEFD-E6D8C65EA1F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449" name="Line 79">
                    <a:extLst>
                      <a:ext uri="{FF2B5EF4-FFF2-40B4-BE49-F238E27FC236}">
                        <a16:creationId xmlns:a16="http://schemas.microsoft.com/office/drawing/2014/main" id="{306EEAEA-ED75-6048-9174-AF8DF2EAC68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450" name="Line 80">
                    <a:extLst>
                      <a:ext uri="{FF2B5EF4-FFF2-40B4-BE49-F238E27FC236}">
                        <a16:creationId xmlns:a16="http://schemas.microsoft.com/office/drawing/2014/main" id="{2E5437A4-0E90-9247-9C5C-500F070D94F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451" name="Line 81">
                    <a:extLst>
                      <a:ext uri="{FF2B5EF4-FFF2-40B4-BE49-F238E27FC236}">
                        <a16:creationId xmlns:a16="http://schemas.microsoft.com/office/drawing/2014/main" id="{426A87DF-DC41-1A49-A7D7-BFD7BD1EEE0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452" name="Line 82">
                    <a:extLst>
                      <a:ext uri="{FF2B5EF4-FFF2-40B4-BE49-F238E27FC236}">
                        <a16:creationId xmlns:a16="http://schemas.microsoft.com/office/drawing/2014/main" id="{1D637C32-F786-B44A-ACFF-8A7B8A5DCF4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453" name="Line 83">
                    <a:extLst>
                      <a:ext uri="{FF2B5EF4-FFF2-40B4-BE49-F238E27FC236}">
                        <a16:creationId xmlns:a16="http://schemas.microsoft.com/office/drawing/2014/main" id="{8D84AC0C-2BAB-F141-9A3B-79B0EAD9385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454" name="Line 84">
                    <a:extLst>
                      <a:ext uri="{FF2B5EF4-FFF2-40B4-BE49-F238E27FC236}">
                        <a16:creationId xmlns:a16="http://schemas.microsoft.com/office/drawing/2014/main" id="{DDF9D095-C699-F242-B959-1E9C766A31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444" name="Text Box 85">
                  <a:extLst>
                    <a:ext uri="{FF2B5EF4-FFF2-40B4-BE49-F238E27FC236}">
                      <a16:creationId xmlns:a16="http://schemas.microsoft.com/office/drawing/2014/main" id="{B64CB8C3-445E-A143-B673-338E0B7065D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3445" name="Text Box 86">
                  <a:extLst>
                    <a:ext uri="{FF2B5EF4-FFF2-40B4-BE49-F238E27FC236}">
                      <a16:creationId xmlns:a16="http://schemas.microsoft.com/office/drawing/2014/main" id="{28327C30-6F7E-B24A-B86D-3C62819C755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3446" name="Text Box 87">
                  <a:extLst>
                    <a:ext uri="{FF2B5EF4-FFF2-40B4-BE49-F238E27FC236}">
                      <a16:creationId xmlns:a16="http://schemas.microsoft.com/office/drawing/2014/main" id="{152FDFAD-67D4-8840-BCF5-8E0B3F94B76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03447" name="Text Box 88">
                  <a:extLst>
                    <a:ext uri="{FF2B5EF4-FFF2-40B4-BE49-F238E27FC236}">
                      <a16:creationId xmlns:a16="http://schemas.microsoft.com/office/drawing/2014/main" id="{487921A8-8747-D843-90E3-ED949F180C3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03441" name="Line 89">
                <a:extLst>
                  <a:ext uri="{FF2B5EF4-FFF2-40B4-BE49-F238E27FC236}">
                    <a16:creationId xmlns:a16="http://schemas.microsoft.com/office/drawing/2014/main" id="{8CDA8FA7-B960-C343-9FFB-9BCF802C8C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3442" name="Text Box 90">
                <a:extLst>
                  <a:ext uri="{FF2B5EF4-FFF2-40B4-BE49-F238E27FC236}">
                    <a16:creationId xmlns:a16="http://schemas.microsoft.com/office/drawing/2014/main" id="{F1EFD7A6-3B11-3844-9AA2-6289DB5F8B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03437" name="Text Box 91">
              <a:extLst>
                <a:ext uri="{FF2B5EF4-FFF2-40B4-BE49-F238E27FC236}">
                  <a16:creationId xmlns:a16="http://schemas.microsoft.com/office/drawing/2014/main" id="{0178C825-2E9B-DE44-AAAC-C82961C703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4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3438" name="Text Box 92">
              <a:extLst>
                <a:ext uri="{FF2B5EF4-FFF2-40B4-BE49-F238E27FC236}">
                  <a16:creationId xmlns:a16="http://schemas.microsoft.com/office/drawing/2014/main" id="{DF756FFA-4FFF-904D-B0E4-F09D2DD8C4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3428" name="Group 93">
            <a:extLst>
              <a:ext uri="{FF2B5EF4-FFF2-40B4-BE49-F238E27FC236}">
                <a16:creationId xmlns:a16="http://schemas.microsoft.com/office/drawing/2014/main" id="{2F14FC10-34FE-064F-993E-1BF9314FEA2F}"/>
              </a:ext>
            </a:extLst>
          </p:cNvPr>
          <p:cNvGrpSpPr>
            <a:grpSpLocks/>
          </p:cNvGrpSpPr>
          <p:nvPr/>
        </p:nvGrpSpPr>
        <p:grpSpPr bwMode="auto">
          <a:xfrm>
            <a:off x="6310313" y="5008563"/>
            <a:ext cx="763587" cy="396875"/>
            <a:chOff x="1441" y="3261"/>
            <a:chExt cx="481" cy="250"/>
          </a:xfrm>
        </p:grpSpPr>
        <p:sp>
          <p:nvSpPr>
            <p:cNvPr id="103433" name="Line 94">
              <a:extLst>
                <a:ext uri="{FF2B5EF4-FFF2-40B4-BE49-F238E27FC236}">
                  <a16:creationId xmlns:a16="http://schemas.microsoft.com/office/drawing/2014/main" id="{E4A1B472-1E64-9E44-9846-7F292303CA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434" name="Text Box 95">
              <a:extLst>
                <a:ext uri="{FF2B5EF4-FFF2-40B4-BE49-F238E27FC236}">
                  <a16:creationId xmlns:a16="http://schemas.microsoft.com/office/drawing/2014/main" id="{F7E848CB-50B0-F249-B507-C25C4F1982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03429" name="Group 100">
            <a:extLst>
              <a:ext uri="{FF2B5EF4-FFF2-40B4-BE49-F238E27FC236}">
                <a16:creationId xmlns:a16="http://schemas.microsoft.com/office/drawing/2014/main" id="{4BD8215A-DDE4-364A-B8FB-EC2B121B4285}"/>
              </a:ext>
            </a:extLst>
          </p:cNvPr>
          <p:cNvGrpSpPr>
            <a:grpSpLocks/>
          </p:cNvGrpSpPr>
          <p:nvPr/>
        </p:nvGrpSpPr>
        <p:grpSpPr bwMode="auto">
          <a:xfrm>
            <a:off x="6105525" y="3313113"/>
            <a:ext cx="395288" cy="477837"/>
            <a:chOff x="2767" y="2166"/>
            <a:chExt cx="249" cy="301"/>
          </a:xfrm>
        </p:grpSpPr>
        <p:sp>
          <p:nvSpPr>
            <p:cNvPr id="103431" name="Line 101">
              <a:extLst>
                <a:ext uri="{FF2B5EF4-FFF2-40B4-BE49-F238E27FC236}">
                  <a16:creationId xmlns:a16="http://schemas.microsoft.com/office/drawing/2014/main" id="{9DE1C7C5-E4A1-EA4D-8270-EB04E3BE9B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432" name="Text Box 102">
              <a:extLst>
                <a:ext uri="{FF2B5EF4-FFF2-40B4-BE49-F238E27FC236}">
                  <a16:creationId xmlns:a16="http://schemas.microsoft.com/office/drawing/2014/main" id="{0C5FF35E-CEC9-1E4F-93AD-C016EB6048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99" name="矩形 98">
            <a:extLst>
              <a:ext uri="{FF2B5EF4-FFF2-40B4-BE49-F238E27FC236}">
                <a16:creationId xmlns:a16="http://schemas.microsoft.com/office/drawing/2014/main" id="{702071CE-1573-A84A-99C7-6CDF6531F0B9}"/>
              </a:ext>
            </a:extLst>
          </p:cNvPr>
          <p:cNvSpPr/>
          <p:nvPr/>
        </p:nvSpPr>
        <p:spPr>
          <a:xfrm>
            <a:off x="61914" y="107957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841A2AD-8C2D-0B4B-8099-23E0F7ABFA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7408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449" name="Group 2">
            <a:extLst>
              <a:ext uri="{FF2B5EF4-FFF2-40B4-BE49-F238E27FC236}">
                <a16:creationId xmlns:a16="http://schemas.microsoft.com/office/drawing/2014/main" id="{0A798F20-8195-9E49-907B-8008B9A9E5E5}"/>
              </a:ext>
            </a:extLst>
          </p:cNvPr>
          <p:cNvGrpSpPr>
            <a:grpSpLocks/>
          </p:cNvGrpSpPr>
          <p:nvPr/>
        </p:nvGrpSpPr>
        <p:grpSpPr bwMode="auto">
          <a:xfrm>
            <a:off x="3287713" y="393700"/>
            <a:ext cx="5686425" cy="3021013"/>
            <a:chOff x="2011" y="337"/>
            <a:chExt cx="3582" cy="1903"/>
          </a:xfrm>
        </p:grpSpPr>
        <p:sp>
          <p:nvSpPr>
            <p:cNvPr id="104496" name="Rectangle 3">
              <a:extLst>
                <a:ext uri="{FF2B5EF4-FFF2-40B4-BE49-F238E27FC236}">
                  <a16:creationId xmlns:a16="http://schemas.microsoft.com/office/drawing/2014/main" id="{A27D2B56-6284-3A4B-8338-C121B08D1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04497" name="Line 4">
              <a:extLst>
                <a:ext uri="{FF2B5EF4-FFF2-40B4-BE49-F238E27FC236}">
                  <a16:creationId xmlns:a16="http://schemas.microsoft.com/office/drawing/2014/main" id="{B1419FE9-A7D5-AA41-84EF-35361046EF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4498" name="Line 5">
              <a:extLst>
                <a:ext uri="{FF2B5EF4-FFF2-40B4-BE49-F238E27FC236}">
                  <a16:creationId xmlns:a16="http://schemas.microsoft.com/office/drawing/2014/main" id="{51D3D43E-00C2-C640-9F44-ACD1ED7DA5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4499" name="Line 6">
              <a:extLst>
                <a:ext uri="{FF2B5EF4-FFF2-40B4-BE49-F238E27FC236}">
                  <a16:creationId xmlns:a16="http://schemas.microsoft.com/office/drawing/2014/main" id="{D5E367B6-2DCE-2D4C-B047-CB5D2987E6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4500" name="Line 7">
              <a:extLst>
                <a:ext uri="{FF2B5EF4-FFF2-40B4-BE49-F238E27FC236}">
                  <a16:creationId xmlns:a16="http://schemas.microsoft.com/office/drawing/2014/main" id="{DA872A04-AA88-184B-9FCC-C6DFB428AF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4501" name="Text Box 8">
              <a:extLst>
                <a:ext uri="{FF2B5EF4-FFF2-40B4-BE49-F238E27FC236}">
                  <a16:creationId xmlns:a16="http://schemas.microsoft.com/office/drawing/2014/main" id="{4EA35849-F024-044F-8B49-DE226498C0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04502" name="Text Box 9">
              <a:extLst>
                <a:ext uri="{FF2B5EF4-FFF2-40B4-BE49-F238E27FC236}">
                  <a16:creationId xmlns:a16="http://schemas.microsoft.com/office/drawing/2014/main" id="{D586B18B-65B2-7847-B163-1384860A76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4503" name="Text Box 10">
              <a:extLst>
                <a:ext uri="{FF2B5EF4-FFF2-40B4-BE49-F238E27FC236}">
                  <a16:creationId xmlns:a16="http://schemas.microsoft.com/office/drawing/2014/main" id="{155F2042-C334-FE49-AECE-4D4F5E2EEC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 dirty="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4504" name="Text Box 11">
              <a:extLst>
                <a:ext uri="{FF2B5EF4-FFF2-40B4-BE49-F238E27FC236}">
                  <a16:creationId xmlns:a16="http://schemas.microsoft.com/office/drawing/2014/main" id="{538D2C9D-25E3-3B42-9118-8AEF65D724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4505" name="Text Box 12">
              <a:extLst>
                <a:ext uri="{FF2B5EF4-FFF2-40B4-BE49-F238E27FC236}">
                  <a16:creationId xmlns:a16="http://schemas.microsoft.com/office/drawing/2014/main" id="{EFCE3539-A241-0C4B-A975-C3B73446EF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04506" name="Text Box 13">
              <a:extLst>
                <a:ext uri="{FF2B5EF4-FFF2-40B4-BE49-F238E27FC236}">
                  <a16:creationId xmlns:a16="http://schemas.microsoft.com/office/drawing/2014/main" id="{BBCEAE8B-22FC-974C-BBDC-40E8466D06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04507" name="Group 14">
              <a:extLst>
                <a:ext uri="{FF2B5EF4-FFF2-40B4-BE49-F238E27FC236}">
                  <a16:creationId xmlns:a16="http://schemas.microsoft.com/office/drawing/2014/main" id="{E2A8826D-D999-D34A-89FB-2C173E9D07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04562" name="Rectangle 15">
                <a:extLst>
                  <a:ext uri="{FF2B5EF4-FFF2-40B4-BE49-F238E27FC236}">
                    <a16:creationId xmlns:a16="http://schemas.microsoft.com/office/drawing/2014/main" id="{6FAE6B40-8058-D14F-B41E-F9AB741C6E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4563" name="Line 16">
                <a:extLst>
                  <a:ext uri="{FF2B5EF4-FFF2-40B4-BE49-F238E27FC236}">
                    <a16:creationId xmlns:a16="http://schemas.microsoft.com/office/drawing/2014/main" id="{54C81A34-8BB5-8349-AA62-A3D5387E26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4508" name="Group 17">
              <a:extLst>
                <a:ext uri="{FF2B5EF4-FFF2-40B4-BE49-F238E27FC236}">
                  <a16:creationId xmlns:a16="http://schemas.microsoft.com/office/drawing/2014/main" id="{F1422FA8-993D-9E47-BDD5-1271BC819B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04560" name="Rectangle 18">
                <a:extLst>
                  <a:ext uri="{FF2B5EF4-FFF2-40B4-BE49-F238E27FC236}">
                    <a16:creationId xmlns:a16="http://schemas.microsoft.com/office/drawing/2014/main" id="{2817E80B-1CE7-0E49-9318-A3584B1708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4561" name="Line 19">
                <a:extLst>
                  <a:ext uri="{FF2B5EF4-FFF2-40B4-BE49-F238E27FC236}">
                    <a16:creationId xmlns:a16="http://schemas.microsoft.com/office/drawing/2014/main" id="{A542FBCC-22D4-1D4E-B2F4-A811C9FD00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4509" name="Group 20">
              <a:extLst>
                <a:ext uri="{FF2B5EF4-FFF2-40B4-BE49-F238E27FC236}">
                  <a16:creationId xmlns:a16="http://schemas.microsoft.com/office/drawing/2014/main" id="{B28DEE1B-EA97-8540-A1DA-8A294F4505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04556" name="Group 21">
                <a:extLst>
                  <a:ext uri="{FF2B5EF4-FFF2-40B4-BE49-F238E27FC236}">
                    <a16:creationId xmlns:a16="http://schemas.microsoft.com/office/drawing/2014/main" id="{AE00E3D4-465F-A140-89B0-FD24AD9355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4558" name="Rectangle 22">
                  <a:extLst>
                    <a:ext uri="{FF2B5EF4-FFF2-40B4-BE49-F238E27FC236}">
                      <a16:creationId xmlns:a16="http://schemas.microsoft.com/office/drawing/2014/main" id="{B094A229-FC95-894E-A69F-C19E14E48B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4559" name="Line 23">
                  <a:extLst>
                    <a:ext uri="{FF2B5EF4-FFF2-40B4-BE49-F238E27FC236}">
                      <a16:creationId xmlns:a16="http://schemas.microsoft.com/office/drawing/2014/main" id="{6DB73D17-B0B9-8142-9A82-340B875AFE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4557" name="Line 24">
                <a:extLst>
                  <a:ext uri="{FF2B5EF4-FFF2-40B4-BE49-F238E27FC236}">
                    <a16:creationId xmlns:a16="http://schemas.microsoft.com/office/drawing/2014/main" id="{A4F7DB32-B0B5-7243-996E-554C633BA7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4510" name="Group 25">
              <a:extLst>
                <a:ext uri="{FF2B5EF4-FFF2-40B4-BE49-F238E27FC236}">
                  <a16:creationId xmlns:a16="http://schemas.microsoft.com/office/drawing/2014/main" id="{5EEAE05D-32C8-0641-AC26-D33CA8BD74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04552" name="Group 26">
                <a:extLst>
                  <a:ext uri="{FF2B5EF4-FFF2-40B4-BE49-F238E27FC236}">
                    <a16:creationId xmlns:a16="http://schemas.microsoft.com/office/drawing/2014/main" id="{7FFFDDF3-14B9-5646-A800-A894C78FA0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4554" name="Rectangle 27">
                  <a:extLst>
                    <a:ext uri="{FF2B5EF4-FFF2-40B4-BE49-F238E27FC236}">
                      <a16:creationId xmlns:a16="http://schemas.microsoft.com/office/drawing/2014/main" id="{661C134A-BBAE-B843-8FB7-45537C4C3F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04555" name="Line 28">
                  <a:extLst>
                    <a:ext uri="{FF2B5EF4-FFF2-40B4-BE49-F238E27FC236}">
                      <a16:creationId xmlns:a16="http://schemas.microsoft.com/office/drawing/2014/main" id="{9CC3054F-193D-4B43-879F-B4345CA0F9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4553" name="Line 29">
                <a:extLst>
                  <a:ext uri="{FF2B5EF4-FFF2-40B4-BE49-F238E27FC236}">
                    <a16:creationId xmlns:a16="http://schemas.microsoft.com/office/drawing/2014/main" id="{8BCB334B-CC33-3A4C-874A-ABBC9CFF0A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4511" name="Line 30">
              <a:extLst>
                <a:ext uri="{FF2B5EF4-FFF2-40B4-BE49-F238E27FC236}">
                  <a16:creationId xmlns:a16="http://schemas.microsoft.com/office/drawing/2014/main" id="{2EF8B850-4716-994F-AFE4-7FBCCC0681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4512" name="Line 31">
              <a:extLst>
                <a:ext uri="{FF2B5EF4-FFF2-40B4-BE49-F238E27FC236}">
                  <a16:creationId xmlns:a16="http://schemas.microsoft.com/office/drawing/2014/main" id="{F9292065-E086-8545-80E6-A04AEBA558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4513" name="Text Box 32">
              <a:extLst>
                <a:ext uri="{FF2B5EF4-FFF2-40B4-BE49-F238E27FC236}">
                  <a16:creationId xmlns:a16="http://schemas.microsoft.com/office/drawing/2014/main" id="{FE36A597-A358-DF40-8923-24B69D957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4514" name="Text Box 33">
              <a:extLst>
                <a:ext uri="{FF2B5EF4-FFF2-40B4-BE49-F238E27FC236}">
                  <a16:creationId xmlns:a16="http://schemas.microsoft.com/office/drawing/2014/main" id="{16067185-C725-3348-B3EC-AC278AB5A3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4515" name="Text Box 34">
              <a:extLst>
                <a:ext uri="{FF2B5EF4-FFF2-40B4-BE49-F238E27FC236}">
                  <a16:creationId xmlns:a16="http://schemas.microsoft.com/office/drawing/2014/main" id="{C1920F9A-FB45-8548-A7F5-FFEEF64927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4516" name="Text Box 35">
              <a:extLst>
                <a:ext uri="{FF2B5EF4-FFF2-40B4-BE49-F238E27FC236}">
                  <a16:creationId xmlns:a16="http://schemas.microsoft.com/office/drawing/2014/main" id="{584B6146-0CCD-D44B-9946-355A6E9338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04517" name="Text Box 36">
              <a:extLst>
                <a:ext uri="{FF2B5EF4-FFF2-40B4-BE49-F238E27FC236}">
                  <a16:creationId xmlns:a16="http://schemas.microsoft.com/office/drawing/2014/main" id="{35850AE6-E78C-C94C-B93F-39A8E60658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04518" name="Line 37">
              <a:extLst>
                <a:ext uri="{FF2B5EF4-FFF2-40B4-BE49-F238E27FC236}">
                  <a16:creationId xmlns:a16="http://schemas.microsoft.com/office/drawing/2014/main" id="{094BF9D9-B455-9243-8DFF-8B68372242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20" name="Text Box 39">
              <a:extLst>
                <a:ext uri="{FF2B5EF4-FFF2-40B4-BE49-F238E27FC236}">
                  <a16:creationId xmlns:a16="http://schemas.microsoft.com/office/drawing/2014/main" id="{BD0E4BDB-8703-2A4D-88AA-0DC9CE4AC5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4521" name="Group 40">
              <a:extLst>
                <a:ext uri="{FF2B5EF4-FFF2-40B4-BE49-F238E27FC236}">
                  <a16:creationId xmlns:a16="http://schemas.microsoft.com/office/drawing/2014/main" id="{97CFCAA7-92BE-2D4D-9102-32F5D34478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04548" name="Group 41">
                <a:extLst>
                  <a:ext uri="{FF2B5EF4-FFF2-40B4-BE49-F238E27FC236}">
                    <a16:creationId xmlns:a16="http://schemas.microsoft.com/office/drawing/2014/main" id="{B7CC5EFD-8F36-B349-B80C-9707823EDC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4550" name="Rectangle 42">
                  <a:extLst>
                    <a:ext uri="{FF2B5EF4-FFF2-40B4-BE49-F238E27FC236}">
                      <a16:creationId xmlns:a16="http://schemas.microsoft.com/office/drawing/2014/main" id="{CD2FBA8A-2B32-CB49-BA02-42E5DC3AEE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4551" name="Line 43">
                  <a:extLst>
                    <a:ext uri="{FF2B5EF4-FFF2-40B4-BE49-F238E27FC236}">
                      <a16:creationId xmlns:a16="http://schemas.microsoft.com/office/drawing/2014/main" id="{5901904E-C28D-6C4A-9C1C-5DA6F05332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4549" name="Line 44">
                <a:extLst>
                  <a:ext uri="{FF2B5EF4-FFF2-40B4-BE49-F238E27FC236}">
                    <a16:creationId xmlns:a16="http://schemas.microsoft.com/office/drawing/2014/main" id="{506CAEA2-B378-1041-AD5B-7E85D99F2A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4522" name="Group 45">
              <a:extLst>
                <a:ext uri="{FF2B5EF4-FFF2-40B4-BE49-F238E27FC236}">
                  <a16:creationId xmlns:a16="http://schemas.microsoft.com/office/drawing/2014/main" id="{7C3D7A3A-0E08-5749-848A-ADB99C11B8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04544" name="Group 46">
                <a:extLst>
                  <a:ext uri="{FF2B5EF4-FFF2-40B4-BE49-F238E27FC236}">
                    <a16:creationId xmlns:a16="http://schemas.microsoft.com/office/drawing/2014/main" id="{B7591075-82FE-D747-85C5-26A605E7B9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4546" name="Rectangle 47">
                  <a:extLst>
                    <a:ext uri="{FF2B5EF4-FFF2-40B4-BE49-F238E27FC236}">
                      <a16:creationId xmlns:a16="http://schemas.microsoft.com/office/drawing/2014/main" id="{DBC51AA5-A489-5346-8345-C4EDC5A47F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04547" name="Line 48">
                  <a:extLst>
                    <a:ext uri="{FF2B5EF4-FFF2-40B4-BE49-F238E27FC236}">
                      <a16:creationId xmlns:a16="http://schemas.microsoft.com/office/drawing/2014/main" id="{B665D7C7-FA33-EE43-8A30-F80B5E598A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4545" name="Line 49">
                <a:extLst>
                  <a:ext uri="{FF2B5EF4-FFF2-40B4-BE49-F238E27FC236}">
                    <a16:creationId xmlns:a16="http://schemas.microsoft.com/office/drawing/2014/main" id="{F1D4BA43-4001-934C-AC65-FB444B8EBB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4523" name="Text Box 50">
              <a:extLst>
                <a:ext uri="{FF2B5EF4-FFF2-40B4-BE49-F238E27FC236}">
                  <a16:creationId xmlns:a16="http://schemas.microsoft.com/office/drawing/2014/main" id="{80224009-67A8-0A42-96E6-C6DE4510C8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4524" name="Group 51">
              <a:extLst>
                <a:ext uri="{FF2B5EF4-FFF2-40B4-BE49-F238E27FC236}">
                  <a16:creationId xmlns:a16="http://schemas.microsoft.com/office/drawing/2014/main" id="{63A6EEF7-7763-2342-AC3A-BA9BACC8DC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04540" name="Group 52">
                <a:extLst>
                  <a:ext uri="{FF2B5EF4-FFF2-40B4-BE49-F238E27FC236}">
                    <a16:creationId xmlns:a16="http://schemas.microsoft.com/office/drawing/2014/main" id="{1E9DA76E-420F-774D-9EEC-B4E800D645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4542" name="Rectangle 53">
                  <a:extLst>
                    <a:ext uri="{FF2B5EF4-FFF2-40B4-BE49-F238E27FC236}">
                      <a16:creationId xmlns:a16="http://schemas.microsoft.com/office/drawing/2014/main" id="{498F7DD2-BB79-AC42-8966-E0CA69CE06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4543" name="Line 54">
                  <a:extLst>
                    <a:ext uri="{FF2B5EF4-FFF2-40B4-BE49-F238E27FC236}">
                      <a16:creationId xmlns:a16="http://schemas.microsoft.com/office/drawing/2014/main" id="{D6A95B9E-14EF-4448-8D78-60D8A2E8D2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4541" name="Line 55">
                <a:extLst>
                  <a:ext uri="{FF2B5EF4-FFF2-40B4-BE49-F238E27FC236}">
                    <a16:creationId xmlns:a16="http://schemas.microsoft.com/office/drawing/2014/main" id="{61953039-39AF-FD4D-B17D-86711EB7B8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4525" name="Group 56">
              <a:extLst>
                <a:ext uri="{FF2B5EF4-FFF2-40B4-BE49-F238E27FC236}">
                  <a16:creationId xmlns:a16="http://schemas.microsoft.com/office/drawing/2014/main" id="{98A4DA48-E157-2944-8B34-17F95F8B69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04536" name="Group 57">
                <a:extLst>
                  <a:ext uri="{FF2B5EF4-FFF2-40B4-BE49-F238E27FC236}">
                    <a16:creationId xmlns:a16="http://schemas.microsoft.com/office/drawing/2014/main" id="{AC8A2284-F689-0944-B75A-8F4A835220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4538" name="Rectangle 58">
                  <a:extLst>
                    <a:ext uri="{FF2B5EF4-FFF2-40B4-BE49-F238E27FC236}">
                      <a16:creationId xmlns:a16="http://schemas.microsoft.com/office/drawing/2014/main" id="{ED3C55C0-E879-7A4A-9C9B-ECF125D255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4539" name="Line 59">
                  <a:extLst>
                    <a:ext uri="{FF2B5EF4-FFF2-40B4-BE49-F238E27FC236}">
                      <a16:creationId xmlns:a16="http://schemas.microsoft.com/office/drawing/2014/main" id="{26EA0137-5622-2C49-BDEA-7F1C8FFDF4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4537" name="Line 60">
                <a:extLst>
                  <a:ext uri="{FF2B5EF4-FFF2-40B4-BE49-F238E27FC236}">
                    <a16:creationId xmlns:a16="http://schemas.microsoft.com/office/drawing/2014/main" id="{123E3F1D-6B23-974B-BB1A-63FB3CCCA4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4526" name="Line 61">
              <a:extLst>
                <a:ext uri="{FF2B5EF4-FFF2-40B4-BE49-F238E27FC236}">
                  <a16:creationId xmlns:a16="http://schemas.microsoft.com/office/drawing/2014/main" id="{5DD7D50D-E95B-6B4F-941A-96124DC36F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527" name="Text Box 62">
              <a:extLst>
                <a:ext uri="{FF2B5EF4-FFF2-40B4-BE49-F238E27FC236}">
                  <a16:creationId xmlns:a16="http://schemas.microsoft.com/office/drawing/2014/main" id="{12DF173C-96BF-F241-9C43-E26DEE9739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04528" name="Group 63">
              <a:extLst>
                <a:ext uri="{FF2B5EF4-FFF2-40B4-BE49-F238E27FC236}">
                  <a16:creationId xmlns:a16="http://schemas.microsoft.com/office/drawing/2014/main" id="{B15A7643-3BFD-C34F-87F8-03CA5FE534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04530" name="Text Box 64">
                <a:extLst>
                  <a:ext uri="{FF2B5EF4-FFF2-40B4-BE49-F238E27FC236}">
                    <a16:creationId xmlns:a16="http://schemas.microsoft.com/office/drawing/2014/main" id="{39A57A71-FE5A-2048-9ADF-AAB072C153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04531" name="Text Box 65">
                <a:extLst>
                  <a:ext uri="{FF2B5EF4-FFF2-40B4-BE49-F238E27FC236}">
                    <a16:creationId xmlns:a16="http://schemas.microsoft.com/office/drawing/2014/main" id="{E0EAC850-C7AA-EE42-A57A-6B2756C5AA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04532" name="Text Box 66">
                <a:extLst>
                  <a:ext uri="{FF2B5EF4-FFF2-40B4-BE49-F238E27FC236}">
                    <a16:creationId xmlns:a16="http://schemas.microsoft.com/office/drawing/2014/main" id="{44A33024-D618-FA4A-9452-D339A59287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04533" name="Text Box 67">
                <a:extLst>
                  <a:ext uri="{FF2B5EF4-FFF2-40B4-BE49-F238E27FC236}">
                    <a16:creationId xmlns:a16="http://schemas.microsoft.com/office/drawing/2014/main" id="{61AFB3BD-6FE0-C942-89DA-8F5FB91767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04534" name="Text Box 68">
                <a:extLst>
                  <a:ext uri="{FF2B5EF4-FFF2-40B4-BE49-F238E27FC236}">
                    <a16:creationId xmlns:a16="http://schemas.microsoft.com/office/drawing/2014/main" id="{5A0B3737-6CC0-974C-AB6A-4FBE41E494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04535" name="Text Box 69">
                <a:extLst>
                  <a:ext uri="{FF2B5EF4-FFF2-40B4-BE49-F238E27FC236}">
                    <a16:creationId xmlns:a16="http://schemas.microsoft.com/office/drawing/2014/main" id="{30B228A6-890A-6F44-A5C3-9F3AE33FD8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04529" name="Text Box 70">
              <a:extLst>
                <a:ext uri="{FF2B5EF4-FFF2-40B4-BE49-F238E27FC236}">
                  <a16:creationId xmlns:a16="http://schemas.microsoft.com/office/drawing/2014/main" id="{188D5246-B9B1-2A41-A798-F0F590A4F8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04450" name="Text Box 71">
            <a:extLst>
              <a:ext uri="{FF2B5EF4-FFF2-40B4-BE49-F238E27FC236}">
                <a16:creationId xmlns:a16="http://schemas.microsoft.com/office/drawing/2014/main" id="{0445B1E4-FB23-BE48-BBB2-01BFA34AC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5675" y="6172200"/>
            <a:ext cx="158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04451" name="Group 72">
            <a:extLst>
              <a:ext uri="{FF2B5EF4-FFF2-40B4-BE49-F238E27FC236}">
                <a16:creationId xmlns:a16="http://schemas.microsoft.com/office/drawing/2014/main" id="{84A9AC09-2E0D-BA45-8AAA-96EBAB4957AC}"/>
              </a:ext>
            </a:extLst>
          </p:cNvPr>
          <p:cNvGrpSpPr>
            <a:grpSpLocks/>
          </p:cNvGrpSpPr>
          <p:nvPr/>
        </p:nvGrpSpPr>
        <p:grpSpPr bwMode="auto">
          <a:xfrm>
            <a:off x="5124450" y="4040188"/>
            <a:ext cx="1417638" cy="1778000"/>
            <a:chOff x="3396" y="2541"/>
            <a:chExt cx="893" cy="1120"/>
          </a:xfrm>
        </p:grpSpPr>
        <p:sp>
          <p:nvSpPr>
            <p:cNvPr id="104476" name="Rectangle 73">
              <a:extLst>
                <a:ext uri="{FF2B5EF4-FFF2-40B4-BE49-F238E27FC236}">
                  <a16:creationId xmlns:a16="http://schemas.microsoft.com/office/drawing/2014/main" id="{77BD31F0-461E-494A-BC51-BB0DA8048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04477" name="Group 74">
              <a:extLst>
                <a:ext uri="{FF2B5EF4-FFF2-40B4-BE49-F238E27FC236}">
                  <a16:creationId xmlns:a16="http://schemas.microsoft.com/office/drawing/2014/main" id="{A4DFCE2C-DBD4-6140-A5EA-E75B2FB404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04480" name="Rectangle 75">
                <a:extLst>
                  <a:ext uri="{FF2B5EF4-FFF2-40B4-BE49-F238E27FC236}">
                    <a16:creationId xmlns:a16="http://schemas.microsoft.com/office/drawing/2014/main" id="{7F68683F-4E5D-FB4A-A042-0D03A9D8E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04481" name="Group 76">
                <a:extLst>
                  <a:ext uri="{FF2B5EF4-FFF2-40B4-BE49-F238E27FC236}">
                    <a16:creationId xmlns:a16="http://schemas.microsoft.com/office/drawing/2014/main" id="{6A09B401-B0A2-F04C-8436-1D39641C46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04484" name="Group 77">
                  <a:extLst>
                    <a:ext uri="{FF2B5EF4-FFF2-40B4-BE49-F238E27FC236}">
                      <a16:creationId xmlns:a16="http://schemas.microsoft.com/office/drawing/2014/main" id="{DC317942-3953-2446-9B78-BD1E230734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04489" name="Line 78">
                    <a:extLst>
                      <a:ext uri="{FF2B5EF4-FFF2-40B4-BE49-F238E27FC236}">
                        <a16:creationId xmlns:a16="http://schemas.microsoft.com/office/drawing/2014/main" id="{8F00FC28-C39F-3A4E-8458-3F58B447060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490" name="Line 79">
                    <a:extLst>
                      <a:ext uri="{FF2B5EF4-FFF2-40B4-BE49-F238E27FC236}">
                        <a16:creationId xmlns:a16="http://schemas.microsoft.com/office/drawing/2014/main" id="{77BD8AA7-4CBE-A14A-928F-A16EAD4412B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491" name="Line 80">
                    <a:extLst>
                      <a:ext uri="{FF2B5EF4-FFF2-40B4-BE49-F238E27FC236}">
                        <a16:creationId xmlns:a16="http://schemas.microsoft.com/office/drawing/2014/main" id="{63A6CC3E-E48F-C54F-B648-36F648CDB4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492" name="Line 81">
                    <a:extLst>
                      <a:ext uri="{FF2B5EF4-FFF2-40B4-BE49-F238E27FC236}">
                        <a16:creationId xmlns:a16="http://schemas.microsoft.com/office/drawing/2014/main" id="{11DCF27C-3186-2648-94D8-D0CD6D9D4D6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493" name="Line 82">
                    <a:extLst>
                      <a:ext uri="{FF2B5EF4-FFF2-40B4-BE49-F238E27FC236}">
                        <a16:creationId xmlns:a16="http://schemas.microsoft.com/office/drawing/2014/main" id="{ACD9C0EF-1BEA-E546-AEB8-435AC229CBE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494" name="Line 83">
                    <a:extLst>
                      <a:ext uri="{FF2B5EF4-FFF2-40B4-BE49-F238E27FC236}">
                        <a16:creationId xmlns:a16="http://schemas.microsoft.com/office/drawing/2014/main" id="{4177BC55-6EDC-FA4A-9A81-B58C70E386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495" name="Line 84">
                    <a:extLst>
                      <a:ext uri="{FF2B5EF4-FFF2-40B4-BE49-F238E27FC236}">
                        <a16:creationId xmlns:a16="http://schemas.microsoft.com/office/drawing/2014/main" id="{9A704F93-96CA-634E-9D87-849C8E8C604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4485" name="Text Box 85">
                  <a:extLst>
                    <a:ext uri="{FF2B5EF4-FFF2-40B4-BE49-F238E27FC236}">
                      <a16:creationId xmlns:a16="http://schemas.microsoft.com/office/drawing/2014/main" id="{89D32CBF-72A8-4E4E-9B7D-A68F748301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4486" name="Text Box 86">
                  <a:extLst>
                    <a:ext uri="{FF2B5EF4-FFF2-40B4-BE49-F238E27FC236}">
                      <a16:creationId xmlns:a16="http://schemas.microsoft.com/office/drawing/2014/main" id="{9C02E218-29E2-BD41-8F2A-FBC94B955D0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4487" name="Text Box 87">
                  <a:extLst>
                    <a:ext uri="{FF2B5EF4-FFF2-40B4-BE49-F238E27FC236}">
                      <a16:creationId xmlns:a16="http://schemas.microsoft.com/office/drawing/2014/main" id="{6334B86E-EF19-1D47-AE60-E77D3F5F608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04488" name="Text Box 88">
                  <a:extLst>
                    <a:ext uri="{FF2B5EF4-FFF2-40B4-BE49-F238E27FC236}">
                      <a16:creationId xmlns:a16="http://schemas.microsoft.com/office/drawing/2014/main" id="{D4E7AEE0-2AA0-C644-B047-A9137188B6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04482" name="Line 89">
                <a:extLst>
                  <a:ext uri="{FF2B5EF4-FFF2-40B4-BE49-F238E27FC236}">
                    <a16:creationId xmlns:a16="http://schemas.microsoft.com/office/drawing/2014/main" id="{74B0FF44-4293-4642-BB54-EEE90C7CBF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4483" name="Text Box 90">
                <a:extLst>
                  <a:ext uri="{FF2B5EF4-FFF2-40B4-BE49-F238E27FC236}">
                    <a16:creationId xmlns:a16="http://schemas.microsoft.com/office/drawing/2014/main" id="{37125CD1-8FE7-4949-8982-66AD73B526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04478" name="Text Box 91">
              <a:extLst>
                <a:ext uri="{FF2B5EF4-FFF2-40B4-BE49-F238E27FC236}">
                  <a16:creationId xmlns:a16="http://schemas.microsoft.com/office/drawing/2014/main" id="{95C4A45C-C447-4E4D-B79F-E14A84D629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4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4479" name="Text Box 92">
              <a:extLst>
                <a:ext uri="{FF2B5EF4-FFF2-40B4-BE49-F238E27FC236}">
                  <a16:creationId xmlns:a16="http://schemas.microsoft.com/office/drawing/2014/main" id="{D9E76FD5-2D39-5D4E-A5D8-9A8105E4B1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4452" name="Group 93">
            <a:extLst>
              <a:ext uri="{FF2B5EF4-FFF2-40B4-BE49-F238E27FC236}">
                <a16:creationId xmlns:a16="http://schemas.microsoft.com/office/drawing/2014/main" id="{2EE349EC-CD10-8343-A2A1-ADADD7E65B0D}"/>
              </a:ext>
            </a:extLst>
          </p:cNvPr>
          <p:cNvGrpSpPr>
            <a:grpSpLocks/>
          </p:cNvGrpSpPr>
          <p:nvPr/>
        </p:nvGrpSpPr>
        <p:grpSpPr bwMode="auto">
          <a:xfrm>
            <a:off x="4406900" y="4962525"/>
            <a:ext cx="763588" cy="396875"/>
            <a:chOff x="1441" y="3261"/>
            <a:chExt cx="481" cy="250"/>
          </a:xfrm>
        </p:grpSpPr>
        <p:sp>
          <p:nvSpPr>
            <p:cNvPr id="104474" name="Line 94">
              <a:extLst>
                <a:ext uri="{FF2B5EF4-FFF2-40B4-BE49-F238E27FC236}">
                  <a16:creationId xmlns:a16="http://schemas.microsoft.com/office/drawing/2014/main" id="{1AF10BE7-E94C-EA47-B4C5-B52D04C36D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475" name="Text Box 95">
              <a:extLst>
                <a:ext uri="{FF2B5EF4-FFF2-40B4-BE49-F238E27FC236}">
                  <a16:creationId xmlns:a16="http://schemas.microsoft.com/office/drawing/2014/main" id="{2EA743A4-F536-9347-92A5-5E7BE58BB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04453" name="Group 97">
            <a:extLst>
              <a:ext uri="{FF2B5EF4-FFF2-40B4-BE49-F238E27FC236}">
                <a16:creationId xmlns:a16="http://schemas.microsoft.com/office/drawing/2014/main" id="{6C4BF4EE-BBB4-874F-AA52-CE6984ED9B54}"/>
              </a:ext>
            </a:extLst>
          </p:cNvPr>
          <p:cNvGrpSpPr>
            <a:grpSpLocks/>
          </p:cNvGrpSpPr>
          <p:nvPr/>
        </p:nvGrpSpPr>
        <p:grpSpPr bwMode="auto">
          <a:xfrm>
            <a:off x="6075363" y="3386138"/>
            <a:ext cx="395287" cy="477837"/>
            <a:chOff x="2767" y="2166"/>
            <a:chExt cx="249" cy="301"/>
          </a:xfrm>
        </p:grpSpPr>
        <p:sp>
          <p:nvSpPr>
            <p:cNvPr id="104472" name="Line 98">
              <a:extLst>
                <a:ext uri="{FF2B5EF4-FFF2-40B4-BE49-F238E27FC236}">
                  <a16:creationId xmlns:a16="http://schemas.microsoft.com/office/drawing/2014/main" id="{F76F7CAB-1D27-8F4D-B67E-868E91C80B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473" name="Text Box 99">
              <a:extLst>
                <a:ext uri="{FF2B5EF4-FFF2-40B4-BE49-F238E27FC236}">
                  <a16:creationId xmlns:a16="http://schemas.microsoft.com/office/drawing/2014/main" id="{5E51CD23-90B8-B742-9CAE-7DAD90E783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99" name="矩形 98">
            <a:extLst>
              <a:ext uri="{FF2B5EF4-FFF2-40B4-BE49-F238E27FC236}">
                <a16:creationId xmlns:a16="http://schemas.microsoft.com/office/drawing/2014/main" id="{0C21403A-93B1-1344-975A-73D981BD3C40}"/>
              </a:ext>
            </a:extLst>
          </p:cNvPr>
          <p:cNvSpPr/>
          <p:nvPr/>
        </p:nvSpPr>
        <p:spPr>
          <a:xfrm>
            <a:off x="61914" y="107957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3B6E511-2EB8-5145-9821-2C674D0CD99F}"/>
              </a:ext>
            </a:extLst>
          </p:cNvPr>
          <p:cNvSpPr/>
          <p:nvPr/>
        </p:nvSpPr>
        <p:spPr>
          <a:xfrm>
            <a:off x="2789238" y="4160838"/>
            <a:ext cx="522287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AppleSystemUIFont"/>
              </a:rPr>
              <a:t>k=5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B42B19B3-6E74-6A4B-95BD-1E7982AC80A0}"/>
              </a:ext>
            </a:extLst>
          </p:cNvPr>
          <p:cNvSpPr/>
          <p:nvPr/>
        </p:nvSpPr>
        <p:spPr>
          <a:xfrm>
            <a:off x="2741613" y="4459288"/>
            <a:ext cx="120491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g[</a:t>
            </a:r>
            <a:r>
              <a:rPr lang="en-US" altLang="zh-CN" kern="0" dirty="0">
                <a:solidFill>
                  <a:srgbClr val="C00000"/>
                </a:solidFill>
                <a:latin typeface="AppleSystemUIFont"/>
                <a:ea typeface=".PingFang SC"/>
                <a:cs typeface="AppleSystemUIFont"/>
              </a:rPr>
              <a:t>5</a:t>
            </a: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solidFill>
                  <a:srgbClr val="C00000"/>
                </a:solidFill>
                <a:latin typeface="AppleSystemUIFont"/>
                <a:ea typeface=".PingFang SC"/>
                <a:cs typeface="AppleSystemUIFont"/>
              </a:rPr>
              <a:t>.in=3-1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104457" name="组合 2">
            <a:extLst>
              <a:ext uri="{FF2B5EF4-FFF2-40B4-BE49-F238E27FC236}">
                <a16:creationId xmlns:a16="http://schemas.microsoft.com/office/drawing/2014/main" id="{11DE3174-05AC-1341-AB0D-C3F02DA42F8E}"/>
              </a:ext>
            </a:extLst>
          </p:cNvPr>
          <p:cNvGrpSpPr>
            <a:grpSpLocks/>
          </p:cNvGrpSpPr>
          <p:nvPr/>
        </p:nvGrpSpPr>
        <p:grpSpPr bwMode="auto">
          <a:xfrm>
            <a:off x="7392988" y="4013200"/>
            <a:ext cx="1300162" cy="1938338"/>
            <a:chOff x="7393436" y="4013469"/>
            <a:chExt cx="1300163" cy="1938338"/>
          </a:xfrm>
        </p:grpSpPr>
        <p:sp>
          <p:nvSpPr>
            <p:cNvPr id="104458" name="Oval 5">
              <a:extLst>
                <a:ext uri="{FF2B5EF4-FFF2-40B4-BE49-F238E27FC236}">
                  <a16:creationId xmlns:a16="http://schemas.microsoft.com/office/drawing/2014/main" id="{BD501EFB-9EBD-854B-AA87-FDAFE0A21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4459" name="Oval 6">
              <a:extLst>
                <a:ext uri="{FF2B5EF4-FFF2-40B4-BE49-F238E27FC236}">
                  <a16:creationId xmlns:a16="http://schemas.microsoft.com/office/drawing/2014/main" id="{020A819B-FF5F-7C4B-989B-B5E40AB62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4460" name="Oval 7">
              <a:extLst>
                <a:ext uri="{FF2B5EF4-FFF2-40B4-BE49-F238E27FC236}">
                  <a16:creationId xmlns:a16="http://schemas.microsoft.com/office/drawing/2014/main" id="{C7EEA83D-603C-2744-8354-EDF5BECF7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4461" name="Oval 8">
              <a:extLst>
                <a:ext uri="{FF2B5EF4-FFF2-40B4-BE49-F238E27FC236}">
                  <a16:creationId xmlns:a16="http://schemas.microsoft.com/office/drawing/2014/main" id="{3DCA2617-A2AF-204B-82F3-3808D8AEE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4462" name="Oval 9">
              <a:extLst>
                <a:ext uri="{FF2B5EF4-FFF2-40B4-BE49-F238E27FC236}">
                  <a16:creationId xmlns:a16="http://schemas.microsoft.com/office/drawing/2014/main" id="{2430B943-3030-F04D-9C60-5D2166CE3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04463" name="Oval 10">
              <a:extLst>
                <a:ext uri="{FF2B5EF4-FFF2-40B4-BE49-F238E27FC236}">
                  <a16:creationId xmlns:a16="http://schemas.microsoft.com/office/drawing/2014/main" id="{C76C5048-03FC-974D-83AE-752240677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04464" name="Line 11">
              <a:extLst>
                <a:ext uri="{FF2B5EF4-FFF2-40B4-BE49-F238E27FC236}">
                  <a16:creationId xmlns:a16="http://schemas.microsoft.com/office/drawing/2014/main" id="{790126F4-506D-C14C-A4A0-F1C695D4A4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465" name="Line 12">
              <a:extLst>
                <a:ext uri="{FF2B5EF4-FFF2-40B4-BE49-F238E27FC236}">
                  <a16:creationId xmlns:a16="http://schemas.microsoft.com/office/drawing/2014/main" id="{023DCF63-5F46-BD47-8592-9DAA4A6DEB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466" name="Line 13">
              <a:extLst>
                <a:ext uri="{FF2B5EF4-FFF2-40B4-BE49-F238E27FC236}">
                  <a16:creationId xmlns:a16="http://schemas.microsoft.com/office/drawing/2014/main" id="{E455B9B1-B411-7546-909A-FBC772E3FF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467" name="Line 14">
              <a:extLst>
                <a:ext uri="{FF2B5EF4-FFF2-40B4-BE49-F238E27FC236}">
                  <a16:creationId xmlns:a16="http://schemas.microsoft.com/office/drawing/2014/main" id="{5229BEC4-1E9E-4E42-8B6D-34A1522AAF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468" name="Line 15">
              <a:extLst>
                <a:ext uri="{FF2B5EF4-FFF2-40B4-BE49-F238E27FC236}">
                  <a16:creationId xmlns:a16="http://schemas.microsoft.com/office/drawing/2014/main" id="{B49BF003-18D8-B74B-91BF-F0D2679015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469" name="Line 16">
              <a:extLst>
                <a:ext uri="{FF2B5EF4-FFF2-40B4-BE49-F238E27FC236}">
                  <a16:creationId xmlns:a16="http://schemas.microsoft.com/office/drawing/2014/main" id="{0500CA4B-49C0-4246-B2B7-BDFAF1290C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470" name="Line 17">
              <a:extLst>
                <a:ext uri="{FF2B5EF4-FFF2-40B4-BE49-F238E27FC236}">
                  <a16:creationId xmlns:a16="http://schemas.microsoft.com/office/drawing/2014/main" id="{9E528A9A-C4EC-C84A-B4CF-AB6D0E3663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4471" name="Line 18">
              <a:extLst>
                <a:ext uri="{FF2B5EF4-FFF2-40B4-BE49-F238E27FC236}">
                  <a16:creationId xmlns:a16="http://schemas.microsoft.com/office/drawing/2014/main" id="{219B0CEB-0413-E643-AE84-82FD36367B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8" name="Text Box 10">
            <a:extLst>
              <a:ext uri="{FF2B5EF4-FFF2-40B4-BE49-F238E27FC236}">
                <a16:creationId xmlns:a16="http://schemas.microsoft.com/office/drawing/2014/main" id="{C1C09DDB-33AF-304E-87CF-395980FD2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6" y="253841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kumimoji="1" lang="en-US" altLang="zh-CN" sz="20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17" name="Text Box 38">
            <a:extLst>
              <a:ext uri="{FF2B5EF4-FFF2-40B4-BE49-F238E27FC236}">
                <a16:creationId xmlns:a16="http://schemas.microsoft.com/office/drawing/2014/main" id="{F325ACBB-7401-F94F-9A45-4EC8CA02A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6755" y="2567752"/>
            <a:ext cx="350761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kumimoji="1"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kumimoji="1"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7FE87A8-1651-6442-8C4D-EB303A8682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435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1" grpId="0"/>
      <p:bldP spid="1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473" name="Group 2">
            <a:extLst>
              <a:ext uri="{FF2B5EF4-FFF2-40B4-BE49-F238E27FC236}">
                <a16:creationId xmlns:a16="http://schemas.microsoft.com/office/drawing/2014/main" id="{A6B08691-19FB-8647-ACFA-D3FD735B1801}"/>
              </a:ext>
            </a:extLst>
          </p:cNvPr>
          <p:cNvGrpSpPr>
            <a:grpSpLocks/>
          </p:cNvGrpSpPr>
          <p:nvPr/>
        </p:nvGrpSpPr>
        <p:grpSpPr bwMode="auto">
          <a:xfrm>
            <a:off x="3340100" y="274638"/>
            <a:ext cx="5686425" cy="3021012"/>
            <a:chOff x="2011" y="337"/>
            <a:chExt cx="3582" cy="1903"/>
          </a:xfrm>
        </p:grpSpPr>
        <p:sp>
          <p:nvSpPr>
            <p:cNvPr id="105518" name="Rectangle 3">
              <a:extLst>
                <a:ext uri="{FF2B5EF4-FFF2-40B4-BE49-F238E27FC236}">
                  <a16:creationId xmlns:a16="http://schemas.microsoft.com/office/drawing/2014/main" id="{C030789E-997B-D842-8F89-5D066F2B7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05519" name="Line 4">
              <a:extLst>
                <a:ext uri="{FF2B5EF4-FFF2-40B4-BE49-F238E27FC236}">
                  <a16:creationId xmlns:a16="http://schemas.microsoft.com/office/drawing/2014/main" id="{C8887FFD-CB24-FE47-8D70-52D9EC177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5520" name="Line 5">
              <a:extLst>
                <a:ext uri="{FF2B5EF4-FFF2-40B4-BE49-F238E27FC236}">
                  <a16:creationId xmlns:a16="http://schemas.microsoft.com/office/drawing/2014/main" id="{6B540946-29A2-B04C-AC85-DE6FFD9EC4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5521" name="Line 6">
              <a:extLst>
                <a:ext uri="{FF2B5EF4-FFF2-40B4-BE49-F238E27FC236}">
                  <a16:creationId xmlns:a16="http://schemas.microsoft.com/office/drawing/2014/main" id="{BAD212B2-703D-9F41-A531-D983E80C2E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5522" name="Line 7">
              <a:extLst>
                <a:ext uri="{FF2B5EF4-FFF2-40B4-BE49-F238E27FC236}">
                  <a16:creationId xmlns:a16="http://schemas.microsoft.com/office/drawing/2014/main" id="{60C59F0A-0DE8-0645-B14D-A2D6C87537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5523" name="Text Box 8">
              <a:extLst>
                <a:ext uri="{FF2B5EF4-FFF2-40B4-BE49-F238E27FC236}">
                  <a16:creationId xmlns:a16="http://schemas.microsoft.com/office/drawing/2014/main" id="{2BB03191-3706-7F40-90EF-C2EEC8781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05524" name="Text Box 9">
              <a:extLst>
                <a:ext uri="{FF2B5EF4-FFF2-40B4-BE49-F238E27FC236}">
                  <a16:creationId xmlns:a16="http://schemas.microsoft.com/office/drawing/2014/main" id="{031158BF-680D-BC45-89A8-8F775426CC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5525" name="Text Box 10">
              <a:extLst>
                <a:ext uri="{FF2B5EF4-FFF2-40B4-BE49-F238E27FC236}">
                  <a16:creationId xmlns:a16="http://schemas.microsoft.com/office/drawing/2014/main" id="{A7AC26F3-7693-F940-807B-9CB282C90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5526" name="Text Box 11">
              <a:extLst>
                <a:ext uri="{FF2B5EF4-FFF2-40B4-BE49-F238E27FC236}">
                  <a16:creationId xmlns:a16="http://schemas.microsoft.com/office/drawing/2014/main" id="{23C71D8E-FC2C-334F-AE78-33D20E5D70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5527" name="Text Box 12">
              <a:extLst>
                <a:ext uri="{FF2B5EF4-FFF2-40B4-BE49-F238E27FC236}">
                  <a16:creationId xmlns:a16="http://schemas.microsoft.com/office/drawing/2014/main" id="{4B05D709-5A16-374F-84A9-40E06D7EF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05528" name="Text Box 13">
              <a:extLst>
                <a:ext uri="{FF2B5EF4-FFF2-40B4-BE49-F238E27FC236}">
                  <a16:creationId xmlns:a16="http://schemas.microsoft.com/office/drawing/2014/main" id="{A8FA1484-F049-2049-9B07-7EBFBB9BE6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05529" name="Group 14">
              <a:extLst>
                <a:ext uri="{FF2B5EF4-FFF2-40B4-BE49-F238E27FC236}">
                  <a16:creationId xmlns:a16="http://schemas.microsoft.com/office/drawing/2014/main" id="{CF505907-C7F6-0E4A-847C-682E01254C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05584" name="Rectangle 15">
                <a:extLst>
                  <a:ext uri="{FF2B5EF4-FFF2-40B4-BE49-F238E27FC236}">
                    <a16:creationId xmlns:a16="http://schemas.microsoft.com/office/drawing/2014/main" id="{5A0DE6B9-493F-1D4D-BCB3-C43F05E14E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5585" name="Line 16">
                <a:extLst>
                  <a:ext uri="{FF2B5EF4-FFF2-40B4-BE49-F238E27FC236}">
                    <a16:creationId xmlns:a16="http://schemas.microsoft.com/office/drawing/2014/main" id="{43AB9D62-BCAE-0A4B-9757-803703D2FE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5530" name="Group 17">
              <a:extLst>
                <a:ext uri="{FF2B5EF4-FFF2-40B4-BE49-F238E27FC236}">
                  <a16:creationId xmlns:a16="http://schemas.microsoft.com/office/drawing/2014/main" id="{04FE17BF-EABD-C54C-9EA1-6026357F59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05582" name="Rectangle 18">
                <a:extLst>
                  <a:ext uri="{FF2B5EF4-FFF2-40B4-BE49-F238E27FC236}">
                    <a16:creationId xmlns:a16="http://schemas.microsoft.com/office/drawing/2014/main" id="{6CB381B5-46E0-124D-97BC-96CBC3497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5583" name="Line 19">
                <a:extLst>
                  <a:ext uri="{FF2B5EF4-FFF2-40B4-BE49-F238E27FC236}">
                    <a16:creationId xmlns:a16="http://schemas.microsoft.com/office/drawing/2014/main" id="{94591482-6729-5F43-A7D2-07F024C738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5531" name="Group 20">
              <a:extLst>
                <a:ext uri="{FF2B5EF4-FFF2-40B4-BE49-F238E27FC236}">
                  <a16:creationId xmlns:a16="http://schemas.microsoft.com/office/drawing/2014/main" id="{EDBDFB70-C9F7-C64B-9DB9-521133444F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05578" name="Group 21">
                <a:extLst>
                  <a:ext uri="{FF2B5EF4-FFF2-40B4-BE49-F238E27FC236}">
                    <a16:creationId xmlns:a16="http://schemas.microsoft.com/office/drawing/2014/main" id="{8AC94163-559A-D641-81F1-E6C172E7D1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5580" name="Rectangle 22">
                  <a:extLst>
                    <a:ext uri="{FF2B5EF4-FFF2-40B4-BE49-F238E27FC236}">
                      <a16:creationId xmlns:a16="http://schemas.microsoft.com/office/drawing/2014/main" id="{248582B0-6F47-AA4F-9B0F-F230460E85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5581" name="Line 23">
                  <a:extLst>
                    <a:ext uri="{FF2B5EF4-FFF2-40B4-BE49-F238E27FC236}">
                      <a16:creationId xmlns:a16="http://schemas.microsoft.com/office/drawing/2014/main" id="{F504A691-F378-2245-85B0-73F4C18FC4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5579" name="Line 24">
                <a:extLst>
                  <a:ext uri="{FF2B5EF4-FFF2-40B4-BE49-F238E27FC236}">
                    <a16:creationId xmlns:a16="http://schemas.microsoft.com/office/drawing/2014/main" id="{6F4CB482-319E-284E-917C-D912C48A53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5532" name="Group 25">
              <a:extLst>
                <a:ext uri="{FF2B5EF4-FFF2-40B4-BE49-F238E27FC236}">
                  <a16:creationId xmlns:a16="http://schemas.microsoft.com/office/drawing/2014/main" id="{BBE5A22B-8260-1244-AC3B-F6F933B43A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05574" name="Group 26">
                <a:extLst>
                  <a:ext uri="{FF2B5EF4-FFF2-40B4-BE49-F238E27FC236}">
                    <a16:creationId xmlns:a16="http://schemas.microsoft.com/office/drawing/2014/main" id="{8CB24446-6B92-9141-A654-6541B93649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5576" name="Rectangle 27">
                  <a:extLst>
                    <a:ext uri="{FF2B5EF4-FFF2-40B4-BE49-F238E27FC236}">
                      <a16:creationId xmlns:a16="http://schemas.microsoft.com/office/drawing/2014/main" id="{9D4A018B-906A-6541-B99E-4D1BECE9A5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05577" name="Line 28">
                  <a:extLst>
                    <a:ext uri="{FF2B5EF4-FFF2-40B4-BE49-F238E27FC236}">
                      <a16:creationId xmlns:a16="http://schemas.microsoft.com/office/drawing/2014/main" id="{6BEFD9E2-2E8C-4D47-B8DC-0FA5BC2B69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5575" name="Line 29">
                <a:extLst>
                  <a:ext uri="{FF2B5EF4-FFF2-40B4-BE49-F238E27FC236}">
                    <a16:creationId xmlns:a16="http://schemas.microsoft.com/office/drawing/2014/main" id="{1804A453-F568-5846-9EE1-E90F9334F6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5533" name="Line 30">
              <a:extLst>
                <a:ext uri="{FF2B5EF4-FFF2-40B4-BE49-F238E27FC236}">
                  <a16:creationId xmlns:a16="http://schemas.microsoft.com/office/drawing/2014/main" id="{9254F231-4E84-5E47-9B6B-83F5D528F1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5534" name="Line 31">
              <a:extLst>
                <a:ext uri="{FF2B5EF4-FFF2-40B4-BE49-F238E27FC236}">
                  <a16:creationId xmlns:a16="http://schemas.microsoft.com/office/drawing/2014/main" id="{83D7C1EA-F861-FB40-8123-A2BECECB3D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5535" name="Text Box 32">
              <a:extLst>
                <a:ext uri="{FF2B5EF4-FFF2-40B4-BE49-F238E27FC236}">
                  <a16:creationId xmlns:a16="http://schemas.microsoft.com/office/drawing/2014/main" id="{7C61A8C0-6137-864E-A434-25787171B4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5536" name="Text Box 33">
              <a:extLst>
                <a:ext uri="{FF2B5EF4-FFF2-40B4-BE49-F238E27FC236}">
                  <a16:creationId xmlns:a16="http://schemas.microsoft.com/office/drawing/2014/main" id="{82E917C5-72C9-0C4B-8D27-C4956B0BB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5537" name="Text Box 34">
              <a:extLst>
                <a:ext uri="{FF2B5EF4-FFF2-40B4-BE49-F238E27FC236}">
                  <a16:creationId xmlns:a16="http://schemas.microsoft.com/office/drawing/2014/main" id="{149A4DA5-FA76-6B41-8CE0-406888D268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5538" name="Text Box 35">
              <a:extLst>
                <a:ext uri="{FF2B5EF4-FFF2-40B4-BE49-F238E27FC236}">
                  <a16:creationId xmlns:a16="http://schemas.microsoft.com/office/drawing/2014/main" id="{64248C9E-79E3-7E49-ADDB-8CF5192542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05539" name="Text Box 36">
              <a:extLst>
                <a:ext uri="{FF2B5EF4-FFF2-40B4-BE49-F238E27FC236}">
                  <a16:creationId xmlns:a16="http://schemas.microsoft.com/office/drawing/2014/main" id="{FAB19E36-F091-9940-A946-E80C45425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05540" name="Line 37">
              <a:extLst>
                <a:ext uri="{FF2B5EF4-FFF2-40B4-BE49-F238E27FC236}">
                  <a16:creationId xmlns:a16="http://schemas.microsoft.com/office/drawing/2014/main" id="{C6AB8EDB-0E0B-3041-81F1-4B3E696350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541" name="Text Box 38">
              <a:extLst>
                <a:ext uri="{FF2B5EF4-FFF2-40B4-BE49-F238E27FC236}">
                  <a16:creationId xmlns:a16="http://schemas.microsoft.com/office/drawing/2014/main" id="{35DDBE43-5793-524B-9ADA-1E1741A635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05542" name="Text Box 39">
              <a:extLst>
                <a:ext uri="{FF2B5EF4-FFF2-40B4-BE49-F238E27FC236}">
                  <a16:creationId xmlns:a16="http://schemas.microsoft.com/office/drawing/2014/main" id="{797EC6E6-4369-074F-A1F1-D1F25D35F3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5543" name="Group 40">
              <a:extLst>
                <a:ext uri="{FF2B5EF4-FFF2-40B4-BE49-F238E27FC236}">
                  <a16:creationId xmlns:a16="http://schemas.microsoft.com/office/drawing/2014/main" id="{AAD4DA86-03AB-4142-8E0F-AC7AF6B3BF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05570" name="Group 41">
                <a:extLst>
                  <a:ext uri="{FF2B5EF4-FFF2-40B4-BE49-F238E27FC236}">
                    <a16:creationId xmlns:a16="http://schemas.microsoft.com/office/drawing/2014/main" id="{3C215AB6-4E2C-B948-86CF-9E91BE4AD9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5572" name="Rectangle 42">
                  <a:extLst>
                    <a:ext uri="{FF2B5EF4-FFF2-40B4-BE49-F238E27FC236}">
                      <a16:creationId xmlns:a16="http://schemas.microsoft.com/office/drawing/2014/main" id="{2C6BD56D-FF5D-B54F-8BDA-F066505263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5573" name="Line 43">
                  <a:extLst>
                    <a:ext uri="{FF2B5EF4-FFF2-40B4-BE49-F238E27FC236}">
                      <a16:creationId xmlns:a16="http://schemas.microsoft.com/office/drawing/2014/main" id="{7072FF1B-B2C2-A740-B682-5879CCEF74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5571" name="Line 44">
                <a:extLst>
                  <a:ext uri="{FF2B5EF4-FFF2-40B4-BE49-F238E27FC236}">
                    <a16:creationId xmlns:a16="http://schemas.microsoft.com/office/drawing/2014/main" id="{DD1E1D86-9B5B-0C4D-AEF9-48F60E206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5544" name="Group 45">
              <a:extLst>
                <a:ext uri="{FF2B5EF4-FFF2-40B4-BE49-F238E27FC236}">
                  <a16:creationId xmlns:a16="http://schemas.microsoft.com/office/drawing/2014/main" id="{4614B9A3-F9E6-DD4D-A4FF-B5D812D2DB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05566" name="Group 46">
                <a:extLst>
                  <a:ext uri="{FF2B5EF4-FFF2-40B4-BE49-F238E27FC236}">
                    <a16:creationId xmlns:a16="http://schemas.microsoft.com/office/drawing/2014/main" id="{9D9B3D81-338A-D549-AAB0-4F645D50C4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5568" name="Rectangle 47">
                  <a:extLst>
                    <a:ext uri="{FF2B5EF4-FFF2-40B4-BE49-F238E27FC236}">
                      <a16:creationId xmlns:a16="http://schemas.microsoft.com/office/drawing/2014/main" id="{8FB3F624-33BF-9E4B-9B41-C08EF829FC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05569" name="Line 48">
                  <a:extLst>
                    <a:ext uri="{FF2B5EF4-FFF2-40B4-BE49-F238E27FC236}">
                      <a16:creationId xmlns:a16="http://schemas.microsoft.com/office/drawing/2014/main" id="{09C15AB4-6261-6044-98E5-5DA3CCAB11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5567" name="Line 49">
                <a:extLst>
                  <a:ext uri="{FF2B5EF4-FFF2-40B4-BE49-F238E27FC236}">
                    <a16:creationId xmlns:a16="http://schemas.microsoft.com/office/drawing/2014/main" id="{4C558614-0941-9641-9720-B7192D2817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5545" name="Text Box 50">
              <a:extLst>
                <a:ext uri="{FF2B5EF4-FFF2-40B4-BE49-F238E27FC236}">
                  <a16:creationId xmlns:a16="http://schemas.microsoft.com/office/drawing/2014/main" id="{ACC54137-B9E3-A147-9A2E-293FF7C359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5546" name="Group 51">
              <a:extLst>
                <a:ext uri="{FF2B5EF4-FFF2-40B4-BE49-F238E27FC236}">
                  <a16:creationId xmlns:a16="http://schemas.microsoft.com/office/drawing/2014/main" id="{7FA19A59-4FE4-F84A-8306-C6AF8AEF29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05562" name="Group 52">
                <a:extLst>
                  <a:ext uri="{FF2B5EF4-FFF2-40B4-BE49-F238E27FC236}">
                    <a16:creationId xmlns:a16="http://schemas.microsoft.com/office/drawing/2014/main" id="{36FAEAB1-B3F6-F541-A8F6-00293F5A2B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5564" name="Rectangle 53">
                  <a:extLst>
                    <a:ext uri="{FF2B5EF4-FFF2-40B4-BE49-F238E27FC236}">
                      <a16:creationId xmlns:a16="http://schemas.microsoft.com/office/drawing/2014/main" id="{40AF0E70-29AA-124A-8806-78550861BA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5565" name="Line 54">
                  <a:extLst>
                    <a:ext uri="{FF2B5EF4-FFF2-40B4-BE49-F238E27FC236}">
                      <a16:creationId xmlns:a16="http://schemas.microsoft.com/office/drawing/2014/main" id="{E84D62E4-EB87-DD4E-AAE5-6E0B4EAE9D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5563" name="Line 55">
                <a:extLst>
                  <a:ext uri="{FF2B5EF4-FFF2-40B4-BE49-F238E27FC236}">
                    <a16:creationId xmlns:a16="http://schemas.microsoft.com/office/drawing/2014/main" id="{5DE899FB-27EA-4742-86E4-BF4C6F18A1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5547" name="Group 56">
              <a:extLst>
                <a:ext uri="{FF2B5EF4-FFF2-40B4-BE49-F238E27FC236}">
                  <a16:creationId xmlns:a16="http://schemas.microsoft.com/office/drawing/2014/main" id="{0A9645A3-B8C5-9C4D-B398-7134DE011F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05558" name="Group 57">
                <a:extLst>
                  <a:ext uri="{FF2B5EF4-FFF2-40B4-BE49-F238E27FC236}">
                    <a16:creationId xmlns:a16="http://schemas.microsoft.com/office/drawing/2014/main" id="{3FDCFE47-E6FB-9640-96CF-2F4D0302C4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5560" name="Rectangle 58">
                  <a:extLst>
                    <a:ext uri="{FF2B5EF4-FFF2-40B4-BE49-F238E27FC236}">
                      <a16:creationId xmlns:a16="http://schemas.microsoft.com/office/drawing/2014/main" id="{8D727981-A359-E447-981E-CCB3450FD2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5561" name="Line 59">
                  <a:extLst>
                    <a:ext uri="{FF2B5EF4-FFF2-40B4-BE49-F238E27FC236}">
                      <a16:creationId xmlns:a16="http://schemas.microsoft.com/office/drawing/2014/main" id="{F1FEE8EB-2D51-0C49-A4D5-0D0F87B9D3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5559" name="Line 60">
                <a:extLst>
                  <a:ext uri="{FF2B5EF4-FFF2-40B4-BE49-F238E27FC236}">
                    <a16:creationId xmlns:a16="http://schemas.microsoft.com/office/drawing/2014/main" id="{1B65780D-EAE6-044C-A5DD-6F543408B6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5548" name="Line 61">
              <a:extLst>
                <a:ext uri="{FF2B5EF4-FFF2-40B4-BE49-F238E27FC236}">
                  <a16:creationId xmlns:a16="http://schemas.microsoft.com/office/drawing/2014/main" id="{787B0528-8610-5B4C-BBF2-ADAB3D6A8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549" name="Text Box 62">
              <a:extLst>
                <a:ext uri="{FF2B5EF4-FFF2-40B4-BE49-F238E27FC236}">
                  <a16:creationId xmlns:a16="http://schemas.microsoft.com/office/drawing/2014/main" id="{8A64FD90-55F1-5149-916D-0FCC918DE6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05550" name="Group 63">
              <a:extLst>
                <a:ext uri="{FF2B5EF4-FFF2-40B4-BE49-F238E27FC236}">
                  <a16:creationId xmlns:a16="http://schemas.microsoft.com/office/drawing/2014/main" id="{9F65462A-AF94-E54E-9CE6-5D38BA6858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05552" name="Text Box 64">
                <a:extLst>
                  <a:ext uri="{FF2B5EF4-FFF2-40B4-BE49-F238E27FC236}">
                    <a16:creationId xmlns:a16="http://schemas.microsoft.com/office/drawing/2014/main" id="{8BDD2129-4370-944B-8081-E8224B3A38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05553" name="Text Box 65">
                <a:extLst>
                  <a:ext uri="{FF2B5EF4-FFF2-40B4-BE49-F238E27FC236}">
                    <a16:creationId xmlns:a16="http://schemas.microsoft.com/office/drawing/2014/main" id="{3A8A4CE6-FEF6-D248-9EE0-5EB29E355E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05554" name="Text Box 66">
                <a:extLst>
                  <a:ext uri="{FF2B5EF4-FFF2-40B4-BE49-F238E27FC236}">
                    <a16:creationId xmlns:a16="http://schemas.microsoft.com/office/drawing/2014/main" id="{F7BB1B9D-EE33-7448-9FFA-88885606FE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05555" name="Text Box 67">
                <a:extLst>
                  <a:ext uri="{FF2B5EF4-FFF2-40B4-BE49-F238E27FC236}">
                    <a16:creationId xmlns:a16="http://schemas.microsoft.com/office/drawing/2014/main" id="{CCACE678-FC2D-6847-9435-A99284ACBA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05556" name="Text Box 68">
                <a:extLst>
                  <a:ext uri="{FF2B5EF4-FFF2-40B4-BE49-F238E27FC236}">
                    <a16:creationId xmlns:a16="http://schemas.microsoft.com/office/drawing/2014/main" id="{C4FB6794-12F8-9640-A7CD-2EEFC8DDDB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05557" name="Text Box 69">
                <a:extLst>
                  <a:ext uri="{FF2B5EF4-FFF2-40B4-BE49-F238E27FC236}">
                    <a16:creationId xmlns:a16="http://schemas.microsoft.com/office/drawing/2014/main" id="{54874DB4-8898-D84B-8760-75364CB566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05551" name="Text Box 70">
              <a:extLst>
                <a:ext uri="{FF2B5EF4-FFF2-40B4-BE49-F238E27FC236}">
                  <a16:creationId xmlns:a16="http://schemas.microsoft.com/office/drawing/2014/main" id="{3B8A5271-8F90-AD46-91D3-DF51A8AB19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05474" name="Text Box 71">
            <a:extLst>
              <a:ext uri="{FF2B5EF4-FFF2-40B4-BE49-F238E27FC236}">
                <a16:creationId xmlns:a16="http://schemas.microsoft.com/office/drawing/2014/main" id="{5A09ADC4-5F3B-C94A-8435-965ABF8A3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650" y="6037263"/>
            <a:ext cx="158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05475" name="Group 72">
            <a:extLst>
              <a:ext uri="{FF2B5EF4-FFF2-40B4-BE49-F238E27FC236}">
                <a16:creationId xmlns:a16="http://schemas.microsoft.com/office/drawing/2014/main" id="{A33E91F0-106D-AD4E-90FF-50EED8A457E8}"/>
              </a:ext>
            </a:extLst>
          </p:cNvPr>
          <p:cNvGrpSpPr>
            <a:grpSpLocks/>
          </p:cNvGrpSpPr>
          <p:nvPr/>
        </p:nvGrpSpPr>
        <p:grpSpPr bwMode="auto">
          <a:xfrm>
            <a:off x="5240338" y="4048125"/>
            <a:ext cx="1417637" cy="1778000"/>
            <a:chOff x="3396" y="2541"/>
            <a:chExt cx="893" cy="1120"/>
          </a:xfrm>
        </p:grpSpPr>
        <p:sp>
          <p:nvSpPr>
            <p:cNvPr id="105498" name="Rectangle 73">
              <a:extLst>
                <a:ext uri="{FF2B5EF4-FFF2-40B4-BE49-F238E27FC236}">
                  <a16:creationId xmlns:a16="http://schemas.microsoft.com/office/drawing/2014/main" id="{7AD074C7-7088-EF4B-B76A-B07479250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05499" name="Group 74">
              <a:extLst>
                <a:ext uri="{FF2B5EF4-FFF2-40B4-BE49-F238E27FC236}">
                  <a16:creationId xmlns:a16="http://schemas.microsoft.com/office/drawing/2014/main" id="{9949EC6B-7A6D-7B48-BB72-6B63A54C5D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05502" name="Rectangle 75">
                <a:extLst>
                  <a:ext uri="{FF2B5EF4-FFF2-40B4-BE49-F238E27FC236}">
                    <a16:creationId xmlns:a16="http://schemas.microsoft.com/office/drawing/2014/main" id="{EB866FCA-9D47-A946-9233-D0699D953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05503" name="Group 76">
                <a:extLst>
                  <a:ext uri="{FF2B5EF4-FFF2-40B4-BE49-F238E27FC236}">
                    <a16:creationId xmlns:a16="http://schemas.microsoft.com/office/drawing/2014/main" id="{6B0CF47E-41CB-B249-A71B-FDBDDB9032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05506" name="Group 77">
                  <a:extLst>
                    <a:ext uri="{FF2B5EF4-FFF2-40B4-BE49-F238E27FC236}">
                      <a16:creationId xmlns:a16="http://schemas.microsoft.com/office/drawing/2014/main" id="{F68DBB29-7175-A146-AA24-F6A1C7C4D8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05511" name="Line 78">
                    <a:extLst>
                      <a:ext uri="{FF2B5EF4-FFF2-40B4-BE49-F238E27FC236}">
                        <a16:creationId xmlns:a16="http://schemas.microsoft.com/office/drawing/2014/main" id="{67AE8DF1-CBB2-9845-8357-7725847D26C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512" name="Line 79">
                    <a:extLst>
                      <a:ext uri="{FF2B5EF4-FFF2-40B4-BE49-F238E27FC236}">
                        <a16:creationId xmlns:a16="http://schemas.microsoft.com/office/drawing/2014/main" id="{FE8FA0C3-5583-934A-93BE-41802D61180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513" name="Line 80">
                    <a:extLst>
                      <a:ext uri="{FF2B5EF4-FFF2-40B4-BE49-F238E27FC236}">
                        <a16:creationId xmlns:a16="http://schemas.microsoft.com/office/drawing/2014/main" id="{0C8C7032-968C-6A4F-A651-C6C2639E011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514" name="Line 81">
                    <a:extLst>
                      <a:ext uri="{FF2B5EF4-FFF2-40B4-BE49-F238E27FC236}">
                        <a16:creationId xmlns:a16="http://schemas.microsoft.com/office/drawing/2014/main" id="{F2F1E279-C3DD-E743-A950-C1DEFA0DE2E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515" name="Line 82">
                    <a:extLst>
                      <a:ext uri="{FF2B5EF4-FFF2-40B4-BE49-F238E27FC236}">
                        <a16:creationId xmlns:a16="http://schemas.microsoft.com/office/drawing/2014/main" id="{2C06299A-2E33-E64E-8927-A8BFB1361F2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516" name="Line 83">
                    <a:extLst>
                      <a:ext uri="{FF2B5EF4-FFF2-40B4-BE49-F238E27FC236}">
                        <a16:creationId xmlns:a16="http://schemas.microsoft.com/office/drawing/2014/main" id="{25C1472F-1B35-4B4E-9458-99BD191B873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517" name="Line 84">
                    <a:extLst>
                      <a:ext uri="{FF2B5EF4-FFF2-40B4-BE49-F238E27FC236}">
                        <a16:creationId xmlns:a16="http://schemas.microsoft.com/office/drawing/2014/main" id="{89D5A57C-CD7C-9740-ACB0-5D1AE5BF5D4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5507" name="Text Box 85">
                  <a:extLst>
                    <a:ext uri="{FF2B5EF4-FFF2-40B4-BE49-F238E27FC236}">
                      <a16:creationId xmlns:a16="http://schemas.microsoft.com/office/drawing/2014/main" id="{E5B8047E-CCD1-394C-99CF-2A811A25ADB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5508" name="Text Box 86">
                  <a:extLst>
                    <a:ext uri="{FF2B5EF4-FFF2-40B4-BE49-F238E27FC236}">
                      <a16:creationId xmlns:a16="http://schemas.microsoft.com/office/drawing/2014/main" id="{9C548735-BC35-0F4E-A4B4-FAAF59D5BC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5509" name="Text Box 87">
                  <a:extLst>
                    <a:ext uri="{FF2B5EF4-FFF2-40B4-BE49-F238E27FC236}">
                      <a16:creationId xmlns:a16="http://schemas.microsoft.com/office/drawing/2014/main" id="{CFC7A4C1-FCCC-734F-9323-38E841D25A3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05510" name="Text Box 88">
                  <a:extLst>
                    <a:ext uri="{FF2B5EF4-FFF2-40B4-BE49-F238E27FC236}">
                      <a16:creationId xmlns:a16="http://schemas.microsoft.com/office/drawing/2014/main" id="{B12628A0-0A77-FB4B-82B3-45815898C66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05504" name="Line 89">
                <a:extLst>
                  <a:ext uri="{FF2B5EF4-FFF2-40B4-BE49-F238E27FC236}">
                    <a16:creationId xmlns:a16="http://schemas.microsoft.com/office/drawing/2014/main" id="{FBB80D2F-88AC-D540-9C83-CB508D64B9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5505" name="Text Box 90">
                <a:extLst>
                  <a:ext uri="{FF2B5EF4-FFF2-40B4-BE49-F238E27FC236}">
                    <a16:creationId xmlns:a16="http://schemas.microsoft.com/office/drawing/2014/main" id="{67BEA9A7-0DBB-4847-808D-5EBE79F5C7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05500" name="Text Box 91">
              <a:extLst>
                <a:ext uri="{FF2B5EF4-FFF2-40B4-BE49-F238E27FC236}">
                  <a16:creationId xmlns:a16="http://schemas.microsoft.com/office/drawing/2014/main" id="{681B6E8B-DA2B-7D43-9C72-CA0C31B43B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4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5501" name="Text Box 92">
              <a:extLst>
                <a:ext uri="{FF2B5EF4-FFF2-40B4-BE49-F238E27FC236}">
                  <a16:creationId xmlns:a16="http://schemas.microsoft.com/office/drawing/2014/main" id="{DBFC54FB-31A3-AB4E-9678-99B0923C3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5476" name="Group 93">
            <a:extLst>
              <a:ext uri="{FF2B5EF4-FFF2-40B4-BE49-F238E27FC236}">
                <a16:creationId xmlns:a16="http://schemas.microsoft.com/office/drawing/2014/main" id="{C8733DB5-FF74-FA4E-B511-612789D47230}"/>
              </a:ext>
            </a:extLst>
          </p:cNvPr>
          <p:cNvGrpSpPr>
            <a:grpSpLocks/>
          </p:cNvGrpSpPr>
          <p:nvPr/>
        </p:nvGrpSpPr>
        <p:grpSpPr bwMode="auto">
          <a:xfrm>
            <a:off x="4522788" y="4970463"/>
            <a:ext cx="763587" cy="396875"/>
            <a:chOff x="1441" y="3261"/>
            <a:chExt cx="481" cy="250"/>
          </a:xfrm>
        </p:grpSpPr>
        <p:sp>
          <p:nvSpPr>
            <p:cNvPr id="105496" name="Line 94">
              <a:extLst>
                <a:ext uri="{FF2B5EF4-FFF2-40B4-BE49-F238E27FC236}">
                  <a16:creationId xmlns:a16="http://schemas.microsoft.com/office/drawing/2014/main" id="{FC13C5C5-7903-9F40-B917-23F9C44EDF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97" name="Text Box 95">
              <a:extLst>
                <a:ext uri="{FF2B5EF4-FFF2-40B4-BE49-F238E27FC236}">
                  <a16:creationId xmlns:a16="http://schemas.microsoft.com/office/drawing/2014/main" id="{169A1ADC-4CC2-BD40-81D8-F4CB15D275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05477" name="Group 97">
            <a:extLst>
              <a:ext uri="{FF2B5EF4-FFF2-40B4-BE49-F238E27FC236}">
                <a16:creationId xmlns:a16="http://schemas.microsoft.com/office/drawing/2014/main" id="{42B88146-4043-6145-937F-2C00DB97EB1B}"/>
              </a:ext>
            </a:extLst>
          </p:cNvPr>
          <p:cNvGrpSpPr>
            <a:grpSpLocks/>
          </p:cNvGrpSpPr>
          <p:nvPr/>
        </p:nvGrpSpPr>
        <p:grpSpPr bwMode="auto">
          <a:xfrm>
            <a:off x="7097713" y="3249613"/>
            <a:ext cx="395287" cy="477837"/>
            <a:chOff x="2767" y="2166"/>
            <a:chExt cx="249" cy="301"/>
          </a:xfrm>
        </p:grpSpPr>
        <p:sp>
          <p:nvSpPr>
            <p:cNvPr id="105494" name="Line 98">
              <a:extLst>
                <a:ext uri="{FF2B5EF4-FFF2-40B4-BE49-F238E27FC236}">
                  <a16:creationId xmlns:a16="http://schemas.microsoft.com/office/drawing/2014/main" id="{69354E6B-7F31-E64C-9B60-0A343F1032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95" name="Text Box 99">
              <a:extLst>
                <a:ext uri="{FF2B5EF4-FFF2-40B4-BE49-F238E27FC236}">
                  <a16:creationId xmlns:a16="http://schemas.microsoft.com/office/drawing/2014/main" id="{575A43A1-39BE-6D40-A2D9-61E5A67615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99" name="矩形 98">
            <a:extLst>
              <a:ext uri="{FF2B5EF4-FFF2-40B4-BE49-F238E27FC236}">
                <a16:creationId xmlns:a16="http://schemas.microsoft.com/office/drawing/2014/main" id="{78458E87-0D4B-1443-987B-CE95DF41C105}"/>
              </a:ext>
            </a:extLst>
          </p:cNvPr>
          <p:cNvSpPr/>
          <p:nvPr/>
        </p:nvSpPr>
        <p:spPr>
          <a:xfrm>
            <a:off x="61914" y="107957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5479" name="组合 99">
            <a:extLst>
              <a:ext uri="{FF2B5EF4-FFF2-40B4-BE49-F238E27FC236}">
                <a16:creationId xmlns:a16="http://schemas.microsoft.com/office/drawing/2014/main" id="{2AEAC606-338F-4940-9FE1-ADC8A4204F13}"/>
              </a:ext>
            </a:extLst>
          </p:cNvPr>
          <p:cNvGrpSpPr>
            <a:grpSpLocks/>
          </p:cNvGrpSpPr>
          <p:nvPr/>
        </p:nvGrpSpPr>
        <p:grpSpPr bwMode="auto">
          <a:xfrm>
            <a:off x="7207250" y="4167188"/>
            <a:ext cx="1300163" cy="1938337"/>
            <a:chOff x="7393436" y="4013469"/>
            <a:chExt cx="1300163" cy="1938338"/>
          </a:xfrm>
        </p:grpSpPr>
        <p:sp>
          <p:nvSpPr>
            <p:cNvPr id="105480" name="Oval 5">
              <a:extLst>
                <a:ext uri="{FF2B5EF4-FFF2-40B4-BE49-F238E27FC236}">
                  <a16:creationId xmlns:a16="http://schemas.microsoft.com/office/drawing/2014/main" id="{7AE0153B-536F-E947-A35E-1A268F06A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5481" name="Oval 6">
              <a:extLst>
                <a:ext uri="{FF2B5EF4-FFF2-40B4-BE49-F238E27FC236}">
                  <a16:creationId xmlns:a16="http://schemas.microsoft.com/office/drawing/2014/main" id="{84C13016-96F5-EA43-9BD2-6F39454D2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5482" name="Oval 7">
              <a:extLst>
                <a:ext uri="{FF2B5EF4-FFF2-40B4-BE49-F238E27FC236}">
                  <a16:creationId xmlns:a16="http://schemas.microsoft.com/office/drawing/2014/main" id="{773B6D30-AB61-7C4F-8BA8-CCF030EA5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5483" name="Oval 8">
              <a:extLst>
                <a:ext uri="{FF2B5EF4-FFF2-40B4-BE49-F238E27FC236}">
                  <a16:creationId xmlns:a16="http://schemas.microsoft.com/office/drawing/2014/main" id="{05632E43-47E8-7341-8534-B75F4F8C4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5484" name="Oval 9">
              <a:extLst>
                <a:ext uri="{FF2B5EF4-FFF2-40B4-BE49-F238E27FC236}">
                  <a16:creationId xmlns:a16="http://schemas.microsoft.com/office/drawing/2014/main" id="{EB977A5F-192B-2542-ACF3-D9632BCCC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05485" name="Oval 10">
              <a:extLst>
                <a:ext uri="{FF2B5EF4-FFF2-40B4-BE49-F238E27FC236}">
                  <a16:creationId xmlns:a16="http://schemas.microsoft.com/office/drawing/2014/main" id="{9618208F-152F-824F-B352-3470027EA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05486" name="Line 11">
              <a:extLst>
                <a:ext uri="{FF2B5EF4-FFF2-40B4-BE49-F238E27FC236}">
                  <a16:creationId xmlns:a16="http://schemas.microsoft.com/office/drawing/2014/main" id="{728E4C4D-935D-F140-A44B-EFA83C5570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87" name="Line 12">
              <a:extLst>
                <a:ext uri="{FF2B5EF4-FFF2-40B4-BE49-F238E27FC236}">
                  <a16:creationId xmlns:a16="http://schemas.microsoft.com/office/drawing/2014/main" id="{1E84755F-5DB7-8E46-A507-01C903F4C3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88" name="Line 13">
              <a:extLst>
                <a:ext uri="{FF2B5EF4-FFF2-40B4-BE49-F238E27FC236}">
                  <a16:creationId xmlns:a16="http://schemas.microsoft.com/office/drawing/2014/main" id="{F66A9E93-A39C-904A-AAA7-4FA20B0626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89" name="Line 14">
              <a:extLst>
                <a:ext uri="{FF2B5EF4-FFF2-40B4-BE49-F238E27FC236}">
                  <a16:creationId xmlns:a16="http://schemas.microsoft.com/office/drawing/2014/main" id="{BA7822AB-8EE4-8742-8893-C25473DC37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90" name="Line 15">
              <a:extLst>
                <a:ext uri="{FF2B5EF4-FFF2-40B4-BE49-F238E27FC236}">
                  <a16:creationId xmlns:a16="http://schemas.microsoft.com/office/drawing/2014/main" id="{C7459C10-1E52-B440-B6B7-2A6BB32B3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91" name="Line 16">
              <a:extLst>
                <a:ext uri="{FF2B5EF4-FFF2-40B4-BE49-F238E27FC236}">
                  <a16:creationId xmlns:a16="http://schemas.microsoft.com/office/drawing/2014/main" id="{46C57DF5-D00D-7645-BA26-008C3D31D9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92" name="Line 17">
              <a:extLst>
                <a:ext uri="{FF2B5EF4-FFF2-40B4-BE49-F238E27FC236}">
                  <a16:creationId xmlns:a16="http://schemas.microsoft.com/office/drawing/2014/main" id="{4F59E69B-94CB-DC4E-8EE0-02F8619F02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93" name="Line 18">
              <a:extLst>
                <a:ext uri="{FF2B5EF4-FFF2-40B4-BE49-F238E27FC236}">
                  <a16:creationId xmlns:a16="http://schemas.microsoft.com/office/drawing/2014/main" id="{8A2838B6-8823-A04A-BC8C-38EC60072F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E4927D3-1F62-E54D-9CAB-E75BC931A7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3628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497" name="Group 2">
            <a:extLst>
              <a:ext uri="{FF2B5EF4-FFF2-40B4-BE49-F238E27FC236}">
                <a16:creationId xmlns:a16="http://schemas.microsoft.com/office/drawing/2014/main" id="{FC711F7C-8F04-F44F-8B7A-559B47A0CDB3}"/>
              </a:ext>
            </a:extLst>
          </p:cNvPr>
          <p:cNvGrpSpPr>
            <a:grpSpLocks/>
          </p:cNvGrpSpPr>
          <p:nvPr/>
        </p:nvGrpSpPr>
        <p:grpSpPr bwMode="auto">
          <a:xfrm>
            <a:off x="3297238" y="190500"/>
            <a:ext cx="5686425" cy="3021013"/>
            <a:chOff x="2011" y="337"/>
            <a:chExt cx="3582" cy="1903"/>
          </a:xfrm>
        </p:grpSpPr>
        <p:sp>
          <p:nvSpPr>
            <p:cNvPr id="106544" name="Rectangle 3">
              <a:extLst>
                <a:ext uri="{FF2B5EF4-FFF2-40B4-BE49-F238E27FC236}">
                  <a16:creationId xmlns:a16="http://schemas.microsoft.com/office/drawing/2014/main" id="{033D3707-2F26-B24B-9BAB-8FE897C81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06545" name="Line 4">
              <a:extLst>
                <a:ext uri="{FF2B5EF4-FFF2-40B4-BE49-F238E27FC236}">
                  <a16:creationId xmlns:a16="http://schemas.microsoft.com/office/drawing/2014/main" id="{19FBDC01-A301-1A47-AB42-92329A03EC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6546" name="Line 5">
              <a:extLst>
                <a:ext uri="{FF2B5EF4-FFF2-40B4-BE49-F238E27FC236}">
                  <a16:creationId xmlns:a16="http://schemas.microsoft.com/office/drawing/2014/main" id="{CEF34D92-D015-B445-B90E-93CB04278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6547" name="Line 6">
              <a:extLst>
                <a:ext uri="{FF2B5EF4-FFF2-40B4-BE49-F238E27FC236}">
                  <a16:creationId xmlns:a16="http://schemas.microsoft.com/office/drawing/2014/main" id="{ADBF760D-84D8-D145-BB3B-5C7A746E2E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6548" name="Line 7">
              <a:extLst>
                <a:ext uri="{FF2B5EF4-FFF2-40B4-BE49-F238E27FC236}">
                  <a16:creationId xmlns:a16="http://schemas.microsoft.com/office/drawing/2014/main" id="{6C775C92-1AD1-F344-A673-5DCA949DF4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6549" name="Text Box 8">
              <a:extLst>
                <a:ext uri="{FF2B5EF4-FFF2-40B4-BE49-F238E27FC236}">
                  <a16:creationId xmlns:a16="http://schemas.microsoft.com/office/drawing/2014/main" id="{BAE89C61-0BC4-4841-880B-CD35C3A974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06550" name="Text Box 9">
              <a:extLst>
                <a:ext uri="{FF2B5EF4-FFF2-40B4-BE49-F238E27FC236}">
                  <a16:creationId xmlns:a16="http://schemas.microsoft.com/office/drawing/2014/main" id="{C7973C43-2D13-BD4A-B987-4C2BE26D3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6552" name="Text Box 11">
              <a:extLst>
                <a:ext uri="{FF2B5EF4-FFF2-40B4-BE49-F238E27FC236}">
                  <a16:creationId xmlns:a16="http://schemas.microsoft.com/office/drawing/2014/main" id="{0D788381-31C7-A840-8460-B3AFF5E06A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6553" name="Text Box 12">
              <a:extLst>
                <a:ext uri="{FF2B5EF4-FFF2-40B4-BE49-F238E27FC236}">
                  <a16:creationId xmlns:a16="http://schemas.microsoft.com/office/drawing/2014/main" id="{C480950C-8063-5540-9703-4201CC7E2F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06554" name="Text Box 13">
              <a:extLst>
                <a:ext uri="{FF2B5EF4-FFF2-40B4-BE49-F238E27FC236}">
                  <a16:creationId xmlns:a16="http://schemas.microsoft.com/office/drawing/2014/main" id="{BD7C0719-1A19-D447-BBE8-BBA14C8CFB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06555" name="Group 14">
              <a:extLst>
                <a:ext uri="{FF2B5EF4-FFF2-40B4-BE49-F238E27FC236}">
                  <a16:creationId xmlns:a16="http://schemas.microsoft.com/office/drawing/2014/main" id="{B06179D4-CAF3-4E41-9A5F-CFD13FFED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06610" name="Rectangle 15">
                <a:extLst>
                  <a:ext uri="{FF2B5EF4-FFF2-40B4-BE49-F238E27FC236}">
                    <a16:creationId xmlns:a16="http://schemas.microsoft.com/office/drawing/2014/main" id="{5FBA9279-BC19-D34F-B690-90B5D719FF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6611" name="Line 16">
                <a:extLst>
                  <a:ext uri="{FF2B5EF4-FFF2-40B4-BE49-F238E27FC236}">
                    <a16:creationId xmlns:a16="http://schemas.microsoft.com/office/drawing/2014/main" id="{C53A826C-FD04-DB4B-BF39-129227BCFF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6556" name="Group 17">
              <a:extLst>
                <a:ext uri="{FF2B5EF4-FFF2-40B4-BE49-F238E27FC236}">
                  <a16:creationId xmlns:a16="http://schemas.microsoft.com/office/drawing/2014/main" id="{30949852-F593-194F-B8AD-F6A6AC0E45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06608" name="Rectangle 18">
                <a:extLst>
                  <a:ext uri="{FF2B5EF4-FFF2-40B4-BE49-F238E27FC236}">
                    <a16:creationId xmlns:a16="http://schemas.microsoft.com/office/drawing/2014/main" id="{B2A58AB0-D49E-254D-8FCA-484E5D1C0B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6609" name="Line 19">
                <a:extLst>
                  <a:ext uri="{FF2B5EF4-FFF2-40B4-BE49-F238E27FC236}">
                    <a16:creationId xmlns:a16="http://schemas.microsoft.com/office/drawing/2014/main" id="{6EECFB2A-D332-9D41-B276-B13B19BC84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6557" name="Group 20">
              <a:extLst>
                <a:ext uri="{FF2B5EF4-FFF2-40B4-BE49-F238E27FC236}">
                  <a16:creationId xmlns:a16="http://schemas.microsoft.com/office/drawing/2014/main" id="{B927456A-0B05-AE46-8A0F-6CC7F960C7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06604" name="Group 21">
                <a:extLst>
                  <a:ext uri="{FF2B5EF4-FFF2-40B4-BE49-F238E27FC236}">
                    <a16:creationId xmlns:a16="http://schemas.microsoft.com/office/drawing/2014/main" id="{11CFBEAC-C4D0-1949-8462-2F8A50CB52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6606" name="Rectangle 22">
                  <a:extLst>
                    <a:ext uri="{FF2B5EF4-FFF2-40B4-BE49-F238E27FC236}">
                      <a16:creationId xmlns:a16="http://schemas.microsoft.com/office/drawing/2014/main" id="{FCC12EB3-4084-BB46-8189-66E65B6484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6607" name="Line 23">
                  <a:extLst>
                    <a:ext uri="{FF2B5EF4-FFF2-40B4-BE49-F238E27FC236}">
                      <a16:creationId xmlns:a16="http://schemas.microsoft.com/office/drawing/2014/main" id="{1B636583-5AA8-A64E-91FD-71535D321C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6605" name="Line 24">
                <a:extLst>
                  <a:ext uri="{FF2B5EF4-FFF2-40B4-BE49-F238E27FC236}">
                    <a16:creationId xmlns:a16="http://schemas.microsoft.com/office/drawing/2014/main" id="{5AF57CA3-C290-1247-BBD5-CCCE5647E8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6558" name="Group 25">
              <a:extLst>
                <a:ext uri="{FF2B5EF4-FFF2-40B4-BE49-F238E27FC236}">
                  <a16:creationId xmlns:a16="http://schemas.microsoft.com/office/drawing/2014/main" id="{D93210F4-8B3C-044E-9E43-DC927DFB72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06600" name="Group 26">
                <a:extLst>
                  <a:ext uri="{FF2B5EF4-FFF2-40B4-BE49-F238E27FC236}">
                    <a16:creationId xmlns:a16="http://schemas.microsoft.com/office/drawing/2014/main" id="{F2EE5703-4CD6-634F-9A07-FB4F37A94E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6602" name="Rectangle 27">
                  <a:extLst>
                    <a:ext uri="{FF2B5EF4-FFF2-40B4-BE49-F238E27FC236}">
                      <a16:creationId xmlns:a16="http://schemas.microsoft.com/office/drawing/2014/main" id="{F4929363-4BD3-1145-AC7A-344168A50D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06603" name="Line 28">
                  <a:extLst>
                    <a:ext uri="{FF2B5EF4-FFF2-40B4-BE49-F238E27FC236}">
                      <a16:creationId xmlns:a16="http://schemas.microsoft.com/office/drawing/2014/main" id="{97F7FFD5-9352-5F43-AF32-8DE88CE363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6601" name="Line 29">
                <a:extLst>
                  <a:ext uri="{FF2B5EF4-FFF2-40B4-BE49-F238E27FC236}">
                    <a16:creationId xmlns:a16="http://schemas.microsoft.com/office/drawing/2014/main" id="{F7909D5F-5AB4-4B47-9624-2DF539D045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6559" name="Line 30">
              <a:extLst>
                <a:ext uri="{FF2B5EF4-FFF2-40B4-BE49-F238E27FC236}">
                  <a16:creationId xmlns:a16="http://schemas.microsoft.com/office/drawing/2014/main" id="{64BCC8E5-1E75-A144-A97D-925E192738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6560" name="Line 31">
              <a:extLst>
                <a:ext uri="{FF2B5EF4-FFF2-40B4-BE49-F238E27FC236}">
                  <a16:creationId xmlns:a16="http://schemas.microsoft.com/office/drawing/2014/main" id="{E20F1262-214C-8B43-8360-DE42D1D2A2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6561" name="Text Box 32">
              <a:extLst>
                <a:ext uri="{FF2B5EF4-FFF2-40B4-BE49-F238E27FC236}">
                  <a16:creationId xmlns:a16="http://schemas.microsoft.com/office/drawing/2014/main" id="{1AE7E4FD-AB18-D741-B737-9CB7E8B17C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6562" name="Text Box 33">
              <a:extLst>
                <a:ext uri="{FF2B5EF4-FFF2-40B4-BE49-F238E27FC236}">
                  <a16:creationId xmlns:a16="http://schemas.microsoft.com/office/drawing/2014/main" id="{9F23F416-C3B8-1D40-AEBE-C02AFDA4A6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6563" name="Text Box 34">
              <a:extLst>
                <a:ext uri="{FF2B5EF4-FFF2-40B4-BE49-F238E27FC236}">
                  <a16:creationId xmlns:a16="http://schemas.microsoft.com/office/drawing/2014/main" id="{CEB0D169-54CC-DF49-916B-142E9911A4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6564" name="Text Box 35">
              <a:extLst>
                <a:ext uri="{FF2B5EF4-FFF2-40B4-BE49-F238E27FC236}">
                  <a16:creationId xmlns:a16="http://schemas.microsoft.com/office/drawing/2014/main" id="{AC374F83-6087-7C4A-8989-57B51FB49D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06565" name="Text Box 36">
              <a:extLst>
                <a:ext uri="{FF2B5EF4-FFF2-40B4-BE49-F238E27FC236}">
                  <a16:creationId xmlns:a16="http://schemas.microsoft.com/office/drawing/2014/main" id="{F0CE2D37-AB5E-C145-B2AA-7EA36DB9B6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06566" name="Line 37">
              <a:extLst>
                <a:ext uri="{FF2B5EF4-FFF2-40B4-BE49-F238E27FC236}">
                  <a16:creationId xmlns:a16="http://schemas.microsoft.com/office/drawing/2014/main" id="{1E529789-D539-7A4D-9AF3-FFBD585CC9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67" name="Text Box 38">
              <a:extLst>
                <a:ext uri="{FF2B5EF4-FFF2-40B4-BE49-F238E27FC236}">
                  <a16:creationId xmlns:a16="http://schemas.microsoft.com/office/drawing/2014/main" id="{6A493216-19E5-FF45-99F8-46B220AFA6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06568" name="Text Box 39">
              <a:extLst>
                <a:ext uri="{FF2B5EF4-FFF2-40B4-BE49-F238E27FC236}">
                  <a16:creationId xmlns:a16="http://schemas.microsoft.com/office/drawing/2014/main" id="{EBB20FDD-3D69-CD4E-BA16-BA72DBBB81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6569" name="Group 40">
              <a:extLst>
                <a:ext uri="{FF2B5EF4-FFF2-40B4-BE49-F238E27FC236}">
                  <a16:creationId xmlns:a16="http://schemas.microsoft.com/office/drawing/2014/main" id="{163FE9D1-87F5-B741-8E6C-B4733455EF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06596" name="Group 41">
                <a:extLst>
                  <a:ext uri="{FF2B5EF4-FFF2-40B4-BE49-F238E27FC236}">
                    <a16:creationId xmlns:a16="http://schemas.microsoft.com/office/drawing/2014/main" id="{F2DE1507-DD0D-844D-A298-DA2B0CE137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6598" name="Rectangle 42">
                  <a:extLst>
                    <a:ext uri="{FF2B5EF4-FFF2-40B4-BE49-F238E27FC236}">
                      <a16:creationId xmlns:a16="http://schemas.microsoft.com/office/drawing/2014/main" id="{55C8C842-FFD9-8E42-9652-518819BCC8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6599" name="Line 43">
                  <a:extLst>
                    <a:ext uri="{FF2B5EF4-FFF2-40B4-BE49-F238E27FC236}">
                      <a16:creationId xmlns:a16="http://schemas.microsoft.com/office/drawing/2014/main" id="{D8D7E7E9-E0E7-B048-9EEC-F7F805771B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6597" name="Line 44">
                <a:extLst>
                  <a:ext uri="{FF2B5EF4-FFF2-40B4-BE49-F238E27FC236}">
                    <a16:creationId xmlns:a16="http://schemas.microsoft.com/office/drawing/2014/main" id="{D1C6069D-59E4-3647-93B3-78061BE49D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6570" name="Group 45">
              <a:extLst>
                <a:ext uri="{FF2B5EF4-FFF2-40B4-BE49-F238E27FC236}">
                  <a16:creationId xmlns:a16="http://schemas.microsoft.com/office/drawing/2014/main" id="{5C8CFD81-F451-D84C-8CB4-E064BF002F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06592" name="Group 46">
                <a:extLst>
                  <a:ext uri="{FF2B5EF4-FFF2-40B4-BE49-F238E27FC236}">
                    <a16:creationId xmlns:a16="http://schemas.microsoft.com/office/drawing/2014/main" id="{01B478DC-06EA-794A-809B-56E67636FE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6594" name="Rectangle 47">
                  <a:extLst>
                    <a:ext uri="{FF2B5EF4-FFF2-40B4-BE49-F238E27FC236}">
                      <a16:creationId xmlns:a16="http://schemas.microsoft.com/office/drawing/2014/main" id="{00444B81-ADF8-0040-BF59-04B0F56FE6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06595" name="Line 48">
                  <a:extLst>
                    <a:ext uri="{FF2B5EF4-FFF2-40B4-BE49-F238E27FC236}">
                      <a16:creationId xmlns:a16="http://schemas.microsoft.com/office/drawing/2014/main" id="{E63E891B-FC1C-FD4B-9D7E-7B365A0709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6593" name="Line 49">
                <a:extLst>
                  <a:ext uri="{FF2B5EF4-FFF2-40B4-BE49-F238E27FC236}">
                    <a16:creationId xmlns:a16="http://schemas.microsoft.com/office/drawing/2014/main" id="{204F24DC-0579-9040-9F0F-EB299307B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6571" name="Text Box 50">
              <a:extLst>
                <a:ext uri="{FF2B5EF4-FFF2-40B4-BE49-F238E27FC236}">
                  <a16:creationId xmlns:a16="http://schemas.microsoft.com/office/drawing/2014/main" id="{73E3AF5B-F617-2249-B75C-1B21545967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6572" name="Group 51">
              <a:extLst>
                <a:ext uri="{FF2B5EF4-FFF2-40B4-BE49-F238E27FC236}">
                  <a16:creationId xmlns:a16="http://schemas.microsoft.com/office/drawing/2014/main" id="{35CA6251-ED17-D54C-B3D0-DF1CF07A2F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06588" name="Group 52">
                <a:extLst>
                  <a:ext uri="{FF2B5EF4-FFF2-40B4-BE49-F238E27FC236}">
                    <a16:creationId xmlns:a16="http://schemas.microsoft.com/office/drawing/2014/main" id="{84C8D144-A9B1-E343-8BBD-99AC0480AB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6590" name="Rectangle 53">
                  <a:extLst>
                    <a:ext uri="{FF2B5EF4-FFF2-40B4-BE49-F238E27FC236}">
                      <a16:creationId xmlns:a16="http://schemas.microsoft.com/office/drawing/2014/main" id="{EB337464-7F60-5546-BF2F-37C987EC58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6591" name="Line 54">
                  <a:extLst>
                    <a:ext uri="{FF2B5EF4-FFF2-40B4-BE49-F238E27FC236}">
                      <a16:creationId xmlns:a16="http://schemas.microsoft.com/office/drawing/2014/main" id="{B89F7EB0-D137-6B4C-8609-93AAE38506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6589" name="Line 55">
                <a:extLst>
                  <a:ext uri="{FF2B5EF4-FFF2-40B4-BE49-F238E27FC236}">
                    <a16:creationId xmlns:a16="http://schemas.microsoft.com/office/drawing/2014/main" id="{6674355E-F00E-D64F-B246-4773DC71DE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6573" name="Group 56">
              <a:extLst>
                <a:ext uri="{FF2B5EF4-FFF2-40B4-BE49-F238E27FC236}">
                  <a16:creationId xmlns:a16="http://schemas.microsoft.com/office/drawing/2014/main" id="{5A61C398-0C36-CB42-9D70-5B338AF703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06584" name="Group 57">
                <a:extLst>
                  <a:ext uri="{FF2B5EF4-FFF2-40B4-BE49-F238E27FC236}">
                    <a16:creationId xmlns:a16="http://schemas.microsoft.com/office/drawing/2014/main" id="{000B4D43-9DDA-4F4A-81AC-152B9980F9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6586" name="Rectangle 58">
                  <a:extLst>
                    <a:ext uri="{FF2B5EF4-FFF2-40B4-BE49-F238E27FC236}">
                      <a16:creationId xmlns:a16="http://schemas.microsoft.com/office/drawing/2014/main" id="{6ACE0428-B1C5-F34E-B797-23222FB3BD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6587" name="Line 59">
                  <a:extLst>
                    <a:ext uri="{FF2B5EF4-FFF2-40B4-BE49-F238E27FC236}">
                      <a16:creationId xmlns:a16="http://schemas.microsoft.com/office/drawing/2014/main" id="{8600970E-BAAC-3B4D-81F8-B624E6CFD0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6585" name="Line 60">
                <a:extLst>
                  <a:ext uri="{FF2B5EF4-FFF2-40B4-BE49-F238E27FC236}">
                    <a16:creationId xmlns:a16="http://schemas.microsoft.com/office/drawing/2014/main" id="{AA868A68-75FC-0A44-A0AD-A5CDCCC6C2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6574" name="Line 61">
              <a:extLst>
                <a:ext uri="{FF2B5EF4-FFF2-40B4-BE49-F238E27FC236}">
                  <a16:creationId xmlns:a16="http://schemas.microsoft.com/office/drawing/2014/main" id="{BE6B2927-E563-0641-9D68-7DC7AFEE5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75" name="Text Box 62">
              <a:extLst>
                <a:ext uri="{FF2B5EF4-FFF2-40B4-BE49-F238E27FC236}">
                  <a16:creationId xmlns:a16="http://schemas.microsoft.com/office/drawing/2014/main" id="{BFC45A60-7D01-5843-A02B-97009A48AA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06576" name="Group 63">
              <a:extLst>
                <a:ext uri="{FF2B5EF4-FFF2-40B4-BE49-F238E27FC236}">
                  <a16:creationId xmlns:a16="http://schemas.microsoft.com/office/drawing/2014/main" id="{5EFA5579-EAB6-BE48-BAF5-4C1FA8BADF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06578" name="Text Box 64">
                <a:extLst>
                  <a:ext uri="{FF2B5EF4-FFF2-40B4-BE49-F238E27FC236}">
                    <a16:creationId xmlns:a16="http://schemas.microsoft.com/office/drawing/2014/main" id="{B8184449-2E3B-A74F-9FEC-7238ECAF1A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06579" name="Text Box 65">
                <a:extLst>
                  <a:ext uri="{FF2B5EF4-FFF2-40B4-BE49-F238E27FC236}">
                    <a16:creationId xmlns:a16="http://schemas.microsoft.com/office/drawing/2014/main" id="{F76F5EE9-0019-C64F-B6E0-EDAF6D8C86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06580" name="Text Box 66">
                <a:extLst>
                  <a:ext uri="{FF2B5EF4-FFF2-40B4-BE49-F238E27FC236}">
                    <a16:creationId xmlns:a16="http://schemas.microsoft.com/office/drawing/2014/main" id="{5941EEDA-9117-6B4A-88C6-4B907AE99E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06581" name="Text Box 67">
                <a:extLst>
                  <a:ext uri="{FF2B5EF4-FFF2-40B4-BE49-F238E27FC236}">
                    <a16:creationId xmlns:a16="http://schemas.microsoft.com/office/drawing/2014/main" id="{9E01F3F1-D096-2242-93E3-6C47A2D2DE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06582" name="Text Box 68">
                <a:extLst>
                  <a:ext uri="{FF2B5EF4-FFF2-40B4-BE49-F238E27FC236}">
                    <a16:creationId xmlns:a16="http://schemas.microsoft.com/office/drawing/2014/main" id="{B5716F37-F356-404F-A3DD-84A269FB8F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06583" name="Text Box 69">
                <a:extLst>
                  <a:ext uri="{FF2B5EF4-FFF2-40B4-BE49-F238E27FC236}">
                    <a16:creationId xmlns:a16="http://schemas.microsoft.com/office/drawing/2014/main" id="{595DB123-88DF-1243-A035-DF9FAF45B3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06577" name="Text Box 70">
              <a:extLst>
                <a:ext uri="{FF2B5EF4-FFF2-40B4-BE49-F238E27FC236}">
                  <a16:creationId xmlns:a16="http://schemas.microsoft.com/office/drawing/2014/main" id="{034F8F04-B5FF-6E42-BB31-F78E3285D5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06498" name="Text Box 71">
            <a:extLst>
              <a:ext uri="{FF2B5EF4-FFF2-40B4-BE49-F238E27FC236}">
                <a16:creationId xmlns:a16="http://schemas.microsoft.com/office/drawing/2014/main" id="{6ED40F4B-32F0-614C-979A-E992D6463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7738" y="6024563"/>
            <a:ext cx="158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06499" name="Group 72">
            <a:extLst>
              <a:ext uri="{FF2B5EF4-FFF2-40B4-BE49-F238E27FC236}">
                <a16:creationId xmlns:a16="http://schemas.microsoft.com/office/drawing/2014/main" id="{9826FA82-3FC3-3540-9760-A8F979210D40}"/>
              </a:ext>
            </a:extLst>
          </p:cNvPr>
          <p:cNvGrpSpPr>
            <a:grpSpLocks/>
          </p:cNvGrpSpPr>
          <p:nvPr/>
        </p:nvGrpSpPr>
        <p:grpSpPr bwMode="auto">
          <a:xfrm>
            <a:off x="5360988" y="4024313"/>
            <a:ext cx="1417637" cy="1778000"/>
            <a:chOff x="3396" y="2541"/>
            <a:chExt cx="893" cy="1120"/>
          </a:xfrm>
        </p:grpSpPr>
        <p:sp>
          <p:nvSpPr>
            <p:cNvPr id="106524" name="Rectangle 73">
              <a:extLst>
                <a:ext uri="{FF2B5EF4-FFF2-40B4-BE49-F238E27FC236}">
                  <a16:creationId xmlns:a16="http://schemas.microsoft.com/office/drawing/2014/main" id="{B57000A5-D659-EE42-81AF-0F70707E3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06525" name="Group 74">
              <a:extLst>
                <a:ext uri="{FF2B5EF4-FFF2-40B4-BE49-F238E27FC236}">
                  <a16:creationId xmlns:a16="http://schemas.microsoft.com/office/drawing/2014/main" id="{D1451B4B-3CD7-454B-8A4E-AD42EA6BB9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06528" name="Rectangle 75">
                <a:extLst>
                  <a:ext uri="{FF2B5EF4-FFF2-40B4-BE49-F238E27FC236}">
                    <a16:creationId xmlns:a16="http://schemas.microsoft.com/office/drawing/2014/main" id="{D3A791BE-B001-AB4B-9C60-2929D47461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06529" name="Group 76">
                <a:extLst>
                  <a:ext uri="{FF2B5EF4-FFF2-40B4-BE49-F238E27FC236}">
                    <a16:creationId xmlns:a16="http://schemas.microsoft.com/office/drawing/2014/main" id="{61A37A82-8D0F-6F49-A955-AB2B100082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06532" name="Group 77">
                  <a:extLst>
                    <a:ext uri="{FF2B5EF4-FFF2-40B4-BE49-F238E27FC236}">
                      <a16:creationId xmlns:a16="http://schemas.microsoft.com/office/drawing/2014/main" id="{EEF10ED7-0783-7C46-A865-A201CFB48C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06537" name="Line 78">
                    <a:extLst>
                      <a:ext uri="{FF2B5EF4-FFF2-40B4-BE49-F238E27FC236}">
                        <a16:creationId xmlns:a16="http://schemas.microsoft.com/office/drawing/2014/main" id="{5668AA76-24DB-8A46-8025-D7242C1CC96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6538" name="Line 79">
                    <a:extLst>
                      <a:ext uri="{FF2B5EF4-FFF2-40B4-BE49-F238E27FC236}">
                        <a16:creationId xmlns:a16="http://schemas.microsoft.com/office/drawing/2014/main" id="{63CE56A6-CEAF-5149-B900-240994718B8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6539" name="Line 80">
                    <a:extLst>
                      <a:ext uri="{FF2B5EF4-FFF2-40B4-BE49-F238E27FC236}">
                        <a16:creationId xmlns:a16="http://schemas.microsoft.com/office/drawing/2014/main" id="{EE295CD2-D333-BF46-BA4A-7894206BBBF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6540" name="Line 81">
                    <a:extLst>
                      <a:ext uri="{FF2B5EF4-FFF2-40B4-BE49-F238E27FC236}">
                        <a16:creationId xmlns:a16="http://schemas.microsoft.com/office/drawing/2014/main" id="{A15010D6-1706-7F4C-867B-7B1208AF3F0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6541" name="Line 82">
                    <a:extLst>
                      <a:ext uri="{FF2B5EF4-FFF2-40B4-BE49-F238E27FC236}">
                        <a16:creationId xmlns:a16="http://schemas.microsoft.com/office/drawing/2014/main" id="{113938D2-3587-904F-AEFC-A706EEBBD59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6542" name="Line 83">
                    <a:extLst>
                      <a:ext uri="{FF2B5EF4-FFF2-40B4-BE49-F238E27FC236}">
                        <a16:creationId xmlns:a16="http://schemas.microsoft.com/office/drawing/2014/main" id="{C42ADFE8-955C-C24C-8A85-2264F2E7544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6543" name="Line 84">
                    <a:extLst>
                      <a:ext uri="{FF2B5EF4-FFF2-40B4-BE49-F238E27FC236}">
                        <a16:creationId xmlns:a16="http://schemas.microsoft.com/office/drawing/2014/main" id="{62450649-F708-C747-9557-248BE47635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533" name="Text Box 85">
                  <a:extLst>
                    <a:ext uri="{FF2B5EF4-FFF2-40B4-BE49-F238E27FC236}">
                      <a16:creationId xmlns:a16="http://schemas.microsoft.com/office/drawing/2014/main" id="{D4070BE5-E271-5A40-BDB9-197DC50AEB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6534" name="Text Box 86">
                  <a:extLst>
                    <a:ext uri="{FF2B5EF4-FFF2-40B4-BE49-F238E27FC236}">
                      <a16:creationId xmlns:a16="http://schemas.microsoft.com/office/drawing/2014/main" id="{416B54A1-5B4A-F743-B157-676714A544B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6535" name="Text Box 87">
                  <a:extLst>
                    <a:ext uri="{FF2B5EF4-FFF2-40B4-BE49-F238E27FC236}">
                      <a16:creationId xmlns:a16="http://schemas.microsoft.com/office/drawing/2014/main" id="{82BC4A35-06DB-3944-A151-8356BC18C36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06536" name="Text Box 88">
                  <a:extLst>
                    <a:ext uri="{FF2B5EF4-FFF2-40B4-BE49-F238E27FC236}">
                      <a16:creationId xmlns:a16="http://schemas.microsoft.com/office/drawing/2014/main" id="{DDB2F68F-C76D-2E4A-8D57-CA3470C238D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06530" name="Line 89">
                <a:extLst>
                  <a:ext uri="{FF2B5EF4-FFF2-40B4-BE49-F238E27FC236}">
                    <a16:creationId xmlns:a16="http://schemas.microsoft.com/office/drawing/2014/main" id="{475D5296-732F-654D-8BED-46D953C4B8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6531" name="Text Box 90">
                <a:extLst>
                  <a:ext uri="{FF2B5EF4-FFF2-40B4-BE49-F238E27FC236}">
                    <a16:creationId xmlns:a16="http://schemas.microsoft.com/office/drawing/2014/main" id="{2F1F825B-F1AB-ED47-B950-B47FE0473E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06526" name="Text Box 91">
              <a:extLst>
                <a:ext uri="{FF2B5EF4-FFF2-40B4-BE49-F238E27FC236}">
                  <a16:creationId xmlns:a16="http://schemas.microsoft.com/office/drawing/2014/main" id="{CA56A64B-A0EB-2C47-B811-7E3D9BC276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4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6527" name="Text Box 92">
              <a:extLst>
                <a:ext uri="{FF2B5EF4-FFF2-40B4-BE49-F238E27FC236}">
                  <a16:creationId xmlns:a16="http://schemas.microsoft.com/office/drawing/2014/main" id="{4659B706-E3F4-9841-B1AA-3D750410BC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6500" name="Group 93">
            <a:extLst>
              <a:ext uri="{FF2B5EF4-FFF2-40B4-BE49-F238E27FC236}">
                <a16:creationId xmlns:a16="http://schemas.microsoft.com/office/drawing/2014/main" id="{0FB20D77-F8AD-7646-8AAE-E228587814C7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4946650"/>
            <a:ext cx="763587" cy="396875"/>
            <a:chOff x="1441" y="3261"/>
            <a:chExt cx="481" cy="250"/>
          </a:xfrm>
        </p:grpSpPr>
        <p:sp>
          <p:nvSpPr>
            <p:cNvPr id="106522" name="Line 94">
              <a:extLst>
                <a:ext uri="{FF2B5EF4-FFF2-40B4-BE49-F238E27FC236}">
                  <a16:creationId xmlns:a16="http://schemas.microsoft.com/office/drawing/2014/main" id="{72895A15-C205-2046-B40D-0D75ADEEA7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23" name="Text Box 95">
              <a:extLst>
                <a:ext uri="{FF2B5EF4-FFF2-40B4-BE49-F238E27FC236}">
                  <a16:creationId xmlns:a16="http://schemas.microsoft.com/office/drawing/2014/main" id="{9CDD55A3-F20C-FD46-AC23-1D12DCCFE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06501" name="Group 97">
            <a:extLst>
              <a:ext uri="{FF2B5EF4-FFF2-40B4-BE49-F238E27FC236}">
                <a16:creationId xmlns:a16="http://schemas.microsoft.com/office/drawing/2014/main" id="{14D1FF80-D97E-754E-B5A7-3AC9CE6E28AE}"/>
              </a:ext>
            </a:extLst>
          </p:cNvPr>
          <p:cNvGrpSpPr>
            <a:grpSpLocks/>
          </p:cNvGrpSpPr>
          <p:nvPr/>
        </p:nvGrpSpPr>
        <p:grpSpPr bwMode="auto">
          <a:xfrm>
            <a:off x="7054850" y="3165475"/>
            <a:ext cx="395288" cy="477838"/>
            <a:chOff x="2767" y="2166"/>
            <a:chExt cx="249" cy="301"/>
          </a:xfrm>
        </p:grpSpPr>
        <p:sp>
          <p:nvSpPr>
            <p:cNvPr id="106520" name="Line 98">
              <a:extLst>
                <a:ext uri="{FF2B5EF4-FFF2-40B4-BE49-F238E27FC236}">
                  <a16:creationId xmlns:a16="http://schemas.microsoft.com/office/drawing/2014/main" id="{05183B33-2F6E-AA4F-81A8-F963177AEF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21" name="Text Box 99">
              <a:extLst>
                <a:ext uri="{FF2B5EF4-FFF2-40B4-BE49-F238E27FC236}">
                  <a16:creationId xmlns:a16="http://schemas.microsoft.com/office/drawing/2014/main" id="{87D36685-1D81-164D-82C6-0A0B6CEE79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99" name="矩形 98">
            <a:extLst>
              <a:ext uri="{FF2B5EF4-FFF2-40B4-BE49-F238E27FC236}">
                <a16:creationId xmlns:a16="http://schemas.microsoft.com/office/drawing/2014/main" id="{CE171C79-5526-7A4D-8E42-2046F61E6F69}"/>
              </a:ext>
            </a:extLst>
          </p:cNvPr>
          <p:cNvSpPr/>
          <p:nvPr/>
        </p:nvSpPr>
        <p:spPr>
          <a:xfrm>
            <a:off x="61914" y="107957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07FDA205-A5C4-B741-8326-6A0C62E49375}"/>
              </a:ext>
            </a:extLst>
          </p:cNvPr>
          <p:cNvSpPr/>
          <p:nvPr/>
        </p:nvSpPr>
        <p:spPr>
          <a:xfrm>
            <a:off x="2789238" y="4160838"/>
            <a:ext cx="522287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AppleSystemUIFont"/>
              </a:rPr>
              <a:t>k=4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ECAF44A9-8B84-AE43-B520-F1B02E29C9C6}"/>
              </a:ext>
            </a:extLst>
          </p:cNvPr>
          <p:cNvSpPr/>
          <p:nvPr/>
        </p:nvSpPr>
        <p:spPr>
          <a:xfrm>
            <a:off x="2741613" y="4459288"/>
            <a:ext cx="120491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g[</a:t>
            </a:r>
            <a:r>
              <a:rPr lang="en-US" altLang="zh-CN" kern="0" dirty="0">
                <a:solidFill>
                  <a:srgbClr val="C00000"/>
                </a:solidFill>
                <a:latin typeface="AppleSystemUIFont"/>
                <a:ea typeface=".PingFang SC"/>
                <a:cs typeface="AppleSystemUIFont"/>
              </a:rPr>
              <a:t>4</a:t>
            </a: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solidFill>
                  <a:srgbClr val="C00000"/>
                </a:solidFill>
                <a:latin typeface="AppleSystemUIFont"/>
                <a:ea typeface=".PingFang SC"/>
                <a:cs typeface="AppleSystemUIFont"/>
              </a:rPr>
              <a:t>.in=2-1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106505" name="组合 101">
            <a:extLst>
              <a:ext uri="{FF2B5EF4-FFF2-40B4-BE49-F238E27FC236}">
                <a16:creationId xmlns:a16="http://schemas.microsoft.com/office/drawing/2014/main" id="{779491A0-9E26-D445-81B2-AF4F47887515}"/>
              </a:ext>
            </a:extLst>
          </p:cNvPr>
          <p:cNvGrpSpPr>
            <a:grpSpLocks/>
          </p:cNvGrpSpPr>
          <p:nvPr/>
        </p:nvGrpSpPr>
        <p:grpSpPr bwMode="auto">
          <a:xfrm>
            <a:off x="7207250" y="4167188"/>
            <a:ext cx="1300163" cy="1938337"/>
            <a:chOff x="7393436" y="4013469"/>
            <a:chExt cx="1300163" cy="1938338"/>
          </a:xfrm>
        </p:grpSpPr>
        <p:sp>
          <p:nvSpPr>
            <p:cNvPr id="106506" name="Oval 5">
              <a:extLst>
                <a:ext uri="{FF2B5EF4-FFF2-40B4-BE49-F238E27FC236}">
                  <a16:creationId xmlns:a16="http://schemas.microsoft.com/office/drawing/2014/main" id="{EEDDB4FA-E58C-BB48-AEB4-94C644631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6507" name="Oval 6">
              <a:extLst>
                <a:ext uri="{FF2B5EF4-FFF2-40B4-BE49-F238E27FC236}">
                  <a16:creationId xmlns:a16="http://schemas.microsoft.com/office/drawing/2014/main" id="{F8EBC1DE-69CB-764A-8D0B-D997D7A92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6508" name="Oval 7">
              <a:extLst>
                <a:ext uri="{FF2B5EF4-FFF2-40B4-BE49-F238E27FC236}">
                  <a16:creationId xmlns:a16="http://schemas.microsoft.com/office/drawing/2014/main" id="{1F02D154-C7E5-4843-A6BA-422BFA46C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6509" name="Oval 8">
              <a:extLst>
                <a:ext uri="{FF2B5EF4-FFF2-40B4-BE49-F238E27FC236}">
                  <a16:creationId xmlns:a16="http://schemas.microsoft.com/office/drawing/2014/main" id="{658AA2FF-5E56-B748-A43F-A29BD61A5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6510" name="Oval 9">
              <a:extLst>
                <a:ext uri="{FF2B5EF4-FFF2-40B4-BE49-F238E27FC236}">
                  <a16:creationId xmlns:a16="http://schemas.microsoft.com/office/drawing/2014/main" id="{A2EE3755-053B-B74A-8192-DA232BBEE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06511" name="Oval 10">
              <a:extLst>
                <a:ext uri="{FF2B5EF4-FFF2-40B4-BE49-F238E27FC236}">
                  <a16:creationId xmlns:a16="http://schemas.microsoft.com/office/drawing/2014/main" id="{A3FAF0A3-B862-1441-A9DA-61FF039D6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06512" name="Line 11">
              <a:extLst>
                <a:ext uri="{FF2B5EF4-FFF2-40B4-BE49-F238E27FC236}">
                  <a16:creationId xmlns:a16="http://schemas.microsoft.com/office/drawing/2014/main" id="{0CD769A1-5CF8-ED45-9381-D1841298D3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13" name="Line 12">
              <a:extLst>
                <a:ext uri="{FF2B5EF4-FFF2-40B4-BE49-F238E27FC236}">
                  <a16:creationId xmlns:a16="http://schemas.microsoft.com/office/drawing/2014/main" id="{DEA7F39C-7CB3-AF4C-9946-CBF1951EDB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14" name="Line 13">
              <a:extLst>
                <a:ext uri="{FF2B5EF4-FFF2-40B4-BE49-F238E27FC236}">
                  <a16:creationId xmlns:a16="http://schemas.microsoft.com/office/drawing/2014/main" id="{62E9C182-AA38-3C4E-B66C-6DE01367E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15" name="Line 14">
              <a:extLst>
                <a:ext uri="{FF2B5EF4-FFF2-40B4-BE49-F238E27FC236}">
                  <a16:creationId xmlns:a16="http://schemas.microsoft.com/office/drawing/2014/main" id="{C6DC7633-F170-8E4F-A3D3-94B27A0711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16" name="Line 15">
              <a:extLst>
                <a:ext uri="{FF2B5EF4-FFF2-40B4-BE49-F238E27FC236}">
                  <a16:creationId xmlns:a16="http://schemas.microsoft.com/office/drawing/2014/main" id="{1291DE8F-B881-0A47-87FF-3F77A9E7D2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17" name="Line 16">
              <a:extLst>
                <a:ext uri="{FF2B5EF4-FFF2-40B4-BE49-F238E27FC236}">
                  <a16:creationId xmlns:a16="http://schemas.microsoft.com/office/drawing/2014/main" id="{DEE809BF-CCBE-A240-8A68-0083E826F5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18" name="Line 17">
              <a:extLst>
                <a:ext uri="{FF2B5EF4-FFF2-40B4-BE49-F238E27FC236}">
                  <a16:creationId xmlns:a16="http://schemas.microsoft.com/office/drawing/2014/main" id="{0B58DC15-8495-8A4C-B9E6-D59554281A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6519" name="Line 18">
              <a:extLst>
                <a:ext uri="{FF2B5EF4-FFF2-40B4-BE49-F238E27FC236}">
                  <a16:creationId xmlns:a16="http://schemas.microsoft.com/office/drawing/2014/main" id="{0CA2EF2A-6040-EB45-AC53-03E13E253D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18" name="Text Box 9">
            <a:extLst>
              <a:ext uri="{FF2B5EF4-FFF2-40B4-BE49-F238E27FC236}">
                <a16:creationId xmlns:a16="http://schemas.microsoft.com/office/drawing/2014/main" id="{2E117279-97D2-0A46-8B63-7FC78A27F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446" y="192721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kumimoji="1" lang="en-US" altLang="zh-CN" sz="2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17" name="Text Box 10">
            <a:extLst>
              <a:ext uri="{FF2B5EF4-FFF2-40B4-BE49-F238E27FC236}">
                <a16:creationId xmlns:a16="http://schemas.microsoft.com/office/drawing/2014/main" id="{C10C3BE3-9A98-AB47-945E-BCBF94A38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3527" y="1893022"/>
            <a:ext cx="31115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kumimoji="1"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kumimoji="1"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9F0C652-0E56-8B42-888D-52DBE10565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269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1" grpId="0"/>
      <p:bldP spid="1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5" name="Group 2">
            <a:extLst>
              <a:ext uri="{FF2B5EF4-FFF2-40B4-BE49-F238E27FC236}">
                <a16:creationId xmlns:a16="http://schemas.microsoft.com/office/drawing/2014/main" id="{1F46B4E5-1081-6441-A479-C80EDFBC6BB5}"/>
              </a:ext>
            </a:extLst>
          </p:cNvPr>
          <p:cNvGrpSpPr>
            <a:grpSpLocks/>
          </p:cNvGrpSpPr>
          <p:nvPr/>
        </p:nvGrpSpPr>
        <p:grpSpPr bwMode="auto">
          <a:xfrm>
            <a:off x="3186113" y="252413"/>
            <a:ext cx="5686425" cy="3021012"/>
            <a:chOff x="2011" y="337"/>
            <a:chExt cx="3582" cy="1903"/>
          </a:xfrm>
        </p:grpSpPr>
        <p:sp>
          <p:nvSpPr>
            <p:cNvPr id="108575" name="Rectangle 3">
              <a:extLst>
                <a:ext uri="{FF2B5EF4-FFF2-40B4-BE49-F238E27FC236}">
                  <a16:creationId xmlns:a16="http://schemas.microsoft.com/office/drawing/2014/main" id="{9E0383BC-BC05-ED49-BA5B-D0E32302B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08576" name="Line 4">
              <a:extLst>
                <a:ext uri="{FF2B5EF4-FFF2-40B4-BE49-F238E27FC236}">
                  <a16:creationId xmlns:a16="http://schemas.microsoft.com/office/drawing/2014/main" id="{78DDDC4D-9D8D-5646-AC63-B25C458FDF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8577" name="Line 5">
              <a:extLst>
                <a:ext uri="{FF2B5EF4-FFF2-40B4-BE49-F238E27FC236}">
                  <a16:creationId xmlns:a16="http://schemas.microsoft.com/office/drawing/2014/main" id="{3FD7304C-5BC1-A445-BC33-A32DACD5A5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8578" name="Line 6">
              <a:extLst>
                <a:ext uri="{FF2B5EF4-FFF2-40B4-BE49-F238E27FC236}">
                  <a16:creationId xmlns:a16="http://schemas.microsoft.com/office/drawing/2014/main" id="{B26FDB65-7C6C-E040-8A17-8EAEA30AC3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8579" name="Line 7">
              <a:extLst>
                <a:ext uri="{FF2B5EF4-FFF2-40B4-BE49-F238E27FC236}">
                  <a16:creationId xmlns:a16="http://schemas.microsoft.com/office/drawing/2014/main" id="{BAF324FD-F2D2-E746-8E9D-D7A61E116A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8580" name="Text Box 8">
              <a:extLst>
                <a:ext uri="{FF2B5EF4-FFF2-40B4-BE49-F238E27FC236}">
                  <a16:creationId xmlns:a16="http://schemas.microsoft.com/office/drawing/2014/main" id="{1D986556-1FC3-414D-A491-90E119AA95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08581" name="Text Box 9">
              <a:extLst>
                <a:ext uri="{FF2B5EF4-FFF2-40B4-BE49-F238E27FC236}">
                  <a16:creationId xmlns:a16="http://schemas.microsoft.com/office/drawing/2014/main" id="{7DA0FB2B-BD96-A945-B856-4A00E7562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8582" name="Text Box 10">
              <a:extLst>
                <a:ext uri="{FF2B5EF4-FFF2-40B4-BE49-F238E27FC236}">
                  <a16:creationId xmlns:a16="http://schemas.microsoft.com/office/drawing/2014/main" id="{319AE756-1E8D-EA45-A056-C7F4986C5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08583" name="Text Box 11">
              <a:extLst>
                <a:ext uri="{FF2B5EF4-FFF2-40B4-BE49-F238E27FC236}">
                  <a16:creationId xmlns:a16="http://schemas.microsoft.com/office/drawing/2014/main" id="{B57924C9-F6AB-1F4C-9BEB-E052D5DACF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8584" name="Text Box 12">
              <a:extLst>
                <a:ext uri="{FF2B5EF4-FFF2-40B4-BE49-F238E27FC236}">
                  <a16:creationId xmlns:a16="http://schemas.microsoft.com/office/drawing/2014/main" id="{969254CB-115F-F544-A715-4F7FFC5290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08585" name="Text Box 13">
              <a:extLst>
                <a:ext uri="{FF2B5EF4-FFF2-40B4-BE49-F238E27FC236}">
                  <a16:creationId xmlns:a16="http://schemas.microsoft.com/office/drawing/2014/main" id="{73587801-1FC2-2340-B3D9-74F4FC327C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08586" name="Group 14">
              <a:extLst>
                <a:ext uri="{FF2B5EF4-FFF2-40B4-BE49-F238E27FC236}">
                  <a16:creationId xmlns:a16="http://schemas.microsoft.com/office/drawing/2014/main" id="{F7D466B8-1B54-0E46-9C96-FFDDD73F11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08641" name="Rectangle 15">
                <a:extLst>
                  <a:ext uri="{FF2B5EF4-FFF2-40B4-BE49-F238E27FC236}">
                    <a16:creationId xmlns:a16="http://schemas.microsoft.com/office/drawing/2014/main" id="{72EB5DB1-6A81-3847-9B0D-B6C5E69F04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8642" name="Line 16">
                <a:extLst>
                  <a:ext uri="{FF2B5EF4-FFF2-40B4-BE49-F238E27FC236}">
                    <a16:creationId xmlns:a16="http://schemas.microsoft.com/office/drawing/2014/main" id="{47F90149-31BF-564A-8060-01B14243B2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8587" name="Group 17">
              <a:extLst>
                <a:ext uri="{FF2B5EF4-FFF2-40B4-BE49-F238E27FC236}">
                  <a16:creationId xmlns:a16="http://schemas.microsoft.com/office/drawing/2014/main" id="{FD357472-A202-934E-B72F-665CB9B0B9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08639" name="Rectangle 18">
                <a:extLst>
                  <a:ext uri="{FF2B5EF4-FFF2-40B4-BE49-F238E27FC236}">
                    <a16:creationId xmlns:a16="http://schemas.microsoft.com/office/drawing/2014/main" id="{FB21F48E-DB1B-7D48-9D14-39A33A6E7F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8640" name="Line 19">
                <a:extLst>
                  <a:ext uri="{FF2B5EF4-FFF2-40B4-BE49-F238E27FC236}">
                    <a16:creationId xmlns:a16="http://schemas.microsoft.com/office/drawing/2014/main" id="{36CF95F2-6319-A84C-A019-05DB816344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8588" name="Group 20">
              <a:extLst>
                <a:ext uri="{FF2B5EF4-FFF2-40B4-BE49-F238E27FC236}">
                  <a16:creationId xmlns:a16="http://schemas.microsoft.com/office/drawing/2014/main" id="{65863BBF-2F03-664A-B2C6-F7867DE526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08635" name="Group 21">
                <a:extLst>
                  <a:ext uri="{FF2B5EF4-FFF2-40B4-BE49-F238E27FC236}">
                    <a16:creationId xmlns:a16="http://schemas.microsoft.com/office/drawing/2014/main" id="{57774C61-A933-F54A-9CE3-D695E3CB3A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8637" name="Rectangle 22">
                  <a:extLst>
                    <a:ext uri="{FF2B5EF4-FFF2-40B4-BE49-F238E27FC236}">
                      <a16:creationId xmlns:a16="http://schemas.microsoft.com/office/drawing/2014/main" id="{669900A8-5469-A441-A43F-1722BBDF88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8638" name="Line 23">
                  <a:extLst>
                    <a:ext uri="{FF2B5EF4-FFF2-40B4-BE49-F238E27FC236}">
                      <a16:creationId xmlns:a16="http://schemas.microsoft.com/office/drawing/2014/main" id="{71A56831-1E04-D74D-92F4-D7E66A3B3B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8636" name="Line 24">
                <a:extLst>
                  <a:ext uri="{FF2B5EF4-FFF2-40B4-BE49-F238E27FC236}">
                    <a16:creationId xmlns:a16="http://schemas.microsoft.com/office/drawing/2014/main" id="{173BB44E-A7DC-2742-8C9A-7BAA22CB24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8589" name="Group 25">
              <a:extLst>
                <a:ext uri="{FF2B5EF4-FFF2-40B4-BE49-F238E27FC236}">
                  <a16:creationId xmlns:a16="http://schemas.microsoft.com/office/drawing/2014/main" id="{7A25F6DF-3FD7-364E-A31F-1F8862DD39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08631" name="Group 26">
                <a:extLst>
                  <a:ext uri="{FF2B5EF4-FFF2-40B4-BE49-F238E27FC236}">
                    <a16:creationId xmlns:a16="http://schemas.microsoft.com/office/drawing/2014/main" id="{EAFFAE32-6C78-4D4E-A69C-CF2B200513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8633" name="Rectangle 27">
                  <a:extLst>
                    <a:ext uri="{FF2B5EF4-FFF2-40B4-BE49-F238E27FC236}">
                      <a16:creationId xmlns:a16="http://schemas.microsoft.com/office/drawing/2014/main" id="{DD720C9D-4909-2343-8024-283559F54F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08634" name="Line 28">
                  <a:extLst>
                    <a:ext uri="{FF2B5EF4-FFF2-40B4-BE49-F238E27FC236}">
                      <a16:creationId xmlns:a16="http://schemas.microsoft.com/office/drawing/2014/main" id="{6038AE44-8672-4B4A-AF56-43FBC3F011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8632" name="Line 29">
                <a:extLst>
                  <a:ext uri="{FF2B5EF4-FFF2-40B4-BE49-F238E27FC236}">
                    <a16:creationId xmlns:a16="http://schemas.microsoft.com/office/drawing/2014/main" id="{8339BD91-EC61-D14A-B4EA-01CB0309EF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8590" name="Line 30">
              <a:extLst>
                <a:ext uri="{FF2B5EF4-FFF2-40B4-BE49-F238E27FC236}">
                  <a16:creationId xmlns:a16="http://schemas.microsoft.com/office/drawing/2014/main" id="{FB93BBCA-B731-F746-8A47-64B2A74F56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8591" name="Line 31">
              <a:extLst>
                <a:ext uri="{FF2B5EF4-FFF2-40B4-BE49-F238E27FC236}">
                  <a16:creationId xmlns:a16="http://schemas.microsoft.com/office/drawing/2014/main" id="{6B20D727-AF03-5240-BC41-E70C0C259F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8592" name="Text Box 32">
              <a:extLst>
                <a:ext uri="{FF2B5EF4-FFF2-40B4-BE49-F238E27FC236}">
                  <a16:creationId xmlns:a16="http://schemas.microsoft.com/office/drawing/2014/main" id="{99517176-17A2-0A49-98DD-0AD136DCCB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8593" name="Text Box 33">
              <a:extLst>
                <a:ext uri="{FF2B5EF4-FFF2-40B4-BE49-F238E27FC236}">
                  <a16:creationId xmlns:a16="http://schemas.microsoft.com/office/drawing/2014/main" id="{9CDECE71-3BBC-5C43-9C36-E3E201D76E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8594" name="Text Box 34">
              <a:extLst>
                <a:ext uri="{FF2B5EF4-FFF2-40B4-BE49-F238E27FC236}">
                  <a16:creationId xmlns:a16="http://schemas.microsoft.com/office/drawing/2014/main" id="{8B1A4D7D-CAF9-1240-982D-661F5F34A8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8595" name="Text Box 35">
              <a:extLst>
                <a:ext uri="{FF2B5EF4-FFF2-40B4-BE49-F238E27FC236}">
                  <a16:creationId xmlns:a16="http://schemas.microsoft.com/office/drawing/2014/main" id="{9C7C56DD-A637-4748-B69E-AC8E868B2E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08596" name="Text Box 36">
              <a:extLst>
                <a:ext uri="{FF2B5EF4-FFF2-40B4-BE49-F238E27FC236}">
                  <a16:creationId xmlns:a16="http://schemas.microsoft.com/office/drawing/2014/main" id="{F000D8DB-5DCD-7A46-94A7-01075BDFF4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08597" name="Line 37">
              <a:extLst>
                <a:ext uri="{FF2B5EF4-FFF2-40B4-BE49-F238E27FC236}">
                  <a16:creationId xmlns:a16="http://schemas.microsoft.com/office/drawing/2014/main" id="{C24EEF3E-B006-214D-AC90-8680EB0E4B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8598" name="Text Box 38">
              <a:extLst>
                <a:ext uri="{FF2B5EF4-FFF2-40B4-BE49-F238E27FC236}">
                  <a16:creationId xmlns:a16="http://schemas.microsoft.com/office/drawing/2014/main" id="{1D5F3FCB-1F4A-F344-8FE5-05A7C45162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08599" name="Text Box 39">
              <a:extLst>
                <a:ext uri="{FF2B5EF4-FFF2-40B4-BE49-F238E27FC236}">
                  <a16:creationId xmlns:a16="http://schemas.microsoft.com/office/drawing/2014/main" id="{56CC4F2F-B14D-F24D-AE43-F2E6380A3E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8600" name="Group 40">
              <a:extLst>
                <a:ext uri="{FF2B5EF4-FFF2-40B4-BE49-F238E27FC236}">
                  <a16:creationId xmlns:a16="http://schemas.microsoft.com/office/drawing/2014/main" id="{25607BFD-0E32-8749-AEFB-0574A9E8C5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08627" name="Group 41">
                <a:extLst>
                  <a:ext uri="{FF2B5EF4-FFF2-40B4-BE49-F238E27FC236}">
                    <a16:creationId xmlns:a16="http://schemas.microsoft.com/office/drawing/2014/main" id="{DBA14C78-FBCC-3F48-9541-4DE7F32B16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8629" name="Rectangle 42">
                  <a:extLst>
                    <a:ext uri="{FF2B5EF4-FFF2-40B4-BE49-F238E27FC236}">
                      <a16:creationId xmlns:a16="http://schemas.microsoft.com/office/drawing/2014/main" id="{32BAE779-EECC-9E4E-AB59-9D97D61703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8630" name="Line 43">
                  <a:extLst>
                    <a:ext uri="{FF2B5EF4-FFF2-40B4-BE49-F238E27FC236}">
                      <a16:creationId xmlns:a16="http://schemas.microsoft.com/office/drawing/2014/main" id="{56DFF0F2-E804-A74B-A974-2A2D2391C2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8628" name="Line 44">
                <a:extLst>
                  <a:ext uri="{FF2B5EF4-FFF2-40B4-BE49-F238E27FC236}">
                    <a16:creationId xmlns:a16="http://schemas.microsoft.com/office/drawing/2014/main" id="{75E0ABC3-898B-3045-9117-9D9F3CE405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8601" name="Group 45">
              <a:extLst>
                <a:ext uri="{FF2B5EF4-FFF2-40B4-BE49-F238E27FC236}">
                  <a16:creationId xmlns:a16="http://schemas.microsoft.com/office/drawing/2014/main" id="{CBA9F47E-2EDE-3A4E-B8C8-53AC6E0862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08623" name="Group 46">
                <a:extLst>
                  <a:ext uri="{FF2B5EF4-FFF2-40B4-BE49-F238E27FC236}">
                    <a16:creationId xmlns:a16="http://schemas.microsoft.com/office/drawing/2014/main" id="{4A154217-DF95-1E47-8137-26771BF0B0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8625" name="Rectangle 47">
                  <a:extLst>
                    <a:ext uri="{FF2B5EF4-FFF2-40B4-BE49-F238E27FC236}">
                      <a16:creationId xmlns:a16="http://schemas.microsoft.com/office/drawing/2014/main" id="{8FDDE6D8-D458-4849-BE7F-EB6BBC7FC1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08626" name="Line 48">
                  <a:extLst>
                    <a:ext uri="{FF2B5EF4-FFF2-40B4-BE49-F238E27FC236}">
                      <a16:creationId xmlns:a16="http://schemas.microsoft.com/office/drawing/2014/main" id="{DEBC5170-1FEC-EE47-8BE4-FCC1065955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8624" name="Line 49">
                <a:extLst>
                  <a:ext uri="{FF2B5EF4-FFF2-40B4-BE49-F238E27FC236}">
                    <a16:creationId xmlns:a16="http://schemas.microsoft.com/office/drawing/2014/main" id="{0AAE1F5D-09CF-CA4E-AFD4-AA54A83755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8602" name="Text Box 50">
              <a:extLst>
                <a:ext uri="{FF2B5EF4-FFF2-40B4-BE49-F238E27FC236}">
                  <a16:creationId xmlns:a16="http://schemas.microsoft.com/office/drawing/2014/main" id="{6453FD13-6F06-9E4C-9B15-3248A1EE8D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8603" name="Group 51">
              <a:extLst>
                <a:ext uri="{FF2B5EF4-FFF2-40B4-BE49-F238E27FC236}">
                  <a16:creationId xmlns:a16="http://schemas.microsoft.com/office/drawing/2014/main" id="{641519A8-1723-7B43-9D4F-756EAF926C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08619" name="Group 52">
                <a:extLst>
                  <a:ext uri="{FF2B5EF4-FFF2-40B4-BE49-F238E27FC236}">
                    <a16:creationId xmlns:a16="http://schemas.microsoft.com/office/drawing/2014/main" id="{E640F2E5-791C-8748-9790-7DECA6ACF9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8621" name="Rectangle 53">
                  <a:extLst>
                    <a:ext uri="{FF2B5EF4-FFF2-40B4-BE49-F238E27FC236}">
                      <a16:creationId xmlns:a16="http://schemas.microsoft.com/office/drawing/2014/main" id="{BA3829A2-9132-6142-AC22-60CEC18023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8622" name="Line 54">
                  <a:extLst>
                    <a:ext uri="{FF2B5EF4-FFF2-40B4-BE49-F238E27FC236}">
                      <a16:creationId xmlns:a16="http://schemas.microsoft.com/office/drawing/2014/main" id="{C86C8C0E-090B-224A-8604-C0F3372AC0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8620" name="Line 55">
                <a:extLst>
                  <a:ext uri="{FF2B5EF4-FFF2-40B4-BE49-F238E27FC236}">
                    <a16:creationId xmlns:a16="http://schemas.microsoft.com/office/drawing/2014/main" id="{9349DBC6-43A0-8C42-814D-03F4CFFAAB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8604" name="Group 56">
              <a:extLst>
                <a:ext uri="{FF2B5EF4-FFF2-40B4-BE49-F238E27FC236}">
                  <a16:creationId xmlns:a16="http://schemas.microsoft.com/office/drawing/2014/main" id="{409E5C67-69EC-4246-A9AD-3DE08DEC92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08615" name="Group 57">
                <a:extLst>
                  <a:ext uri="{FF2B5EF4-FFF2-40B4-BE49-F238E27FC236}">
                    <a16:creationId xmlns:a16="http://schemas.microsoft.com/office/drawing/2014/main" id="{D9FE1F4C-44C2-B94F-8C4E-8570A4A4BE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8617" name="Rectangle 58">
                  <a:extLst>
                    <a:ext uri="{FF2B5EF4-FFF2-40B4-BE49-F238E27FC236}">
                      <a16:creationId xmlns:a16="http://schemas.microsoft.com/office/drawing/2014/main" id="{FE977501-CFDB-624E-B177-046253A7B0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8618" name="Line 59">
                  <a:extLst>
                    <a:ext uri="{FF2B5EF4-FFF2-40B4-BE49-F238E27FC236}">
                      <a16:creationId xmlns:a16="http://schemas.microsoft.com/office/drawing/2014/main" id="{7DE8ED03-473F-0949-A78C-147BBB004D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8616" name="Line 60">
                <a:extLst>
                  <a:ext uri="{FF2B5EF4-FFF2-40B4-BE49-F238E27FC236}">
                    <a16:creationId xmlns:a16="http://schemas.microsoft.com/office/drawing/2014/main" id="{BBBD61B8-39C6-AD4C-BDBB-734FEAC075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8605" name="Line 61">
              <a:extLst>
                <a:ext uri="{FF2B5EF4-FFF2-40B4-BE49-F238E27FC236}">
                  <a16:creationId xmlns:a16="http://schemas.microsoft.com/office/drawing/2014/main" id="{A9CE2EB6-14CA-8541-81F3-850019ED57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8606" name="Text Box 62">
              <a:extLst>
                <a:ext uri="{FF2B5EF4-FFF2-40B4-BE49-F238E27FC236}">
                  <a16:creationId xmlns:a16="http://schemas.microsoft.com/office/drawing/2014/main" id="{1B843D9D-57AE-C04A-B0ED-DAA05F1349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08607" name="Group 63">
              <a:extLst>
                <a:ext uri="{FF2B5EF4-FFF2-40B4-BE49-F238E27FC236}">
                  <a16:creationId xmlns:a16="http://schemas.microsoft.com/office/drawing/2014/main" id="{B07B1641-362B-C845-969D-5865E556B7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08609" name="Text Box 64">
                <a:extLst>
                  <a:ext uri="{FF2B5EF4-FFF2-40B4-BE49-F238E27FC236}">
                    <a16:creationId xmlns:a16="http://schemas.microsoft.com/office/drawing/2014/main" id="{33740BCC-64A9-144A-BBA1-118562EA90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08610" name="Text Box 65">
                <a:extLst>
                  <a:ext uri="{FF2B5EF4-FFF2-40B4-BE49-F238E27FC236}">
                    <a16:creationId xmlns:a16="http://schemas.microsoft.com/office/drawing/2014/main" id="{68C191C9-CC84-0E4C-8403-938ECF7387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08611" name="Text Box 66">
                <a:extLst>
                  <a:ext uri="{FF2B5EF4-FFF2-40B4-BE49-F238E27FC236}">
                    <a16:creationId xmlns:a16="http://schemas.microsoft.com/office/drawing/2014/main" id="{1D4B5A2B-9585-F549-B96A-BD758E81F6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08612" name="Text Box 67">
                <a:extLst>
                  <a:ext uri="{FF2B5EF4-FFF2-40B4-BE49-F238E27FC236}">
                    <a16:creationId xmlns:a16="http://schemas.microsoft.com/office/drawing/2014/main" id="{B4DBBBC2-2A03-9549-AE97-2F07D62F4A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08613" name="Text Box 68">
                <a:extLst>
                  <a:ext uri="{FF2B5EF4-FFF2-40B4-BE49-F238E27FC236}">
                    <a16:creationId xmlns:a16="http://schemas.microsoft.com/office/drawing/2014/main" id="{F43E29FC-2720-FD47-93BE-54B67F532B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08614" name="Text Box 69">
                <a:extLst>
                  <a:ext uri="{FF2B5EF4-FFF2-40B4-BE49-F238E27FC236}">
                    <a16:creationId xmlns:a16="http://schemas.microsoft.com/office/drawing/2014/main" id="{830500AA-8868-B34E-AC1C-FB46B9AF4D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08608" name="Text Box 70">
              <a:extLst>
                <a:ext uri="{FF2B5EF4-FFF2-40B4-BE49-F238E27FC236}">
                  <a16:creationId xmlns:a16="http://schemas.microsoft.com/office/drawing/2014/main" id="{3C9BA3AB-4FDF-0148-8AA8-773B3E415B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08546" name="Text Box 71">
            <a:extLst>
              <a:ext uri="{FF2B5EF4-FFF2-40B4-BE49-F238E27FC236}">
                <a16:creationId xmlns:a16="http://schemas.microsoft.com/office/drawing/2014/main" id="{C637E796-0693-4D4D-8F2E-FD5FA5477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8175" y="6157913"/>
            <a:ext cx="158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08547" name="Group 72">
            <a:extLst>
              <a:ext uri="{FF2B5EF4-FFF2-40B4-BE49-F238E27FC236}">
                <a16:creationId xmlns:a16="http://schemas.microsoft.com/office/drawing/2014/main" id="{D2EAB887-56E7-AE4C-B1F4-AB04A7220C8C}"/>
              </a:ext>
            </a:extLst>
          </p:cNvPr>
          <p:cNvGrpSpPr>
            <a:grpSpLocks/>
          </p:cNvGrpSpPr>
          <p:nvPr/>
        </p:nvGrpSpPr>
        <p:grpSpPr bwMode="auto">
          <a:xfrm>
            <a:off x="5080000" y="3956050"/>
            <a:ext cx="1417638" cy="1778000"/>
            <a:chOff x="3396" y="2541"/>
            <a:chExt cx="893" cy="1120"/>
          </a:xfrm>
        </p:grpSpPr>
        <p:sp>
          <p:nvSpPr>
            <p:cNvPr id="108555" name="Rectangle 73">
              <a:extLst>
                <a:ext uri="{FF2B5EF4-FFF2-40B4-BE49-F238E27FC236}">
                  <a16:creationId xmlns:a16="http://schemas.microsoft.com/office/drawing/2014/main" id="{FC0DB2A2-C97D-1D45-970C-EB1532EB1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08556" name="Group 74">
              <a:extLst>
                <a:ext uri="{FF2B5EF4-FFF2-40B4-BE49-F238E27FC236}">
                  <a16:creationId xmlns:a16="http://schemas.microsoft.com/office/drawing/2014/main" id="{053553A1-62DB-6A40-AE1B-FB7CE48FFF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08559" name="Rectangle 75">
                <a:extLst>
                  <a:ext uri="{FF2B5EF4-FFF2-40B4-BE49-F238E27FC236}">
                    <a16:creationId xmlns:a16="http://schemas.microsoft.com/office/drawing/2014/main" id="{2936DEF2-C701-754D-88F9-27E501818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08560" name="Group 76">
                <a:extLst>
                  <a:ext uri="{FF2B5EF4-FFF2-40B4-BE49-F238E27FC236}">
                    <a16:creationId xmlns:a16="http://schemas.microsoft.com/office/drawing/2014/main" id="{3178916F-BF0A-4648-8185-5D47D72D50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08563" name="Group 77">
                  <a:extLst>
                    <a:ext uri="{FF2B5EF4-FFF2-40B4-BE49-F238E27FC236}">
                      <a16:creationId xmlns:a16="http://schemas.microsoft.com/office/drawing/2014/main" id="{A10132DD-B59E-F44F-B63E-36C3C4DD8A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08568" name="Line 78">
                    <a:extLst>
                      <a:ext uri="{FF2B5EF4-FFF2-40B4-BE49-F238E27FC236}">
                        <a16:creationId xmlns:a16="http://schemas.microsoft.com/office/drawing/2014/main" id="{FBF8883B-54DA-C646-AB03-83F1CBB5FCD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8569" name="Line 79">
                    <a:extLst>
                      <a:ext uri="{FF2B5EF4-FFF2-40B4-BE49-F238E27FC236}">
                        <a16:creationId xmlns:a16="http://schemas.microsoft.com/office/drawing/2014/main" id="{6BA335BD-EC60-C747-920B-BC6DB6312C7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8570" name="Line 80">
                    <a:extLst>
                      <a:ext uri="{FF2B5EF4-FFF2-40B4-BE49-F238E27FC236}">
                        <a16:creationId xmlns:a16="http://schemas.microsoft.com/office/drawing/2014/main" id="{1251234A-E3F2-F447-9DDA-390C5F59939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8571" name="Line 81">
                    <a:extLst>
                      <a:ext uri="{FF2B5EF4-FFF2-40B4-BE49-F238E27FC236}">
                        <a16:creationId xmlns:a16="http://schemas.microsoft.com/office/drawing/2014/main" id="{AB7A68D2-BD63-A848-929A-7410A4CBA6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8572" name="Line 82">
                    <a:extLst>
                      <a:ext uri="{FF2B5EF4-FFF2-40B4-BE49-F238E27FC236}">
                        <a16:creationId xmlns:a16="http://schemas.microsoft.com/office/drawing/2014/main" id="{1DD6DAC7-1758-0F4A-8AD8-4631EBDCC53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8573" name="Line 83">
                    <a:extLst>
                      <a:ext uri="{FF2B5EF4-FFF2-40B4-BE49-F238E27FC236}">
                        <a16:creationId xmlns:a16="http://schemas.microsoft.com/office/drawing/2014/main" id="{C981D903-C972-384C-968A-0BC4B2CD39C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8574" name="Line 84">
                    <a:extLst>
                      <a:ext uri="{FF2B5EF4-FFF2-40B4-BE49-F238E27FC236}">
                        <a16:creationId xmlns:a16="http://schemas.microsoft.com/office/drawing/2014/main" id="{2197507B-69F6-1149-B58F-6B40F8E5AD1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8564" name="Text Box 85">
                  <a:extLst>
                    <a:ext uri="{FF2B5EF4-FFF2-40B4-BE49-F238E27FC236}">
                      <a16:creationId xmlns:a16="http://schemas.microsoft.com/office/drawing/2014/main" id="{77FFF784-386A-9D40-BF7D-A0AFA57360B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8565" name="Text Box 86">
                  <a:extLst>
                    <a:ext uri="{FF2B5EF4-FFF2-40B4-BE49-F238E27FC236}">
                      <a16:creationId xmlns:a16="http://schemas.microsoft.com/office/drawing/2014/main" id="{E0FA5B14-9CB9-0A49-94F6-D6694C28EEE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8566" name="Text Box 87">
                  <a:extLst>
                    <a:ext uri="{FF2B5EF4-FFF2-40B4-BE49-F238E27FC236}">
                      <a16:creationId xmlns:a16="http://schemas.microsoft.com/office/drawing/2014/main" id="{E71B49CE-93BA-CA4F-8FF6-6458A586936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08567" name="Text Box 88">
                  <a:extLst>
                    <a:ext uri="{FF2B5EF4-FFF2-40B4-BE49-F238E27FC236}">
                      <a16:creationId xmlns:a16="http://schemas.microsoft.com/office/drawing/2014/main" id="{FCE372FC-BBC8-1947-AE3D-3ABF2D0EACB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08561" name="Line 89">
                <a:extLst>
                  <a:ext uri="{FF2B5EF4-FFF2-40B4-BE49-F238E27FC236}">
                    <a16:creationId xmlns:a16="http://schemas.microsoft.com/office/drawing/2014/main" id="{6C3E7AF5-3A3E-0944-8955-1601F0F5E0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8562" name="Text Box 90">
                <a:extLst>
                  <a:ext uri="{FF2B5EF4-FFF2-40B4-BE49-F238E27FC236}">
                    <a16:creationId xmlns:a16="http://schemas.microsoft.com/office/drawing/2014/main" id="{1898FC20-B0E8-404A-B634-4ED4C660E6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08557" name="Text Box 91">
              <a:extLst>
                <a:ext uri="{FF2B5EF4-FFF2-40B4-BE49-F238E27FC236}">
                  <a16:creationId xmlns:a16="http://schemas.microsoft.com/office/drawing/2014/main" id="{23FF2B98-D0C1-A24C-80BB-B1E19CDF6C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4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8558" name="Text Box 92">
              <a:extLst>
                <a:ext uri="{FF2B5EF4-FFF2-40B4-BE49-F238E27FC236}">
                  <a16:creationId xmlns:a16="http://schemas.microsoft.com/office/drawing/2014/main" id="{F32BEF4F-2353-584E-9CE5-6B8C64D230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8548" name="Group 93">
            <a:extLst>
              <a:ext uri="{FF2B5EF4-FFF2-40B4-BE49-F238E27FC236}">
                <a16:creationId xmlns:a16="http://schemas.microsoft.com/office/drawing/2014/main" id="{1B2762CF-8C36-B749-8686-450C2F954054}"/>
              </a:ext>
            </a:extLst>
          </p:cNvPr>
          <p:cNvGrpSpPr>
            <a:grpSpLocks/>
          </p:cNvGrpSpPr>
          <p:nvPr/>
        </p:nvGrpSpPr>
        <p:grpSpPr bwMode="auto">
          <a:xfrm>
            <a:off x="4362450" y="4878388"/>
            <a:ext cx="763588" cy="396875"/>
            <a:chOff x="1441" y="3261"/>
            <a:chExt cx="481" cy="250"/>
          </a:xfrm>
        </p:grpSpPr>
        <p:sp>
          <p:nvSpPr>
            <p:cNvPr id="108553" name="Line 94">
              <a:extLst>
                <a:ext uri="{FF2B5EF4-FFF2-40B4-BE49-F238E27FC236}">
                  <a16:creationId xmlns:a16="http://schemas.microsoft.com/office/drawing/2014/main" id="{7CD432F0-F70F-9841-A342-ADD1324BCF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8554" name="Text Box 95">
              <a:extLst>
                <a:ext uri="{FF2B5EF4-FFF2-40B4-BE49-F238E27FC236}">
                  <a16:creationId xmlns:a16="http://schemas.microsoft.com/office/drawing/2014/main" id="{2406418B-5768-6F4E-86AC-01CDEA3EE0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08549" name="Group 97">
            <a:extLst>
              <a:ext uri="{FF2B5EF4-FFF2-40B4-BE49-F238E27FC236}">
                <a16:creationId xmlns:a16="http://schemas.microsoft.com/office/drawing/2014/main" id="{AB131870-8350-A641-BD19-F0AF37744CD4}"/>
              </a:ext>
            </a:extLst>
          </p:cNvPr>
          <p:cNvGrpSpPr>
            <a:grpSpLocks/>
          </p:cNvGrpSpPr>
          <p:nvPr/>
        </p:nvGrpSpPr>
        <p:grpSpPr bwMode="auto">
          <a:xfrm>
            <a:off x="7773988" y="3175000"/>
            <a:ext cx="1217612" cy="477838"/>
            <a:chOff x="2767" y="2166"/>
            <a:chExt cx="767" cy="301"/>
          </a:xfrm>
        </p:grpSpPr>
        <p:sp>
          <p:nvSpPr>
            <p:cNvPr id="108551" name="Line 98">
              <a:extLst>
                <a:ext uri="{FF2B5EF4-FFF2-40B4-BE49-F238E27FC236}">
                  <a16:creationId xmlns:a16="http://schemas.microsoft.com/office/drawing/2014/main" id="{BE468A1A-5794-234F-8B46-95B0854897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8552" name="Text Box 99">
              <a:extLst>
                <a:ext uri="{FF2B5EF4-FFF2-40B4-BE49-F238E27FC236}">
                  <a16:creationId xmlns:a16="http://schemas.microsoft.com/office/drawing/2014/main" id="{3FECF58E-CF55-6649-AAEC-2BE94695FD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7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p=NULL</a:t>
              </a:r>
            </a:p>
          </p:txBody>
        </p:sp>
      </p:grpSp>
      <p:sp>
        <p:nvSpPr>
          <p:cNvPr id="99" name="矩形 98">
            <a:extLst>
              <a:ext uri="{FF2B5EF4-FFF2-40B4-BE49-F238E27FC236}">
                <a16:creationId xmlns:a16="http://schemas.microsoft.com/office/drawing/2014/main" id="{40F0437A-5729-A44E-9265-4303E5C145BE}"/>
              </a:ext>
            </a:extLst>
          </p:cNvPr>
          <p:cNvSpPr/>
          <p:nvPr/>
        </p:nvSpPr>
        <p:spPr>
          <a:xfrm>
            <a:off x="61914" y="107957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highlight>
                <a:srgbClr val="FFFF00"/>
              </a:highlight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06577B6-556D-3E4F-ABB0-7D6C5F59F6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1097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69" name="Group 2">
            <a:extLst>
              <a:ext uri="{FF2B5EF4-FFF2-40B4-BE49-F238E27FC236}">
                <a16:creationId xmlns:a16="http://schemas.microsoft.com/office/drawing/2014/main" id="{CDF3FDDE-AE44-7043-B917-6F19BAAF170D}"/>
              </a:ext>
            </a:extLst>
          </p:cNvPr>
          <p:cNvGrpSpPr>
            <a:grpSpLocks/>
          </p:cNvGrpSpPr>
          <p:nvPr/>
        </p:nvGrpSpPr>
        <p:grpSpPr bwMode="auto">
          <a:xfrm>
            <a:off x="3217863" y="282575"/>
            <a:ext cx="5686425" cy="3021013"/>
            <a:chOff x="2011" y="337"/>
            <a:chExt cx="3582" cy="1903"/>
          </a:xfrm>
        </p:grpSpPr>
        <p:sp>
          <p:nvSpPr>
            <p:cNvPr id="109615" name="Rectangle 3">
              <a:extLst>
                <a:ext uri="{FF2B5EF4-FFF2-40B4-BE49-F238E27FC236}">
                  <a16:creationId xmlns:a16="http://schemas.microsoft.com/office/drawing/2014/main" id="{0EF05CF1-FACF-B540-A61D-376E75E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09616" name="Line 4">
              <a:extLst>
                <a:ext uri="{FF2B5EF4-FFF2-40B4-BE49-F238E27FC236}">
                  <a16:creationId xmlns:a16="http://schemas.microsoft.com/office/drawing/2014/main" id="{EA487545-0776-0A42-A662-2B3BB54639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9617" name="Line 5">
              <a:extLst>
                <a:ext uri="{FF2B5EF4-FFF2-40B4-BE49-F238E27FC236}">
                  <a16:creationId xmlns:a16="http://schemas.microsoft.com/office/drawing/2014/main" id="{53C6B64F-5596-8B45-AC77-820CB72351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9618" name="Line 6">
              <a:extLst>
                <a:ext uri="{FF2B5EF4-FFF2-40B4-BE49-F238E27FC236}">
                  <a16:creationId xmlns:a16="http://schemas.microsoft.com/office/drawing/2014/main" id="{041866C6-A837-2645-ADD1-8C6244932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9619" name="Line 7">
              <a:extLst>
                <a:ext uri="{FF2B5EF4-FFF2-40B4-BE49-F238E27FC236}">
                  <a16:creationId xmlns:a16="http://schemas.microsoft.com/office/drawing/2014/main" id="{19D66D33-1302-DD4F-963F-BEB7DEA6C2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9620" name="Text Box 8">
              <a:extLst>
                <a:ext uri="{FF2B5EF4-FFF2-40B4-BE49-F238E27FC236}">
                  <a16:creationId xmlns:a16="http://schemas.microsoft.com/office/drawing/2014/main" id="{1776A7EB-CDAE-774E-A914-14CB37AF19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09621" name="Text Box 9">
              <a:extLst>
                <a:ext uri="{FF2B5EF4-FFF2-40B4-BE49-F238E27FC236}">
                  <a16:creationId xmlns:a16="http://schemas.microsoft.com/office/drawing/2014/main" id="{7B6199F5-E810-074A-839B-07EBC97316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9622" name="Text Box 10">
              <a:extLst>
                <a:ext uri="{FF2B5EF4-FFF2-40B4-BE49-F238E27FC236}">
                  <a16:creationId xmlns:a16="http://schemas.microsoft.com/office/drawing/2014/main" id="{1E51403B-7C65-A649-9CC3-FB7967F7F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09623" name="Text Box 11">
              <a:extLst>
                <a:ext uri="{FF2B5EF4-FFF2-40B4-BE49-F238E27FC236}">
                  <a16:creationId xmlns:a16="http://schemas.microsoft.com/office/drawing/2014/main" id="{C71FE7F3-6110-C946-B5F9-15E0C64F46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9624" name="Text Box 12">
              <a:extLst>
                <a:ext uri="{FF2B5EF4-FFF2-40B4-BE49-F238E27FC236}">
                  <a16:creationId xmlns:a16="http://schemas.microsoft.com/office/drawing/2014/main" id="{6A01AB0E-7599-4244-935C-80B5D9800E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09625" name="Text Box 13">
              <a:extLst>
                <a:ext uri="{FF2B5EF4-FFF2-40B4-BE49-F238E27FC236}">
                  <a16:creationId xmlns:a16="http://schemas.microsoft.com/office/drawing/2014/main" id="{75A7ECA1-7B63-6341-83A7-325D54EC2E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09626" name="Group 14">
              <a:extLst>
                <a:ext uri="{FF2B5EF4-FFF2-40B4-BE49-F238E27FC236}">
                  <a16:creationId xmlns:a16="http://schemas.microsoft.com/office/drawing/2014/main" id="{1A995530-3D03-E440-B102-A2F17B4A13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09681" name="Rectangle 15">
                <a:extLst>
                  <a:ext uri="{FF2B5EF4-FFF2-40B4-BE49-F238E27FC236}">
                    <a16:creationId xmlns:a16="http://schemas.microsoft.com/office/drawing/2014/main" id="{3F7DB393-D3FE-5949-93AD-D975D47D9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9682" name="Line 16">
                <a:extLst>
                  <a:ext uri="{FF2B5EF4-FFF2-40B4-BE49-F238E27FC236}">
                    <a16:creationId xmlns:a16="http://schemas.microsoft.com/office/drawing/2014/main" id="{F864BEB2-2F7C-0147-B093-F3FBB7E58B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9627" name="Group 17">
              <a:extLst>
                <a:ext uri="{FF2B5EF4-FFF2-40B4-BE49-F238E27FC236}">
                  <a16:creationId xmlns:a16="http://schemas.microsoft.com/office/drawing/2014/main" id="{AACE5FE4-FB29-6A4E-AE5E-7B09A63260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09679" name="Rectangle 18">
                <a:extLst>
                  <a:ext uri="{FF2B5EF4-FFF2-40B4-BE49-F238E27FC236}">
                    <a16:creationId xmlns:a16="http://schemas.microsoft.com/office/drawing/2014/main" id="{0F5A2A4D-4F58-1F4C-9B11-DA815EE4B7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09680" name="Line 19">
                <a:extLst>
                  <a:ext uri="{FF2B5EF4-FFF2-40B4-BE49-F238E27FC236}">
                    <a16:creationId xmlns:a16="http://schemas.microsoft.com/office/drawing/2014/main" id="{2E5D9868-5169-684A-A5B8-6A5C5B5A5E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9628" name="Group 20">
              <a:extLst>
                <a:ext uri="{FF2B5EF4-FFF2-40B4-BE49-F238E27FC236}">
                  <a16:creationId xmlns:a16="http://schemas.microsoft.com/office/drawing/2014/main" id="{2BE1664C-E073-D840-A964-1032EC2727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09675" name="Group 21">
                <a:extLst>
                  <a:ext uri="{FF2B5EF4-FFF2-40B4-BE49-F238E27FC236}">
                    <a16:creationId xmlns:a16="http://schemas.microsoft.com/office/drawing/2014/main" id="{C5937E5E-A5C3-5F4D-AADE-F87F4387EA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9677" name="Rectangle 22">
                  <a:extLst>
                    <a:ext uri="{FF2B5EF4-FFF2-40B4-BE49-F238E27FC236}">
                      <a16:creationId xmlns:a16="http://schemas.microsoft.com/office/drawing/2014/main" id="{0A53576B-A804-4B4E-BC14-2D336AA199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9678" name="Line 23">
                  <a:extLst>
                    <a:ext uri="{FF2B5EF4-FFF2-40B4-BE49-F238E27FC236}">
                      <a16:creationId xmlns:a16="http://schemas.microsoft.com/office/drawing/2014/main" id="{EC37BB67-82C7-524D-A7D5-14DE4B2A79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9676" name="Line 24">
                <a:extLst>
                  <a:ext uri="{FF2B5EF4-FFF2-40B4-BE49-F238E27FC236}">
                    <a16:creationId xmlns:a16="http://schemas.microsoft.com/office/drawing/2014/main" id="{8BD2013A-A715-EF46-9974-1747DEBC7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9629" name="Group 25">
              <a:extLst>
                <a:ext uri="{FF2B5EF4-FFF2-40B4-BE49-F238E27FC236}">
                  <a16:creationId xmlns:a16="http://schemas.microsoft.com/office/drawing/2014/main" id="{A0C15526-9D94-994D-AA33-D3BFB0559D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09671" name="Group 26">
                <a:extLst>
                  <a:ext uri="{FF2B5EF4-FFF2-40B4-BE49-F238E27FC236}">
                    <a16:creationId xmlns:a16="http://schemas.microsoft.com/office/drawing/2014/main" id="{A3DCAC4D-A787-F34E-A71E-F072AC43DF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9673" name="Rectangle 27">
                  <a:extLst>
                    <a:ext uri="{FF2B5EF4-FFF2-40B4-BE49-F238E27FC236}">
                      <a16:creationId xmlns:a16="http://schemas.microsoft.com/office/drawing/2014/main" id="{068189F4-9F33-A046-BC58-CAFC5DC27D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09674" name="Line 28">
                  <a:extLst>
                    <a:ext uri="{FF2B5EF4-FFF2-40B4-BE49-F238E27FC236}">
                      <a16:creationId xmlns:a16="http://schemas.microsoft.com/office/drawing/2014/main" id="{52872FF2-C39E-A54C-B765-1584935DAA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9672" name="Line 29">
                <a:extLst>
                  <a:ext uri="{FF2B5EF4-FFF2-40B4-BE49-F238E27FC236}">
                    <a16:creationId xmlns:a16="http://schemas.microsoft.com/office/drawing/2014/main" id="{74932777-6D56-1B43-8C9B-BB18CA34E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9630" name="Line 30">
              <a:extLst>
                <a:ext uri="{FF2B5EF4-FFF2-40B4-BE49-F238E27FC236}">
                  <a16:creationId xmlns:a16="http://schemas.microsoft.com/office/drawing/2014/main" id="{07875539-2326-2949-BE00-B64EB9D617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9631" name="Line 31">
              <a:extLst>
                <a:ext uri="{FF2B5EF4-FFF2-40B4-BE49-F238E27FC236}">
                  <a16:creationId xmlns:a16="http://schemas.microsoft.com/office/drawing/2014/main" id="{919684D4-B6A5-654F-A541-4260631D24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09632" name="Text Box 32">
              <a:extLst>
                <a:ext uri="{FF2B5EF4-FFF2-40B4-BE49-F238E27FC236}">
                  <a16:creationId xmlns:a16="http://schemas.microsoft.com/office/drawing/2014/main" id="{96F788F5-A46E-BF4C-951F-D1EF2481AD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9633" name="Text Box 33">
              <a:extLst>
                <a:ext uri="{FF2B5EF4-FFF2-40B4-BE49-F238E27FC236}">
                  <a16:creationId xmlns:a16="http://schemas.microsoft.com/office/drawing/2014/main" id="{8BC41DFC-91C9-EB4B-BBDF-088EA60FA6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9634" name="Text Box 34">
              <a:extLst>
                <a:ext uri="{FF2B5EF4-FFF2-40B4-BE49-F238E27FC236}">
                  <a16:creationId xmlns:a16="http://schemas.microsoft.com/office/drawing/2014/main" id="{62DC322C-9D8B-7740-B6F3-9CB16F68A4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09635" name="Text Box 35">
              <a:extLst>
                <a:ext uri="{FF2B5EF4-FFF2-40B4-BE49-F238E27FC236}">
                  <a16:creationId xmlns:a16="http://schemas.microsoft.com/office/drawing/2014/main" id="{742B6624-EF03-4042-9304-3330F7E55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09636" name="Text Box 36">
              <a:extLst>
                <a:ext uri="{FF2B5EF4-FFF2-40B4-BE49-F238E27FC236}">
                  <a16:creationId xmlns:a16="http://schemas.microsoft.com/office/drawing/2014/main" id="{184F665A-63A2-7D45-84AD-ED12A43BAD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09637" name="Line 37">
              <a:extLst>
                <a:ext uri="{FF2B5EF4-FFF2-40B4-BE49-F238E27FC236}">
                  <a16:creationId xmlns:a16="http://schemas.microsoft.com/office/drawing/2014/main" id="{FDE2B7B4-A2F3-824A-B5A0-8C1AE922B3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38" name="Text Box 38">
              <a:extLst>
                <a:ext uri="{FF2B5EF4-FFF2-40B4-BE49-F238E27FC236}">
                  <a16:creationId xmlns:a16="http://schemas.microsoft.com/office/drawing/2014/main" id="{1D636FA5-CE1F-3040-8FF0-BE19229B93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09639" name="Text Box 39">
              <a:extLst>
                <a:ext uri="{FF2B5EF4-FFF2-40B4-BE49-F238E27FC236}">
                  <a16:creationId xmlns:a16="http://schemas.microsoft.com/office/drawing/2014/main" id="{54CC85BC-5B35-F648-A346-FCF0BEBB12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9640" name="Group 40">
              <a:extLst>
                <a:ext uri="{FF2B5EF4-FFF2-40B4-BE49-F238E27FC236}">
                  <a16:creationId xmlns:a16="http://schemas.microsoft.com/office/drawing/2014/main" id="{CBD96E62-169C-D943-9545-A0319AACB4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09667" name="Group 41">
                <a:extLst>
                  <a:ext uri="{FF2B5EF4-FFF2-40B4-BE49-F238E27FC236}">
                    <a16:creationId xmlns:a16="http://schemas.microsoft.com/office/drawing/2014/main" id="{DEF06E2C-49F5-0944-B6BA-E95ECD8A2F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9669" name="Rectangle 42">
                  <a:extLst>
                    <a:ext uri="{FF2B5EF4-FFF2-40B4-BE49-F238E27FC236}">
                      <a16:creationId xmlns:a16="http://schemas.microsoft.com/office/drawing/2014/main" id="{B2DB6FF7-C9F0-404E-AD70-09B2435F8A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9670" name="Line 43">
                  <a:extLst>
                    <a:ext uri="{FF2B5EF4-FFF2-40B4-BE49-F238E27FC236}">
                      <a16:creationId xmlns:a16="http://schemas.microsoft.com/office/drawing/2014/main" id="{AE717CD9-7C4A-5B42-9BF9-C70597B8FA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9668" name="Line 44">
                <a:extLst>
                  <a:ext uri="{FF2B5EF4-FFF2-40B4-BE49-F238E27FC236}">
                    <a16:creationId xmlns:a16="http://schemas.microsoft.com/office/drawing/2014/main" id="{696B6F70-8FF4-E147-8B69-1C99C8896B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9641" name="Group 45">
              <a:extLst>
                <a:ext uri="{FF2B5EF4-FFF2-40B4-BE49-F238E27FC236}">
                  <a16:creationId xmlns:a16="http://schemas.microsoft.com/office/drawing/2014/main" id="{C5761BD5-4919-0149-9D7D-B8B291BE87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09663" name="Group 46">
                <a:extLst>
                  <a:ext uri="{FF2B5EF4-FFF2-40B4-BE49-F238E27FC236}">
                    <a16:creationId xmlns:a16="http://schemas.microsoft.com/office/drawing/2014/main" id="{0EB53343-2201-2A42-9292-C65DE7FF67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9665" name="Rectangle 47">
                  <a:extLst>
                    <a:ext uri="{FF2B5EF4-FFF2-40B4-BE49-F238E27FC236}">
                      <a16:creationId xmlns:a16="http://schemas.microsoft.com/office/drawing/2014/main" id="{7FD1CBC8-44C8-1D4C-9285-343F9D913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09666" name="Line 48">
                  <a:extLst>
                    <a:ext uri="{FF2B5EF4-FFF2-40B4-BE49-F238E27FC236}">
                      <a16:creationId xmlns:a16="http://schemas.microsoft.com/office/drawing/2014/main" id="{72D52670-7A84-B944-BF13-F89F6DDA38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9664" name="Line 49">
                <a:extLst>
                  <a:ext uri="{FF2B5EF4-FFF2-40B4-BE49-F238E27FC236}">
                    <a16:creationId xmlns:a16="http://schemas.microsoft.com/office/drawing/2014/main" id="{B26A9C51-239F-EC43-BA67-F36E60831B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9642" name="Text Box 50">
              <a:extLst>
                <a:ext uri="{FF2B5EF4-FFF2-40B4-BE49-F238E27FC236}">
                  <a16:creationId xmlns:a16="http://schemas.microsoft.com/office/drawing/2014/main" id="{0619667A-A0C4-204A-927A-DBE6F111E5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09643" name="Group 51">
              <a:extLst>
                <a:ext uri="{FF2B5EF4-FFF2-40B4-BE49-F238E27FC236}">
                  <a16:creationId xmlns:a16="http://schemas.microsoft.com/office/drawing/2014/main" id="{15CC5EB4-1292-4B45-A815-D0C42C1144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09659" name="Group 52">
                <a:extLst>
                  <a:ext uri="{FF2B5EF4-FFF2-40B4-BE49-F238E27FC236}">
                    <a16:creationId xmlns:a16="http://schemas.microsoft.com/office/drawing/2014/main" id="{558B01BC-5DDE-1248-9EEE-EE6D899021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9661" name="Rectangle 53">
                  <a:extLst>
                    <a:ext uri="{FF2B5EF4-FFF2-40B4-BE49-F238E27FC236}">
                      <a16:creationId xmlns:a16="http://schemas.microsoft.com/office/drawing/2014/main" id="{BF033A30-00DC-7E4D-B54B-F9ADB7A61C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09662" name="Line 54">
                  <a:extLst>
                    <a:ext uri="{FF2B5EF4-FFF2-40B4-BE49-F238E27FC236}">
                      <a16:creationId xmlns:a16="http://schemas.microsoft.com/office/drawing/2014/main" id="{E328103C-359C-9F4C-B0FF-16B42D0F80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9660" name="Line 55">
                <a:extLst>
                  <a:ext uri="{FF2B5EF4-FFF2-40B4-BE49-F238E27FC236}">
                    <a16:creationId xmlns:a16="http://schemas.microsoft.com/office/drawing/2014/main" id="{803D705B-5075-2346-8E68-E2F74C37AA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9644" name="Group 56">
              <a:extLst>
                <a:ext uri="{FF2B5EF4-FFF2-40B4-BE49-F238E27FC236}">
                  <a16:creationId xmlns:a16="http://schemas.microsoft.com/office/drawing/2014/main" id="{422260C3-B579-B34D-81B7-A221B445F5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09655" name="Group 57">
                <a:extLst>
                  <a:ext uri="{FF2B5EF4-FFF2-40B4-BE49-F238E27FC236}">
                    <a16:creationId xmlns:a16="http://schemas.microsoft.com/office/drawing/2014/main" id="{1ECB8F6B-17A9-DD47-B108-E3BFA2246E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9657" name="Rectangle 58">
                  <a:extLst>
                    <a:ext uri="{FF2B5EF4-FFF2-40B4-BE49-F238E27FC236}">
                      <a16:creationId xmlns:a16="http://schemas.microsoft.com/office/drawing/2014/main" id="{D9ED3F3F-90A3-4945-8AE1-BE8DF44FDF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09658" name="Line 59">
                  <a:extLst>
                    <a:ext uri="{FF2B5EF4-FFF2-40B4-BE49-F238E27FC236}">
                      <a16:creationId xmlns:a16="http://schemas.microsoft.com/office/drawing/2014/main" id="{BEBFFA68-3F54-5041-BE17-EC996643AA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9656" name="Line 60">
                <a:extLst>
                  <a:ext uri="{FF2B5EF4-FFF2-40B4-BE49-F238E27FC236}">
                    <a16:creationId xmlns:a16="http://schemas.microsoft.com/office/drawing/2014/main" id="{EC536D18-75E1-354A-9AD5-ADFAF4E7EF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9645" name="Line 61">
              <a:extLst>
                <a:ext uri="{FF2B5EF4-FFF2-40B4-BE49-F238E27FC236}">
                  <a16:creationId xmlns:a16="http://schemas.microsoft.com/office/drawing/2014/main" id="{DBFBB833-1DDC-2944-A46C-A0BE08DFB0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46" name="Text Box 62">
              <a:extLst>
                <a:ext uri="{FF2B5EF4-FFF2-40B4-BE49-F238E27FC236}">
                  <a16:creationId xmlns:a16="http://schemas.microsoft.com/office/drawing/2014/main" id="{09393A29-C1A2-5E4E-B2F5-B99820CDEC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09647" name="Group 63">
              <a:extLst>
                <a:ext uri="{FF2B5EF4-FFF2-40B4-BE49-F238E27FC236}">
                  <a16:creationId xmlns:a16="http://schemas.microsoft.com/office/drawing/2014/main" id="{ABF3F353-F0CB-8249-A0B8-3D296BE5AC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09649" name="Text Box 64">
                <a:extLst>
                  <a:ext uri="{FF2B5EF4-FFF2-40B4-BE49-F238E27FC236}">
                    <a16:creationId xmlns:a16="http://schemas.microsoft.com/office/drawing/2014/main" id="{BE08ABA6-ADA8-954F-87C7-7A1A03EF2E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09650" name="Text Box 65">
                <a:extLst>
                  <a:ext uri="{FF2B5EF4-FFF2-40B4-BE49-F238E27FC236}">
                    <a16:creationId xmlns:a16="http://schemas.microsoft.com/office/drawing/2014/main" id="{7CB581E1-A1E0-D94D-8D51-5436DCA552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09651" name="Text Box 66">
                <a:extLst>
                  <a:ext uri="{FF2B5EF4-FFF2-40B4-BE49-F238E27FC236}">
                    <a16:creationId xmlns:a16="http://schemas.microsoft.com/office/drawing/2014/main" id="{004B1014-0694-3B43-A689-CA2F43925F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09652" name="Text Box 67">
                <a:extLst>
                  <a:ext uri="{FF2B5EF4-FFF2-40B4-BE49-F238E27FC236}">
                    <a16:creationId xmlns:a16="http://schemas.microsoft.com/office/drawing/2014/main" id="{E95D3BE9-1A53-B64F-A75A-1EA7265950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09653" name="Text Box 68">
                <a:extLst>
                  <a:ext uri="{FF2B5EF4-FFF2-40B4-BE49-F238E27FC236}">
                    <a16:creationId xmlns:a16="http://schemas.microsoft.com/office/drawing/2014/main" id="{7420E20A-BB86-0046-AD99-A475C4333F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09654" name="Text Box 69">
                <a:extLst>
                  <a:ext uri="{FF2B5EF4-FFF2-40B4-BE49-F238E27FC236}">
                    <a16:creationId xmlns:a16="http://schemas.microsoft.com/office/drawing/2014/main" id="{8C41CD07-0AF8-A74C-9B5E-1E27BCD90F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09648" name="Text Box 70">
              <a:extLst>
                <a:ext uri="{FF2B5EF4-FFF2-40B4-BE49-F238E27FC236}">
                  <a16:creationId xmlns:a16="http://schemas.microsoft.com/office/drawing/2014/main" id="{D17109DE-D2CE-D340-8BFE-437FABB0F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23975" name="Text Box 71">
            <a:extLst>
              <a:ext uri="{FF2B5EF4-FFF2-40B4-BE49-F238E27FC236}">
                <a16:creationId xmlns:a16="http://schemas.microsoft.com/office/drawing/2014/main" id="{95E572B8-AC5D-3247-B0D3-8BF179A52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1800" y="5753100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09571" name="Group 72">
            <a:extLst>
              <a:ext uri="{FF2B5EF4-FFF2-40B4-BE49-F238E27FC236}">
                <a16:creationId xmlns:a16="http://schemas.microsoft.com/office/drawing/2014/main" id="{EB05D1A4-904A-6348-B71C-80CA47C0BB75}"/>
              </a:ext>
            </a:extLst>
          </p:cNvPr>
          <p:cNvGrpSpPr>
            <a:grpSpLocks/>
          </p:cNvGrpSpPr>
          <p:nvPr/>
        </p:nvGrpSpPr>
        <p:grpSpPr bwMode="auto">
          <a:xfrm>
            <a:off x="4776788" y="3797300"/>
            <a:ext cx="1417637" cy="1778000"/>
            <a:chOff x="3396" y="2541"/>
            <a:chExt cx="893" cy="1120"/>
          </a:xfrm>
        </p:grpSpPr>
        <p:sp>
          <p:nvSpPr>
            <p:cNvPr id="109595" name="Rectangle 73">
              <a:extLst>
                <a:ext uri="{FF2B5EF4-FFF2-40B4-BE49-F238E27FC236}">
                  <a16:creationId xmlns:a16="http://schemas.microsoft.com/office/drawing/2014/main" id="{A255F070-D69D-D749-B4FC-772F525CC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09596" name="Group 74">
              <a:extLst>
                <a:ext uri="{FF2B5EF4-FFF2-40B4-BE49-F238E27FC236}">
                  <a16:creationId xmlns:a16="http://schemas.microsoft.com/office/drawing/2014/main" id="{35F6D37D-6FA7-6E41-9EC5-0A39F84FFF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09599" name="Rectangle 75">
                <a:extLst>
                  <a:ext uri="{FF2B5EF4-FFF2-40B4-BE49-F238E27FC236}">
                    <a16:creationId xmlns:a16="http://schemas.microsoft.com/office/drawing/2014/main" id="{FA97B330-9972-3041-8988-63B513130D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09600" name="Group 76">
                <a:extLst>
                  <a:ext uri="{FF2B5EF4-FFF2-40B4-BE49-F238E27FC236}">
                    <a16:creationId xmlns:a16="http://schemas.microsoft.com/office/drawing/2014/main" id="{79BD775A-F4F8-534E-BBCE-26ED81EBDE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09603" name="Group 77">
                  <a:extLst>
                    <a:ext uri="{FF2B5EF4-FFF2-40B4-BE49-F238E27FC236}">
                      <a16:creationId xmlns:a16="http://schemas.microsoft.com/office/drawing/2014/main" id="{D89BC779-45CD-8E4D-9A47-E494427745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09608" name="Line 78">
                    <a:extLst>
                      <a:ext uri="{FF2B5EF4-FFF2-40B4-BE49-F238E27FC236}">
                        <a16:creationId xmlns:a16="http://schemas.microsoft.com/office/drawing/2014/main" id="{FF6B2A73-86B5-6A45-B3D6-B6A0B3BCB4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9609" name="Line 79">
                    <a:extLst>
                      <a:ext uri="{FF2B5EF4-FFF2-40B4-BE49-F238E27FC236}">
                        <a16:creationId xmlns:a16="http://schemas.microsoft.com/office/drawing/2014/main" id="{33DCA7AC-77D3-024C-B502-AF82D8BB141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9610" name="Line 80">
                    <a:extLst>
                      <a:ext uri="{FF2B5EF4-FFF2-40B4-BE49-F238E27FC236}">
                        <a16:creationId xmlns:a16="http://schemas.microsoft.com/office/drawing/2014/main" id="{BB4000C6-F1E3-3C41-B0D9-8DB136E3E4C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9611" name="Line 81">
                    <a:extLst>
                      <a:ext uri="{FF2B5EF4-FFF2-40B4-BE49-F238E27FC236}">
                        <a16:creationId xmlns:a16="http://schemas.microsoft.com/office/drawing/2014/main" id="{27A073F8-8DF9-C244-ADEA-C5CFB40A106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9612" name="Line 82">
                    <a:extLst>
                      <a:ext uri="{FF2B5EF4-FFF2-40B4-BE49-F238E27FC236}">
                        <a16:creationId xmlns:a16="http://schemas.microsoft.com/office/drawing/2014/main" id="{C7AEAF71-CD9E-FE4E-83E1-BC603218ECF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9613" name="Line 83">
                    <a:extLst>
                      <a:ext uri="{FF2B5EF4-FFF2-40B4-BE49-F238E27FC236}">
                        <a16:creationId xmlns:a16="http://schemas.microsoft.com/office/drawing/2014/main" id="{5151969F-6756-474F-B207-7E898438D70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9614" name="Line 84">
                    <a:extLst>
                      <a:ext uri="{FF2B5EF4-FFF2-40B4-BE49-F238E27FC236}">
                        <a16:creationId xmlns:a16="http://schemas.microsoft.com/office/drawing/2014/main" id="{518D5107-41DD-9A47-9EE3-35D6DFCC5B7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9604" name="Text Box 85">
                  <a:extLst>
                    <a:ext uri="{FF2B5EF4-FFF2-40B4-BE49-F238E27FC236}">
                      <a16:creationId xmlns:a16="http://schemas.microsoft.com/office/drawing/2014/main" id="{94853DDA-6A46-054A-94B9-F65E6A359A6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9605" name="Text Box 86">
                  <a:extLst>
                    <a:ext uri="{FF2B5EF4-FFF2-40B4-BE49-F238E27FC236}">
                      <a16:creationId xmlns:a16="http://schemas.microsoft.com/office/drawing/2014/main" id="{B1840926-3197-3745-87B2-DB212124694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9606" name="Text Box 87">
                  <a:extLst>
                    <a:ext uri="{FF2B5EF4-FFF2-40B4-BE49-F238E27FC236}">
                      <a16:creationId xmlns:a16="http://schemas.microsoft.com/office/drawing/2014/main" id="{FD02D0FA-28C5-2E4D-A66C-06428F8EE7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09607" name="Text Box 88">
                  <a:extLst>
                    <a:ext uri="{FF2B5EF4-FFF2-40B4-BE49-F238E27FC236}">
                      <a16:creationId xmlns:a16="http://schemas.microsoft.com/office/drawing/2014/main" id="{BF8F0205-73E4-864C-8AB6-EBC0107D3B5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09601" name="Line 89">
                <a:extLst>
                  <a:ext uri="{FF2B5EF4-FFF2-40B4-BE49-F238E27FC236}">
                    <a16:creationId xmlns:a16="http://schemas.microsoft.com/office/drawing/2014/main" id="{13A2AB1D-0CC9-D247-863A-4832CBF14E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9602" name="Text Box 90">
                <a:extLst>
                  <a:ext uri="{FF2B5EF4-FFF2-40B4-BE49-F238E27FC236}">
                    <a16:creationId xmlns:a16="http://schemas.microsoft.com/office/drawing/2014/main" id="{C92FD1D9-769E-2E4D-AD44-3589C30495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09597" name="Text Box 91">
              <a:extLst>
                <a:ext uri="{FF2B5EF4-FFF2-40B4-BE49-F238E27FC236}">
                  <a16:creationId xmlns:a16="http://schemas.microsoft.com/office/drawing/2014/main" id="{7D177690-F19D-A048-8687-0AD1BD8799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4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9598" name="Text Box 92">
              <a:extLst>
                <a:ext uri="{FF2B5EF4-FFF2-40B4-BE49-F238E27FC236}">
                  <a16:creationId xmlns:a16="http://schemas.microsoft.com/office/drawing/2014/main" id="{46187DDB-F612-0B4B-A4B4-D386472FF9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3997" name="Group 93">
            <a:extLst>
              <a:ext uri="{FF2B5EF4-FFF2-40B4-BE49-F238E27FC236}">
                <a16:creationId xmlns:a16="http://schemas.microsoft.com/office/drawing/2014/main" id="{430DBEB5-9AED-B948-B087-ECBF2E30922E}"/>
              </a:ext>
            </a:extLst>
          </p:cNvPr>
          <p:cNvGrpSpPr>
            <a:grpSpLocks/>
          </p:cNvGrpSpPr>
          <p:nvPr/>
        </p:nvGrpSpPr>
        <p:grpSpPr bwMode="auto">
          <a:xfrm>
            <a:off x="4059238" y="4719638"/>
            <a:ext cx="763587" cy="396875"/>
            <a:chOff x="1441" y="3261"/>
            <a:chExt cx="481" cy="250"/>
          </a:xfrm>
        </p:grpSpPr>
        <p:sp>
          <p:nvSpPr>
            <p:cNvPr id="109593" name="Line 94">
              <a:extLst>
                <a:ext uri="{FF2B5EF4-FFF2-40B4-BE49-F238E27FC236}">
                  <a16:creationId xmlns:a16="http://schemas.microsoft.com/office/drawing/2014/main" id="{D1B1CD06-28D3-9C4D-8290-E0E7F5B0A1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94" name="Text Box 95">
              <a:extLst>
                <a:ext uri="{FF2B5EF4-FFF2-40B4-BE49-F238E27FC236}">
                  <a16:creationId xmlns:a16="http://schemas.microsoft.com/office/drawing/2014/main" id="{CD54D9B2-D145-1945-ABDD-ECE508756F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24004" name="Group 100">
            <a:extLst>
              <a:ext uri="{FF2B5EF4-FFF2-40B4-BE49-F238E27FC236}">
                <a16:creationId xmlns:a16="http://schemas.microsoft.com/office/drawing/2014/main" id="{DB9FE301-F391-A546-B0ED-53C8356D793F}"/>
              </a:ext>
            </a:extLst>
          </p:cNvPr>
          <p:cNvGrpSpPr>
            <a:grpSpLocks/>
          </p:cNvGrpSpPr>
          <p:nvPr/>
        </p:nvGrpSpPr>
        <p:grpSpPr bwMode="auto">
          <a:xfrm>
            <a:off x="4070350" y="5084763"/>
            <a:ext cx="763588" cy="396875"/>
            <a:chOff x="1441" y="3261"/>
            <a:chExt cx="481" cy="250"/>
          </a:xfrm>
        </p:grpSpPr>
        <p:sp>
          <p:nvSpPr>
            <p:cNvPr id="109591" name="Line 101">
              <a:extLst>
                <a:ext uri="{FF2B5EF4-FFF2-40B4-BE49-F238E27FC236}">
                  <a16:creationId xmlns:a16="http://schemas.microsoft.com/office/drawing/2014/main" id="{B65BA71E-A512-FB4B-AD7D-9B2C3BB18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92" name="Text Box 102">
              <a:extLst>
                <a:ext uri="{FF2B5EF4-FFF2-40B4-BE49-F238E27FC236}">
                  <a16:creationId xmlns:a16="http://schemas.microsoft.com/office/drawing/2014/main" id="{0AC5D7A6-19E4-104B-848B-15F1E14DD6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24007" name="Rectangle 103">
            <a:extLst>
              <a:ext uri="{FF2B5EF4-FFF2-40B4-BE49-F238E27FC236}">
                <a16:creationId xmlns:a16="http://schemas.microsoft.com/office/drawing/2014/main" id="{224163B0-2380-F246-B7D9-82676B790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5838" y="5189538"/>
            <a:ext cx="1004887" cy="334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000">
              <a:latin typeface="Times New Roman" panose="02020603050405020304" pitchFamily="18" charset="0"/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E03FB864-8A57-844F-A8D4-FF9F651CBF7E}"/>
              </a:ext>
            </a:extLst>
          </p:cNvPr>
          <p:cNvSpPr/>
          <p:nvPr/>
        </p:nvSpPr>
        <p:spPr>
          <a:xfrm>
            <a:off x="41484" y="219183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highlight>
                  <a:srgbClr val="FFFF00"/>
                </a:highlight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highlight>
                  <a:srgbClr val="FFFF00"/>
                </a:highlight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highlight>
                  <a:srgbClr val="FFFF00"/>
                </a:highlight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9576" name="组合 100">
            <a:extLst>
              <a:ext uri="{FF2B5EF4-FFF2-40B4-BE49-F238E27FC236}">
                <a16:creationId xmlns:a16="http://schemas.microsoft.com/office/drawing/2014/main" id="{EDFF23F9-217C-EF4C-848C-BFC8886A6CC5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09577" name="Oval 5">
              <a:extLst>
                <a:ext uri="{FF2B5EF4-FFF2-40B4-BE49-F238E27FC236}">
                  <a16:creationId xmlns:a16="http://schemas.microsoft.com/office/drawing/2014/main" id="{841271DE-7CBC-6F47-98AC-13905E0A1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09578" name="Oval 6">
              <a:extLst>
                <a:ext uri="{FF2B5EF4-FFF2-40B4-BE49-F238E27FC236}">
                  <a16:creationId xmlns:a16="http://schemas.microsoft.com/office/drawing/2014/main" id="{A1DD6846-BE7A-E54D-BB90-77444B392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9579" name="Oval 7">
              <a:extLst>
                <a:ext uri="{FF2B5EF4-FFF2-40B4-BE49-F238E27FC236}">
                  <a16:creationId xmlns:a16="http://schemas.microsoft.com/office/drawing/2014/main" id="{D2C0D3DC-E384-E64F-898F-11DE59349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9580" name="Oval 8">
              <a:extLst>
                <a:ext uri="{FF2B5EF4-FFF2-40B4-BE49-F238E27FC236}">
                  <a16:creationId xmlns:a16="http://schemas.microsoft.com/office/drawing/2014/main" id="{D1FC3D3B-6D5F-834F-B256-20B60C262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9581" name="Oval 9">
              <a:extLst>
                <a:ext uri="{FF2B5EF4-FFF2-40B4-BE49-F238E27FC236}">
                  <a16:creationId xmlns:a16="http://schemas.microsoft.com/office/drawing/2014/main" id="{87073019-6BB8-AA40-8D35-526C5697A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09582" name="Oval 10">
              <a:extLst>
                <a:ext uri="{FF2B5EF4-FFF2-40B4-BE49-F238E27FC236}">
                  <a16:creationId xmlns:a16="http://schemas.microsoft.com/office/drawing/2014/main" id="{3FADE55C-2857-1744-8B2C-ED79E8520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09583" name="Line 11">
              <a:extLst>
                <a:ext uri="{FF2B5EF4-FFF2-40B4-BE49-F238E27FC236}">
                  <a16:creationId xmlns:a16="http://schemas.microsoft.com/office/drawing/2014/main" id="{CD4817DD-14CC-6648-9F9F-5137A7AD08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84" name="Line 12">
              <a:extLst>
                <a:ext uri="{FF2B5EF4-FFF2-40B4-BE49-F238E27FC236}">
                  <a16:creationId xmlns:a16="http://schemas.microsoft.com/office/drawing/2014/main" id="{8C3CF234-8A9D-C240-993F-BFCB4D35FA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85" name="Line 13">
              <a:extLst>
                <a:ext uri="{FF2B5EF4-FFF2-40B4-BE49-F238E27FC236}">
                  <a16:creationId xmlns:a16="http://schemas.microsoft.com/office/drawing/2014/main" id="{601FAD05-9D48-C94F-8853-EBB52BA2ED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86" name="Line 14">
              <a:extLst>
                <a:ext uri="{FF2B5EF4-FFF2-40B4-BE49-F238E27FC236}">
                  <a16:creationId xmlns:a16="http://schemas.microsoft.com/office/drawing/2014/main" id="{F4D283D0-6651-624A-ABC4-B20929960E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87" name="Line 15">
              <a:extLst>
                <a:ext uri="{FF2B5EF4-FFF2-40B4-BE49-F238E27FC236}">
                  <a16:creationId xmlns:a16="http://schemas.microsoft.com/office/drawing/2014/main" id="{03B29AF1-C6D4-A345-8705-7256808D21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88" name="Line 16">
              <a:extLst>
                <a:ext uri="{FF2B5EF4-FFF2-40B4-BE49-F238E27FC236}">
                  <a16:creationId xmlns:a16="http://schemas.microsoft.com/office/drawing/2014/main" id="{653FF8A7-E027-1447-B783-C3AC1FA2CF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89" name="Line 17">
              <a:extLst>
                <a:ext uri="{FF2B5EF4-FFF2-40B4-BE49-F238E27FC236}">
                  <a16:creationId xmlns:a16="http://schemas.microsoft.com/office/drawing/2014/main" id="{94DEBBF6-644A-E240-B416-CD2DF5B02E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90" name="Line 18">
              <a:extLst>
                <a:ext uri="{FF2B5EF4-FFF2-40B4-BE49-F238E27FC236}">
                  <a16:creationId xmlns:a16="http://schemas.microsoft.com/office/drawing/2014/main" id="{D9D020FC-6809-A047-96C1-F63D634388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CA1C718-617E-5E42-9BFF-8E1B091D77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203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4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23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7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593" name="Group 2">
            <a:extLst>
              <a:ext uri="{FF2B5EF4-FFF2-40B4-BE49-F238E27FC236}">
                <a16:creationId xmlns:a16="http://schemas.microsoft.com/office/drawing/2014/main" id="{31113503-1C8E-A748-BF4A-A860FDB261F7}"/>
              </a:ext>
            </a:extLst>
          </p:cNvPr>
          <p:cNvGrpSpPr>
            <a:grpSpLocks/>
          </p:cNvGrpSpPr>
          <p:nvPr/>
        </p:nvGrpSpPr>
        <p:grpSpPr bwMode="auto">
          <a:xfrm>
            <a:off x="3176588" y="180975"/>
            <a:ext cx="5686425" cy="3021013"/>
            <a:chOff x="2011" y="337"/>
            <a:chExt cx="3582" cy="1903"/>
          </a:xfrm>
        </p:grpSpPr>
        <p:sp>
          <p:nvSpPr>
            <p:cNvPr id="110638" name="Rectangle 3">
              <a:extLst>
                <a:ext uri="{FF2B5EF4-FFF2-40B4-BE49-F238E27FC236}">
                  <a16:creationId xmlns:a16="http://schemas.microsoft.com/office/drawing/2014/main" id="{DD776125-B2A8-A641-9F93-C96CB590A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10639" name="Line 4">
              <a:extLst>
                <a:ext uri="{FF2B5EF4-FFF2-40B4-BE49-F238E27FC236}">
                  <a16:creationId xmlns:a16="http://schemas.microsoft.com/office/drawing/2014/main" id="{6D534F29-B2F9-0D41-9AEB-B49D50153F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0640" name="Line 5">
              <a:extLst>
                <a:ext uri="{FF2B5EF4-FFF2-40B4-BE49-F238E27FC236}">
                  <a16:creationId xmlns:a16="http://schemas.microsoft.com/office/drawing/2014/main" id="{854CA3E9-4F78-074E-B9DE-2EBD0CA1AF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0641" name="Line 6">
              <a:extLst>
                <a:ext uri="{FF2B5EF4-FFF2-40B4-BE49-F238E27FC236}">
                  <a16:creationId xmlns:a16="http://schemas.microsoft.com/office/drawing/2014/main" id="{74FB3184-5295-AC4F-9B8A-1DAF6428C9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0642" name="Line 7">
              <a:extLst>
                <a:ext uri="{FF2B5EF4-FFF2-40B4-BE49-F238E27FC236}">
                  <a16:creationId xmlns:a16="http://schemas.microsoft.com/office/drawing/2014/main" id="{8D2A9494-D546-3745-97AA-032F06A472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0643" name="Text Box 8">
              <a:extLst>
                <a:ext uri="{FF2B5EF4-FFF2-40B4-BE49-F238E27FC236}">
                  <a16:creationId xmlns:a16="http://schemas.microsoft.com/office/drawing/2014/main" id="{045A8C53-B601-6447-AA7B-CFD7A9189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0644" name="Text Box 9">
              <a:extLst>
                <a:ext uri="{FF2B5EF4-FFF2-40B4-BE49-F238E27FC236}">
                  <a16:creationId xmlns:a16="http://schemas.microsoft.com/office/drawing/2014/main" id="{64458E5C-F1C6-034B-816A-045DAAFD29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0645" name="Text Box 10">
              <a:extLst>
                <a:ext uri="{FF2B5EF4-FFF2-40B4-BE49-F238E27FC236}">
                  <a16:creationId xmlns:a16="http://schemas.microsoft.com/office/drawing/2014/main" id="{F0083D7B-B0FE-8E4F-9954-B05FEB4C9F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0646" name="Text Box 11">
              <a:extLst>
                <a:ext uri="{FF2B5EF4-FFF2-40B4-BE49-F238E27FC236}">
                  <a16:creationId xmlns:a16="http://schemas.microsoft.com/office/drawing/2014/main" id="{3C48FB00-6434-6C47-A330-B8D3266707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0647" name="Text Box 12">
              <a:extLst>
                <a:ext uri="{FF2B5EF4-FFF2-40B4-BE49-F238E27FC236}">
                  <a16:creationId xmlns:a16="http://schemas.microsoft.com/office/drawing/2014/main" id="{28FD320C-F21A-DC44-B0E1-90822F73E5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0648" name="Text Box 13">
              <a:extLst>
                <a:ext uri="{FF2B5EF4-FFF2-40B4-BE49-F238E27FC236}">
                  <a16:creationId xmlns:a16="http://schemas.microsoft.com/office/drawing/2014/main" id="{B93FE8DC-BD4B-B641-B352-F4FA7BA43D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10649" name="Group 14">
              <a:extLst>
                <a:ext uri="{FF2B5EF4-FFF2-40B4-BE49-F238E27FC236}">
                  <a16:creationId xmlns:a16="http://schemas.microsoft.com/office/drawing/2014/main" id="{4296B058-8BEE-AD4A-81A3-02723C811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10704" name="Rectangle 15">
                <a:extLst>
                  <a:ext uri="{FF2B5EF4-FFF2-40B4-BE49-F238E27FC236}">
                    <a16:creationId xmlns:a16="http://schemas.microsoft.com/office/drawing/2014/main" id="{0DAB8AD6-119A-C846-8AC3-2D1229313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0705" name="Line 16">
                <a:extLst>
                  <a:ext uri="{FF2B5EF4-FFF2-40B4-BE49-F238E27FC236}">
                    <a16:creationId xmlns:a16="http://schemas.microsoft.com/office/drawing/2014/main" id="{5D9D16A5-0D0B-1840-BB14-7DA7A0A630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0650" name="Group 17">
              <a:extLst>
                <a:ext uri="{FF2B5EF4-FFF2-40B4-BE49-F238E27FC236}">
                  <a16:creationId xmlns:a16="http://schemas.microsoft.com/office/drawing/2014/main" id="{380C3F9E-02D8-2E4D-8124-ED5B543B32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10702" name="Rectangle 18">
                <a:extLst>
                  <a:ext uri="{FF2B5EF4-FFF2-40B4-BE49-F238E27FC236}">
                    <a16:creationId xmlns:a16="http://schemas.microsoft.com/office/drawing/2014/main" id="{5BA9D5D4-4829-5742-88BE-D106480385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0703" name="Line 19">
                <a:extLst>
                  <a:ext uri="{FF2B5EF4-FFF2-40B4-BE49-F238E27FC236}">
                    <a16:creationId xmlns:a16="http://schemas.microsoft.com/office/drawing/2014/main" id="{0EBBB2CD-0EED-2B42-9294-5D8B1DD807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0651" name="Group 20">
              <a:extLst>
                <a:ext uri="{FF2B5EF4-FFF2-40B4-BE49-F238E27FC236}">
                  <a16:creationId xmlns:a16="http://schemas.microsoft.com/office/drawing/2014/main" id="{46EBC95A-D609-4641-B638-E86E4B06E5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10698" name="Group 21">
                <a:extLst>
                  <a:ext uri="{FF2B5EF4-FFF2-40B4-BE49-F238E27FC236}">
                    <a16:creationId xmlns:a16="http://schemas.microsoft.com/office/drawing/2014/main" id="{A1E0D446-81B7-5443-B36A-128C6245B7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0700" name="Rectangle 22">
                  <a:extLst>
                    <a:ext uri="{FF2B5EF4-FFF2-40B4-BE49-F238E27FC236}">
                      <a16:creationId xmlns:a16="http://schemas.microsoft.com/office/drawing/2014/main" id="{376AA926-9E37-CC4C-9883-D6225B9DE2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0701" name="Line 23">
                  <a:extLst>
                    <a:ext uri="{FF2B5EF4-FFF2-40B4-BE49-F238E27FC236}">
                      <a16:creationId xmlns:a16="http://schemas.microsoft.com/office/drawing/2014/main" id="{4263EFCE-9052-E447-844B-B0128A2D84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0699" name="Line 24">
                <a:extLst>
                  <a:ext uri="{FF2B5EF4-FFF2-40B4-BE49-F238E27FC236}">
                    <a16:creationId xmlns:a16="http://schemas.microsoft.com/office/drawing/2014/main" id="{3C7CF766-611D-8F4B-A755-46EB46682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0652" name="Group 25">
              <a:extLst>
                <a:ext uri="{FF2B5EF4-FFF2-40B4-BE49-F238E27FC236}">
                  <a16:creationId xmlns:a16="http://schemas.microsoft.com/office/drawing/2014/main" id="{D76A454B-0F0B-6F4E-AE75-6ADE60F3B9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10694" name="Group 26">
                <a:extLst>
                  <a:ext uri="{FF2B5EF4-FFF2-40B4-BE49-F238E27FC236}">
                    <a16:creationId xmlns:a16="http://schemas.microsoft.com/office/drawing/2014/main" id="{DCE8F32C-C059-3A4B-B37E-467968CE4D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0696" name="Rectangle 27">
                  <a:extLst>
                    <a:ext uri="{FF2B5EF4-FFF2-40B4-BE49-F238E27FC236}">
                      <a16:creationId xmlns:a16="http://schemas.microsoft.com/office/drawing/2014/main" id="{AD33BBC9-4FEA-624D-AEFF-3337065098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10697" name="Line 28">
                  <a:extLst>
                    <a:ext uri="{FF2B5EF4-FFF2-40B4-BE49-F238E27FC236}">
                      <a16:creationId xmlns:a16="http://schemas.microsoft.com/office/drawing/2014/main" id="{FE0C5330-BBFC-AB43-93AB-FE9231FAC4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0695" name="Line 29">
                <a:extLst>
                  <a:ext uri="{FF2B5EF4-FFF2-40B4-BE49-F238E27FC236}">
                    <a16:creationId xmlns:a16="http://schemas.microsoft.com/office/drawing/2014/main" id="{60A4ADC6-6D8A-414D-ACFD-4A2E337F7D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0653" name="Line 30">
              <a:extLst>
                <a:ext uri="{FF2B5EF4-FFF2-40B4-BE49-F238E27FC236}">
                  <a16:creationId xmlns:a16="http://schemas.microsoft.com/office/drawing/2014/main" id="{512AAC1B-2D75-5944-87DE-24904B347D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0654" name="Line 31">
              <a:extLst>
                <a:ext uri="{FF2B5EF4-FFF2-40B4-BE49-F238E27FC236}">
                  <a16:creationId xmlns:a16="http://schemas.microsoft.com/office/drawing/2014/main" id="{DB47D286-0279-364D-A44A-8F7D84F5EC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0655" name="Text Box 32">
              <a:extLst>
                <a:ext uri="{FF2B5EF4-FFF2-40B4-BE49-F238E27FC236}">
                  <a16:creationId xmlns:a16="http://schemas.microsoft.com/office/drawing/2014/main" id="{4D3D5C1B-329E-F74F-A9C9-6873E069C9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0656" name="Text Box 33">
              <a:extLst>
                <a:ext uri="{FF2B5EF4-FFF2-40B4-BE49-F238E27FC236}">
                  <a16:creationId xmlns:a16="http://schemas.microsoft.com/office/drawing/2014/main" id="{C9D62408-AC25-F54A-BECD-BA720CC3BE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0657" name="Text Box 34">
              <a:extLst>
                <a:ext uri="{FF2B5EF4-FFF2-40B4-BE49-F238E27FC236}">
                  <a16:creationId xmlns:a16="http://schemas.microsoft.com/office/drawing/2014/main" id="{8BBCA789-380F-6245-84BC-D0755228D7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0658" name="Text Box 35">
              <a:extLst>
                <a:ext uri="{FF2B5EF4-FFF2-40B4-BE49-F238E27FC236}">
                  <a16:creationId xmlns:a16="http://schemas.microsoft.com/office/drawing/2014/main" id="{692C7C80-4C9E-1140-9790-4AA36C37AC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10659" name="Text Box 36">
              <a:extLst>
                <a:ext uri="{FF2B5EF4-FFF2-40B4-BE49-F238E27FC236}">
                  <a16:creationId xmlns:a16="http://schemas.microsoft.com/office/drawing/2014/main" id="{EFB91E92-7040-3249-9393-B481CEC3E0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10660" name="Line 37">
              <a:extLst>
                <a:ext uri="{FF2B5EF4-FFF2-40B4-BE49-F238E27FC236}">
                  <a16:creationId xmlns:a16="http://schemas.microsoft.com/office/drawing/2014/main" id="{F660CB25-2A92-6248-B34A-EA05B75288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61" name="Text Box 38">
              <a:extLst>
                <a:ext uri="{FF2B5EF4-FFF2-40B4-BE49-F238E27FC236}">
                  <a16:creationId xmlns:a16="http://schemas.microsoft.com/office/drawing/2014/main" id="{B9F910CC-B94F-1845-A03E-BD84E5E8D5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0662" name="Text Box 39">
              <a:extLst>
                <a:ext uri="{FF2B5EF4-FFF2-40B4-BE49-F238E27FC236}">
                  <a16:creationId xmlns:a16="http://schemas.microsoft.com/office/drawing/2014/main" id="{D86B4056-CDFD-714B-BD66-2A418B2D7C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0663" name="Group 40">
              <a:extLst>
                <a:ext uri="{FF2B5EF4-FFF2-40B4-BE49-F238E27FC236}">
                  <a16:creationId xmlns:a16="http://schemas.microsoft.com/office/drawing/2014/main" id="{4406DF9B-3F4E-7441-B857-24E520ABEB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10690" name="Group 41">
                <a:extLst>
                  <a:ext uri="{FF2B5EF4-FFF2-40B4-BE49-F238E27FC236}">
                    <a16:creationId xmlns:a16="http://schemas.microsoft.com/office/drawing/2014/main" id="{762E918B-0529-7E47-85AE-5EF053B561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0692" name="Rectangle 42">
                  <a:extLst>
                    <a:ext uri="{FF2B5EF4-FFF2-40B4-BE49-F238E27FC236}">
                      <a16:creationId xmlns:a16="http://schemas.microsoft.com/office/drawing/2014/main" id="{190621A1-355D-6B46-BB02-3CFBE73064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0693" name="Line 43">
                  <a:extLst>
                    <a:ext uri="{FF2B5EF4-FFF2-40B4-BE49-F238E27FC236}">
                      <a16:creationId xmlns:a16="http://schemas.microsoft.com/office/drawing/2014/main" id="{0A0B8EE7-4754-A547-99AE-D92B020676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0691" name="Line 44">
                <a:extLst>
                  <a:ext uri="{FF2B5EF4-FFF2-40B4-BE49-F238E27FC236}">
                    <a16:creationId xmlns:a16="http://schemas.microsoft.com/office/drawing/2014/main" id="{DD556AD5-A6FB-2643-B578-D3AA4550F9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0664" name="Group 45">
              <a:extLst>
                <a:ext uri="{FF2B5EF4-FFF2-40B4-BE49-F238E27FC236}">
                  <a16:creationId xmlns:a16="http://schemas.microsoft.com/office/drawing/2014/main" id="{03BA2B55-DC99-8E41-8CCF-1163846524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10686" name="Group 46">
                <a:extLst>
                  <a:ext uri="{FF2B5EF4-FFF2-40B4-BE49-F238E27FC236}">
                    <a16:creationId xmlns:a16="http://schemas.microsoft.com/office/drawing/2014/main" id="{15010DAC-0BF5-F342-8D2A-58BB9DC24C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0688" name="Rectangle 47">
                  <a:extLst>
                    <a:ext uri="{FF2B5EF4-FFF2-40B4-BE49-F238E27FC236}">
                      <a16:creationId xmlns:a16="http://schemas.microsoft.com/office/drawing/2014/main" id="{8F561D13-A901-2D43-BF26-0C4C11A0D5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10689" name="Line 48">
                  <a:extLst>
                    <a:ext uri="{FF2B5EF4-FFF2-40B4-BE49-F238E27FC236}">
                      <a16:creationId xmlns:a16="http://schemas.microsoft.com/office/drawing/2014/main" id="{958E60FB-2214-6045-9684-4327E662E8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0687" name="Line 49">
                <a:extLst>
                  <a:ext uri="{FF2B5EF4-FFF2-40B4-BE49-F238E27FC236}">
                    <a16:creationId xmlns:a16="http://schemas.microsoft.com/office/drawing/2014/main" id="{3169FA44-3C8D-9449-98A6-976FE87F1E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0665" name="Text Box 50">
              <a:extLst>
                <a:ext uri="{FF2B5EF4-FFF2-40B4-BE49-F238E27FC236}">
                  <a16:creationId xmlns:a16="http://schemas.microsoft.com/office/drawing/2014/main" id="{F3B65592-6D62-3543-8387-2244106473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0666" name="Group 51">
              <a:extLst>
                <a:ext uri="{FF2B5EF4-FFF2-40B4-BE49-F238E27FC236}">
                  <a16:creationId xmlns:a16="http://schemas.microsoft.com/office/drawing/2014/main" id="{7571A046-396B-DD42-92F5-56599103F5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10682" name="Group 52">
                <a:extLst>
                  <a:ext uri="{FF2B5EF4-FFF2-40B4-BE49-F238E27FC236}">
                    <a16:creationId xmlns:a16="http://schemas.microsoft.com/office/drawing/2014/main" id="{94889784-CABC-144B-B42F-AED92DABBB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0684" name="Rectangle 53">
                  <a:extLst>
                    <a:ext uri="{FF2B5EF4-FFF2-40B4-BE49-F238E27FC236}">
                      <a16:creationId xmlns:a16="http://schemas.microsoft.com/office/drawing/2014/main" id="{4A95181A-7F51-544A-A9D9-5B05E832D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0685" name="Line 54">
                  <a:extLst>
                    <a:ext uri="{FF2B5EF4-FFF2-40B4-BE49-F238E27FC236}">
                      <a16:creationId xmlns:a16="http://schemas.microsoft.com/office/drawing/2014/main" id="{FB5F1356-011D-9F49-A411-FDB82A50F9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0683" name="Line 55">
                <a:extLst>
                  <a:ext uri="{FF2B5EF4-FFF2-40B4-BE49-F238E27FC236}">
                    <a16:creationId xmlns:a16="http://schemas.microsoft.com/office/drawing/2014/main" id="{4B5DE739-741B-F74F-869B-0594BD5C3D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0667" name="Group 56">
              <a:extLst>
                <a:ext uri="{FF2B5EF4-FFF2-40B4-BE49-F238E27FC236}">
                  <a16:creationId xmlns:a16="http://schemas.microsoft.com/office/drawing/2014/main" id="{FF55CE7F-E62A-4449-B2CC-169C7E6D1E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10678" name="Group 57">
                <a:extLst>
                  <a:ext uri="{FF2B5EF4-FFF2-40B4-BE49-F238E27FC236}">
                    <a16:creationId xmlns:a16="http://schemas.microsoft.com/office/drawing/2014/main" id="{AFC6BFB0-F499-984C-A163-C4F5E1AD06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0680" name="Rectangle 58">
                  <a:extLst>
                    <a:ext uri="{FF2B5EF4-FFF2-40B4-BE49-F238E27FC236}">
                      <a16:creationId xmlns:a16="http://schemas.microsoft.com/office/drawing/2014/main" id="{795B5A59-8C42-F448-98F3-E667EA21F8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0681" name="Line 59">
                  <a:extLst>
                    <a:ext uri="{FF2B5EF4-FFF2-40B4-BE49-F238E27FC236}">
                      <a16:creationId xmlns:a16="http://schemas.microsoft.com/office/drawing/2014/main" id="{26248C5C-D258-4A4C-A460-2B76E6E73B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0679" name="Line 60">
                <a:extLst>
                  <a:ext uri="{FF2B5EF4-FFF2-40B4-BE49-F238E27FC236}">
                    <a16:creationId xmlns:a16="http://schemas.microsoft.com/office/drawing/2014/main" id="{85549BF7-BC23-EA49-8877-C63F14EFD8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0668" name="Line 61">
              <a:extLst>
                <a:ext uri="{FF2B5EF4-FFF2-40B4-BE49-F238E27FC236}">
                  <a16:creationId xmlns:a16="http://schemas.microsoft.com/office/drawing/2014/main" id="{A901F003-F316-FE4F-8A36-9C7887694F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69" name="Text Box 62">
              <a:extLst>
                <a:ext uri="{FF2B5EF4-FFF2-40B4-BE49-F238E27FC236}">
                  <a16:creationId xmlns:a16="http://schemas.microsoft.com/office/drawing/2014/main" id="{C17B494E-62AF-A84F-84EC-21BB2E32A7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10670" name="Group 63">
              <a:extLst>
                <a:ext uri="{FF2B5EF4-FFF2-40B4-BE49-F238E27FC236}">
                  <a16:creationId xmlns:a16="http://schemas.microsoft.com/office/drawing/2014/main" id="{9716422A-CD4C-D445-A9CF-B9B2FC5EFA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10672" name="Text Box 64">
                <a:extLst>
                  <a:ext uri="{FF2B5EF4-FFF2-40B4-BE49-F238E27FC236}">
                    <a16:creationId xmlns:a16="http://schemas.microsoft.com/office/drawing/2014/main" id="{7DBEFED5-D64B-0542-A585-D5725DC0BA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0673" name="Text Box 65">
                <a:extLst>
                  <a:ext uri="{FF2B5EF4-FFF2-40B4-BE49-F238E27FC236}">
                    <a16:creationId xmlns:a16="http://schemas.microsoft.com/office/drawing/2014/main" id="{DE9351B8-773B-CD42-9684-3B406185FA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10674" name="Text Box 66">
                <a:extLst>
                  <a:ext uri="{FF2B5EF4-FFF2-40B4-BE49-F238E27FC236}">
                    <a16:creationId xmlns:a16="http://schemas.microsoft.com/office/drawing/2014/main" id="{E77ADEEF-A049-1F40-BAE2-4EA98A9F3C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10675" name="Text Box 67">
                <a:extLst>
                  <a:ext uri="{FF2B5EF4-FFF2-40B4-BE49-F238E27FC236}">
                    <a16:creationId xmlns:a16="http://schemas.microsoft.com/office/drawing/2014/main" id="{6A755472-285E-3040-89BF-06B2594C7A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10676" name="Text Box 68">
                <a:extLst>
                  <a:ext uri="{FF2B5EF4-FFF2-40B4-BE49-F238E27FC236}">
                    <a16:creationId xmlns:a16="http://schemas.microsoft.com/office/drawing/2014/main" id="{AF63E1FC-9908-DE4F-8CDC-60BC8D4379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0677" name="Text Box 69">
                <a:extLst>
                  <a:ext uri="{FF2B5EF4-FFF2-40B4-BE49-F238E27FC236}">
                    <a16:creationId xmlns:a16="http://schemas.microsoft.com/office/drawing/2014/main" id="{3D8DF290-AE24-F54E-AAB6-A42690DA05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10671" name="Text Box 70">
              <a:extLst>
                <a:ext uri="{FF2B5EF4-FFF2-40B4-BE49-F238E27FC236}">
                  <a16:creationId xmlns:a16="http://schemas.microsoft.com/office/drawing/2014/main" id="{4BBEB5E6-5BCC-7745-AD0F-DB0D4E54AC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10594" name="Text Box 71">
            <a:extLst>
              <a:ext uri="{FF2B5EF4-FFF2-40B4-BE49-F238E27FC236}">
                <a16:creationId xmlns:a16="http://schemas.microsoft.com/office/drawing/2014/main" id="{15E2872F-145E-7C4C-A8F9-665F147F5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7238" y="5942013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0595" name="Group 72">
            <a:extLst>
              <a:ext uri="{FF2B5EF4-FFF2-40B4-BE49-F238E27FC236}">
                <a16:creationId xmlns:a16="http://schemas.microsoft.com/office/drawing/2014/main" id="{512EA30D-2749-C343-AF0E-0FC026FE3D7D}"/>
              </a:ext>
            </a:extLst>
          </p:cNvPr>
          <p:cNvGrpSpPr>
            <a:grpSpLocks/>
          </p:cNvGrpSpPr>
          <p:nvPr/>
        </p:nvGrpSpPr>
        <p:grpSpPr bwMode="auto">
          <a:xfrm>
            <a:off x="5199063" y="3740150"/>
            <a:ext cx="1417637" cy="1778000"/>
            <a:chOff x="3396" y="2541"/>
            <a:chExt cx="893" cy="1120"/>
          </a:xfrm>
        </p:grpSpPr>
        <p:sp>
          <p:nvSpPr>
            <p:cNvPr id="110618" name="Rectangle 73">
              <a:extLst>
                <a:ext uri="{FF2B5EF4-FFF2-40B4-BE49-F238E27FC236}">
                  <a16:creationId xmlns:a16="http://schemas.microsoft.com/office/drawing/2014/main" id="{BB315054-BF9E-A34E-A1AA-D0A638B8E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10619" name="Group 74">
              <a:extLst>
                <a:ext uri="{FF2B5EF4-FFF2-40B4-BE49-F238E27FC236}">
                  <a16:creationId xmlns:a16="http://schemas.microsoft.com/office/drawing/2014/main" id="{01AB9F72-57B9-C44C-AA5C-C0969DCFFF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10622" name="Rectangle 75">
                <a:extLst>
                  <a:ext uri="{FF2B5EF4-FFF2-40B4-BE49-F238E27FC236}">
                    <a16:creationId xmlns:a16="http://schemas.microsoft.com/office/drawing/2014/main" id="{5B665BC9-9933-0741-B730-6E7043DD42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0623" name="Group 76">
                <a:extLst>
                  <a:ext uri="{FF2B5EF4-FFF2-40B4-BE49-F238E27FC236}">
                    <a16:creationId xmlns:a16="http://schemas.microsoft.com/office/drawing/2014/main" id="{98C776C4-126C-784D-99BC-BFA7AFC7AD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10626" name="Group 77">
                  <a:extLst>
                    <a:ext uri="{FF2B5EF4-FFF2-40B4-BE49-F238E27FC236}">
                      <a16:creationId xmlns:a16="http://schemas.microsoft.com/office/drawing/2014/main" id="{2B6AD293-8F1D-8F4F-B601-9D67A3EAE7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10631" name="Line 78">
                    <a:extLst>
                      <a:ext uri="{FF2B5EF4-FFF2-40B4-BE49-F238E27FC236}">
                        <a16:creationId xmlns:a16="http://schemas.microsoft.com/office/drawing/2014/main" id="{885EACD7-5F1F-614E-8524-62CA1374AE7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632" name="Line 79">
                    <a:extLst>
                      <a:ext uri="{FF2B5EF4-FFF2-40B4-BE49-F238E27FC236}">
                        <a16:creationId xmlns:a16="http://schemas.microsoft.com/office/drawing/2014/main" id="{049B6D60-44FB-9141-86FB-F4FCDA64E53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633" name="Line 80">
                    <a:extLst>
                      <a:ext uri="{FF2B5EF4-FFF2-40B4-BE49-F238E27FC236}">
                        <a16:creationId xmlns:a16="http://schemas.microsoft.com/office/drawing/2014/main" id="{61257586-E1AB-9E4B-9747-21FA229A081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634" name="Line 81">
                    <a:extLst>
                      <a:ext uri="{FF2B5EF4-FFF2-40B4-BE49-F238E27FC236}">
                        <a16:creationId xmlns:a16="http://schemas.microsoft.com/office/drawing/2014/main" id="{AAAB4AB7-3685-C34B-AF6C-D9D6F6E071C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635" name="Line 82">
                    <a:extLst>
                      <a:ext uri="{FF2B5EF4-FFF2-40B4-BE49-F238E27FC236}">
                        <a16:creationId xmlns:a16="http://schemas.microsoft.com/office/drawing/2014/main" id="{21CB6F05-79A3-8745-AAB6-80235E08FD0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636" name="Line 83">
                    <a:extLst>
                      <a:ext uri="{FF2B5EF4-FFF2-40B4-BE49-F238E27FC236}">
                        <a16:creationId xmlns:a16="http://schemas.microsoft.com/office/drawing/2014/main" id="{DFC34E51-0A07-704F-865D-E29767FCE2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637" name="Line 84">
                    <a:extLst>
                      <a:ext uri="{FF2B5EF4-FFF2-40B4-BE49-F238E27FC236}">
                        <a16:creationId xmlns:a16="http://schemas.microsoft.com/office/drawing/2014/main" id="{A5D1CEB6-F723-2045-80D4-927D4E3ABAC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0627" name="Text Box 85">
                  <a:extLst>
                    <a:ext uri="{FF2B5EF4-FFF2-40B4-BE49-F238E27FC236}">
                      <a16:creationId xmlns:a16="http://schemas.microsoft.com/office/drawing/2014/main" id="{FF375C63-4DB5-8549-91C0-18171B1B45D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0628" name="Text Box 86">
                  <a:extLst>
                    <a:ext uri="{FF2B5EF4-FFF2-40B4-BE49-F238E27FC236}">
                      <a16:creationId xmlns:a16="http://schemas.microsoft.com/office/drawing/2014/main" id="{27CD6F61-33AE-AB48-BEF9-65D63B2352E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0629" name="Text Box 87">
                  <a:extLst>
                    <a:ext uri="{FF2B5EF4-FFF2-40B4-BE49-F238E27FC236}">
                      <a16:creationId xmlns:a16="http://schemas.microsoft.com/office/drawing/2014/main" id="{3B938E50-9743-424E-AE9C-11B57079F4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0630" name="Text Box 88">
                  <a:extLst>
                    <a:ext uri="{FF2B5EF4-FFF2-40B4-BE49-F238E27FC236}">
                      <a16:creationId xmlns:a16="http://schemas.microsoft.com/office/drawing/2014/main" id="{DED0851C-3652-B049-BA63-E1937CE045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0624" name="Line 89">
                <a:extLst>
                  <a:ext uri="{FF2B5EF4-FFF2-40B4-BE49-F238E27FC236}">
                    <a16:creationId xmlns:a16="http://schemas.microsoft.com/office/drawing/2014/main" id="{6C0A9AD0-E664-7D41-8239-E291CA5780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0625" name="Text Box 90">
                <a:extLst>
                  <a:ext uri="{FF2B5EF4-FFF2-40B4-BE49-F238E27FC236}">
                    <a16:creationId xmlns:a16="http://schemas.microsoft.com/office/drawing/2014/main" id="{F601714C-A07A-6C41-AA25-97EBEDF1B3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0620" name="Text Box 91">
              <a:extLst>
                <a:ext uri="{FF2B5EF4-FFF2-40B4-BE49-F238E27FC236}">
                  <a16:creationId xmlns:a16="http://schemas.microsoft.com/office/drawing/2014/main" id="{52E66A59-1799-454D-8D55-358DC16125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0621" name="Text Box 92">
              <a:extLst>
                <a:ext uri="{FF2B5EF4-FFF2-40B4-BE49-F238E27FC236}">
                  <a16:creationId xmlns:a16="http://schemas.microsoft.com/office/drawing/2014/main" id="{1E44E51F-B2AD-EC4B-8014-15AE61373B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0596" name="Group 96">
            <a:extLst>
              <a:ext uri="{FF2B5EF4-FFF2-40B4-BE49-F238E27FC236}">
                <a16:creationId xmlns:a16="http://schemas.microsoft.com/office/drawing/2014/main" id="{EE01E92A-F330-8849-9DD5-0CFE6CACE298}"/>
              </a:ext>
            </a:extLst>
          </p:cNvPr>
          <p:cNvGrpSpPr>
            <a:grpSpLocks/>
          </p:cNvGrpSpPr>
          <p:nvPr/>
        </p:nvGrpSpPr>
        <p:grpSpPr bwMode="auto">
          <a:xfrm>
            <a:off x="4492625" y="5027613"/>
            <a:ext cx="763588" cy="396875"/>
            <a:chOff x="1441" y="3261"/>
            <a:chExt cx="481" cy="250"/>
          </a:xfrm>
        </p:grpSpPr>
        <p:sp>
          <p:nvSpPr>
            <p:cNvPr id="110616" name="Line 97">
              <a:extLst>
                <a:ext uri="{FF2B5EF4-FFF2-40B4-BE49-F238E27FC236}">
                  <a16:creationId xmlns:a16="http://schemas.microsoft.com/office/drawing/2014/main" id="{6FB23405-B7B2-434F-9853-DF67D724E2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17" name="Text Box 98">
              <a:extLst>
                <a:ext uri="{FF2B5EF4-FFF2-40B4-BE49-F238E27FC236}">
                  <a16:creationId xmlns:a16="http://schemas.microsoft.com/office/drawing/2014/main" id="{E1A4A186-7F34-1149-8B12-9FBC3B54B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10597" name="Group 100">
            <a:extLst>
              <a:ext uri="{FF2B5EF4-FFF2-40B4-BE49-F238E27FC236}">
                <a16:creationId xmlns:a16="http://schemas.microsoft.com/office/drawing/2014/main" id="{85F3989F-E89E-A44C-93A3-D653CB61B36C}"/>
              </a:ext>
            </a:extLst>
          </p:cNvPr>
          <p:cNvGrpSpPr>
            <a:grpSpLocks/>
          </p:cNvGrpSpPr>
          <p:nvPr/>
        </p:nvGrpSpPr>
        <p:grpSpPr bwMode="auto">
          <a:xfrm>
            <a:off x="5664200" y="915988"/>
            <a:ext cx="395288" cy="477837"/>
            <a:chOff x="2767" y="2166"/>
            <a:chExt cx="249" cy="301"/>
          </a:xfrm>
        </p:grpSpPr>
        <p:sp>
          <p:nvSpPr>
            <p:cNvPr id="110614" name="Line 101">
              <a:extLst>
                <a:ext uri="{FF2B5EF4-FFF2-40B4-BE49-F238E27FC236}">
                  <a16:creationId xmlns:a16="http://schemas.microsoft.com/office/drawing/2014/main" id="{AFE3B097-6B49-E547-9795-96378D6D65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15" name="Text Box 102">
              <a:extLst>
                <a:ext uri="{FF2B5EF4-FFF2-40B4-BE49-F238E27FC236}">
                  <a16:creationId xmlns:a16="http://schemas.microsoft.com/office/drawing/2014/main" id="{297E7B99-840C-0B44-AC76-C8147C7EE2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99" name="矩形 98">
            <a:extLst>
              <a:ext uri="{FF2B5EF4-FFF2-40B4-BE49-F238E27FC236}">
                <a16:creationId xmlns:a16="http://schemas.microsoft.com/office/drawing/2014/main" id="{5A50634F-A956-0A47-BC65-67972349A380}"/>
              </a:ext>
            </a:extLst>
          </p:cNvPr>
          <p:cNvSpPr/>
          <p:nvPr/>
        </p:nvSpPr>
        <p:spPr>
          <a:xfrm>
            <a:off x="41484" y="219183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0599" name="组合 99">
            <a:extLst>
              <a:ext uri="{FF2B5EF4-FFF2-40B4-BE49-F238E27FC236}">
                <a16:creationId xmlns:a16="http://schemas.microsoft.com/office/drawing/2014/main" id="{6D528C81-7C01-6143-8EFB-0E99C29B599C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10600" name="Oval 5">
              <a:extLst>
                <a:ext uri="{FF2B5EF4-FFF2-40B4-BE49-F238E27FC236}">
                  <a16:creationId xmlns:a16="http://schemas.microsoft.com/office/drawing/2014/main" id="{B0CC3E51-1C8C-6547-9D93-EA3C3787D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0601" name="Oval 6">
              <a:extLst>
                <a:ext uri="{FF2B5EF4-FFF2-40B4-BE49-F238E27FC236}">
                  <a16:creationId xmlns:a16="http://schemas.microsoft.com/office/drawing/2014/main" id="{B8F7BE1C-46AA-3345-B661-0A06B43A5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0602" name="Oval 7">
              <a:extLst>
                <a:ext uri="{FF2B5EF4-FFF2-40B4-BE49-F238E27FC236}">
                  <a16:creationId xmlns:a16="http://schemas.microsoft.com/office/drawing/2014/main" id="{0011103F-F33B-BB4B-BF7D-95AF02D11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0603" name="Oval 8">
              <a:extLst>
                <a:ext uri="{FF2B5EF4-FFF2-40B4-BE49-F238E27FC236}">
                  <a16:creationId xmlns:a16="http://schemas.microsoft.com/office/drawing/2014/main" id="{45F2050C-0D8D-3443-9CE5-CFD15C591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0604" name="Oval 9">
              <a:extLst>
                <a:ext uri="{FF2B5EF4-FFF2-40B4-BE49-F238E27FC236}">
                  <a16:creationId xmlns:a16="http://schemas.microsoft.com/office/drawing/2014/main" id="{83C6F15E-D921-294A-97DD-04B589C7B9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0605" name="Oval 10">
              <a:extLst>
                <a:ext uri="{FF2B5EF4-FFF2-40B4-BE49-F238E27FC236}">
                  <a16:creationId xmlns:a16="http://schemas.microsoft.com/office/drawing/2014/main" id="{E8913EDD-DEC5-AA4E-8B09-9997EFAA6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0606" name="Line 11">
              <a:extLst>
                <a:ext uri="{FF2B5EF4-FFF2-40B4-BE49-F238E27FC236}">
                  <a16:creationId xmlns:a16="http://schemas.microsoft.com/office/drawing/2014/main" id="{0DB7E441-85F4-BA4D-B4C4-4DAF4ECA7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07" name="Line 12">
              <a:extLst>
                <a:ext uri="{FF2B5EF4-FFF2-40B4-BE49-F238E27FC236}">
                  <a16:creationId xmlns:a16="http://schemas.microsoft.com/office/drawing/2014/main" id="{500A333B-396D-2148-B41F-6F9FBAB829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08" name="Line 13">
              <a:extLst>
                <a:ext uri="{FF2B5EF4-FFF2-40B4-BE49-F238E27FC236}">
                  <a16:creationId xmlns:a16="http://schemas.microsoft.com/office/drawing/2014/main" id="{3ABF4AC1-6903-3640-BA90-850BD6C6AC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09" name="Line 14">
              <a:extLst>
                <a:ext uri="{FF2B5EF4-FFF2-40B4-BE49-F238E27FC236}">
                  <a16:creationId xmlns:a16="http://schemas.microsoft.com/office/drawing/2014/main" id="{CDBB1065-4B59-424C-BF61-9349148D7D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10" name="Line 15">
              <a:extLst>
                <a:ext uri="{FF2B5EF4-FFF2-40B4-BE49-F238E27FC236}">
                  <a16:creationId xmlns:a16="http://schemas.microsoft.com/office/drawing/2014/main" id="{495B27AD-C3F4-BA44-9E89-2F632B631A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11" name="Line 16">
              <a:extLst>
                <a:ext uri="{FF2B5EF4-FFF2-40B4-BE49-F238E27FC236}">
                  <a16:creationId xmlns:a16="http://schemas.microsoft.com/office/drawing/2014/main" id="{8F646A1F-6E84-D843-9EEB-6E93A91A10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12" name="Line 17">
              <a:extLst>
                <a:ext uri="{FF2B5EF4-FFF2-40B4-BE49-F238E27FC236}">
                  <a16:creationId xmlns:a16="http://schemas.microsoft.com/office/drawing/2014/main" id="{35BD2630-9BCF-C949-8A4C-D798C6DFD3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13" name="Line 18">
              <a:extLst>
                <a:ext uri="{FF2B5EF4-FFF2-40B4-BE49-F238E27FC236}">
                  <a16:creationId xmlns:a16="http://schemas.microsoft.com/office/drawing/2014/main" id="{C009852C-419A-ED40-890A-FC1E3FDF09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8B0E0B5-3DFD-A34A-953D-A347158B40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1371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17" name="Group 2">
            <a:extLst>
              <a:ext uri="{FF2B5EF4-FFF2-40B4-BE49-F238E27FC236}">
                <a16:creationId xmlns:a16="http://schemas.microsoft.com/office/drawing/2014/main" id="{810A85E7-A9D3-F946-8DD8-83960F726920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265113"/>
            <a:ext cx="5686425" cy="3021012"/>
            <a:chOff x="2011" y="337"/>
            <a:chExt cx="3582" cy="1903"/>
          </a:xfrm>
        </p:grpSpPr>
        <p:sp>
          <p:nvSpPr>
            <p:cNvPr id="111666" name="Rectangle 3">
              <a:extLst>
                <a:ext uri="{FF2B5EF4-FFF2-40B4-BE49-F238E27FC236}">
                  <a16:creationId xmlns:a16="http://schemas.microsoft.com/office/drawing/2014/main" id="{B8E2BF2A-4E71-A844-97C4-19BA2A1EC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11667" name="Line 4">
              <a:extLst>
                <a:ext uri="{FF2B5EF4-FFF2-40B4-BE49-F238E27FC236}">
                  <a16:creationId xmlns:a16="http://schemas.microsoft.com/office/drawing/2014/main" id="{2AD027F3-E82B-8741-8DB8-DEC47ABCD3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1668" name="Line 5">
              <a:extLst>
                <a:ext uri="{FF2B5EF4-FFF2-40B4-BE49-F238E27FC236}">
                  <a16:creationId xmlns:a16="http://schemas.microsoft.com/office/drawing/2014/main" id="{AC2CF974-3F9F-1847-8310-F1153C0B1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1669" name="Line 6">
              <a:extLst>
                <a:ext uri="{FF2B5EF4-FFF2-40B4-BE49-F238E27FC236}">
                  <a16:creationId xmlns:a16="http://schemas.microsoft.com/office/drawing/2014/main" id="{4095137F-AC97-7E4B-ACEF-89CCD150C9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1670" name="Line 7">
              <a:extLst>
                <a:ext uri="{FF2B5EF4-FFF2-40B4-BE49-F238E27FC236}">
                  <a16:creationId xmlns:a16="http://schemas.microsoft.com/office/drawing/2014/main" id="{12F44E6A-9F06-6B46-89F3-267BE4F747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1671" name="Text Box 8">
              <a:extLst>
                <a:ext uri="{FF2B5EF4-FFF2-40B4-BE49-F238E27FC236}">
                  <a16:creationId xmlns:a16="http://schemas.microsoft.com/office/drawing/2014/main" id="{31DF9720-C861-7040-A12A-AB4C673775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1672" name="Text Box 9">
              <a:extLst>
                <a:ext uri="{FF2B5EF4-FFF2-40B4-BE49-F238E27FC236}">
                  <a16:creationId xmlns:a16="http://schemas.microsoft.com/office/drawing/2014/main" id="{BA951BE2-C89A-4F45-8E9A-BE1CAB478D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1673" name="Text Box 10">
              <a:extLst>
                <a:ext uri="{FF2B5EF4-FFF2-40B4-BE49-F238E27FC236}">
                  <a16:creationId xmlns:a16="http://schemas.microsoft.com/office/drawing/2014/main" id="{4EE8E73F-34B7-9C4A-BEF6-30271F1C31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1674" name="Text Box 11">
              <a:extLst>
                <a:ext uri="{FF2B5EF4-FFF2-40B4-BE49-F238E27FC236}">
                  <a16:creationId xmlns:a16="http://schemas.microsoft.com/office/drawing/2014/main" id="{FAC62249-1367-ED48-896C-8C13C1844A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1675" name="Text Box 12">
              <a:extLst>
                <a:ext uri="{FF2B5EF4-FFF2-40B4-BE49-F238E27FC236}">
                  <a16:creationId xmlns:a16="http://schemas.microsoft.com/office/drawing/2014/main" id="{A9E97C83-2004-4242-ABC3-5991D431C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1676" name="Text Box 13">
              <a:extLst>
                <a:ext uri="{FF2B5EF4-FFF2-40B4-BE49-F238E27FC236}">
                  <a16:creationId xmlns:a16="http://schemas.microsoft.com/office/drawing/2014/main" id="{1A5FADB8-F119-B348-857C-523C46B024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11677" name="Group 14">
              <a:extLst>
                <a:ext uri="{FF2B5EF4-FFF2-40B4-BE49-F238E27FC236}">
                  <a16:creationId xmlns:a16="http://schemas.microsoft.com/office/drawing/2014/main" id="{2208774B-2D4A-024E-9E7E-9567082E3D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11732" name="Rectangle 15">
                <a:extLst>
                  <a:ext uri="{FF2B5EF4-FFF2-40B4-BE49-F238E27FC236}">
                    <a16:creationId xmlns:a16="http://schemas.microsoft.com/office/drawing/2014/main" id="{47244071-F8EB-3E4B-8BFD-052B175FA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1733" name="Line 16">
                <a:extLst>
                  <a:ext uri="{FF2B5EF4-FFF2-40B4-BE49-F238E27FC236}">
                    <a16:creationId xmlns:a16="http://schemas.microsoft.com/office/drawing/2014/main" id="{1FC7F892-EE98-B845-BF3D-2544518B43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1678" name="Group 17">
              <a:extLst>
                <a:ext uri="{FF2B5EF4-FFF2-40B4-BE49-F238E27FC236}">
                  <a16:creationId xmlns:a16="http://schemas.microsoft.com/office/drawing/2014/main" id="{8FED6CD9-A692-F941-9C82-A47367D4CC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11730" name="Rectangle 18">
                <a:extLst>
                  <a:ext uri="{FF2B5EF4-FFF2-40B4-BE49-F238E27FC236}">
                    <a16:creationId xmlns:a16="http://schemas.microsoft.com/office/drawing/2014/main" id="{13D7EB9E-BC55-744D-8FE3-844A91075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1731" name="Line 19">
                <a:extLst>
                  <a:ext uri="{FF2B5EF4-FFF2-40B4-BE49-F238E27FC236}">
                    <a16:creationId xmlns:a16="http://schemas.microsoft.com/office/drawing/2014/main" id="{35C34CC0-DCF3-C249-AD55-9032155AF8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1679" name="Group 20">
              <a:extLst>
                <a:ext uri="{FF2B5EF4-FFF2-40B4-BE49-F238E27FC236}">
                  <a16:creationId xmlns:a16="http://schemas.microsoft.com/office/drawing/2014/main" id="{CA7CF4CB-04C8-7840-BEB4-B98671C503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11726" name="Group 21">
                <a:extLst>
                  <a:ext uri="{FF2B5EF4-FFF2-40B4-BE49-F238E27FC236}">
                    <a16:creationId xmlns:a16="http://schemas.microsoft.com/office/drawing/2014/main" id="{6812C497-1FBE-8A41-B801-EAF50E2CBF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1728" name="Rectangle 22">
                  <a:extLst>
                    <a:ext uri="{FF2B5EF4-FFF2-40B4-BE49-F238E27FC236}">
                      <a16:creationId xmlns:a16="http://schemas.microsoft.com/office/drawing/2014/main" id="{4F187578-9C85-1849-A245-ABED18A22D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1729" name="Line 23">
                  <a:extLst>
                    <a:ext uri="{FF2B5EF4-FFF2-40B4-BE49-F238E27FC236}">
                      <a16:creationId xmlns:a16="http://schemas.microsoft.com/office/drawing/2014/main" id="{2C1C2DEA-B0C6-DA40-8872-BA21BC9D78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1727" name="Line 24">
                <a:extLst>
                  <a:ext uri="{FF2B5EF4-FFF2-40B4-BE49-F238E27FC236}">
                    <a16:creationId xmlns:a16="http://schemas.microsoft.com/office/drawing/2014/main" id="{DA0B5C8D-F9D1-674A-8600-068E1794B9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1680" name="Group 25">
              <a:extLst>
                <a:ext uri="{FF2B5EF4-FFF2-40B4-BE49-F238E27FC236}">
                  <a16:creationId xmlns:a16="http://schemas.microsoft.com/office/drawing/2014/main" id="{42EBB216-B139-AB41-8603-3DEFB0FE21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11722" name="Group 26">
                <a:extLst>
                  <a:ext uri="{FF2B5EF4-FFF2-40B4-BE49-F238E27FC236}">
                    <a16:creationId xmlns:a16="http://schemas.microsoft.com/office/drawing/2014/main" id="{9EA9A289-C565-0545-95C7-754DD5B2BD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1724" name="Rectangle 27">
                  <a:extLst>
                    <a:ext uri="{FF2B5EF4-FFF2-40B4-BE49-F238E27FC236}">
                      <a16:creationId xmlns:a16="http://schemas.microsoft.com/office/drawing/2014/main" id="{1ACBEC67-15B7-2547-89E1-1C3697CF01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11725" name="Line 28">
                  <a:extLst>
                    <a:ext uri="{FF2B5EF4-FFF2-40B4-BE49-F238E27FC236}">
                      <a16:creationId xmlns:a16="http://schemas.microsoft.com/office/drawing/2014/main" id="{7DCAB4F7-50DE-904A-B007-397A5A2C32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1723" name="Line 29">
                <a:extLst>
                  <a:ext uri="{FF2B5EF4-FFF2-40B4-BE49-F238E27FC236}">
                    <a16:creationId xmlns:a16="http://schemas.microsoft.com/office/drawing/2014/main" id="{4401E42B-EE1D-2F47-ACF8-54A904959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1681" name="Line 30">
              <a:extLst>
                <a:ext uri="{FF2B5EF4-FFF2-40B4-BE49-F238E27FC236}">
                  <a16:creationId xmlns:a16="http://schemas.microsoft.com/office/drawing/2014/main" id="{BEC5BA4D-6F77-CA42-BF14-2E26C10E6D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1682" name="Line 31">
              <a:extLst>
                <a:ext uri="{FF2B5EF4-FFF2-40B4-BE49-F238E27FC236}">
                  <a16:creationId xmlns:a16="http://schemas.microsoft.com/office/drawing/2014/main" id="{D62471BD-0298-A547-B22B-ECBD9CD1E6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1683" name="Text Box 32">
              <a:extLst>
                <a:ext uri="{FF2B5EF4-FFF2-40B4-BE49-F238E27FC236}">
                  <a16:creationId xmlns:a16="http://schemas.microsoft.com/office/drawing/2014/main" id="{41B899F5-AFDF-6845-AD19-36C9CE3D4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1684" name="Text Box 33">
              <a:extLst>
                <a:ext uri="{FF2B5EF4-FFF2-40B4-BE49-F238E27FC236}">
                  <a16:creationId xmlns:a16="http://schemas.microsoft.com/office/drawing/2014/main" id="{624BF4DB-4799-F440-ADED-D1FA213302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1685" name="Text Box 34">
              <a:extLst>
                <a:ext uri="{FF2B5EF4-FFF2-40B4-BE49-F238E27FC236}">
                  <a16:creationId xmlns:a16="http://schemas.microsoft.com/office/drawing/2014/main" id="{47EFB395-F262-B343-8C0F-FAF4C9C329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1686" name="Text Box 35">
              <a:extLst>
                <a:ext uri="{FF2B5EF4-FFF2-40B4-BE49-F238E27FC236}">
                  <a16:creationId xmlns:a16="http://schemas.microsoft.com/office/drawing/2014/main" id="{EE469B49-8D57-CF44-B6B4-2D8350C7DE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11687" name="Text Box 36">
              <a:extLst>
                <a:ext uri="{FF2B5EF4-FFF2-40B4-BE49-F238E27FC236}">
                  <a16:creationId xmlns:a16="http://schemas.microsoft.com/office/drawing/2014/main" id="{14F02D27-520D-7D4A-9FD6-B630230F2F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11688" name="Line 37">
              <a:extLst>
                <a:ext uri="{FF2B5EF4-FFF2-40B4-BE49-F238E27FC236}">
                  <a16:creationId xmlns:a16="http://schemas.microsoft.com/office/drawing/2014/main" id="{596EF1B0-3695-7141-B9CC-5F4431098D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89" name="Text Box 38">
              <a:extLst>
                <a:ext uri="{FF2B5EF4-FFF2-40B4-BE49-F238E27FC236}">
                  <a16:creationId xmlns:a16="http://schemas.microsoft.com/office/drawing/2014/main" id="{7E7F1D95-BF92-D340-82E1-330BFAE88B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1690" name="Text Box 39">
              <a:extLst>
                <a:ext uri="{FF2B5EF4-FFF2-40B4-BE49-F238E27FC236}">
                  <a16:creationId xmlns:a16="http://schemas.microsoft.com/office/drawing/2014/main" id="{87AF1284-23B0-8149-8685-305BC771E4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1691" name="Group 40">
              <a:extLst>
                <a:ext uri="{FF2B5EF4-FFF2-40B4-BE49-F238E27FC236}">
                  <a16:creationId xmlns:a16="http://schemas.microsoft.com/office/drawing/2014/main" id="{E8F629AC-850C-8048-BBED-9CB34AEBD2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11718" name="Group 41">
                <a:extLst>
                  <a:ext uri="{FF2B5EF4-FFF2-40B4-BE49-F238E27FC236}">
                    <a16:creationId xmlns:a16="http://schemas.microsoft.com/office/drawing/2014/main" id="{2D225405-22EF-D64D-B8A5-411CDE7814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1720" name="Rectangle 42">
                  <a:extLst>
                    <a:ext uri="{FF2B5EF4-FFF2-40B4-BE49-F238E27FC236}">
                      <a16:creationId xmlns:a16="http://schemas.microsoft.com/office/drawing/2014/main" id="{6A8D4423-7116-0A4F-8F22-9EB8A73CC7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1721" name="Line 43">
                  <a:extLst>
                    <a:ext uri="{FF2B5EF4-FFF2-40B4-BE49-F238E27FC236}">
                      <a16:creationId xmlns:a16="http://schemas.microsoft.com/office/drawing/2014/main" id="{121896FF-3376-8D48-A2B9-890C7247FD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1719" name="Line 44">
                <a:extLst>
                  <a:ext uri="{FF2B5EF4-FFF2-40B4-BE49-F238E27FC236}">
                    <a16:creationId xmlns:a16="http://schemas.microsoft.com/office/drawing/2014/main" id="{828D7ED4-1076-014A-B546-4F586286D3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1692" name="Group 45">
              <a:extLst>
                <a:ext uri="{FF2B5EF4-FFF2-40B4-BE49-F238E27FC236}">
                  <a16:creationId xmlns:a16="http://schemas.microsoft.com/office/drawing/2014/main" id="{327A3493-B1C7-D54B-B9B5-A66406CAB6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11714" name="Group 46">
                <a:extLst>
                  <a:ext uri="{FF2B5EF4-FFF2-40B4-BE49-F238E27FC236}">
                    <a16:creationId xmlns:a16="http://schemas.microsoft.com/office/drawing/2014/main" id="{EC44B52E-EE0F-124E-B5E4-01C3CCB393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1716" name="Rectangle 47">
                  <a:extLst>
                    <a:ext uri="{FF2B5EF4-FFF2-40B4-BE49-F238E27FC236}">
                      <a16:creationId xmlns:a16="http://schemas.microsoft.com/office/drawing/2014/main" id="{EA306159-0005-774A-8735-CC9424E740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11717" name="Line 48">
                  <a:extLst>
                    <a:ext uri="{FF2B5EF4-FFF2-40B4-BE49-F238E27FC236}">
                      <a16:creationId xmlns:a16="http://schemas.microsoft.com/office/drawing/2014/main" id="{CCAF40CD-D686-BB45-9F78-30027EFA0E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1715" name="Line 49">
                <a:extLst>
                  <a:ext uri="{FF2B5EF4-FFF2-40B4-BE49-F238E27FC236}">
                    <a16:creationId xmlns:a16="http://schemas.microsoft.com/office/drawing/2014/main" id="{3FB0CA70-5E12-C941-930A-50018D7C53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1693" name="Text Box 50">
              <a:extLst>
                <a:ext uri="{FF2B5EF4-FFF2-40B4-BE49-F238E27FC236}">
                  <a16:creationId xmlns:a16="http://schemas.microsoft.com/office/drawing/2014/main" id="{51D298B6-1332-4A4F-A183-1D0004B715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1694" name="Group 51">
              <a:extLst>
                <a:ext uri="{FF2B5EF4-FFF2-40B4-BE49-F238E27FC236}">
                  <a16:creationId xmlns:a16="http://schemas.microsoft.com/office/drawing/2014/main" id="{011A3A3A-D13D-5D4C-91DF-857F98669D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11710" name="Group 52">
                <a:extLst>
                  <a:ext uri="{FF2B5EF4-FFF2-40B4-BE49-F238E27FC236}">
                    <a16:creationId xmlns:a16="http://schemas.microsoft.com/office/drawing/2014/main" id="{0378C04F-E3D8-4B4D-A42A-0417109564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1712" name="Rectangle 53">
                  <a:extLst>
                    <a:ext uri="{FF2B5EF4-FFF2-40B4-BE49-F238E27FC236}">
                      <a16:creationId xmlns:a16="http://schemas.microsoft.com/office/drawing/2014/main" id="{3FB6679D-8C96-CF4A-9BD6-C085AD19D6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1713" name="Line 54">
                  <a:extLst>
                    <a:ext uri="{FF2B5EF4-FFF2-40B4-BE49-F238E27FC236}">
                      <a16:creationId xmlns:a16="http://schemas.microsoft.com/office/drawing/2014/main" id="{E1AF039E-1D60-744E-95B2-4C2BBF11DA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1711" name="Line 55">
                <a:extLst>
                  <a:ext uri="{FF2B5EF4-FFF2-40B4-BE49-F238E27FC236}">
                    <a16:creationId xmlns:a16="http://schemas.microsoft.com/office/drawing/2014/main" id="{977D7E49-1064-1143-894F-7E787719A8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1695" name="Group 56">
              <a:extLst>
                <a:ext uri="{FF2B5EF4-FFF2-40B4-BE49-F238E27FC236}">
                  <a16:creationId xmlns:a16="http://schemas.microsoft.com/office/drawing/2014/main" id="{5FED2B1E-15CD-7946-AE14-0C4415A866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11706" name="Group 57">
                <a:extLst>
                  <a:ext uri="{FF2B5EF4-FFF2-40B4-BE49-F238E27FC236}">
                    <a16:creationId xmlns:a16="http://schemas.microsoft.com/office/drawing/2014/main" id="{C22AE526-04F2-8141-B1CC-823017D5FC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1708" name="Rectangle 58">
                  <a:extLst>
                    <a:ext uri="{FF2B5EF4-FFF2-40B4-BE49-F238E27FC236}">
                      <a16:creationId xmlns:a16="http://schemas.microsoft.com/office/drawing/2014/main" id="{84DA9631-8C7F-C34E-B500-A09F98BC3B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1709" name="Line 59">
                  <a:extLst>
                    <a:ext uri="{FF2B5EF4-FFF2-40B4-BE49-F238E27FC236}">
                      <a16:creationId xmlns:a16="http://schemas.microsoft.com/office/drawing/2014/main" id="{FE8E0153-5142-4140-864C-A800BA4104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1707" name="Line 60">
                <a:extLst>
                  <a:ext uri="{FF2B5EF4-FFF2-40B4-BE49-F238E27FC236}">
                    <a16:creationId xmlns:a16="http://schemas.microsoft.com/office/drawing/2014/main" id="{BEE7EA3C-5712-E34F-93BF-FECAAE069A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1696" name="Line 61">
              <a:extLst>
                <a:ext uri="{FF2B5EF4-FFF2-40B4-BE49-F238E27FC236}">
                  <a16:creationId xmlns:a16="http://schemas.microsoft.com/office/drawing/2014/main" id="{3D00E9EF-01B7-384F-9849-F47254A76A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97" name="Text Box 62">
              <a:extLst>
                <a:ext uri="{FF2B5EF4-FFF2-40B4-BE49-F238E27FC236}">
                  <a16:creationId xmlns:a16="http://schemas.microsoft.com/office/drawing/2014/main" id="{CC088BAF-82D0-7040-839B-EA4A1A21CE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11698" name="Group 63">
              <a:extLst>
                <a:ext uri="{FF2B5EF4-FFF2-40B4-BE49-F238E27FC236}">
                  <a16:creationId xmlns:a16="http://schemas.microsoft.com/office/drawing/2014/main" id="{83246F54-767F-E542-B28E-1DC7AAE445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11700" name="Text Box 64">
                <a:extLst>
                  <a:ext uri="{FF2B5EF4-FFF2-40B4-BE49-F238E27FC236}">
                    <a16:creationId xmlns:a16="http://schemas.microsoft.com/office/drawing/2014/main" id="{E637BC61-7373-B144-89AA-CDB7A48FDB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1701" name="Text Box 65">
                <a:extLst>
                  <a:ext uri="{FF2B5EF4-FFF2-40B4-BE49-F238E27FC236}">
                    <a16:creationId xmlns:a16="http://schemas.microsoft.com/office/drawing/2014/main" id="{1DE4D152-7E37-C444-A2ED-84D9A48F88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11702" name="Text Box 66">
                <a:extLst>
                  <a:ext uri="{FF2B5EF4-FFF2-40B4-BE49-F238E27FC236}">
                    <a16:creationId xmlns:a16="http://schemas.microsoft.com/office/drawing/2014/main" id="{03000F1E-CD88-A548-9DEC-63FC57120F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11703" name="Text Box 67">
                <a:extLst>
                  <a:ext uri="{FF2B5EF4-FFF2-40B4-BE49-F238E27FC236}">
                    <a16:creationId xmlns:a16="http://schemas.microsoft.com/office/drawing/2014/main" id="{7B5CA57A-ED3D-0B43-927D-E29E345D28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11704" name="Text Box 68">
                <a:extLst>
                  <a:ext uri="{FF2B5EF4-FFF2-40B4-BE49-F238E27FC236}">
                    <a16:creationId xmlns:a16="http://schemas.microsoft.com/office/drawing/2014/main" id="{F22DF978-853D-7E43-BBBD-55EB3A96D2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1705" name="Text Box 69">
                <a:extLst>
                  <a:ext uri="{FF2B5EF4-FFF2-40B4-BE49-F238E27FC236}">
                    <a16:creationId xmlns:a16="http://schemas.microsoft.com/office/drawing/2014/main" id="{6DA5D91C-664B-7F40-BB11-C4188781CC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11699" name="Text Box 70">
              <a:extLst>
                <a:ext uri="{FF2B5EF4-FFF2-40B4-BE49-F238E27FC236}">
                  <a16:creationId xmlns:a16="http://schemas.microsoft.com/office/drawing/2014/main" id="{383589EA-7218-054F-A0F0-BB70C57F17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11618" name="Text Box 71">
            <a:extLst>
              <a:ext uri="{FF2B5EF4-FFF2-40B4-BE49-F238E27FC236}">
                <a16:creationId xmlns:a16="http://schemas.microsoft.com/office/drawing/2014/main" id="{B38C706C-E244-CA43-9234-1E4F51F6C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6042025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1619" name="Group 72">
            <a:extLst>
              <a:ext uri="{FF2B5EF4-FFF2-40B4-BE49-F238E27FC236}">
                <a16:creationId xmlns:a16="http://schemas.microsoft.com/office/drawing/2014/main" id="{69FD846A-5C2D-2743-8E34-3A32442EF5FF}"/>
              </a:ext>
            </a:extLst>
          </p:cNvPr>
          <p:cNvGrpSpPr>
            <a:grpSpLocks/>
          </p:cNvGrpSpPr>
          <p:nvPr/>
        </p:nvGrpSpPr>
        <p:grpSpPr bwMode="auto">
          <a:xfrm>
            <a:off x="5276850" y="3840163"/>
            <a:ext cx="1417638" cy="1778000"/>
            <a:chOff x="3396" y="2541"/>
            <a:chExt cx="893" cy="1120"/>
          </a:xfrm>
        </p:grpSpPr>
        <p:sp>
          <p:nvSpPr>
            <p:cNvPr id="111646" name="Rectangle 73">
              <a:extLst>
                <a:ext uri="{FF2B5EF4-FFF2-40B4-BE49-F238E27FC236}">
                  <a16:creationId xmlns:a16="http://schemas.microsoft.com/office/drawing/2014/main" id="{71D10812-D3F9-F445-A0D3-80D871CF7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11647" name="Group 74">
              <a:extLst>
                <a:ext uri="{FF2B5EF4-FFF2-40B4-BE49-F238E27FC236}">
                  <a16:creationId xmlns:a16="http://schemas.microsoft.com/office/drawing/2014/main" id="{4D038FC8-B196-9B4D-8E57-1949739AE4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11650" name="Rectangle 75">
                <a:extLst>
                  <a:ext uri="{FF2B5EF4-FFF2-40B4-BE49-F238E27FC236}">
                    <a16:creationId xmlns:a16="http://schemas.microsoft.com/office/drawing/2014/main" id="{0BCC064D-6C01-AD45-8660-50DD5746CD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1651" name="Group 76">
                <a:extLst>
                  <a:ext uri="{FF2B5EF4-FFF2-40B4-BE49-F238E27FC236}">
                    <a16:creationId xmlns:a16="http://schemas.microsoft.com/office/drawing/2014/main" id="{4385C48F-E340-1649-A072-0AE9445BBB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11654" name="Group 77">
                  <a:extLst>
                    <a:ext uri="{FF2B5EF4-FFF2-40B4-BE49-F238E27FC236}">
                      <a16:creationId xmlns:a16="http://schemas.microsoft.com/office/drawing/2014/main" id="{893E5EB0-ED51-1046-94E7-279844E4DB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11659" name="Line 78">
                    <a:extLst>
                      <a:ext uri="{FF2B5EF4-FFF2-40B4-BE49-F238E27FC236}">
                        <a16:creationId xmlns:a16="http://schemas.microsoft.com/office/drawing/2014/main" id="{E760FFE8-11BE-3D43-AC82-D5EA6440283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1660" name="Line 79">
                    <a:extLst>
                      <a:ext uri="{FF2B5EF4-FFF2-40B4-BE49-F238E27FC236}">
                        <a16:creationId xmlns:a16="http://schemas.microsoft.com/office/drawing/2014/main" id="{2BE484C8-29D3-404A-92CE-64FD3D456A7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1661" name="Line 80">
                    <a:extLst>
                      <a:ext uri="{FF2B5EF4-FFF2-40B4-BE49-F238E27FC236}">
                        <a16:creationId xmlns:a16="http://schemas.microsoft.com/office/drawing/2014/main" id="{659A8E85-6132-4143-BA26-FB73333D3ED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1662" name="Line 81">
                    <a:extLst>
                      <a:ext uri="{FF2B5EF4-FFF2-40B4-BE49-F238E27FC236}">
                        <a16:creationId xmlns:a16="http://schemas.microsoft.com/office/drawing/2014/main" id="{CC1EA343-BCEF-524C-AD9B-720C143D6CE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1663" name="Line 82">
                    <a:extLst>
                      <a:ext uri="{FF2B5EF4-FFF2-40B4-BE49-F238E27FC236}">
                        <a16:creationId xmlns:a16="http://schemas.microsoft.com/office/drawing/2014/main" id="{554124DB-EE9E-2742-9CE9-E0652A1FB7E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1664" name="Line 83">
                    <a:extLst>
                      <a:ext uri="{FF2B5EF4-FFF2-40B4-BE49-F238E27FC236}">
                        <a16:creationId xmlns:a16="http://schemas.microsoft.com/office/drawing/2014/main" id="{6D78A0D6-CA94-1441-8503-DB74D9061DE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1665" name="Line 84">
                    <a:extLst>
                      <a:ext uri="{FF2B5EF4-FFF2-40B4-BE49-F238E27FC236}">
                        <a16:creationId xmlns:a16="http://schemas.microsoft.com/office/drawing/2014/main" id="{0C4FAFC3-5577-9345-B3E8-2B55608F08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1655" name="Text Box 85">
                  <a:extLst>
                    <a:ext uri="{FF2B5EF4-FFF2-40B4-BE49-F238E27FC236}">
                      <a16:creationId xmlns:a16="http://schemas.microsoft.com/office/drawing/2014/main" id="{E5E09FA5-C3C6-0D4A-9CDC-7223B0501B7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1656" name="Text Box 86">
                  <a:extLst>
                    <a:ext uri="{FF2B5EF4-FFF2-40B4-BE49-F238E27FC236}">
                      <a16:creationId xmlns:a16="http://schemas.microsoft.com/office/drawing/2014/main" id="{D71FE3AE-5279-554A-A89F-92A29CCC66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1657" name="Text Box 87">
                  <a:extLst>
                    <a:ext uri="{FF2B5EF4-FFF2-40B4-BE49-F238E27FC236}">
                      <a16:creationId xmlns:a16="http://schemas.microsoft.com/office/drawing/2014/main" id="{08444B32-1D1D-244F-99ED-A24341BBCEB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1658" name="Text Box 88">
                  <a:extLst>
                    <a:ext uri="{FF2B5EF4-FFF2-40B4-BE49-F238E27FC236}">
                      <a16:creationId xmlns:a16="http://schemas.microsoft.com/office/drawing/2014/main" id="{A1E74AFE-C848-8946-8019-148417A106D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1652" name="Line 89">
                <a:extLst>
                  <a:ext uri="{FF2B5EF4-FFF2-40B4-BE49-F238E27FC236}">
                    <a16:creationId xmlns:a16="http://schemas.microsoft.com/office/drawing/2014/main" id="{EAB6D4B3-F92D-7947-BFCF-61EB03DC8C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1653" name="Text Box 90">
                <a:extLst>
                  <a:ext uri="{FF2B5EF4-FFF2-40B4-BE49-F238E27FC236}">
                    <a16:creationId xmlns:a16="http://schemas.microsoft.com/office/drawing/2014/main" id="{ED5268AD-3158-4B4F-847D-4A8D39999A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1648" name="Text Box 91">
              <a:extLst>
                <a:ext uri="{FF2B5EF4-FFF2-40B4-BE49-F238E27FC236}">
                  <a16:creationId xmlns:a16="http://schemas.microsoft.com/office/drawing/2014/main" id="{40548A1C-570D-9B4C-B4EE-0D83C4FE3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1649" name="Text Box 92">
              <a:extLst>
                <a:ext uri="{FF2B5EF4-FFF2-40B4-BE49-F238E27FC236}">
                  <a16:creationId xmlns:a16="http://schemas.microsoft.com/office/drawing/2014/main" id="{FEF06C7A-AB06-1D4E-B111-6C18ECEEB1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1620" name="Group 93">
            <a:extLst>
              <a:ext uri="{FF2B5EF4-FFF2-40B4-BE49-F238E27FC236}">
                <a16:creationId xmlns:a16="http://schemas.microsoft.com/office/drawing/2014/main" id="{E31578E9-3F65-4B44-AD9C-988C5014DA13}"/>
              </a:ext>
            </a:extLst>
          </p:cNvPr>
          <p:cNvGrpSpPr>
            <a:grpSpLocks/>
          </p:cNvGrpSpPr>
          <p:nvPr/>
        </p:nvGrpSpPr>
        <p:grpSpPr bwMode="auto">
          <a:xfrm>
            <a:off x="4501357" y="5070476"/>
            <a:ext cx="763587" cy="396875"/>
            <a:chOff x="1441" y="3261"/>
            <a:chExt cx="481" cy="250"/>
          </a:xfrm>
        </p:grpSpPr>
        <p:sp>
          <p:nvSpPr>
            <p:cNvPr id="111644" name="Line 94">
              <a:extLst>
                <a:ext uri="{FF2B5EF4-FFF2-40B4-BE49-F238E27FC236}">
                  <a16:creationId xmlns:a16="http://schemas.microsoft.com/office/drawing/2014/main" id="{BA96B843-6E3F-D44C-BD99-CF7FB53841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45" name="Text Box 95">
              <a:extLst>
                <a:ext uri="{FF2B5EF4-FFF2-40B4-BE49-F238E27FC236}">
                  <a16:creationId xmlns:a16="http://schemas.microsoft.com/office/drawing/2014/main" id="{EC5AF924-E824-7547-8CD6-B01EF23C38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11621" name="Group 97">
            <a:extLst>
              <a:ext uri="{FF2B5EF4-FFF2-40B4-BE49-F238E27FC236}">
                <a16:creationId xmlns:a16="http://schemas.microsoft.com/office/drawing/2014/main" id="{3F21CF5C-7DA9-7048-A092-D8A11CC018F1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000125"/>
            <a:ext cx="395288" cy="477838"/>
            <a:chOff x="2767" y="2166"/>
            <a:chExt cx="249" cy="301"/>
          </a:xfrm>
        </p:grpSpPr>
        <p:sp>
          <p:nvSpPr>
            <p:cNvPr id="111642" name="Line 98">
              <a:extLst>
                <a:ext uri="{FF2B5EF4-FFF2-40B4-BE49-F238E27FC236}">
                  <a16:creationId xmlns:a16="http://schemas.microsoft.com/office/drawing/2014/main" id="{117E07D3-F315-7E42-B845-5B1399CF1E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43" name="Text Box 99">
              <a:extLst>
                <a:ext uri="{FF2B5EF4-FFF2-40B4-BE49-F238E27FC236}">
                  <a16:creationId xmlns:a16="http://schemas.microsoft.com/office/drawing/2014/main" id="{F3A52B0F-A206-4447-8813-A0C948A7AC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11622" name="Text Box 100">
            <a:extLst>
              <a:ext uri="{FF2B5EF4-FFF2-40B4-BE49-F238E27FC236}">
                <a16:creationId xmlns:a16="http://schemas.microsoft.com/office/drawing/2014/main" id="{76607271-AC28-0941-813D-C506DD8AC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2450" y="523081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7B00D0D4-971C-F445-BD65-6E8730A9D33F}"/>
              </a:ext>
            </a:extLst>
          </p:cNvPr>
          <p:cNvSpPr/>
          <p:nvPr/>
        </p:nvSpPr>
        <p:spPr>
          <a:xfrm>
            <a:off x="41484" y="219183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F3F89B4C-1764-5A45-A006-CA4BA582F071}"/>
              </a:ext>
            </a:extLst>
          </p:cNvPr>
          <p:cNvSpPr/>
          <p:nvPr/>
        </p:nvSpPr>
        <p:spPr>
          <a:xfrm>
            <a:off x="2393950" y="4337050"/>
            <a:ext cx="5207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AppleSystemUIFont"/>
              </a:rPr>
              <a:t>k=4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248C96A8-40EC-7E4F-96FE-C810783357B1}"/>
              </a:ext>
            </a:extLst>
          </p:cNvPr>
          <p:cNvSpPr/>
          <p:nvPr/>
        </p:nvSpPr>
        <p:spPr>
          <a:xfrm>
            <a:off x="2344738" y="4637088"/>
            <a:ext cx="1204912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g[</a:t>
            </a:r>
            <a:r>
              <a:rPr lang="en-US" altLang="zh-CN" kern="0" dirty="0">
                <a:solidFill>
                  <a:srgbClr val="C00000"/>
                </a:solidFill>
                <a:latin typeface="AppleSystemUIFont"/>
                <a:ea typeface=".PingFang SC"/>
                <a:cs typeface="AppleSystemUIFont"/>
              </a:rPr>
              <a:t>4</a:t>
            </a: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solidFill>
                  <a:srgbClr val="C00000"/>
                </a:solidFill>
                <a:latin typeface="AppleSystemUIFont"/>
                <a:ea typeface=".PingFang SC"/>
                <a:cs typeface="AppleSystemUIFont"/>
              </a:rPr>
              <a:t>.in=1-1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B60B24D0-966D-CF4F-B6FA-443858D28557}"/>
              </a:ext>
            </a:extLst>
          </p:cNvPr>
          <p:cNvSpPr/>
          <p:nvPr/>
        </p:nvSpPr>
        <p:spPr>
          <a:xfrm>
            <a:off x="3046413" y="5116513"/>
            <a:ext cx="81597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zh-CN" altLang="en-US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入栈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111627" name="组合 103">
            <a:extLst>
              <a:ext uri="{FF2B5EF4-FFF2-40B4-BE49-F238E27FC236}">
                <a16:creationId xmlns:a16="http://schemas.microsoft.com/office/drawing/2014/main" id="{5B00D869-CBF7-0C4D-B7B6-F7DA6E56546C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11628" name="Oval 5">
              <a:extLst>
                <a:ext uri="{FF2B5EF4-FFF2-40B4-BE49-F238E27FC236}">
                  <a16:creationId xmlns:a16="http://schemas.microsoft.com/office/drawing/2014/main" id="{B3D46C61-6D25-3149-AD10-FCBA55624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1629" name="Oval 6">
              <a:extLst>
                <a:ext uri="{FF2B5EF4-FFF2-40B4-BE49-F238E27FC236}">
                  <a16:creationId xmlns:a16="http://schemas.microsoft.com/office/drawing/2014/main" id="{7CB7A2D6-A226-5F42-8083-DCF8781F7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1630" name="Oval 7">
              <a:extLst>
                <a:ext uri="{FF2B5EF4-FFF2-40B4-BE49-F238E27FC236}">
                  <a16:creationId xmlns:a16="http://schemas.microsoft.com/office/drawing/2014/main" id="{E8476F1A-4E55-FB45-BCBB-82BEE940F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1631" name="Oval 8">
              <a:extLst>
                <a:ext uri="{FF2B5EF4-FFF2-40B4-BE49-F238E27FC236}">
                  <a16:creationId xmlns:a16="http://schemas.microsoft.com/office/drawing/2014/main" id="{5D831CB4-DF9D-7046-8A91-7E13D386B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1632" name="Oval 9">
              <a:extLst>
                <a:ext uri="{FF2B5EF4-FFF2-40B4-BE49-F238E27FC236}">
                  <a16:creationId xmlns:a16="http://schemas.microsoft.com/office/drawing/2014/main" id="{7DC54A09-D06B-E343-A8F8-2F0F5CDF7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1633" name="Oval 10">
              <a:extLst>
                <a:ext uri="{FF2B5EF4-FFF2-40B4-BE49-F238E27FC236}">
                  <a16:creationId xmlns:a16="http://schemas.microsoft.com/office/drawing/2014/main" id="{B6B7D521-C18A-BC4E-A4FA-589AF5D7D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1634" name="Line 11">
              <a:extLst>
                <a:ext uri="{FF2B5EF4-FFF2-40B4-BE49-F238E27FC236}">
                  <a16:creationId xmlns:a16="http://schemas.microsoft.com/office/drawing/2014/main" id="{3FB413D9-8E68-9F4C-B656-4FA268F0C7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35" name="Line 12">
              <a:extLst>
                <a:ext uri="{FF2B5EF4-FFF2-40B4-BE49-F238E27FC236}">
                  <a16:creationId xmlns:a16="http://schemas.microsoft.com/office/drawing/2014/main" id="{D0FB3E47-81AC-D34D-B13F-738533C773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36" name="Line 13">
              <a:extLst>
                <a:ext uri="{FF2B5EF4-FFF2-40B4-BE49-F238E27FC236}">
                  <a16:creationId xmlns:a16="http://schemas.microsoft.com/office/drawing/2014/main" id="{3731BC31-A935-4E4C-A451-03AE275FC5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37" name="Line 14">
              <a:extLst>
                <a:ext uri="{FF2B5EF4-FFF2-40B4-BE49-F238E27FC236}">
                  <a16:creationId xmlns:a16="http://schemas.microsoft.com/office/drawing/2014/main" id="{6BA19C6B-3182-714C-9A74-2498534103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38" name="Line 15">
              <a:extLst>
                <a:ext uri="{FF2B5EF4-FFF2-40B4-BE49-F238E27FC236}">
                  <a16:creationId xmlns:a16="http://schemas.microsoft.com/office/drawing/2014/main" id="{7B39634D-93DF-7345-B783-B8599464EE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39" name="Line 16">
              <a:extLst>
                <a:ext uri="{FF2B5EF4-FFF2-40B4-BE49-F238E27FC236}">
                  <a16:creationId xmlns:a16="http://schemas.microsoft.com/office/drawing/2014/main" id="{4AC6D3E2-5DE4-6846-A1C0-5062892451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40" name="Line 17">
              <a:extLst>
                <a:ext uri="{FF2B5EF4-FFF2-40B4-BE49-F238E27FC236}">
                  <a16:creationId xmlns:a16="http://schemas.microsoft.com/office/drawing/2014/main" id="{104D9332-1B4F-154F-8250-23A8004280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41" name="Line 18">
              <a:extLst>
                <a:ext uri="{FF2B5EF4-FFF2-40B4-BE49-F238E27FC236}">
                  <a16:creationId xmlns:a16="http://schemas.microsoft.com/office/drawing/2014/main" id="{3E7B3D7B-52EF-3241-95F2-8D3BCCD45B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1E8E43C-7506-7241-B9A3-8B0ABE6B31C7}"/>
              </a:ext>
            </a:extLst>
          </p:cNvPr>
          <p:cNvSpPr/>
          <p:nvPr/>
        </p:nvSpPr>
        <p:spPr>
          <a:xfrm>
            <a:off x="3575051" y="1965325"/>
            <a:ext cx="655637" cy="461963"/>
          </a:xfrm>
          <a:prstGeom prst="rect">
            <a:avLst/>
          </a:prstGeom>
          <a:noFill/>
          <a:ln w="25400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DA871AF-6851-2A42-9245-CB33C52930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926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/>
      <p:bldP spid="101" grpId="0"/>
      <p:bldP spid="102" grpId="0"/>
      <p:bldP spid="103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41" name="Group 2">
            <a:extLst>
              <a:ext uri="{FF2B5EF4-FFF2-40B4-BE49-F238E27FC236}">
                <a16:creationId xmlns:a16="http://schemas.microsoft.com/office/drawing/2014/main" id="{E8F4017E-715D-2946-AD2A-EA1A10714C7C}"/>
              </a:ext>
            </a:extLst>
          </p:cNvPr>
          <p:cNvGrpSpPr>
            <a:grpSpLocks/>
          </p:cNvGrpSpPr>
          <p:nvPr/>
        </p:nvGrpSpPr>
        <p:grpSpPr bwMode="auto">
          <a:xfrm>
            <a:off x="3184525" y="119063"/>
            <a:ext cx="5686425" cy="3021012"/>
            <a:chOff x="2011" y="337"/>
            <a:chExt cx="3582" cy="1903"/>
          </a:xfrm>
        </p:grpSpPr>
        <p:sp>
          <p:nvSpPr>
            <p:cNvPr id="112688" name="Rectangle 3">
              <a:extLst>
                <a:ext uri="{FF2B5EF4-FFF2-40B4-BE49-F238E27FC236}">
                  <a16:creationId xmlns:a16="http://schemas.microsoft.com/office/drawing/2014/main" id="{F1DD76B0-6BF5-EC41-BA31-B72937617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12689" name="Line 4">
              <a:extLst>
                <a:ext uri="{FF2B5EF4-FFF2-40B4-BE49-F238E27FC236}">
                  <a16:creationId xmlns:a16="http://schemas.microsoft.com/office/drawing/2014/main" id="{DAC95741-B0E1-E448-88CB-C6DACF984D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690" name="Line 5">
              <a:extLst>
                <a:ext uri="{FF2B5EF4-FFF2-40B4-BE49-F238E27FC236}">
                  <a16:creationId xmlns:a16="http://schemas.microsoft.com/office/drawing/2014/main" id="{B6EA225B-9E2B-9E44-8087-48F493B8F1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691" name="Line 6">
              <a:extLst>
                <a:ext uri="{FF2B5EF4-FFF2-40B4-BE49-F238E27FC236}">
                  <a16:creationId xmlns:a16="http://schemas.microsoft.com/office/drawing/2014/main" id="{68A544C6-18C6-D34B-B600-C7720FED11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692" name="Line 7">
              <a:extLst>
                <a:ext uri="{FF2B5EF4-FFF2-40B4-BE49-F238E27FC236}">
                  <a16:creationId xmlns:a16="http://schemas.microsoft.com/office/drawing/2014/main" id="{91C3F346-11BA-134A-B3B5-319A7F9A32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693" name="Text Box 8">
              <a:extLst>
                <a:ext uri="{FF2B5EF4-FFF2-40B4-BE49-F238E27FC236}">
                  <a16:creationId xmlns:a16="http://schemas.microsoft.com/office/drawing/2014/main" id="{B8C6F9EB-4CA9-9148-B73C-4C93C44CC8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2694" name="Text Box 9">
              <a:extLst>
                <a:ext uri="{FF2B5EF4-FFF2-40B4-BE49-F238E27FC236}">
                  <a16:creationId xmlns:a16="http://schemas.microsoft.com/office/drawing/2014/main" id="{70AB7543-AB92-9143-8511-0398CA3EE6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2695" name="Text Box 10">
              <a:extLst>
                <a:ext uri="{FF2B5EF4-FFF2-40B4-BE49-F238E27FC236}">
                  <a16:creationId xmlns:a16="http://schemas.microsoft.com/office/drawing/2014/main" id="{BBD217C3-B34B-874E-B7AA-0C3FD29B7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2696" name="Text Box 11">
              <a:extLst>
                <a:ext uri="{FF2B5EF4-FFF2-40B4-BE49-F238E27FC236}">
                  <a16:creationId xmlns:a16="http://schemas.microsoft.com/office/drawing/2014/main" id="{5195CFBE-748E-3C41-8966-F5478A6B11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2697" name="Text Box 12">
              <a:extLst>
                <a:ext uri="{FF2B5EF4-FFF2-40B4-BE49-F238E27FC236}">
                  <a16:creationId xmlns:a16="http://schemas.microsoft.com/office/drawing/2014/main" id="{47A8A8D6-4B2A-B945-A7D7-493E8FEFAA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2698" name="Text Box 13">
              <a:extLst>
                <a:ext uri="{FF2B5EF4-FFF2-40B4-BE49-F238E27FC236}">
                  <a16:creationId xmlns:a16="http://schemas.microsoft.com/office/drawing/2014/main" id="{8E16AB03-ACF1-404A-A1D9-2E0F4416E0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12699" name="Group 14">
              <a:extLst>
                <a:ext uri="{FF2B5EF4-FFF2-40B4-BE49-F238E27FC236}">
                  <a16:creationId xmlns:a16="http://schemas.microsoft.com/office/drawing/2014/main" id="{1441D427-2697-0745-9713-234596DA02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12754" name="Rectangle 15">
                <a:extLst>
                  <a:ext uri="{FF2B5EF4-FFF2-40B4-BE49-F238E27FC236}">
                    <a16:creationId xmlns:a16="http://schemas.microsoft.com/office/drawing/2014/main" id="{3AB59402-2800-2448-983B-431FC8838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2755" name="Line 16">
                <a:extLst>
                  <a:ext uri="{FF2B5EF4-FFF2-40B4-BE49-F238E27FC236}">
                    <a16:creationId xmlns:a16="http://schemas.microsoft.com/office/drawing/2014/main" id="{9122E9AC-B359-4F4B-80DA-E6E7C268D6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2700" name="Group 17">
              <a:extLst>
                <a:ext uri="{FF2B5EF4-FFF2-40B4-BE49-F238E27FC236}">
                  <a16:creationId xmlns:a16="http://schemas.microsoft.com/office/drawing/2014/main" id="{7E80CB51-3E0A-6343-8D47-3AD0F9C742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12752" name="Rectangle 18">
                <a:extLst>
                  <a:ext uri="{FF2B5EF4-FFF2-40B4-BE49-F238E27FC236}">
                    <a16:creationId xmlns:a16="http://schemas.microsoft.com/office/drawing/2014/main" id="{FD7A7405-6049-D141-BEB0-E463225DA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2753" name="Line 19">
                <a:extLst>
                  <a:ext uri="{FF2B5EF4-FFF2-40B4-BE49-F238E27FC236}">
                    <a16:creationId xmlns:a16="http://schemas.microsoft.com/office/drawing/2014/main" id="{25765522-F717-B343-9F07-15580D390F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2701" name="Group 20">
              <a:extLst>
                <a:ext uri="{FF2B5EF4-FFF2-40B4-BE49-F238E27FC236}">
                  <a16:creationId xmlns:a16="http://schemas.microsoft.com/office/drawing/2014/main" id="{01097C87-4648-3F42-8516-2568F7D408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12748" name="Group 21">
                <a:extLst>
                  <a:ext uri="{FF2B5EF4-FFF2-40B4-BE49-F238E27FC236}">
                    <a16:creationId xmlns:a16="http://schemas.microsoft.com/office/drawing/2014/main" id="{C27896B0-5AD9-6B45-9D48-2B2A295EF1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2750" name="Rectangle 22">
                  <a:extLst>
                    <a:ext uri="{FF2B5EF4-FFF2-40B4-BE49-F238E27FC236}">
                      <a16:creationId xmlns:a16="http://schemas.microsoft.com/office/drawing/2014/main" id="{6410A1CF-ADB9-1E46-AF92-E45CB3CFFE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2751" name="Line 23">
                  <a:extLst>
                    <a:ext uri="{FF2B5EF4-FFF2-40B4-BE49-F238E27FC236}">
                      <a16:creationId xmlns:a16="http://schemas.microsoft.com/office/drawing/2014/main" id="{2064E36D-50C4-D048-871F-721D515F52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2749" name="Line 24">
                <a:extLst>
                  <a:ext uri="{FF2B5EF4-FFF2-40B4-BE49-F238E27FC236}">
                    <a16:creationId xmlns:a16="http://schemas.microsoft.com/office/drawing/2014/main" id="{F2C659DD-46FB-6E47-ADDA-A5F4CBB800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2702" name="Group 25">
              <a:extLst>
                <a:ext uri="{FF2B5EF4-FFF2-40B4-BE49-F238E27FC236}">
                  <a16:creationId xmlns:a16="http://schemas.microsoft.com/office/drawing/2014/main" id="{A3CAE6CC-9BF7-974B-95D8-5085DDCCEA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12744" name="Group 26">
                <a:extLst>
                  <a:ext uri="{FF2B5EF4-FFF2-40B4-BE49-F238E27FC236}">
                    <a16:creationId xmlns:a16="http://schemas.microsoft.com/office/drawing/2014/main" id="{B41801DC-B898-554C-87BB-23A2995FB1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2746" name="Rectangle 27">
                  <a:extLst>
                    <a:ext uri="{FF2B5EF4-FFF2-40B4-BE49-F238E27FC236}">
                      <a16:creationId xmlns:a16="http://schemas.microsoft.com/office/drawing/2014/main" id="{10F783E4-BE22-3C45-A009-41B92B69B2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12747" name="Line 28">
                  <a:extLst>
                    <a:ext uri="{FF2B5EF4-FFF2-40B4-BE49-F238E27FC236}">
                      <a16:creationId xmlns:a16="http://schemas.microsoft.com/office/drawing/2014/main" id="{1CBAB823-2023-A349-82DC-FE7265BD67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2745" name="Line 29">
                <a:extLst>
                  <a:ext uri="{FF2B5EF4-FFF2-40B4-BE49-F238E27FC236}">
                    <a16:creationId xmlns:a16="http://schemas.microsoft.com/office/drawing/2014/main" id="{6865AD6B-B6A3-B34B-9BD3-2F7D7188C9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2703" name="Line 30">
              <a:extLst>
                <a:ext uri="{FF2B5EF4-FFF2-40B4-BE49-F238E27FC236}">
                  <a16:creationId xmlns:a16="http://schemas.microsoft.com/office/drawing/2014/main" id="{D05709F9-9859-1B4F-AF04-C281DE4478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704" name="Line 31">
              <a:extLst>
                <a:ext uri="{FF2B5EF4-FFF2-40B4-BE49-F238E27FC236}">
                  <a16:creationId xmlns:a16="http://schemas.microsoft.com/office/drawing/2014/main" id="{C098BBBE-8725-6E47-9009-6E5823FB4F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705" name="Text Box 32">
              <a:extLst>
                <a:ext uri="{FF2B5EF4-FFF2-40B4-BE49-F238E27FC236}">
                  <a16:creationId xmlns:a16="http://schemas.microsoft.com/office/drawing/2014/main" id="{DCC6D1AF-0DA9-FC40-BD32-82801165D8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2706" name="Text Box 33">
              <a:extLst>
                <a:ext uri="{FF2B5EF4-FFF2-40B4-BE49-F238E27FC236}">
                  <a16:creationId xmlns:a16="http://schemas.microsoft.com/office/drawing/2014/main" id="{34612049-5055-6447-BA8D-90937FC0EF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2707" name="Text Box 34">
              <a:extLst>
                <a:ext uri="{FF2B5EF4-FFF2-40B4-BE49-F238E27FC236}">
                  <a16:creationId xmlns:a16="http://schemas.microsoft.com/office/drawing/2014/main" id="{3D245E98-A600-D546-92FC-6D6127F2C3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2708" name="Text Box 35">
              <a:extLst>
                <a:ext uri="{FF2B5EF4-FFF2-40B4-BE49-F238E27FC236}">
                  <a16:creationId xmlns:a16="http://schemas.microsoft.com/office/drawing/2014/main" id="{F39BD16C-5D2E-D04B-BFAD-CB82689FAA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12709" name="Text Box 36">
              <a:extLst>
                <a:ext uri="{FF2B5EF4-FFF2-40B4-BE49-F238E27FC236}">
                  <a16:creationId xmlns:a16="http://schemas.microsoft.com/office/drawing/2014/main" id="{057248CF-D056-5441-9474-9B9AF1DCC7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12710" name="Line 37">
              <a:extLst>
                <a:ext uri="{FF2B5EF4-FFF2-40B4-BE49-F238E27FC236}">
                  <a16:creationId xmlns:a16="http://schemas.microsoft.com/office/drawing/2014/main" id="{A0E335C1-C1FC-D341-869E-D2A369E01A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711" name="Text Box 38">
              <a:extLst>
                <a:ext uri="{FF2B5EF4-FFF2-40B4-BE49-F238E27FC236}">
                  <a16:creationId xmlns:a16="http://schemas.microsoft.com/office/drawing/2014/main" id="{08A51224-3E5D-FE4C-92D0-CD168EF378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2712" name="Text Box 39">
              <a:extLst>
                <a:ext uri="{FF2B5EF4-FFF2-40B4-BE49-F238E27FC236}">
                  <a16:creationId xmlns:a16="http://schemas.microsoft.com/office/drawing/2014/main" id="{068EB71E-7DE5-3C43-A01D-60CF60DF3E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2713" name="Group 40">
              <a:extLst>
                <a:ext uri="{FF2B5EF4-FFF2-40B4-BE49-F238E27FC236}">
                  <a16:creationId xmlns:a16="http://schemas.microsoft.com/office/drawing/2014/main" id="{AFD3F3D1-9100-A841-9D14-C436A9F3DB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12740" name="Group 41">
                <a:extLst>
                  <a:ext uri="{FF2B5EF4-FFF2-40B4-BE49-F238E27FC236}">
                    <a16:creationId xmlns:a16="http://schemas.microsoft.com/office/drawing/2014/main" id="{B1DF43C3-9F7B-AB4C-A22D-63CBA79FD5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2742" name="Rectangle 42">
                  <a:extLst>
                    <a:ext uri="{FF2B5EF4-FFF2-40B4-BE49-F238E27FC236}">
                      <a16:creationId xmlns:a16="http://schemas.microsoft.com/office/drawing/2014/main" id="{76793011-3EA1-AA4C-AEE1-5E98DD4C23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2743" name="Line 43">
                  <a:extLst>
                    <a:ext uri="{FF2B5EF4-FFF2-40B4-BE49-F238E27FC236}">
                      <a16:creationId xmlns:a16="http://schemas.microsoft.com/office/drawing/2014/main" id="{F00785E2-3599-BA43-8446-B7363189DC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2741" name="Line 44">
                <a:extLst>
                  <a:ext uri="{FF2B5EF4-FFF2-40B4-BE49-F238E27FC236}">
                    <a16:creationId xmlns:a16="http://schemas.microsoft.com/office/drawing/2014/main" id="{1C3F2B3B-2922-FC4B-970F-B89272A1D7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2714" name="Group 45">
              <a:extLst>
                <a:ext uri="{FF2B5EF4-FFF2-40B4-BE49-F238E27FC236}">
                  <a16:creationId xmlns:a16="http://schemas.microsoft.com/office/drawing/2014/main" id="{953AFCDE-F04D-EC4A-8D61-5B9F47C8C9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12736" name="Group 46">
                <a:extLst>
                  <a:ext uri="{FF2B5EF4-FFF2-40B4-BE49-F238E27FC236}">
                    <a16:creationId xmlns:a16="http://schemas.microsoft.com/office/drawing/2014/main" id="{FC1E8E7D-2762-2C4D-9F71-F06AFF4C89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2738" name="Rectangle 47">
                  <a:extLst>
                    <a:ext uri="{FF2B5EF4-FFF2-40B4-BE49-F238E27FC236}">
                      <a16:creationId xmlns:a16="http://schemas.microsoft.com/office/drawing/2014/main" id="{C082BDC7-B50E-2245-AA9F-54CF18E2A1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12739" name="Line 48">
                  <a:extLst>
                    <a:ext uri="{FF2B5EF4-FFF2-40B4-BE49-F238E27FC236}">
                      <a16:creationId xmlns:a16="http://schemas.microsoft.com/office/drawing/2014/main" id="{A380FF09-A084-D841-B2AE-E8B8CCF0DB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2737" name="Line 49">
                <a:extLst>
                  <a:ext uri="{FF2B5EF4-FFF2-40B4-BE49-F238E27FC236}">
                    <a16:creationId xmlns:a16="http://schemas.microsoft.com/office/drawing/2014/main" id="{6974EB99-B98A-2444-8BA6-7D13E9B057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2715" name="Text Box 50">
              <a:extLst>
                <a:ext uri="{FF2B5EF4-FFF2-40B4-BE49-F238E27FC236}">
                  <a16:creationId xmlns:a16="http://schemas.microsoft.com/office/drawing/2014/main" id="{B2F644B0-87D3-514E-9A3A-FF4B92F575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2716" name="Group 51">
              <a:extLst>
                <a:ext uri="{FF2B5EF4-FFF2-40B4-BE49-F238E27FC236}">
                  <a16:creationId xmlns:a16="http://schemas.microsoft.com/office/drawing/2014/main" id="{75CC9BBD-FB5A-2B4C-814E-7C02E22050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12732" name="Group 52">
                <a:extLst>
                  <a:ext uri="{FF2B5EF4-FFF2-40B4-BE49-F238E27FC236}">
                    <a16:creationId xmlns:a16="http://schemas.microsoft.com/office/drawing/2014/main" id="{841C4E7D-07CF-1248-B4D8-FDDF2BFDD4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2734" name="Rectangle 53">
                  <a:extLst>
                    <a:ext uri="{FF2B5EF4-FFF2-40B4-BE49-F238E27FC236}">
                      <a16:creationId xmlns:a16="http://schemas.microsoft.com/office/drawing/2014/main" id="{37B7EE5D-3D6E-AB4D-8723-7CD87BFCC6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2735" name="Line 54">
                  <a:extLst>
                    <a:ext uri="{FF2B5EF4-FFF2-40B4-BE49-F238E27FC236}">
                      <a16:creationId xmlns:a16="http://schemas.microsoft.com/office/drawing/2014/main" id="{E0A8FD32-C198-3641-9A1D-37EA8E6F6B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2733" name="Line 55">
                <a:extLst>
                  <a:ext uri="{FF2B5EF4-FFF2-40B4-BE49-F238E27FC236}">
                    <a16:creationId xmlns:a16="http://schemas.microsoft.com/office/drawing/2014/main" id="{B69DCC48-AC66-F148-BAE8-9D8EBCAEFA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2717" name="Group 56">
              <a:extLst>
                <a:ext uri="{FF2B5EF4-FFF2-40B4-BE49-F238E27FC236}">
                  <a16:creationId xmlns:a16="http://schemas.microsoft.com/office/drawing/2014/main" id="{E1F1EFC5-00C9-1C42-B689-6E6796B6CE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12728" name="Group 57">
                <a:extLst>
                  <a:ext uri="{FF2B5EF4-FFF2-40B4-BE49-F238E27FC236}">
                    <a16:creationId xmlns:a16="http://schemas.microsoft.com/office/drawing/2014/main" id="{1BBCD580-094D-D544-87F3-A514D01379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2730" name="Rectangle 58">
                  <a:extLst>
                    <a:ext uri="{FF2B5EF4-FFF2-40B4-BE49-F238E27FC236}">
                      <a16:creationId xmlns:a16="http://schemas.microsoft.com/office/drawing/2014/main" id="{3392EA26-865B-B74B-B015-FB2EAE688A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2731" name="Line 59">
                  <a:extLst>
                    <a:ext uri="{FF2B5EF4-FFF2-40B4-BE49-F238E27FC236}">
                      <a16:creationId xmlns:a16="http://schemas.microsoft.com/office/drawing/2014/main" id="{11285DBB-60DA-6544-90CD-AB40760DAB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2729" name="Line 60">
                <a:extLst>
                  <a:ext uri="{FF2B5EF4-FFF2-40B4-BE49-F238E27FC236}">
                    <a16:creationId xmlns:a16="http://schemas.microsoft.com/office/drawing/2014/main" id="{38A04725-7D42-3640-B60B-9964CA9F2F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2718" name="Line 61">
              <a:extLst>
                <a:ext uri="{FF2B5EF4-FFF2-40B4-BE49-F238E27FC236}">
                  <a16:creationId xmlns:a16="http://schemas.microsoft.com/office/drawing/2014/main" id="{4A0E2350-D396-B14E-BA05-CE022CC5DA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719" name="Text Box 62">
              <a:extLst>
                <a:ext uri="{FF2B5EF4-FFF2-40B4-BE49-F238E27FC236}">
                  <a16:creationId xmlns:a16="http://schemas.microsoft.com/office/drawing/2014/main" id="{29131706-93AC-EF43-A681-FE8C137D40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12720" name="Group 63">
              <a:extLst>
                <a:ext uri="{FF2B5EF4-FFF2-40B4-BE49-F238E27FC236}">
                  <a16:creationId xmlns:a16="http://schemas.microsoft.com/office/drawing/2014/main" id="{4543D359-F00A-984D-8BBC-C55C2BE390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12722" name="Text Box 64">
                <a:extLst>
                  <a:ext uri="{FF2B5EF4-FFF2-40B4-BE49-F238E27FC236}">
                    <a16:creationId xmlns:a16="http://schemas.microsoft.com/office/drawing/2014/main" id="{BA7A2D93-FF78-5C4A-A41D-46059EF5B6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2723" name="Text Box 65">
                <a:extLst>
                  <a:ext uri="{FF2B5EF4-FFF2-40B4-BE49-F238E27FC236}">
                    <a16:creationId xmlns:a16="http://schemas.microsoft.com/office/drawing/2014/main" id="{1C92FDAB-33E1-1242-B6BD-93082CDB64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12724" name="Text Box 66">
                <a:extLst>
                  <a:ext uri="{FF2B5EF4-FFF2-40B4-BE49-F238E27FC236}">
                    <a16:creationId xmlns:a16="http://schemas.microsoft.com/office/drawing/2014/main" id="{A25B2D9F-5FEA-5C4D-8E03-2EAE3BA24E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12725" name="Text Box 67">
                <a:extLst>
                  <a:ext uri="{FF2B5EF4-FFF2-40B4-BE49-F238E27FC236}">
                    <a16:creationId xmlns:a16="http://schemas.microsoft.com/office/drawing/2014/main" id="{C3195D5E-FE57-3E44-98C0-5C62217D94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12726" name="Text Box 68">
                <a:extLst>
                  <a:ext uri="{FF2B5EF4-FFF2-40B4-BE49-F238E27FC236}">
                    <a16:creationId xmlns:a16="http://schemas.microsoft.com/office/drawing/2014/main" id="{B79F8362-9D3A-B24B-885C-978E04587D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2727" name="Text Box 69">
                <a:extLst>
                  <a:ext uri="{FF2B5EF4-FFF2-40B4-BE49-F238E27FC236}">
                    <a16:creationId xmlns:a16="http://schemas.microsoft.com/office/drawing/2014/main" id="{3239A682-39C3-C04B-8303-2C2AF1F47E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12721" name="Text Box 70">
              <a:extLst>
                <a:ext uri="{FF2B5EF4-FFF2-40B4-BE49-F238E27FC236}">
                  <a16:creationId xmlns:a16="http://schemas.microsoft.com/office/drawing/2014/main" id="{AD508398-E907-D747-9CDE-C69DF2573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12642" name="Text Box 71">
            <a:extLst>
              <a:ext uri="{FF2B5EF4-FFF2-40B4-BE49-F238E27FC236}">
                <a16:creationId xmlns:a16="http://schemas.microsoft.com/office/drawing/2014/main" id="{E0DCF9C0-4C3F-224F-8743-9EED262EA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7050" y="5881688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2643" name="Group 72">
            <a:extLst>
              <a:ext uri="{FF2B5EF4-FFF2-40B4-BE49-F238E27FC236}">
                <a16:creationId xmlns:a16="http://schemas.microsoft.com/office/drawing/2014/main" id="{213D07D4-9D15-C142-BCD1-11A0F906208D}"/>
              </a:ext>
            </a:extLst>
          </p:cNvPr>
          <p:cNvGrpSpPr>
            <a:grpSpLocks/>
          </p:cNvGrpSpPr>
          <p:nvPr/>
        </p:nvGrpSpPr>
        <p:grpSpPr bwMode="auto">
          <a:xfrm>
            <a:off x="4968875" y="3679825"/>
            <a:ext cx="1417638" cy="1778000"/>
            <a:chOff x="3396" y="2541"/>
            <a:chExt cx="893" cy="1120"/>
          </a:xfrm>
        </p:grpSpPr>
        <p:sp>
          <p:nvSpPr>
            <p:cNvPr id="112668" name="Rectangle 73">
              <a:extLst>
                <a:ext uri="{FF2B5EF4-FFF2-40B4-BE49-F238E27FC236}">
                  <a16:creationId xmlns:a16="http://schemas.microsoft.com/office/drawing/2014/main" id="{BFDF7655-AD63-3E4A-92DB-24F456D8D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12669" name="Group 74">
              <a:extLst>
                <a:ext uri="{FF2B5EF4-FFF2-40B4-BE49-F238E27FC236}">
                  <a16:creationId xmlns:a16="http://schemas.microsoft.com/office/drawing/2014/main" id="{27BCA985-A539-E345-B506-D616884321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12672" name="Rectangle 75">
                <a:extLst>
                  <a:ext uri="{FF2B5EF4-FFF2-40B4-BE49-F238E27FC236}">
                    <a16:creationId xmlns:a16="http://schemas.microsoft.com/office/drawing/2014/main" id="{D271A974-3F7E-6943-A0B1-9DDF9A6D50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2673" name="Group 76">
                <a:extLst>
                  <a:ext uri="{FF2B5EF4-FFF2-40B4-BE49-F238E27FC236}">
                    <a16:creationId xmlns:a16="http://schemas.microsoft.com/office/drawing/2014/main" id="{30003F36-A111-6A4C-804E-FD26FDD520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12676" name="Group 77">
                  <a:extLst>
                    <a:ext uri="{FF2B5EF4-FFF2-40B4-BE49-F238E27FC236}">
                      <a16:creationId xmlns:a16="http://schemas.microsoft.com/office/drawing/2014/main" id="{67B4B4E9-B4B1-9D48-93BE-CF0C026872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12681" name="Line 78">
                    <a:extLst>
                      <a:ext uri="{FF2B5EF4-FFF2-40B4-BE49-F238E27FC236}">
                        <a16:creationId xmlns:a16="http://schemas.microsoft.com/office/drawing/2014/main" id="{CF0F32BB-4F92-314A-8632-6A4E61D3DA0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682" name="Line 79">
                    <a:extLst>
                      <a:ext uri="{FF2B5EF4-FFF2-40B4-BE49-F238E27FC236}">
                        <a16:creationId xmlns:a16="http://schemas.microsoft.com/office/drawing/2014/main" id="{AD929807-C74F-8445-A3A2-F77D0A4A700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683" name="Line 80">
                    <a:extLst>
                      <a:ext uri="{FF2B5EF4-FFF2-40B4-BE49-F238E27FC236}">
                        <a16:creationId xmlns:a16="http://schemas.microsoft.com/office/drawing/2014/main" id="{5D5540C2-BA0E-E246-ADEA-43456AA916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684" name="Line 81">
                    <a:extLst>
                      <a:ext uri="{FF2B5EF4-FFF2-40B4-BE49-F238E27FC236}">
                        <a16:creationId xmlns:a16="http://schemas.microsoft.com/office/drawing/2014/main" id="{BCA403E0-0EF3-074D-BFAB-67B9D8AE4F3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685" name="Line 82">
                    <a:extLst>
                      <a:ext uri="{FF2B5EF4-FFF2-40B4-BE49-F238E27FC236}">
                        <a16:creationId xmlns:a16="http://schemas.microsoft.com/office/drawing/2014/main" id="{AF53EA8D-F217-9A4B-876C-7E6043690BE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686" name="Line 83">
                    <a:extLst>
                      <a:ext uri="{FF2B5EF4-FFF2-40B4-BE49-F238E27FC236}">
                        <a16:creationId xmlns:a16="http://schemas.microsoft.com/office/drawing/2014/main" id="{6E6517C5-EA39-294E-B145-3191E735DE4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687" name="Line 84">
                    <a:extLst>
                      <a:ext uri="{FF2B5EF4-FFF2-40B4-BE49-F238E27FC236}">
                        <a16:creationId xmlns:a16="http://schemas.microsoft.com/office/drawing/2014/main" id="{595B9FAA-6AE6-C04B-864C-F44648D84EB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2677" name="Text Box 85">
                  <a:extLst>
                    <a:ext uri="{FF2B5EF4-FFF2-40B4-BE49-F238E27FC236}">
                      <a16:creationId xmlns:a16="http://schemas.microsoft.com/office/drawing/2014/main" id="{19578FDE-1FFF-A742-97FB-AEB1367A1D4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2678" name="Text Box 86">
                  <a:extLst>
                    <a:ext uri="{FF2B5EF4-FFF2-40B4-BE49-F238E27FC236}">
                      <a16:creationId xmlns:a16="http://schemas.microsoft.com/office/drawing/2014/main" id="{CFDF82F9-9CE9-5B4E-9DA1-D2033A34C22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2679" name="Text Box 87">
                  <a:extLst>
                    <a:ext uri="{FF2B5EF4-FFF2-40B4-BE49-F238E27FC236}">
                      <a16:creationId xmlns:a16="http://schemas.microsoft.com/office/drawing/2014/main" id="{FA00E282-4F40-3E40-8C8D-73F1034584D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2680" name="Text Box 88">
                  <a:extLst>
                    <a:ext uri="{FF2B5EF4-FFF2-40B4-BE49-F238E27FC236}">
                      <a16:creationId xmlns:a16="http://schemas.microsoft.com/office/drawing/2014/main" id="{E859C1F3-50E4-F240-BDCA-1D39C6673AE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2674" name="Line 89">
                <a:extLst>
                  <a:ext uri="{FF2B5EF4-FFF2-40B4-BE49-F238E27FC236}">
                    <a16:creationId xmlns:a16="http://schemas.microsoft.com/office/drawing/2014/main" id="{CD1F5F02-2C1C-CE45-82DA-C2BC8AC4C7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2675" name="Text Box 90">
                <a:extLst>
                  <a:ext uri="{FF2B5EF4-FFF2-40B4-BE49-F238E27FC236}">
                    <a16:creationId xmlns:a16="http://schemas.microsoft.com/office/drawing/2014/main" id="{1AB32E0F-10BB-A94D-B312-8430628E3B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2670" name="Text Box 91">
              <a:extLst>
                <a:ext uri="{FF2B5EF4-FFF2-40B4-BE49-F238E27FC236}">
                  <a16:creationId xmlns:a16="http://schemas.microsoft.com/office/drawing/2014/main" id="{C39D20C5-B63F-9F43-8139-CADA8C57F4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2671" name="Text Box 92">
              <a:extLst>
                <a:ext uri="{FF2B5EF4-FFF2-40B4-BE49-F238E27FC236}">
                  <a16:creationId xmlns:a16="http://schemas.microsoft.com/office/drawing/2014/main" id="{16388AB4-C0B7-ED4E-9608-7DDB8433CA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2644" name="Group 97">
            <a:extLst>
              <a:ext uri="{FF2B5EF4-FFF2-40B4-BE49-F238E27FC236}">
                <a16:creationId xmlns:a16="http://schemas.microsoft.com/office/drawing/2014/main" id="{88A47EBD-8F4C-1246-B255-507B7C893BB5}"/>
              </a:ext>
            </a:extLst>
          </p:cNvPr>
          <p:cNvGrpSpPr>
            <a:grpSpLocks/>
          </p:cNvGrpSpPr>
          <p:nvPr/>
        </p:nvGrpSpPr>
        <p:grpSpPr bwMode="auto">
          <a:xfrm>
            <a:off x="5672138" y="854075"/>
            <a:ext cx="395287" cy="477838"/>
            <a:chOff x="2767" y="2166"/>
            <a:chExt cx="249" cy="301"/>
          </a:xfrm>
        </p:grpSpPr>
        <p:sp>
          <p:nvSpPr>
            <p:cNvPr id="112666" name="Line 98">
              <a:extLst>
                <a:ext uri="{FF2B5EF4-FFF2-40B4-BE49-F238E27FC236}">
                  <a16:creationId xmlns:a16="http://schemas.microsoft.com/office/drawing/2014/main" id="{DCE1D83A-D0AE-8B46-9E00-5792199855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667" name="Text Box 99">
              <a:extLst>
                <a:ext uri="{FF2B5EF4-FFF2-40B4-BE49-F238E27FC236}">
                  <a16:creationId xmlns:a16="http://schemas.microsoft.com/office/drawing/2014/main" id="{2FDD0854-FEC5-494B-823A-A2FDCBA93B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12645" name="Text Box 100">
            <a:extLst>
              <a:ext uri="{FF2B5EF4-FFF2-40B4-BE49-F238E27FC236}">
                <a16:creationId xmlns:a16="http://schemas.microsoft.com/office/drawing/2014/main" id="{A403F8CF-7AB5-E640-B725-B0AD143CF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4475" y="507047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2646" name="Group 101">
            <a:extLst>
              <a:ext uri="{FF2B5EF4-FFF2-40B4-BE49-F238E27FC236}">
                <a16:creationId xmlns:a16="http://schemas.microsoft.com/office/drawing/2014/main" id="{650F144F-7AEA-434E-BB14-23164278164B}"/>
              </a:ext>
            </a:extLst>
          </p:cNvPr>
          <p:cNvGrpSpPr>
            <a:grpSpLocks/>
          </p:cNvGrpSpPr>
          <p:nvPr/>
        </p:nvGrpSpPr>
        <p:grpSpPr bwMode="auto">
          <a:xfrm>
            <a:off x="4238625" y="4589463"/>
            <a:ext cx="763588" cy="396875"/>
            <a:chOff x="1441" y="3261"/>
            <a:chExt cx="481" cy="250"/>
          </a:xfrm>
        </p:grpSpPr>
        <p:sp>
          <p:nvSpPr>
            <p:cNvPr id="112664" name="Line 102">
              <a:extLst>
                <a:ext uri="{FF2B5EF4-FFF2-40B4-BE49-F238E27FC236}">
                  <a16:creationId xmlns:a16="http://schemas.microsoft.com/office/drawing/2014/main" id="{796BA074-A079-5E43-AA7E-50A41611D1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665" name="Text Box 103">
              <a:extLst>
                <a:ext uri="{FF2B5EF4-FFF2-40B4-BE49-F238E27FC236}">
                  <a16:creationId xmlns:a16="http://schemas.microsoft.com/office/drawing/2014/main" id="{44EF54FD-45D1-A547-885E-8FBEBEF9C5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00" name="矩形 99">
            <a:extLst>
              <a:ext uri="{FF2B5EF4-FFF2-40B4-BE49-F238E27FC236}">
                <a16:creationId xmlns:a16="http://schemas.microsoft.com/office/drawing/2014/main" id="{15CA2BF2-5D68-B54E-87C0-D4B0BD8CD358}"/>
              </a:ext>
            </a:extLst>
          </p:cNvPr>
          <p:cNvSpPr/>
          <p:nvPr/>
        </p:nvSpPr>
        <p:spPr>
          <a:xfrm>
            <a:off x="41275" y="219075"/>
            <a:ext cx="4572000" cy="6740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2648" name="矩形 100">
            <a:extLst>
              <a:ext uri="{FF2B5EF4-FFF2-40B4-BE49-F238E27FC236}">
                <a16:creationId xmlns:a16="http://schemas.microsoft.com/office/drawing/2014/main" id="{C3DB8052-86AE-594E-A5A2-09B7EF004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6413" y="5116513"/>
            <a:ext cx="752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>
                <a:solidFill>
                  <a:srgbClr val="C00000"/>
                </a:solidFill>
              </a:rPr>
              <a:t>top++</a:t>
            </a:r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12649" name="组合 101">
            <a:extLst>
              <a:ext uri="{FF2B5EF4-FFF2-40B4-BE49-F238E27FC236}">
                <a16:creationId xmlns:a16="http://schemas.microsoft.com/office/drawing/2014/main" id="{477A13B7-02D8-874E-A740-240C6D0524CF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12650" name="Oval 5">
              <a:extLst>
                <a:ext uri="{FF2B5EF4-FFF2-40B4-BE49-F238E27FC236}">
                  <a16:creationId xmlns:a16="http://schemas.microsoft.com/office/drawing/2014/main" id="{8A66A745-97C6-A546-B472-0150452A8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2651" name="Oval 6">
              <a:extLst>
                <a:ext uri="{FF2B5EF4-FFF2-40B4-BE49-F238E27FC236}">
                  <a16:creationId xmlns:a16="http://schemas.microsoft.com/office/drawing/2014/main" id="{44F3DAF2-7114-D64C-9B73-F9F536B67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2652" name="Oval 7">
              <a:extLst>
                <a:ext uri="{FF2B5EF4-FFF2-40B4-BE49-F238E27FC236}">
                  <a16:creationId xmlns:a16="http://schemas.microsoft.com/office/drawing/2014/main" id="{79236D26-CB93-494D-86B5-F0E90D866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2653" name="Oval 8">
              <a:extLst>
                <a:ext uri="{FF2B5EF4-FFF2-40B4-BE49-F238E27FC236}">
                  <a16:creationId xmlns:a16="http://schemas.microsoft.com/office/drawing/2014/main" id="{BD20F2AB-71D3-A746-B647-7D958E92D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2654" name="Oval 9">
              <a:extLst>
                <a:ext uri="{FF2B5EF4-FFF2-40B4-BE49-F238E27FC236}">
                  <a16:creationId xmlns:a16="http://schemas.microsoft.com/office/drawing/2014/main" id="{0576AD13-3D81-0249-8E4B-7C32B72638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2655" name="Oval 10">
              <a:extLst>
                <a:ext uri="{FF2B5EF4-FFF2-40B4-BE49-F238E27FC236}">
                  <a16:creationId xmlns:a16="http://schemas.microsoft.com/office/drawing/2014/main" id="{6B8AB000-8106-5D40-A411-BB3AF78EF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2656" name="Line 11">
              <a:extLst>
                <a:ext uri="{FF2B5EF4-FFF2-40B4-BE49-F238E27FC236}">
                  <a16:creationId xmlns:a16="http://schemas.microsoft.com/office/drawing/2014/main" id="{8976E067-B985-C74B-8EB2-1EC161943B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657" name="Line 12">
              <a:extLst>
                <a:ext uri="{FF2B5EF4-FFF2-40B4-BE49-F238E27FC236}">
                  <a16:creationId xmlns:a16="http://schemas.microsoft.com/office/drawing/2014/main" id="{74117725-2270-0940-9522-D237FFE54F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658" name="Line 13">
              <a:extLst>
                <a:ext uri="{FF2B5EF4-FFF2-40B4-BE49-F238E27FC236}">
                  <a16:creationId xmlns:a16="http://schemas.microsoft.com/office/drawing/2014/main" id="{CDD2E8E5-AFEA-8C4B-A927-323963550B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659" name="Line 14">
              <a:extLst>
                <a:ext uri="{FF2B5EF4-FFF2-40B4-BE49-F238E27FC236}">
                  <a16:creationId xmlns:a16="http://schemas.microsoft.com/office/drawing/2014/main" id="{9BA823D3-C337-074A-8050-5F12F18BAB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660" name="Line 15">
              <a:extLst>
                <a:ext uri="{FF2B5EF4-FFF2-40B4-BE49-F238E27FC236}">
                  <a16:creationId xmlns:a16="http://schemas.microsoft.com/office/drawing/2014/main" id="{270E49BD-255F-0C40-A955-BB66F267F7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661" name="Line 16">
              <a:extLst>
                <a:ext uri="{FF2B5EF4-FFF2-40B4-BE49-F238E27FC236}">
                  <a16:creationId xmlns:a16="http://schemas.microsoft.com/office/drawing/2014/main" id="{F8B2BFB0-EA76-9048-9A77-1D8B67F38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662" name="Line 17">
              <a:extLst>
                <a:ext uri="{FF2B5EF4-FFF2-40B4-BE49-F238E27FC236}">
                  <a16:creationId xmlns:a16="http://schemas.microsoft.com/office/drawing/2014/main" id="{468184C6-7EA3-BF46-8476-088F298628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663" name="Line 18">
              <a:extLst>
                <a:ext uri="{FF2B5EF4-FFF2-40B4-BE49-F238E27FC236}">
                  <a16:creationId xmlns:a16="http://schemas.microsoft.com/office/drawing/2014/main" id="{53AF5A60-A853-694C-B7B5-4915889CBC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69FBD72-34DB-1F45-9A19-0DADAEE3BA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384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65" name="Group 2">
            <a:extLst>
              <a:ext uri="{FF2B5EF4-FFF2-40B4-BE49-F238E27FC236}">
                <a16:creationId xmlns:a16="http://schemas.microsoft.com/office/drawing/2014/main" id="{C39CC06A-395C-1949-9AAD-CA3AC4EFBFD2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250825"/>
            <a:ext cx="5686425" cy="3021013"/>
            <a:chOff x="2011" y="337"/>
            <a:chExt cx="3582" cy="1903"/>
          </a:xfrm>
        </p:grpSpPr>
        <p:sp>
          <p:nvSpPr>
            <p:cNvPr id="113711" name="Rectangle 3">
              <a:extLst>
                <a:ext uri="{FF2B5EF4-FFF2-40B4-BE49-F238E27FC236}">
                  <a16:creationId xmlns:a16="http://schemas.microsoft.com/office/drawing/2014/main" id="{E1BE4ED1-B65C-9F4E-AE55-C1819B9B8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13712" name="Line 4">
              <a:extLst>
                <a:ext uri="{FF2B5EF4-FFF2-40B4-BE49-F238E27FC236}">
                  <a16:creationId xmlns:a16="http://schemas.microsoft.com/office/drawing/2014/main" id="{0080CD4A-ED28-7B40-9691-FB7903C525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713" name="Line 5">
              <a:extLst>
                <a:ext uri="{FF2B5EF4-FFF2-40B4-BE49-F238E27FC236}">
                  <a16:creationId xmlns:a16="http://schemas.microsoft.com/office/drawing/2014/main" id="{BBAC7233-F804-9244-814E-175A542C62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714" name="Line 6">
              <a:extLst>
                <a:ext uri="{FF2B5EF4-FFF2-40B4-BE49-F238E27FC236}">
                  <a16:creationId xmlns:a16="http://schemas.microsoft.com/office/drawing/2014/main" id="{9E0BC602-54A4-4944-A9F4-FFFDD21A40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715" name="Line 7">
              <a:extLst>
                <a:ext uri="{FF2B5EF4-FFF2-40B4-BE49-F238E27FC236}">
                  <a16:creationId xmlns:a16="http://schemas.microsoft.com/office/drawing/2014/main" id="{7AE2D05F-8142-0F45-9AC0-F8E422B5A0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716" name="Text Box 8">
              <a:extLst>
                <a:ext uri="{FF2B5EF4-FFF2-40B4-BE49-F238E27FC236}">
                  <a16:creationId xmlns:a16="http://schemas.microsoft.com/office/drawing/2014/main" id="{E54F7F60-4327-A548-A395-8A45A3052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3717" name="Text Box 9">
              <a:extLst>
                <a:ext uri="{FF2B5EF4-FFF2-40B4-BE49-F238E27FC236}">
                  <a16:creationId xmlns:a16="http://schemas.microsoft.com/office/drawing/2014/main" id="{D3F64A1F-A3E1-2F41-BFDE-8746F2BCE6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3718" name="Text Box 10">
              <a:extLst>
                <a:ext uri="{FF2B5EF4-FFF2-40B4-BE49-F238E27FC236}">
                  <a16:creationId xmlns:a16="http://schemas.microsoft.com/office/drawing/2014/main" id="{8CD63913-09BA-2B49-83A4-0FB69A6D4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3719" name="Text Box 11">
              <a:extLst>
                <a:ext uri="{FF2B5EF4-FFF2-40B4-BE49-F238E27FC236}">
                  <a16:creationId xmlns:a16="http://schemas.microsoft.com/office/drawing/2014/main" id="{E7E9C044-43F8-DE48-9898-69DA6113E2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3720" name="Text Box 12">
              <a:extLst>
                <a:ext uri="{FF2B5EF4-FFF2-40B4-BE49-F238E27FC236}">
                  <a16:creationId xmlns:a16="http://schemas.microsoft.com/office/drawing/2014/main" id="{72B7B820-541B-F54A-8833-EC4D3E8252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3721" name="Text Box 13">
              <a:extLst>
                <a:ext uri="{FF2B5EF4-FFF2-40B4-BE49-F238E27FC236}">
                  <a16:creationId xmlns:a16="http://schemas.microsoft.com/office/drawing/2014/main" id="{82797672-803B-484E-A119-12F547D9CB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13722" name="Group 14">
              <a:extLst>
                <a:ext uri="{FF2B5EF4-FFF2-40B4-BE49-F238E27FC236}">
                  <a16:creationId xmlns:a16="http://schemas.microsoft.com/office/drawing/2014/main" id="{25FD22AE-5AFC-4349-B5E9-1B9D9E850C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13777" name="Rectangle 15">
                <a:extLst>
                  <a:ext uri="{FF2B5EF4-FFF2-40B4-BE49-F238E27FC236}">
                    <a16:creationId xmlns:a16="http://schemas.microsoft.com/office/drawing/2014/main" id="{53257145-52F6-6F4F-8ABB-DFB3C1E41B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3778" name="Line 16">
                <a:extLst>
                  <a:ext uri="{FF2B5EF4-FFF2-40B4-BE49-F238E27FC236}">
                    <a16:creationId xmlns:a16="http://schemas.microsoft.com/office/drawing/2014/main" id="{A1146406-3BC6-124A-B3CA-6094B57499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3723" name="Group 17">
              <a:extLst>
                <a:ext uri="{FF2B5EF4-FFF2-40B4-BE49-F238E27FC236}">
                  <a16:creationId xmlns:a16="http://schemas.microsoft.com/office/drawing/2014/main" id="{25B48BA6-B9E7-AE4A-825D-900AEF2DFC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13775" name="Rectangle 18">
                <a:extLst>
                  <a:ext uri="{FF2B5EF4-FFF2-40B4-BE49-F238E27FC236}">
                    <a16:creationId xmlns:a16="http://schemas.microsoft.com/office/drawing/2014/main" id="{6B0C51EE-F9D0-384C-8B66-60B7B7C6C2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3776" name="Line 19">
                <a:extLst>
                  <a:ext uri="{FF2B5EF4-FFF2-40B4-BE49-F238E27FC236}">
                    <a16:creationId xmlns:a16="http://schemas.microsoft.com/office/drawing/2014/main" id="{76AB715D-A633-3F42-B3CE-4F69B30ED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3724" name="Group 20">
              <a:extLst>
                <a:ext uri="{FF2B5EF4-FFF2-40B4-BE49-F238E27FC236}">
                  <a16:creationId xmlns:a16="http://schemas.microsoft.com/office/drawing/2014/main" id="{B4B9239A-A009-0244-AC44-CDE4FC913C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13771" name="Group 21">
                <a:extLst>
                  <a:ext uri="{FF2B5EF4-FFF2-40B4-BE49-F238E27FC236}">
                    <a16:creationId xmlns:a16="http://schemas.microsoft.com/office/drawing/2014/main" id="{61E9F8A5-A49B-CA45-A6A4-DFD323E7A5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3773" name="Rectangle 22">
                  <a:extLst>
                    <a:ext uri="{FF2B5EF4-FFF2-40B4-BE49-F238E27FC236}">
                      <a16:creationId xmlns:a16="http://schemas.microsoft.com/office/drawing/2014/main" id="{F7D80861-F3B1-1F45-A32A-1803D92E62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3774" name="Line 23">
                  <a:extLst>
                    <a:ext uri="{FF2B5EF4-FFF2-40B4-BE49-F238E27FC236}">
                      <a16:creationId xmlns:a16="http://schemas.microsoft.com/office/drawing/2014/main" id="{612CA669-B06D-3B45-804B-065B386D2C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3772" name="Line 24">
                <a:extLst>
                  <a:ext uri="{FF2B5EF4-FFF2-40B4-BE49-F238E27FC236}">
                    <a16:creationId xmlns:a16="http://schemas.microsoft.com/office/drawing/2014/main" id="{811198EA-9A4B-2A4A-AC10-A2C764E14A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3725" name="Group 25">
              <a:extLst>
                <a:ext uri="{FF2B5EF4-FFF2-40B4-BE49-F238E27FC236}">
                  <a16:creationId xmlns:a16="http://schemas.microsoft.com/office/drawing/2014/main" id="{6CFE60DE-B222-0C46-B861-CAC61ED25F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13767" name="Group 26">
                <a:extLst>
                  <a:ext uri="{FF2B5EF4-FFF2-40B4-BE49-F238E27FC236}">
                    <a16:creationId xmlns:a16="http://schemas.microsoft.com/office/drawing/2014/main" id="{A667EA26-5E41-2E46-A270-7E2903F241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3769" name="Rectangle 27">
                  <a:extLst>
                    <a:ext uri="{FF2B5EF4-FFF2-40B4-BE49-F238E27FC236}">
                      <a16:creationId xmlns:a16="http://schemas.microsoft.com/office/drawing/2014/main" id="{98BCEBAA-07C8-D344-90E6-7BBF836A43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13770" name="Line 28">
                  <a:extLst>
                    <a:ext uri="{FF2B5EF4-FFF2-40B4-BE49-F238E27FC236}">
                      <a16:creationId xmlns:a16="http://schemas.microsoft.com/office/drawing/2014/main" id="{8672C414-91BC-9447-A3F7-CF33688A23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3768" name="Line 29">
                <a:extLst>
                  <a:ext uri="{FF2B5EF4-FFF2-40B4-BE49-F238E27FC236}">
                    <a16:creationId xmlns:a16="http://schemas.microsoft.com/office/drawing/2014/main" id="{AD65A7CD-4A2A-F544-8D6E-7C7BDF3D58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3726" name="Line 30">
              <a:extLst>
                <a:ext uri="{FF2B5EF4-FFF2-40B4-BE49-F238E27FC236}">
                  <a16:creationId xmlns:a16="http://schemas.microsoft.com/office/drawing/2014/main" id="{65746647-A762-0C42-8DF4-5B4B9BA030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727" name="Line 31">
              <a:extLst>
                <a:ext uri="{FF2B5EF4-FFF2-40B4-BE49-F238E27FC236}">
                  <a16:creationId xmlns:a16="http://schemas.microsoft.com/office/drawing/2014/main" id="{88F4FE33-39F1-A048-B4E4-8C00E3863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728" name="Text Box 32">
              <a:extLst>
                <a:ext uri="{FF2B5EF4-FFF2-40B4-BE49-F238E27FC236}">
                  <a16:creationId xmlns:a16="http://schemas.microsoft.com/office/drawing/2014/main" id="{0B239AD9-48C7-2E43-8F18-338455CBF0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3729" name="Text Box 33">
              <a:extLst>
                <a:ext uri="{FF2B5EF4-FFF2-40B4-BE49-F238E27FC236}">
                  <a16:creationId xmlns:a16="http://schemas.microsoft.com/office/drawing/2014/main" id="{3F24F25C-B60E-CD4C-8FD6-5EDA3DD328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3730" name="Text Box 34">
              <a:extLst>
                <a:ext uri="{FF2B5EF4-FFF2-40B4-BE49-F238E27FC236}">
                  <a16:creationId xmlns:a16="http://schemas.microsoft.com/office/drawing/2014/main" id="{53FD277C-CD7F-654F-AFFE-FB39DEDDBD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3731" name="Text Box 35">
              <a:extLst>
                <a:ext uri="{FF2B5EF4-FFF2-40B4-BE49-F238E27FC236}">
                  <a16:creationId xmlns:a16="http://schemas.microsoft.com/office/drawing/2014/main" id="{86947B33-CA53-4B4C-AF67-1C96B6AEE5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13732" name="Text Box 36">
              <a:extLst>
                <a:ext uri="{FF2B5EF4-FFF2-40B4-BE49-F238E27FC236}">
                  <a16:creationId xmlns:a16="http://schemas.microsoft.com/office/drawing/2014/main" id="{3726BF48-1623-6F4B-B0E1-33F304727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13733" name="Line 37">
              <a:extLst>
                <a:ext uri="{FF2B5EF4-FFF2-40B4-BE49-F238E27FC236}">
                  <a16:creationId xmlns:a16="http://schemas.microsoft.com/office/drawing/2014/main" id="{8D394C46-7F6E-BB49-8719-067F97A1C3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734" name="Text Box 38">
              <a:extLst>
                <a:ext uri="{FF2B5EF4-FFF2-40B4-BE49-F238E27FC236}">
                  <a16:creationId xmlns:a16="http://schemas.microsoft.com/office/drawing/2014/main" id="{D7E33AD0-29FD-4945-A9E0-59E3162906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3735" name="Text Box 39">
              <a:extLst>
                <a:ext uri="{FF2B5EF4-FFF2-40B4-BE49-F238E27FC236}">
                  <a16:creationId xmlns:a16="http://schemas.microsoft.com/office/drawing/2014/main" id="{AABD2FB1-B070-A141-BFD6-ABD5E77963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3736" name="Group 40">
              <a:extLst>
                <a:ext uri="{FF2B5EF4-FFF2-40B4-BE49-F238E27FC236}">
                  <a16:creationId xmlns:a16="http://schemas.microsoft.com/office/drawing/2014/main" id="{45579543-D7A3-7C4A-8C60-883EE0DB7B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13763" name="Group 41">
                <a:extLst>
                  <a:ext uri="{FF2B5EF4-FFF2-40B4-BE49-F238E27FC236}">
                    <a16:creationId xmlns:a16="http://schemas.microsoft.com/office/drawing/2014/main" id="{FD3D0C17-41E6-A04A-8E2E-91892D4912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3765" name="Rectangle 42">
                  <a:extLst>
                    <a:ext uri="{FF2B5EF4-FFF2-40B4-BE49-F238E27FC236}">
                      <a16:creationId xmlns:a16="http://schemas.microsoft.com/office/drawing/2014/main" id="{7D1BFDBE-88B6-4041-9F7A-3896F74EB5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3766" name="Line 43">
                  <a:extLst>
                    <a:ext uri="{FF2B5EF4-FFF2-40B4-BE49-F238E27FC236}">
                      <a16:creationId xmlns:a16="http://schemas.microsoft.com/office/drawing/2014/main" id="{D4E4AE36-1A00-7E43-A978-7A52F7F6B9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3764" name="Line 44">
                <a:extLst>
                  <a:ext uri="{FF2B5EF4-FFF2-40B4-BE49-F238E27FC236}">
                    <a16:creationId xmlns:a16="http://schemas.microsoft.com/office/drawing/2014/main" id="{34E03BC4-FDB4-E14F-A3F5-07F5278AB3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3737" name="Group 45">
              <a:extLst>
                <a:ext uri="{FF2B5EF4-FFF2-40B4-BE49-F238E27FC236}">
                  <a16:creationId xmlns:a16="http://schemas.microsoft.com/office/drawing/2014/main" id="{C08E5D57-4A64-6842-B034-EAF9974C95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13759" name="Group 46">
                <a:extLst>
                  <a:ext uri="{FF2B5EF4-FFF2-40B4-BE49-F238E27FC236}">
                    <a16:creationId xmlns:a16="http://schemas.microsoft.com/office/drawing/2014/main" id="{5BD8E718-3742-F749-A16E-A5512BC5AE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3761" name="Rectangle 47">
                  <a:extLst>
                    <a:ext uri="{FF2B5EF4-FFF2-40B4-BE49-F238E27FC236}">
                      <a16:creationId xmlns:a16="http://schemas.microsoft.com/office/drawing/2014/main" id="{4C83886B-83F8-EF44-8EE9-E59AC67D22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13762" name="Line 48">
                  <a:extLst>
                    <a:ext uri="{FF2B5EF4-FFF2-40B4-BE49-F238E27FC236}">
                      <a16:creationId xmlns:a16="http://schemas.microsoft.com/office/drawing/2014/main" id="{9F9AC3CB-86BC-A44A-A72E-B4F137C168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3760" name="Line 49">
                <a:extLst>
                  <a:ext uri="{FF2B5EF4-FFF2-40B4-BE49-F238E27FC236}">
                    <a16:creationId xmlns:a16="http://schemas.microsoft.com/office/drawing/2014/main" id="{E7CE4103-4AED-E342-8A44-D09E50971C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3738" name="Text Box 50">
              <a:extLst>
                <a:ext uri="{FF2B5EF4-FFF2-40B4-BE49-F238E27FC236}">
                  <a16:creationId xmlns:a16="http://schemas.microsoft.com/office/drawing/2014/main" id="{A79B3A34-AD37-CE41-9FE3-170AF1EA9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3739" name="Group 51">
              <a:extLst>
                <a:ext uri="{FF2B5EF4-FFF2-40B4-BE49-F238E27FC236}">
                  <a16:creationId xmlns:a16="http://schemas.microsoft.com/office/drawing/2014/main" id="{1DA85943-4776-2746-B1C3-6A0701E805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13755" name="Group 52">
                <a:extLst>
                  <a:ext uri="{FF2B5EF4-FFF2-40B4-BE49-F238E27FC236}">
                    <a16:creationId xmlns:a16="http://schemas.microsoft.com/office/drawing/2014/main" id="{9D400242-D08F-D645-AC42-8E4A6A8F7E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3757" name="Rectangle 53">
                  <a:extLst>
                    <a:ext uri="{FF2B5EF4-FFF2-40B4-BE49-F238E27FC236}">
                      <a16:creationId xmlns:a16="http://schemas.microsoft.com/office/drawing/2014/main" id="{97563B5E-6C0D-8F42-956B-05E4C0AA0C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3758" name="Line 54">
                  <a:extLst>
                    <a:ext uri="{FF2B5EF4-FFF2-40B4-BE49-F238E27FC236}">
                      <a16:creationId xmlns:a16="http://schemas.microsoft.com/office/drawing/2014/main" id="{EC3FE1AC-B42A-6244-B791-2990827258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3756" name="Line 55">
                <a:extLst>
                  <a:ext uri="{FF2B5EF4-FFF2-40B4-BE49-F238E27FC236}">
                    <a16:creationId xmlns:a16="http://schemas.microsoft.com/office/drawing/2014/main" id="{2B586745-7957-8845-8F01-C88E2241A0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3740" name="Group 56">
              <a:extLst>
                <a:ext uri="{FF2B5EF4-FFF2-40B4-BE49-F238E27FC236}">
                  <a16:creationId xmlns:a16="http://schemas.microsoft.com/office/drawing/2014/main" id="{92E8A88A-8ADF-F147-AB32-4AE83D1B8A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13751" name="Group 57">
                <a:extLst>
                  <a:ext uri="{FF2B5EF4-FFF2-40B4-BE49-F238E27FC236}">
                    <a16:creationId xmlns:a16="http://schemas.microsoft.com/office/drawing/2014/main" id="{2A5AE4C8-FE16-5F4F-96CF-D1FD336D6C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3753" name="Rectangle 58">
                  <a:extLst>
                    <a:ext uri="{FF2B5EF4-FFF2-40B4-BE49-F238E27FC236}">
                      <a16:creationId xmlns:a16="http://schemas.microsoft.com/office/drawing/2014/main" id="{63DD4467-2FB2-6A4D-B39B-18857BA78F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3754" name="Line 59">
                  <a:extLst>
                    <a:ext uri="{FF2B5EF4-FFF2-40B4-BE49-F238E27FC236}">
                      <a16:creationId xmlns:a16="http://schemas.microsoft.com/office/drawing/2014/main" id="{B9C0A3E5-FBAE-8F4B-AAE7-FCB802EAC6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3752" name="Line 60">
                <a:extLst>
                  <a:ext uri="{FF2B5EF4-FFF2-40B4-BE49-F238E27FC236}">
                    <a16:creationId xmlns:a16="http://schemas.microsoft.com/office/drawing/2014/main" id="{E3DA73D7-1F40-BB43-AB1A-1AF4717F1C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3741" name="Line 61">
              <a:extLst>
                <a:ext uri="{FF2B5EF4-FFF2-40B4-BE49-F238E27FC236}">
                  <a16:creationId xmlns:a16="http://schemas.microsoft.com/office/drawing/2014/main" id="{FC718F67-898C-BB46-807E-6C9B4A0AE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742" name="Text Box 62">
              <a:extLst>
                <a:ext uri="{FF2B5EF4-FFF2-40B4-BE49-F238E27FC236}">
                  <a16:creationId xmlns:a16="http://schemas.microsoft.com/office/drawing/2014/main" id="{0E3CB0FA-8B3F-BB45-8063-F69CEC9890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13743" name="Group 63">
              <a:extLst>
                <a:ext uri="{FF2B5EF4-FFF2-40B4-BE49-F238E27FC236}">
                  <a16:creationId xmlns:a16="http://schemas.microsoft.com/office/drawing/2014/main" id="{F6AD320E-E100-3445-B8D9-CEA59E91BE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13745" name="Text Box 64">
                <a:extLst>
                  <a:ext uri="{FF2B5EF4-FFF2-40B4-BE49-F238E27FC236}">
                    <a16:creationId xmlns:a16="http://schemas.microsoft.com/office/drawing/2014/main" id="{D8FEB591-2D0B-3C4F-9C65-459DFE7405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3746" name="Text Box 65">
                <a:extLst>
                  <a:ext uri="{FF2B5EF4-FFF2-40B4-BE49-F238E27FC236}">
                    <a16:creationId xmlns:a16="http://schemas.microsoft.com/office/drawing/2014/main" id="{DEFF1221-8D06-6842-B79D-016A9AAC96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13747" name="Text Box 66">
                <a:extLst>
                  <a:ext uri="{FF2B5EF4-FFF2-40B4-BE49-F238E27FC236}">
                    <a16:creationId xmlns:a16="http://schemas.microsoft.com/office/drawing/2014/main" id="{022B77E9-4CC1-3846-91A1-991E2829D2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13748" name="Text Box 67">
                <a:extLst>
                  <a:ext uri="{FF2B5EF4-FFF2-40B4-BE49-F238E27FC236}">
                    <a16:creationId xmlns:a16="http://schemas.microsoft.com/office/drawing/2014/main" id="{7F07A115-A05A-D944-B506-F731D9DAA5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13749" name="Text Box 68">
                <a:extLst>
                  <a:ext uri="{FF2B5EF4-FFF2-40B4-BE49-F238E27FC236}">
                    <a16:creationId xmlns:a16="http://schemas.microsoft.com/office/drawing/2014/main" id="{ACB1DE32-5046-A944-B815-AAC1C44852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3750" name="Text Box 69">
                <a:extLst>
                  <a:ext uri="{FF2B5EF4-FFF2-40B4-BE49-F238E27FC236}">
                    <a16:creationId xmlns:a16="http://schemas.microsoft.com/office/drawing/2014/main" id="{43FAF2F4-CF4D-244A-AAFC-DDE0DA7D79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13744" name="Text Box 70">
              <a:extLst>
                <a:ext uri="{FF2B5EF4-FFF2-40B4-BE49-F238E27FC236}">
                  <a16:creationId xmlns:a16="http://schemas.microsoft.com/office/drawing/2014/main" id="{455DF12C-7D17-F64B-93C8-B6A47B5FC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13666" name="Text Box 71">
            <a:extLst>
              <a:ext uri="{FF2B5EF4-FFF2-40B4-BE49-F238E27FC236}">
                <a16:creationId xmlns:a16="http://schemas.microsoft.com/office/drawing/2014/main" id="{350D2A30-52D6-CA46-AAC9-CA1613D8C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3713" y="6078538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3667" name="Group 72">
            <a:extLst>
              <a:ext uri="{FF2B5EF4-FFF2-40B4-BE49-F238E27FC236}">
                <a16:creationId xmlns:a16="http://schemas.microsoft.com/office/drawing/2014/main" id="{E67CF895-8E61-2D44-9503-BB18297434D1}"/>
              </a:ext>
            </a:extLst>
          </p:cNvPr>
          <p:cNvGrpSpPr>
            <a:grpSpLocks/>
          </p:cNvGrpSpPr>
          <p:nvPr/>
        </p:nvGrpSpPr>
        <p:grpSpPr bwMode="auto">
          <a:xfrm>
            <a:off x="4935538" y="3876675"/>
            <a:ext cx="1417637" cy="1778000"/>
            <a:chOff x="3396" y="2541"/>
            <a:chExt cx="893" cy="1120"/>
          </a:xfrm>
        </p:grpSpPr>
        <p:sp>
          <p:nvSpPr>
            <p:cNvPr id="113691" name="Rectangle 73">
              <a:extLst>
                <a:ext uri="{FF2B5EF4-FFF2-40B4-BE49-F238E27FC236}">
                  <a16:creationId xmlns:a16="http://schemas.microsoft.com/office/drawing/2014/main" id="{A37ACE22-AE2A-6144-B8C6-60E0C0FD4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13692" name="Group 74">
              <a:extLst>
                <a:ext uri="{FF2B5EF4-FFF2-40B4-BE49-F238E27FC236}">
                  <a16:creationId xmlns:a16="http://schemas.microsoft.com/office/drawing/2014/main" id="{60524569-03FD-AD4D-9488-CAE995D3F1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13695" name="Rectangle 75">
                <a:extLst>
                  <a:ext uri="{FF2B5EF4-FFF2-40B4-BE49-F238E27FC236}">
                    <a16:creationId xmlns:a16="http://schemas.microsoft.com/office/drawing/2014/main" id="{63DB0716-0FDE-464F-B249-17F964F01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3696" name="Group 76">
                <a:extLst>
                  <a:ext uri="{FF2B5EF4-FFF2-40B4-BE49-F238E27FC236}">
                    <a16:creationId xmlns:a16="http://schemas.microsoft.com/office/drawing/2014/main" id="{363D7045-2BF4-564F-982F-4679FF5601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13699" name="Group 77">
                  <a:extLst>
                    <a:ext uri="{FF2B5EF4-FFF2-40B4-BE49-F238E27FC236}">
                      <a16:creationId xmlns:a16="http://schemas.microsoft.com/office/drawing/2014/main" id="{5B9A7D5B-70FE-A241-8951-7E9B44DE5E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13704" name="Line 78">
                    <a:extLst>
                      <a:ext uri="{FF2B5EF4-FFF2-40B4-BE49-F238E27FC236}">
                        <a16:creationId xmlns:a16="http://schemas.microsoft.com/office/drawing/2014/main" id="{74882ECB-68F5-CB43-BA6F-F71B1983BB8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705" name="Line 79">
                    <a:extLst>
                      <a:ext uri="{FF2B5EF4-FFF2-40B4-BE49-F238E27FC236}">
                        <a16:creationId xmlns:a16="http://schemas.microsoft.com/office/drawing/2014/main" id="{F3BFB596-3CB5-6B45-909E-7530C6D00C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706" name="Line 80">
                    <a:extLst>
                      <a:ext uri="{FF2B5EF4-FFF2-40B4-BE49-F238E27FC236}">
                        <a16:creationId xmlns:a16="http://schemas.microsoft.com/office/drawing/2014/main" id="{674D01DC-6D86-234E-9ED7-856A8F33219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707" name="Line 81">
                    <a:extLst>
                      <a:ext uri="{FF2B5EF4-FFF2-40B4-BE49-F238E27FC236}">
                        <a16:creationId xmlns:a16="http://schemas.microsoft.com/office/drawing/2014/main" id="{068BE487-94C8-5E47-A222-0D3E5B5B73D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708" name="Line 82">
                    <a:extLst>
                      <a:ext uri="{FF2B5EF4-FFF2-40B4-BE49-F238E27FC236}">
                        <a16:creationId xmlns:a16="http://schemas.microsoft.com/office/drawing/2014/main" id="{CD39E143-F4FB-9148-AE77-3DDDE0C989F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709" name="Line 83">
                    <a:extLst>
                      <a:ext uri="{FF2B5EF4-FFF2-40B4-BE49-F238E27FC236}">
                        <a16:creationId xmlns:a16="http://schemas.microsoft.com/office/drawing/2014/main" id="{738A3DE4-0996-C946-89CC-C62294A735F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710" name="Line 84">
                    <a:extLst>
                      <a:ext uri="{FF2B5EF4-FFF2-40B4-BE49-F238E27FC236}">
                        <a16:creationId xmlns:a16="http://schemas.microsoft.com/office/drawing/2014/main" id="{7E29D511-B3FE-8B4E-B516-BCAECED8EDE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3700" name="Text Box 85">
                  <a:extLst>
                    <a:ext uri="{FF2B5EF4-FFF2-40B4-BE49-F238E27FC236}">
                      <a16:creationId xmlns:a16="http://schemas.microsoft.com/office/drawing/2014/main" id="{0204E07B-1717-BC4C-810A-63058763E01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3701" name="Text Box 86">
                  <a:extLst>
                    <a:ext uri="{FF2B5EF4-FFF2-40B4-BE49-F238E27FC236}">
                      <a16:creationId xmlns:a16="http://schemas.microsoft.com/office/drawing/2014/main" id="{8F246A16-A326-5F47-86A6-0629D5F50F1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3702" name="Text Box 87">
                  <a:extLst>
                    <a:ext uri="{FF2B5EF4-FFF2-40B4-BE49-F238E27FC236}">
                      <a16:creationId xmlns:a16="http://schemas.microsoft.com/office/drawing/2014/main" id="{DB4EFA6F-0333-564F-BC45-27F0303948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3703" name="Text Box 88">
                  <a:extLst>
                    <a:ext uri="{FF2B5EF4-FFF2-40B4-BE49-F238E27FC236}">
                      <a16:creationId xmlns:a16="http://schemas.microsoft.com/office/drawing/2014/main" id="{A8C7C332-159F-E045-9340-2B34526C83C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3697" name="Line 89">
                <a:extLst>
                  <a:ext uri="{FF2B5EF4-FFF2-40B4-BE49-F238E27FC236}">
                    <a16:creationId xmlns:a16="http://schemas.microsoft.com/office/drawing/2014/main" id="{3F5D34FA-9255-7740-A4B0-A548E83AF0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3698" name="Text Box 90">
                <a:extLst>
                  <a:ext uri="{FF2B5EF4-FFF2-40B4-BE49-F238E27FC236}">
                    <a16:creationId xmlns:a16="http://schemas.microsoft.com/office/drawing/2014/main" id="{8EADD927-84FE-5949-99C5-5E841CBCB4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3693" name="Text Box 91">
              <a:extLst>
                <a:ext uri="{FF2B5EF4-FFF2-40B4-BE49-F238E27FC236}">
                  <a16:creationId xmlns:a16="http://schemas.microsoft.com/office/drawing/2014/main" id="{C96D8F2B-66FC-5A49-8127-48B26D3684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3694" name="Text Box 92">
              <a:extLst>
                <a:ext uri="{FF2B5EF4-FFF2-40B4-BE49-F238E27FC236}">
                  <a16:creationId xmlns:a16="http://schemas.microsoft.com/office/drawing/2014/main" id="{77567D34-C6DA-014E-A39C-78DF2B8A2D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3668" name="Group 94">
            <a:extLst>
              <a:ext uri="{FF2B5EF4-FFF2-40B4-BE49-F238E27FC236}">
                <a16:creationId xmlns:a16="http://schemas.microsoft.com/office/drawing/2014/main" id="{F6B89320-DA2F-FC49-8440-01A6D4086FD2}"/>
              </a:ext>
            </a:extLst>
          </p:cNvPr>
          <p:cNvGrpSpPr>
            <a:grpSpLocks/>
          </p:cNvGrpSpPr>
          <p:nvPr/>
        </p:nvGrpSpPr>
        <p:grpSpPr bwMode="auto">
          <a:xfrm>
            <a:off x="6804025" y="985838"/>
            <a:ext cx="395288" cy="477837"/>
            <a:chOff x="2767" y="2166"/>
            <a:chExt cx="249" cy="301"/>
          </a:xfrm>
        </p:grpSpPr>
        <p:sp>
          <p:nvSpPr>
            <p:cNvPr id="113689" name="Line 95">
              <a:extLst>
                <a:ext uri="{FF2B5EF4-FFF2-40B4-BE49-F238E27FC236}">
                  <a16:creationId xmlns:a16="http://schemas.microsoft.com/office/drawing/2014/main" id="{18CCC2B6-E2ED-8D4F-A83E-263BDC41FB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690" name="Text Box 96">
              <a:extLst>
                <a:ext uri="{FF2B5EF4-FFF2-40B4-BE49-F238E27FC236}">
                  <a16:creationId xmlns:a16="http://schemas.microsoft.com/office/drawing/2014/main" id="{8709F871-5864-484D-ACFB-1B55AEE62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13669" name="Text Box 97">
            <a:extLst>
              <a:ext uri="{FF2B5EF4-FFF2-40B4-BE49-F238E27FC236}">
                <a16:creationId xmlns:a16="http://schemas.microsoft.com/office/drawing/2014/main" id="{79E4BB2B-CA8C-E84C-8DBF-08C6A5408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1138" y="526732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3670" name="Group 98">
            <a:extLst>
              <a:ext uri="{FF2B5EF4-FFF2-40B4-BE49-F238E27FC236}">
                <a16:creationId xmlns:a16="http://schemas.microsoft.com/office/drawing/2014/main" id="{A5046D83-52A6-4A49-98AB-BC6FB8DE94AC}"/>
              </a:ext>
            </a:extLst>
          </p:cNvPr>
          <p:cNvGrpSpPr>
            <a:grpSpLocks/>
          </p:cNvGrpSpPr>
          <p:nvPr/>
        </p:nvGrpSpPr>
        <p:grpSpPr bwMode="auto">
          <a:xfrm>
            <a:off x="4205288" y="4786313"/>
            <a:ext cx="763587" cy="396875"/>
            <a:chOff x="1441" y="3261"/>
            <a:chExt cx="481" cy="250"/>
          </a:xfrm>
        </p:grpSpPr>
        <p:sp>
          <p:nvSpPr>
            <p:cNvPr id="113687" name="Line 99">
              <a:extLst>
                <a:ext uri="{FF2B5EF4-FFF2-40B4-BE49-F238E27FC236}">
                  <a16:creationId xmlns:a16="http://schemas.microsoft.com/office/drawing/2014/main" id="{385BAD21-633E-EF4A-8B5A-BFCEA42460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688" name="Text Box 100">
              <a:extLst>
                <a:ext uri="{FF2B5EF4-FFF2-40B4-BE49-F238E27FC236}">
                  <a16:creationId xmlns:a16="http://schemas.microsoft.com/office/drawing/2014/main" id="{8F83C668-3B3B-A24D-8730-D4E593A2B8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03" name="矩形 102">
            <a:extLst>
              <a:ext uri="{FF2B5EF4-FFF2-40B4-BE49-F238E27FC236}">
                <a16:creationId xmlns:a16="http://schemas.microsoft.com/office/drawing/2014/main" id="{BC15BE3E-212A-A049-89B6-5A3A7A460B78}"/>
              </a:ext>
            </a:extLst>
          </p:cNvPr>
          <p:cNvSpPr/>
          <p:nvPr/>
        </p:nvSpPr>
        <p:spPr>
          <a:xfrm>
            <a:off x="41484" y="219183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3672" name="组合 103">
            <a:extLst>
              <a:ext uri="{FF2B5EF4-FFF2-40B4-BE49-F238E27FC236}">
                <a16:creationId xmlns:a16="http://schemas.microsoft.com/office/drawing/2014/main" id="{CD0E7F71-245D-7C4D-8136-A3CD22DA4DE8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13673" name="Oval 5">
              <a:extLst>
                <a:ext uri="{FF2B5EF4-FFF2-40B4-BE49-F238E27FC236}">
                  <a16:creationId xmlns:a16="http://schemas.microsoft.com/office/drawing/2014/main" id="{8AEA61F5-7048-6444-BF8F-44432AE45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3674" name="Oval 6">
              <a:extLst>
                <a:ext uri="{FF2B5EF4-FFF2-40B4-BE49-F238E27FC236}">
                  <a16:creationId xmlns:a16="http://schemas.microsoft.com/office/drawing/2014/main" id="{37A9D7F8-FF46-5344-9232-0E631DBAC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3675" name="Oval 7">
              <a:extLst>
                <a:ext uri="{FF2B5EF4-FFF2-40B4-BE49-F238E27FC236}">
                  <a16:creationId xmlns:a16="http://schemas.microsoft.com/office/drawing/2014/main" id="{16B88D2B-5080-AC49-975E-07D10FC46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3676" name="Oval 8">
              <a:extLst>
                <a:ext uri="{FF2B5EF4-FFF2-40B4-BE49-F238E27FC236}">
                  <a16:creationId xmlns:a16="http://schemas.microsoft.com/office/drawing/2014/main" id="{E7C78C3C-E196-A144-B1A8-B334609CE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3677" name="Oval 9">
              <a:extLst>
                <a:ext uri="{FF2B5EF4-FFF2-40B4-BE49-F238E27FC236}">
                  <a16:creationId xmlns:a16="http://schemas.microsoft.com/office/drawing/2014/main" id="{6C7E10B4-34A5-A749-A5CB-780AF43C6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3678" name="Oval 10">
              <a:extLst>
                <a:ext uri="{FF2B5EF4-FFF2-40B4-BE49-F238E27FC236}">
                  <a16:creationId xmlns:a16="http://schemas.microsoft.com/office/drawing/2014/main" id="{A479C490-A80A-CD42-BB50-D7CB252B1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3679" name="Line 11">
              <a:extLst>
                <a:ext uri="{FF2B5EF4-FFF2-40B4-BE49-F238E27FC236}">
                  <a16:creationId xmlns:a16="http://schemas.microsoft.com/office/drawing/2014/main" id="{55B6E757-6708-A54B-9776-51AFA09D4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680" name="Line 12">
              <a:extLst>
                <a:ext uri="{FF2B5EF4-FFF2-40B4-BE49-F238E27FC236}">
                  <a16:creationId xmlns:a16="http://schemas.microsoft.com/office/drawing/2014/main" id="{8462A9FF-EC3B-9549-ABE7-47E9E2B393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681" name="Line 13">
              <a:extLst>
                <a:ext uri="{FF2B5EF4-FFF2-40B4-BE49-F238E27FC236}">
                  <a16:creationId xmlns:a16="http://schemas.microsoft.com/office/drawing/2014/main" id="{3C51E000-FC23-9547-8F51-D5EE262217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682" name="Line 14">
              <a:extLst>
                <a:ext uri="{FF2B5EF4-FFF2-40B4-BE49-F238E27FC236}">
                  <a16:creationId xmlns:a16="http://schemas.microsoft.com/office/drawing/2014/main" id="{D4606F75-F27C-054F-8576-419224EC10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683" name="Line 15">
              <a:extLst>
                <a:ext uri="{FF2B5EF4-FFF2-40B4-BE49-F238E27FC236}">
                  <a16:creationId xmlns:a16="http://schemas.microsoft.com/office/drawing/2014/main" id="{6916F3F5-BC56-7C45-AF18-5A8F41029C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684" name="Line 16">
              <a:extLst>
                <a:ext uri="{FF2B5EF4-FFF2-40B4-BE49-F238E27FC236}">
                  <a16:creationId xmlns:a16="http://schemas.microsoft.com/office/drawing/2014/main" id="{A8EDECB1-25D0-6D4A-9BFE-ED3FCC76DA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685" name="Line 17">
              <a:extLst>
                <a:ext uri="{FF2B5EF4-FFF2-40B4-BE49-F238E27FC236}">
                  <a16:creationId xmlns:a16="http://schemas.microsoft.com/office/drawing/2014/main" id="{E96B5480-895B-844A-A91B-4BE3F363A5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686" name="Line 18">
              <a:extLst>
                <a:ext uri="{FF2B5EF4-FFF2-40B4-BE49-F238E27FC236}">
                  <a16:creationId xmlns:a16="http://schemas.microsoft.com/office/drawing/2014/main" id="{7FB73B7F-2DEF-FC47-A8A2-84BA000BEB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B476318-5C0A-7243-9EC6-707C286B3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9655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689" name="Group 2">
            <a:extLst>
              <a:ext uri="{FF2B5EF4-FFF2-40B4-BE49-F238E27FC236}">
                <a16:creationId xmlns:a16="http://schemas.microsoft.com/office/drawing/2014/main" id="{502CE881-2456-EC48-8D9F-77E8DAC9F60B}"/>
              </a:ext>
            </a:extLst>
          </p:cNvPr>
          <p:cNvGrpSpPr>
            <a:grpSpLocks/>
          </p:cNvGrpSpPr>
          <p:nvPr/>
        </p:nvGrpSpPr>
        <p:grpSpPr bwMode="auto">
          <a:xfrm>
            <a:off x="3070225" y="363538"/>
            <a:ext cx="5686425" cy="3021012"/>
            <a:chOff x="2011" y="337"/>
            <a:chExt cx="3582" cy="1903"/>
          </a:xfrm>
        </p:grpSpPr>
        <p:sp>
          <p:nvSpPr>
            <p:cNvPr id="114739" name="Rectangle 3">
              <a:extLst>
                <a:ext uri="{FF2B5EF4-FFF2-40B4-BE49-F238E27FC236}">
                  <a16:creationId xmlns:a16="http://schemas.microsoft.com/office/drawing/2014/main" id="{85DDD525-0137-E145-987A-B0115CBC9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14740" name="Line 4">
              <a:extLst>
                <a:ext uri="{FF2B5EF4-FFF2-40B4-BE49-F238E27FC236}">
                  <a16:creationId xmlns:a16="http://schemas.microsoft.com/office/drawing/2014/main" id="{BD4F05D6-7F29-4740-9C62-1F614EC6AB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4741" name="Line 5">
              <a:extLst>
                <a:ext uri="{FF2B5EF4-FFF2-40B4-BE49-F238E27FC236}">
                  <a16:creationId xmlns:a16="http://schemas.microsoft.com/office/drawing/2014/main" id="{5DFC3032-90CA-D241-990A-3F3B429041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4742" name="Line 6">
              <a:extLst>
                <a:ext uri="{FF2B5EF4-FFF2-40B4-BE49-F238E27FC236}">
                  <a16:creationId xmlns:a16="http://schemas.microsoft.com/office/drawing/2014/main" id="{8F9E2367-2666-CE43-A799-B8EFC2B7B6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4743" name="Line 7">
              <a:extLst>
                <a:ext uri="{FF2B5EF4-FFF2-40B4-BE49-F238E27FC236}">
                  <a16:creationId xmlns:a16="http://schemas.microsoft.com/office/drawing/2014/main" id="{332E69C9-03F0-D848-9CBB-6AEA853302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4744" name="Text Box 8">
              <a:extLst>
                <a:ext uri="{FF2B5EF4-FFF2-40B4-BE49-F238E27FC236}">
                  <a16:creationId xmlns:a16="http://schemas.microsoft.com/office/drawing/2014/main" id="{7F6A0412-6FAC-4145-B00F-461E85EF6B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4745" name="Text Box 9">
              <a:extLst>
                <a:ext uri="{FF2B5EF4-FFF2-40B4-BE49-F238E27FC236}">
                  <a16:creationId xmlns:a16="http://schemas.microsoft.com/office/drawing/2014/main" id="{F3BA1BA5-33D9-4346-B136-EF5BE59EB4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4746" name="Text Box 10">
              <a:extLst>
                <a:ext uri="{FF2B5EF4-FFF2-40B4-BE49-F238E27FC236}">
                  <a16:creationId xmlns:a16="http://schemas.microsoft.com/office/drawing/2014/main" id="{F78A3F23-578A-0E49-B85B-7BB41CD66B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4747" name="Text Box 11">
              <a:extLst>
                <a:ext uri="{FF2B5EF4-FFF2-40B4-BE49-F238E27FC236}">
                  <a16:creationId xmlns:a16="http://schemas.microsoft.com/office/drawing/2014/main" id="{B26F3AD2-F980-6945-80CC-BDCBF1A874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4748" name="Text Box 12">
              <a:extLst>
                <a:ext uri="{FF2B5EF4-FFF2-40B4-BE49-F238E27FC236}">
                  <a16:creationId xmlns:a16="http://schemas.microsoft.com/office/drawing/2014/main" id="{5B2876D2-4C8E-8C4D-885A-B1AE5C3537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4749" name="Text Box 13">
              <a:extLst>
                <a:ext uri="{FF2B5EF4-FFF2-40B4-BE49-F238E27FC236}">
                  <a16:creationId xmlns:a16="http://schemas.microsoft.com/office/drawing/2014/main" id="{D648776C-2559-5042-BA5F-08E1615849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14750" name="Group 14">
              <a:extLst>
                <a:ext uri="{FF2B5EF4-FFF2-40B4-BE49-F238E27FC236}">
                  <a16:creationId xmlns:a16="http://schemas.microsoft.com/office/drawing/2014/main" id="{BEA099F3-46AE-CB4D-8D48-3231A59697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14805" name="Rectangle 15">
                <a:extLst>
                  <a:ext uri="{FF2B5EF4-FFF2-40B4-BE49-F238E27FC236}">
                    <a16:creationId xmlns:a16="http://schemas.microsoft.com/office/drawing/2014/main" id="{D0EE7B20-A015-7943-B1C8-B7D4457868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4806" name="Line 16">
                <a:extLst>
                  <a:ext uri="{FF2B5EF4-FFF2-40B4-BE49-F238E27FC236}">
                    <a16:creationId xmlns:a16="http://schemas.microsoft.com/office/drawing/2014/main" id="{FB6E20C2-563E-9840-A3D5-8B0D22F473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4751" name="Group 17">
              <a:extLst>
                <a:ext uri="{FF2B5EF4-FFF2-40B4-BE49-F238E27FC236}">
                  <a16:creationId xmlns:a16="http://schemas.microsoft.com/office/drawing/2014/main" id="{FB3F8D80-61CC-1349-9A1B-F2111B457C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14803" name="Rectangle 18">
                <a:extLst>
                  <a:ext uri="{FF2B5EF4-FFF2-40B4-BE49-F238E27FC236}">
                    <a16:creationId xmlns:a16="http://schemas.microsoft.com/office/drawing/2014/main" id="{3059904C-1565-8444-AF36-7630036F76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4804" name="Line 19">
                <a:extLst>
                  <a:ext uri="{FF2B5EF4-FFF2-40B4-BE49-F238E27FC236}">
                    <a16:creationId xmlns:a16="http://schemas.microsoft.com/office/drawing/2014/main" id="{68704979-4A2B-FA4C-A7B0-486E9CA6E0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4752" name="Group 20">
              <a:extLst>
                <a:ext uri="{FF2B5EF4-FFF2-40B4-BE49-F238E27FC236}">
                  <a16:creationId xmlns:a16="http://schemas.microsoft.com/office/drawing/2014/main" id="{F89D51AF-9FC8-9F4D-B318-DF4F7067E1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14799" name="Group 21">
                <a:extLst>
                  <a:ext uri="{FF2B5EF4-FFF2-40B4-BE49-F238E27FC236}">
                    <a16:creationId xmlns:a16="http://schemas.microsoft.com/office/drawing/2014/main" id="{FAEAD09D-969C-DE45-838D-38FC5F6BA5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4801" name="Rectangle 22">
                  <a:extLst>
                    <a:ext uri="{FF2B5EF4-FFF2-40B4-BE49-F238E27FC236}">
                      <a16:creationId xmlns:a16="http://schemas.microsoft.com/office/drawing/2014/main" id="{7A915C28-90E6-1141-BD34-BC25826BF1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4802" name="Line 23">
                  <a:extLst>
                    <a:ext uri="{FF2B5EF4-FFF2-40B4-BE49-F238E27FC236}">
                      <a16:creationId xmlns:a16="http://schemas.microsoft.com/office/drawing/2014/main" id="{E18BF192-A8FA-B646-B73C-A7495E012B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4800" name="Line 24">
                <a:extLst>
                  <a:ext uri="{FF2B5EF4-FFF2-40B4-BE49-F238E27FC236}">
                    <a16:creationId xmlns:a16="http://schemas.microsoft.com/office/drawing/2014/main" id="{B0DE274B-9544-FF44-BCEE-DB2682807A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4753" name="Group 25">
              <a:extLst>
                <a:ext uri="{FF2B5EF4-FFF2-40B4-BE49-F238E27FC236}">
                  <a16:creationId xmlns:a16="http://schemas.microsoft.com/office/drawing/2014/main" id="{055D7729-32E6-424F-90CC-D9FDC0691F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14795" name="Group 26">
                <a:extLst>
                  <a:ext uri="{FF2B5EF4-FFF2-40B4-BE49-F238E27FC236}">
                    <a16:creationId xmlns:a16="http://schemas.microsoft.com/office/drawing/2014/main" id="{F1389A78-03CD-5A4A-A2FB-566F64AE99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4797" name="Rectangle 27">
                  <a:extLst>
                    <a:ext uri="{FF2B5EF4-FFF2-40B4-BE49-F238E27FC236}">
                      <a16:creationId xmlns:a16="http://schemas.microsoft.com/office/drawing/2014/main" id="{842B9206-B39A-6540-9968-3CE62133CF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14798" name="Line 28">
                  <a:extLst>
                    <a:ext uri="{FF2B5EF4-FFF2-40B4-BE49-F238E27FC236}">
                      <a16:creationId xmlns:a16="http://schemas.microsoft.com/office/drawing/2014/main" id="{7D5358E6-99B3-A444-AE9E-5DA90CF18F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4796" name="Line 29">
                <a:extLst>
                  <a:ext uri="{FF2B5EF4-FFF2-40B4-BE49-F238E27FC236}">
                    <a16:creationId xmlns:a16="http://schemas.microsoft.com/office/drawing/2014/main" id="{C8277325-8504-9D40-86DB-DCCBCA1CD0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4754" name="Line 30">
              <a:extLst>
                <a:ext uri="{FF2B5EF4-FFF2-40B4-BE49-F238E27FC236}">
                  <a16:creationId xmlns:a16="http://schemas.microsoft.com/office/drawing/2014/main" id="{CAD9399D-F4D3-CA4A-9058-648A7F3F10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4755" name="Line 31">
              <a:extLst>
                <a:ext uri="{FF2B5EF4-FFF2-40B4-BE49-F238E27FC236}">
                  <a16:creationId xmlns:a16="http://schemas.microsoft.com/office/drawing/2014/main" id="{80A6A10D-4E87-F440-83EF-E13FB0B2DD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4756" name="Text Box 32">
              <a:extLst>
                <a:ext uri="{FF2B5EF4-FFF2-40B4-BE49-F238E27FC236}">
                  <a16:creationId xmlns:a16="http://schemas.microsoft.com/office/drawing/2014/main" id="{AAD9C3B3-3285-A243-97D3-71C2EA0B9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4757" name="Text Box 33">
              <a:extLst>
                <a:ext uri="{FF2B5EF4-FFF2-40B4-BE49-F238E27FC236}">
                  <a16:creationId xmlns:a16="http://schemas.microsoft.com/office/drawing/2014/main" id="{EA6A589F-1E49-5044-BBEE-A39C5CBFC9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4758" name="Text Box 34">
              <a:extLst>
                <a:ext uri="{FF2B5EF4-FFF2-40B4-BE49-F238E27FC236}">
                  <a16:creationId xmlns:a16="http://schemas.microsoft.com/office/drawing/2014/main" id="{D1C47A59-F390-9645-B4A0-426DE1051D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4759" name="Text Box 35">
              <a:extLst>
                <a:ext uri="{FF2B5EF4-FFF2-40B4-BE49-F238E27FC236}">
                  <a16:creationId xmlns:a16="http://schemas.microsoft.com/office/drawing/2014/main" id="{CB35DFD6-8E60-C44B-A480-B0F18479B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14760" name="Text Box 36">
              <a:extLst>
                <a:ext uri="{FF2B5EF4-FFF2-40B4-BE49-F238E27FC236}">
                  <a16:creationId xmlns:a16="http://schemas.microsoft.com/office/drawing/2014/main" id="{A8F12E8E-8594-CB48-A8A3-A7D59D4CA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14761" name="Line 37">
              <a:extLst>
                <a:ext uri="{FF2B5EF4-FFF2-40B4-BE49-F238E27FC236}">
                  <a16:creationId xmlns:a16="http://schemas.microsoft.com/office/drawing/2014/main" id="{4653A3EB-85A6-6448-B678-515D63DFA9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62" name="Text Box 38">
              <a:extLst>
                <a:ext uri="{FF2B5EF4-FFF2-40B4-BE49-F238E27FC236}">
                  <a16:creationId xmlns:a16="http://schemas.microsoft.com/office/drawing/2014/main" id="{82F38DD2-10C3-994C-9BB2-4353B8100F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4763" name="Text Box 39">
              <a:extLst>
                <a:ext uri="{FF2B5EF4-FFF2-40B4-BE49-F238E27FC236}">
                  <a16:creationId xmlns:a16="http://schemas.microsoft.com/office/drawing/2014/main" id="{0922D483-3814-1C4A-8983-EFFF5881A0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4764" name="Group 40">
              <a:extLst>
                <a:ext uri="{FF2B5EF4-FFF2-40B4-BE49-F238E27FC236}">
                  <a16:creationId xmlns:a16="http://schemas.microsoft.com/office/drawing/2014/main" id="{6283AA55-47B4-9943-9F13-DFD1870D8F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14791" name="Group 41">
                <a:extLst>
                  <a:ext uri="{FF2B5EF4-FFF2-40B4-BE49-F238E27FC236}">
                    <a16:creationId xmlns:a16="http://schemas.microsoft.com/office/drawing/2014/main" id="{EF139409-707E-B345-B061-696F6F461D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4793" name="Rectangle 42">
                  <a:extLst>
                    <a:ext uri="{FF2B5EF4-FFF2-40B4-BE49-F238E27FC236}">
                      <a16:creationId xmlns:a16="http://schemas.microsoft.com/office/drawing/2014/main" id="{D853666F-7EFC-224C-8865-26DF9E2972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4794" name="Line 43">
                  <a:extLst>
                    <a:ext uri="{FF2B5EF4-FFF2-40B4-BE49-F238E27FC236}">
                      <a16:creationId xmlns:a16="http://schemas.microsoft.com/office/drawing/2014/main" id="{2FEC4077-A7D3-E440-8BC3-75CD1F6543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4792" name="Line 44">
                <a:extLst>
                  <a:ext uri="{FF2B5EF4-FFF2-40B4-BE49-F238E27FC236}">
                    <a16:creationId xmlns:a16="http://schemas.microsoft.com/office/drawing/2014/main" id="{DB865C33-700B-A242-860D-8236E78310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4765" name="Group 45">
              <a:extLst>
                <a:ext uri="{FF2B5EF4-FFF2-40B4-BE49-F238E27FC236}">
                  <a16:creationId xmlns:a16="http://schemas.microsoft.com/office/drawing/2014/main" id="{F5363BB1-1FA6-7C45-8447-2B18D9F338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14787" name="Group 46">
                <a:extLst>
                  <a:ext uri="{FF2B5EF4-FFF2-40B4-BE49-F238E27FC236}">
                    <a16:creationId xmlns:a16="http://schemas.microsoft.com/office/drawing/2014/main" id="{3AF46FF4-6788-7647-9A77-DA6CB53E9F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4789" name="Rectangle 47">
                  <a:extLst>
                    <a:ext uri="{FF2B5EF4-FFF2-40B4-BE49-F238E27FC236}">
                      <a16:creationId xmlns:a16="http://schemas.microsoft.com/office/drawing/2014/main" id="{FE70DC99-6933-FE42-A380-E390764D5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14790" name="Line 48">
                  <a:extLst>
                    <a:ext uri="{FF2B5EF4-FFF2-40B4-BE49-F238E27FC236}">
                      <a16:creationId xmlns:a16="http://schemas.microsoft.com/office/drawing/2014/main" id="{274033A4-2A3E-2945-8FE4-60119F2035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4788" name="Line 49">
                <a:extLst>
                  <a:ext uri="{FF2B5EF4-FFF2-40B4-BE49-F238E27FC236}">
                    <a16:creationId xmlns:a16="http://schemas.microsoft.com/office/drawing/2014/main" id="{69DA55A1-796C-DD40-87F7-D031F4B942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4766" name="Text Box 50">
              <a:extLst>
                <a:ext uri="{FF2B5EF4-FFF2-40B4-BE49-F238E27FC236}">
                  <a16:creationId xmlns:a16="http://schemas.microsoft.com/office/drawing/2014/main" id="{C470EF5D-F2F3-D84C-9207-283722795A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4767" name="Group 51">
              <a:extLst>
                <a:ext uri="{FF2B5EF4-FFF2-40B4-BE49-F238E27FC236}">
                  <a16:creationId xmlns:a16="http://schemas.microsoft.com/office/drawing/2014/main" id="{EF10F2F5-AFDF-E64A-8A68-6ED45C5531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14783" name="Group 52">
                <a:extLst>
                  <a:ext uri="{FF2B5EF4-FFF2-40B4-BE49-F238E27FC236}">
                    <a16:creationId xmlns:a16="http://schemas.microsoft.com/office/drawing/2014/main" id="{A48EAAC8-E402-4C4F-8982-DAEF4B963A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4785" name="Rectangle 53">
                  <a:extLst>
                    <a:ext uri="{FF2B5EF4-FFF2-40B4-BE49-F238E27FC236}">
                      <a16:creationId xmlns:a16="http://schemas.microsoft.com/office/drawing/2014/main" id="{CAA1B645-C6B4-9C42-9A43-E41FF564D2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4786" name="Line 54">
                  <a:extLst>
                    <a:ext uri="{FF2B5EF4-FFF2-40B4-BE49-F238E27FC236}">
                      <a16:creationId xmlns:a16="http://schemas.microsoft.com/office/drawing/2014/main" id="{13EE12E5-3718-934D-835F-4704BE1997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4784" name="Line 55">
                <a:extLst>
                  <a:ext uri="{FF2B5EF4-FFF2-40B4-BE49-F238E27FC236}">
                    <a16:creationId xmlns:a16="http://schemas.microsoft.com/office/drawing/2014/main" id="{00159618-D031-D743-ADBB-DE1F17D773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4768" name="Group 56">
              <a:extLst>
                <a:ext uri="{FF2B5EF4-FFF2-40B4-BE49-F238E27FC236}">
                  <a16:creationId xmlns:a16="http://schemas.microsoft.com/office/drawing/2014/main" id="{209883C9-15D1-3F49-9D04-8FF9EE871A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14779" name="Group 57">
                <a:extLst>
                  <a:ext uri="{FF2B5EF4-FFF2-40B4-BE49-F238E27FC236}">
                    <a16:creationId xmlns:a16="http://schemas.microsoft.com/office/drawing/2014/main" id="{3809E06D-5218-E94D-A5FD-CEE6062729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4781" name="Rectangle 58">
                  <a:extLst>
                    <a:ext uri="{FF2B5EF4-FFF2-40B4-BE49-F238E27FC236}">
                      <a16:creationId xmlns:a16="http://schemas.microsoft.com/office/drawing/2014/main" id="{D4F94295-B860-2242-811E-B89D0B08F4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4782" name="Line 59">
                  <a:extLst>
                    <a:ext uri="{FF2B5EF4-FFF2-40B4-BE49-F238E27FC236}">
                      <a16:creationId xmlns:a16="http://schemas.microsoft.com/office/drawing/2014/main" id="{AA9DED26-C7F6-BF4C-B14F-61DC52F1B6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4780" name="Line 60">
                <a:extLst>
                  <a:ext uri="{FF2B5EF4-FFF2-40B4-BE49-F238E27FC236}">
                    <a16:creationId xmlns:a16="http://schemas.microsoft.com/office/drawing/2014/main" id="{39EC8619-C2B8-CF47-9C95-3E38FD9FE9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4769" name="Line 61">
              <a:extLst>
                <a:ext uri="{FF2B5EF4-FFF2-40B4-BE49-F238E27FC236}">
                  <a16:creationId xmlns:a16="http://schemas.microsoft.com/office/drawing/2014/main" id="{1CD0F339-35E5-0343-8B7B-70576FA32D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70" name="Text Box 62">
              <a:extLst>
                <a:ext uri="{FF2B5EF4-FFF2-40B4-BE49-F238E27FC236}">
                  <a16:creationId xmlns:a16="http://schemas.microsoft.com/office/drawing/2014/main" id="{095D6A82-81CD-234F-B62C-E9E0E8B9BF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14771" name="Group 63">
              <a:extLst>
                <a:ext uri="{FF2B5EF4-FFF2-40B4-BE49-F238E27FC236}">
                  <a16:creationId xmlns:a16="http://schemas.microsoft.com/office/drawing/2014/main" id="{D243B208-B3CA-6D4D-8155-C0E65DC7D5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14773" name="Text Box 64">
                <a:extLst>
                  <a:ext uri="{FF2B5EF4-FFF2-40B4-BE49-F238E27FC236}">
                    <a16:creationId xmlns:a16="http://schemas.microsoft.com/office/drawing/2014/main" id="{88470AAB-0B8D-DB41-917E-C81020C44E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4774" name="Text Box 65">
                <a:extLst>
                  <a:ext uri="{FF2B5EF4-FFF2-40B4-BE49-F238E27FC236}">
                    <a16:creationId xmlns:a16="http://schemas.microsoft.com/office/drawing/2014/main" id="{84352BC2-320F-FC49-A3B1-DB7C8240F4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14775" name="Text Box 66">
                <a:extLst>
                  <a:ext uri="{FF2B5EF4-FFF2-40B4-BE49-F238E27FC236}">
                    <a16:creationId xmlns:a16="http://schemas.microsoft.com/office/drawing/2014/main" id="{D4E459DE-48CB-AD4C-BFDF-130D204079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14776" name="Text Box 67">
                <a:extLst>
                  <a:ext uri="{FF2B5EF4-FFF2-40B4-BE49-F238E27FC236}">
                    <a16:creationId xmlns:a16="http://schemas.microsoft.com/office/drawing/2014/main" id="{94175252-F180-4543-BC71-EC8FE69997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14777" name="Text Box 68">
                <a:extLst>
                  <a:ext uri="{FF2B5EF4-FFF2-40B4-BE49-F238E27FC236}">
                    <a16:creationId xmlns:a16="http://schemas.microsoft.com/office/drawing/2014/main" id="{64FEAF79-9A6F-2E45-8CAF-4CB11BF6B9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4778" name="Text Box 69">
                <a:extLst>
                  <a:ext uri="{FF2B5EF4-FFF2-40B4-BE49-F238E27FC236}">
                    <a16:creationId xmlns:a16="http://schemas.microsoft.com/office/drawing/2014/main" id="{1A704D07-46A4-544C-9B8E-9725BCBEFF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14772" name="Text Box 70">
              <a:extLst>
                <a:ext uri="{FF2B5EF4-FFF2-40B4-BE49-F238E27FC236}">
                  <a16:creationId xmlns:a16="http://schemas.microsoft.com/office/drawing/2014/main" id="{6CFB5A8E-32ED-024B-B6A3-990E4EA4DD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14690" name="Text Box 71">
            <a:extLst>
              <a:ext uri="{FF2B5EF4-FFF2-40B4-BE49-F238E27FC236}">
                <a16:creationId xmlns:a16="http://schemas.microsoft.com/office/drawing/2014/main" id="{98EF9AAD-5E8B-6346-B969-1ED1BC368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9300" y="6076950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4691" name="Group 72">
            <a:extLst>
              <a:ext uri="{FF2B5EF4-FFF2-40B4-BE49-F238E27FC236}">
                <a16:creationId xmlns:a16="http://schemas.microsoft.com/office/drawing/2014/main" id="{BA0A6822-F887-AD42-B040-C6B24BD4F3F6}"/>
              </a:ext>
            </a:extLst>
          </p:cNvPr>
          <p:cNvGrpSpPr>
            <a:grpSpLocks/>
          </p:cNvGrpSpPr>
          <p:nvPr/>
        </p:nvGrpSpPr>
        <p:grpSpPr bwMode="auto">
          <a:xfrm>
            <a:off x="5191125" y="3875088"/>
            <a:ext cx="1417638" cy="1778000"/>
            <a:chOff x="3396" y="2541"/>
            <a:chExt cx="893" cy="1120"/>
          </a:xfrm>
        </p:grpSpPr>
        <p:sp>
          <p:nvSpPr>
            <p:cNvPr id="114719" name="Rectangle 73">
              <a:extLst>
                <a:ext uri="{FF2B5EF4-FFF2-40B4-BE49-F238E27FC236}">
                  <a16:creationId xmlns:a16="http://schemas.microsoft.com/office/drawing/2014/main" id="{86C24F10-DC19-2D40-B5DE-025128707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14720" name="Group 74">
              <a:extLst>
                <a:ext uri="{FF2B5EF4-FFF2-40B4-BE49-F238E27FC236}">
                  <a16:creationId xmlns:a16="http://schemas.microsoft.com/office/drawing/2014/main" id="{C5807A9C-96D8-4944-AD8B-ED6D7E0586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14723" name="Rectangle 75">
                <a:extLst>
                  <a:ext uri="{FF2B5EF4-FFF2-40B4-BE49-F238E27FC236}">
                    <a16:creationId xmlns:a16="http://schemas.microsoft.com/office/drawing/2014/main" id="{A69A848C-2F45-7343-A36E-ED1A6B67B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4724" name="Group 76">
                <a:extLst>
                  <a:ext uri="{FF2B5EF4-FFF2-40B4-BE49-F238E27FC236}">
                    <a16:creationId xmlns:a16="http://schemas.microsoft.com/office/drawing/2014/main" id="{59576AF1-FDBC-3742-AD03-D2F23FF013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14727" name="Group 77">
                  <a:extLst>
                    <a:ext uri="{FF2B5EF4-FFF2-40B4-BE49-F238E27FC236}">
                      <a16:creationId xmlns:a16="http://schemas.microsoft.com/office/drawing/2014/main" id="{22C54FDA-9B10-A843-A966-599989DC9B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14732" name="Line 78">
                    <a:extLst>
                      <a:ext uri="{FF2B5EF4-FFF2-40B4-BE49-F238E27FC236}">
                        <a16:creationId xmlns:a16="http://schemas.microsoft.com/office/drawing/2014/main" id="{4355CE4F-1727-554F-B9A1-C307AD134D5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733" name="Line 79">
                    <a:extLst>
                      <a:ext uri="{FF2B5EF4-FFF2-40B4-BE49-F238E27FC236}">
                        <a16:creationId xmlns:a16="http://schemas.microsoft.com/office/drawing/2014/main" id="{95C8E723-D7F7-1644-BBB8-C160590B123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734" name="Line 80">
                    <a:extLst>
                      <a:ext uri="{FF2B5EF4-FFF2-40B4-BE49-F238E27FC236}">
                        <a16:creationId xmlns:a16="http://schemas.microsoft.com/office/drawing/2014/main" id="{8C482A21-8DEC-CD46-A344-A2C0E4AED2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735" name="Line 81">
                    <a:extLst>
                      <a:ext uri="{FF2B5EF4-FFF2-40B4-BE49-F238E27FC236}">
                        <a16:creationId xmlns:a16="http://schemas.microsoft.com/office/drawing/2014/main" id="{D8F40919-208E-8244-823D-9896E8AE922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736" name="Line 82">
                    <a:extLst>
                      <a:ext uri="{FF2B5EF4-FFF2-40B4-BE49-F238E27FC236}">
                        <a16:creationId xmlns:a16="http://schemas.microsoft.com/office/drawing/2014/main" id="{62399C25-5115-E045-A3D3-3554C5F3DAC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737" name="Line 83">
                    <a:extLst>
                      <a:ext uri="{FF2B5EF4-FFF2-40B4-BE49-F238E27FC236}">
                        <a16:creationId xmlns:a16="http://schemas.microsoft.com/office/drawing/2014/main" id="{B3165170-9B62-1740-9FDB-005920B44C8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738" name="Line 84">
                    <a:extLst>
                      <a:ext uri="{FF2B5EF4-FFF2-40B4-BE49-F238E27FC236}">
                        <a16:creationId xmlns:a16="http://schemas.microsoft.com/office/drawing/2014/main" id="{BF28C5CC-9F01-8041-AFCC-695BA7BF74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4728" name="Text Box 85">
                  <a:extLst>
                    <a:ext uri="{FF2B5EF4-FFF2-40B4-BE49-F238E27FC236}">
                      <a16:creationId xmlns:a16="http://schemas.microsoft.com/office/drawing/2014/main" id="{CAD17F9C-4C79-2442-85DB-2751582CF62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4729" name="Text Box 86">
                  <a:extLst>
                    <a:ext uri="{FF2B5EF4-FFF2-40B4-BE49-F238E27FC236}">
                      <a16:creationId xmlns:a16="http://schemas.microsoft.com/office/drawing/2014/main" id="{5AA7FEDE-BD35-B24B-89D9-FBA71272E92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4730" name="Text Box 87">
                  <a:extLst>
                    <a:ext uri="{FF2B5EF4-FFF2-40B4-BE49-F238E27FC236}">
                      <a16:creationId xmlns:a16="http://schemas.microsoft.com/office/drawing/2014/main" id="{8E2A4A05-E7B5-4B44-B453-D736264655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4731" name="Text Box 88">
                  <a:extLst>
                    <a:ext uri="{FF2B5EF4-FFF2-40B4-BE49-F238E27FC236}">
                      <a16:creationId xmlns:a16="http://schemas.microsoft.com/office/drawing/2014/main" id="{8F0FAA69-D217-0144-A772-E88A03AAA14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4725" name="Line 89">
                <a:extLst>
                  <a:ext uri="{FF2B5EF4-FFF2-40B4-BE49-F238E27FC236}">
                    <a16:creationId xmlns:a16="http://schemas.microsoft.com/office/drawing/2014/main" id="{88BCB16C-18A2-D646-8DB0-B39238F56B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4726" name="Text Box 90">
                <a:extLst>
                  <a:ext uri="{FF2B5EF4-FFF2-40B4-BE49-F238E27FC236}">
                    <a16:creationId xmlns:a16="http://schemas.microsoft.com/office/drawing/2014/main" id="{86595D2D-AD69-374C-8CAA-56790DEC2D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4721" name="Text Box 91">
              <a:extLst>
                <a:ext uri="{FF2B5EF4-FFF2-40B4-BE49-F238E27FC236}">
                  <a16:creationId xmlns:a16="http://schemas.microsoft.com/office/drawing/2014/main" id="{91389DC5-1467-5E4D-A0EE-EEEC05E2D0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4722" name="Text Box 92">
              <a:extLst>
                <a:ext uri="{FF2B5EF4-FFF2-40B4-BE49-F238E27FC236}">
                  <a16:creationId xmlns:a16="http://schemas.microsoft.com/office/drawing/2014/main" id="{B8AFC7FB-D401-2543-A3FC-B0788AA502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4692" name="Group 94">
            <a:extLst>
              <a:ext uri="{FF2B5EF4-FFF2-40B4-BE49-F238E27FC236}">
                <a16:creationId xmlns:a16="http://schemas.microsoft.com/office/drawing/2014/main" id="{5F2BDD32-D353-654D-AC5A-7C6BD3FFE7B6}"/>
              </a:ext>
            </a:extLst>
          </p:cNvPr>
          <p:cNvGrpSpPr>
            <a:grpSpLocks/>
          </p:cNvGrpSpPr>
          <p:nvPr/>
        </p:nvGrpSpPr>
        <p:grpSpPr bwMode="auto">
          <a:xfrm>
            <a:off x="6723063" y="1098550"/>
            <a:ext cx="395287" cy="477838"/>
            <a:chOff x="2767" y="2166"/>
            <a:chExt cx="249" cy="301"/>
          </a:xfrm>
        </p:grpSpPr>
        <p:sp>
          <p:nvSpPr>
            <p:cNvPr id="114717" name="Line 95">
              <a:extLst>
                <a:ext uri="{FF2B5EF4-FFF2-40B4-BE49-F238E27FC236}">
                  <a16:creationId xmlns:a16="http://schemas.microsoft.com/office/drawing/2014/main" id="{218DD870-30F1-CF49-93A2-26B35087E7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18" name="Text Box 96">
              <a:extLst>
                <a:ext uri="{FF2B5EF4-FFF2-40B4-BE49-F238E27FC236}">
                  <a16:creationId xmlns:a16="http://schemas.microsoft.com/office/drawing/2014/main" id="{88823DDC-D09D-454D-98F3-87E176789C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14693" name="Text Box 97">
            <a:extLst>
              <a:ext uri="{FF2B5EF4-FFF2-40B4-BE49-F238E27FC236}">
                <a16:creationId xmlns:a16="http://schemas.microsoft.com/office/drawing/2014/main" id="{6F0FAE23-9326-0B47-B2A0-0826C8FBF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725" y="526573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4694" name="Group 98">
            <a:extLst>
              <a:ext uri="{FF2B5EF4-FFF2-40B4-BE49-F238E27FC236}">
                <a16:creationId xmlns:a16="http://schemas.microsoft.com/office/drawing/2014/main" id="{A06A3565-2B6F-1C45-BAE4-520DAFA61757}"/>
              </a:ext>
            </a:extLst>
          </p:cNvPr>
          <p:cNvGrpSpPr>
            <a:grpSpLocks/>
          </p:cNvGrpSpPr>
          <p:nvPr/>
        </p:nvGrpSpPr>
        <p:grpSpPr bwMode="auto">
          <a:xfrm>
            <a:off x="4460875" y="4784725"/>
            <a:ext cx="763588" cy="396875"/>
            <a:chOff x="1441" y="3261"/>
            <a:chExt cx="481" cy="250"/>
          </a:xfrm>
        </p:grpSpPr>
        <p:sp>
          <p:nvSpPr>
            <p:cNvPr id="114715" name="Line 99">
              <a:extLst>
                <a:ext uri="{FF2B5EF4-FFF2-40B4-BE49-F238E27FC236}">
                  <a16:creationId xmlns:a16="http://schemas.microsoft.com/office/drawing/2014/main" id="{35E22FCF-97D1-364B-8FEF-5FD96CBD96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16" name="Text Box 100">
              <a:extLst>
                <a:ext uri="{FF2B5EF4-FFF2-40B4-BE49-F238E27FC236}">
                  <a16:creationId xmlns:a16="http://schemas.microsoft.com/office/drawing/2014/main" id="{35A6408B-4F7A-B543-AD3D-8C6C90E2B5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14695" name="Text Box 101">
            <a:extLst>
              <a:ext uri="{FF2B5EF4-FFF2-40B4-BE49-F238E27FC236}">
                <a16:creationId xmlns:a16="http://schemas.microsoft.com/office/drawing/2014/main" id="{3F3E9E1C-76F3-7348-9229-53B7D86A8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1650" y="494823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6929014E-F50A-8745-ABC0-E3CF65DE11A5}"/>
              </a:ext>
            </a:extLst>
          </p:cNvPr>
          <p:cNvSpPr/>
          <p:nvPr/>
        </p:nvSpPr>
        <p:spPr>
          <a:xfrm>
            <a:off x="38032" y="138221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E6612371-7051-F34E-ACA6-F65A07F64A24}"/>
              </a:ext>
            </a:extLst>
          </p:cNvPr>
          <p:cNvSpPr/>
          <p:nvPr/>
        </p:nvSpPr>
        <p:spPr>
          <a:xfrm>
            <a:off x="2727325" y="4210050"/>
            <a:ext cx="5222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AppleSystemUIFont"/>
              </a:rPr>
              <a:t>k=3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256FF015-B063-1E45-A0F3-6841ADE4D2CD}"/>
              </a:ext>
            </a:extLst>
          </p:cNvPr>
          <p:cNvSpPr/>
          <p:nvPr/>
        </p:nvSpPr>
        <p:spPr>
          <a:xfrm>
            <a:off x="2490788" y="4519613"/>
            <a:ext cx="120491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g[</a:t>
            </a:r>
            <a:r>
              <a:rPr lang="en-US" altLang="zh-CN" kern="0" dirty="0">
                <a:solidFill>
                  <a:srgbClr val="C00000"/>
                </a:solidFill>
                <a:latin typeface="AppleSystemUIFont"/>
                <a:ea typeface=".PingFang SC"/>
                <a:cs typeface="AppleSystemUIFont"/>
              </a:rPr>
              <a:t>3</a:t>
            </a: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solidFill>
                  <a:srgbClr val="C00000"/>
                </a:solidFill>
                <a:latin typeface="AppleSystemUIFont"/>
                <a:ea typeface=".PingFang SC"/>
                <a:cs typeface="AppleSystemUIFont"/>
              </a:rPr>
              <a:t>.in=1-1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4771203C-30F2-1F44-844A-1628187CB38F}"/>
              </a:ext>
            </a:extLst>
          </p:cNvPr>
          <p:cNvSpPr/>
          <p:nvPr/>
        </p:nvSpPr>
        <p:spPr>
          <a:xfrm>
            <a:off x="3011488" y="5040313"/>
            <a:ext cx="763587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入栈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114700" name="组合 105">
            <a:extLst>
              <a:ext uri="{FF2B5EF4-FFF2-40B4-BE49-F238E27FC236}">
                <a16:creationId xmlns:a16="http://schemas.microsoft.com/office/drawing/2014/main" id="{7780BFFB-3979-0841-BC8F-B1960E57580D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14701" name="Oval 5">
              <a:extLst>
                <a:ext uri="{FF2B5EF4-FFF2-40B4-BE49-F238E27FC236}">
                  <a16:creationId xmlns:a16="http://schemas.microsoft.com/office/drawing/2014/main" id="{22772608-FE4F-8C46-89EE-DB08C9D5F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4702" name="Oval 6">
              <a:extLst>
                <a:ext uri="{FF2B5EF4-FFF2-40B4-BE49-F238E27FC236}">
                  <a16:creationId xmlns:a16="http://schemas.microsoft.com/office/drawing/2014/main" id="{CC274F92-DB49-E74E-926C-6EC6C4A5D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4703" name="Oval 7">
              <a:extLst>
                <a:ext uri="{FF2B5EF4-FFF2-40B4-BE49-F238E27FC236}">
                  <a16:creationId xmlns:a16="http://schemas.microsoft.com/office/drawing/2014/main" id="{93BA9F87-5088-FD44-BFFE-2307ACC60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4704" name="Oval 8">
              <a:extLst>
                <a:ext uri="{FF2B5EF4-FFF2-40B4-BE49-F238E27FC236}">
                  <a16:creationId xmlns:a16="http://schemas.microsoft.com/office/drawing/2014/main" id="{F0E79633-3D99-AC47-8D69-F07024464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4705" name="Oval 9">
              <a:extLst>
                <a:ext uri="{FF2B5EF4-FFF2-40B4-BE49-F238E27FC236}">
                  <a16:creationId xmlns:a16="http://schemas.microsoft.com/office/drawing/2014/main" id="{F0B53EF4-5E0C-D74A-AFB7-83735D93C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4706" name="Oval 10">
              <a:extLst>
                <a:ext uri="{FF2B5EF4-FFF2-40B4-BE49-F238E27FC236}">
                  <a16:creationId xmlns:a16="http://schemas.microsoft.com/office/drawing/2014/main" id="{458BCFBE-FA9A-F84C-AE2D-8143164CA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4707" name="Line 11">
              <a:extLst>
                <a:ext uri="{FF2B5EF4-FFF2-40B4-BE49-F238E27FC236}">
                  <a16:creationId xmlns:a16="http://schemas.microsoft.com/office/drawing/2014/main" id="{0E3851BD-66BB-BA48-95F1-DF8A09CC61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08" name="Line 12">
              <a:extLst>
                <a:ext uri="{FF2B5EF4-FFF2-40B4-BE49-F238E27FC236}">
                  <a16:creationId xmlns:a16="http://schemas.microsoft.com/office/drawing/2014/main" id="{A0F3B898-E94F-6A44-8DBA-5D82E3D247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09" name="Line 13">
              <a:extLst>
                <a:ext uri="{FF2B5EF4-FFF2-40B4-BE49-F238E27FC236}">
                  <a16:creationId xmlns:a16="http://schemas.microsoft.com/office/drawing/2014/main" id="{D4BA8473-51C2-3E4B-915C-443348AF9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10" name="Line 14">
              <a:extLst>
                <a:ext uri="{FF2B5EF4-FFF2-40B4-BE49-F238E27FC236}">
                  <a16:creationId xmlns:a16="http://schemas.microsoft.com/office/drawing/2014/main" id="{BF97DCEA-3BE2-694B-BA65-A177929BA0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11" name="Line 15">
              <a:extLst>
                <a:ext uri="{FF2B5EF4-FFF2-40B4-BE49-F238E27FC236}">
                  <a16:creationId xmlns:a16="http://schemas.microsoft.com/office/drawing/2014/main" id="{E8683BDC-9E2B-6D4E-B6C4-6E930446C8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12" name="Line 16">
              <a:extLst>
                <a:ext uri="{FF2B5EF4-FFF2-40B4-BE49-F238E27FC236}">
                  <a16:creationId xmlns:a16="http://schemas.microsoft.com/office/drawing/2014/main" id="{C16E8780-F91D-554B-A421-C2041A71C0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13" name="Line 17">
              <a:extLst>
                <a:ext uri="{FF2B5EF4-FFF2-40B4-BE49-F238E27FC236}">
                  <a16:creationId xmlns:a16="http://schemas.microsoft.com/office/drawing/2014/main" id="{45249A6E-D2F7-604E-BB7A-AAE962B4C1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4714" name="Line 18">
              <a:extLst>
                <a:ext uri="{FF2B5EF4-FFF2-40B4-BE49-F238E27FC236}">
                  <a16:creationId xmlns:a16="http://schemas.microsoft.com/office/drawing/2014/main" id="{91598E7A-61EF-C040-9107-9EA26F63E2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75B343-8B2A-8944-83E1-8BC13B26BB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71235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13" name="Group 2">
            <a:extLst>
              <a:ext uri="{FF2B5EF4-FFF2-40B4-BE49-F238E27FC236}">
                <a16:creationId xmlns:a16="http://schemas.microsoft.com/office/drawing/2014/main" id="{C17844D0-C9DC-904E-81CE-68677CA41363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160338"/>
            <a:ext cx="5686425" cy="3021012"/>
            <a:chOff x="2011" y="337"/>
            <a:chExt cx="3582" cy="1903"/>
          </a:xfrm>
        </p:grpSpPr>
        <p:sp>
          <p:nvSpPr>
            <p:cNvPr id="115761" name="Rectangle 3">
              <a:extLst>
                <a:ext uri="{FF2B5EF4-FFF2-40B4-BE49-F238E27FC236}">
                  <a16:creationId xmlns:a16="http://schemas.microsoft.com/office/drawing/2014/main" id="{C82524EE-E664-3B44-B796-61AE52BD6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15762" name="Line 4">
              <a:extLst>
                <a:ext uri="{FF2B5EF4-FFF2-40B4-BE49-F238E27FC236}">
                  <a16:creationId xmlns:a16="http://schemas.microsoft.com/office/drawing/2014/main" id="{52D2544F-73B6-A942-B796-BAE804A491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63" name="Line 5">
              <a:extLst>
                <a:ext uri="{FF2B5EF4-FFF2-40B4-BE49-F238E27FC236}">
                  <a16:creationId xmlns:a16="http://schemas.microsoft.com/office/drawing/2014/main" id="{02D9EA88-1189-884F-980E-186EC3E622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64" name="Line 6">
              <a:extLst>
                <a:ext uri="{FF2B5EF4-FFF2-40B4-BE49-F238E27FC236}">
                  <a16:creationId xmlns:a16="http://schemas.microsoft.com/office/drawing/2014/main" id="{D0E9077F-9FFB-B947-9408-A868260E46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65" name="Line 7">
              <a:extLst>
                <a:ext uri="{FF2B5EF4-FFF2-40B4-BE49-F238E27FC236}">
                  <a16:creationId xmlns:a16="http://schemas.microsoft.com/office/drawing/2014/main" id="{DB84FA4B-0621-D841-8FB7-212A4CE368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66" name="Text Box 8">
              <a:extLst>
                <a:ext uri="{FF2B5EF4-FFF2-40B4-BE49-F238E27FC236}">
                  <a16:creationId xmlns:a16="http://schemas.microsoft.com/office/drawing/2014/main" id="{059E0CAA-AF27-074F-B98A-5506C9011F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5767" name="Text Box 9">
              <a:extLst>
                <a:ext uri="{FF2B5EF4-FFF2-40B4-BE49-F238E27FC236}">
                  <a16:creationId xmlns:a16="http://schemas.microsoft.com/office/drawing/2014/main" id="{BFC216CE-A8B9-D245-AEFA-A31675D34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5768" name="Text Box 10">
              <a:extLst>
                <a:ext uri="{FF2B5EF4-FFF2-40B4-BE49-F238E27FC236}">
                  <a16:creationId xmlns:a16="http://schemas.microsoft.com/office/drawing/2014/main" id="{14624286-F437-2C40-B75C-F7E4FCCFC4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5769" name="Text Box 11">
              <a:extLst>
                <a:ext uri="{FF2B5EF4-FFF2-40B4-BE49-F238E27FC236}">
                  <a16:creationId xmlns:a16="http://schemas.microsoft.com/office/drawing/2014/main" id="{AB1EA00B-8EF9-CA42-9F23-9691ECB0CB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5770" name="Text Box 12">
              <a:extLst>
                <a:ext uri="{FF2B5EF4-FFF2-40B4-BE49-F238E27FC236}">
                  <a16:creationId xmlns:a16="http://schemas.microsoft.com/office/drawing/2014/main" id="{39A802A1-FF32-A444-A461-2FCA758A77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5771" name="Text Box 13">
              <a:extLst>
                <a:ext uri="{FF2B5EF4-FFF2-40B4-BE49-F238E27FC236}">
                  <a16:creationId xmlns:a16="http://schemas.microsoft.com/office/drawing/2014/main" id="{45A774F3-6269-924E-91E0-41A69FF514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15772" name="Group 14">
              <a:extLst>
                <a:ext uri="{FF2B5EF4-FFF2-40B4-BE49-F238E27FC236}">
                  <a16:creationId xmlns:a16="http://schemas.microsoft.com/office/drawing/2014/main" id="{AD86F954-E136-1B47-88DB-48AB879318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15827" name="Rectangle 15">
                <a:extLst>
                  <a:ext uri="{FF2B5EF4-FFF2-40B4-BE49-F238E27FC236}">
                    <a16:creationId xmlns:a16="http://schemas.microsoft.com/office/drawing/2014/main" id="{5C902F67-1C12-8547-8F88-6D82678E2F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5828" name="Line 16">
                <a:extLst>
                  <a:ext uri="{FF2B5EF4-FFF2-40B4-BE49-F238E27FC236}">
                    <a16:creationId xmlns:a16="http://schemas.microsoft.com/office/drawing/2014/main" id="{346B11E2-8460-BC4B-A00F-C3E7CC8851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5773" name="Group 17">
              <a:extLst>
                <a:ext uri="{FF2B5EF4-FFF2-40B4-BE49-F238E27FC236}">
                  <a16:creationId xmlns:a16="http://schemas.microsoft.com/office/drawing/2014/main" id="{BCAC020E-3C02-EF46-BAB9-B14865B6AE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15825" name="Rectangle 18">
                <a:extLst>
                  <a:ext uri="{FF2B5EF4-FFF2-40B4-BE49-F238E27FC236}">
                    <a16:creationId xmlns:a16="http://schemas.microsoft.com/office/drawing/2014/main" id="{A9FC4D16-E5A9-2940-A1ED-731F5A82CC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5826" name="Line 19">
                <a:extLst>
                  <a:ext uri="{FF2B5EF4-FFF2-40B4-BE49-F238E27FC236}">
                    <a16:creationId xmlns:a16="http://schemas.microsoft.com/office/drawing/2014/main" id="{0E3AEB65-80D1-4243-8DD5-865E2986B6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5774" name="Group 20">
              <a:extLst>
                <a:ext uri="{FF2B5EF4-FFF2-40B4-BE49-F238E27FC236}">
                  <a16:creationId xmlns:a16="http://schemas.microsoft.com/office/drawing/2014/main" id="{921090A2-18BE-D841-AAAD-F78A9D86DB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15821" name="Group 21">
                <a:extLst>
                  <a:ext uri="{FF2B5EF4-FFF2-40B4-BE49-F238E27FC236}">
                    <a16:creationId xmlns:a16="http://schemas.microsoft.com/office/drawing/2014/main" id="{8F786412-B405-9045-8F93-8C7F5BBDA7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5823" name="Rectangle 22">
                  <a:extLst>
                    <a:ext uri="{FF2B5EF4-FFF2-40B4-BE49-F238E27FC236}">
                      <a16:creationId xmlns:a16="http://schemas.microsoft.com/office/drawing/2014/main" id="{7C151B73-1694-BD4B-B7B8-BE6EF556D4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5824" name="Line 23">
                  <a:extLst>
                    <a:ext uri="{FF2B5EF4-FFF2-40B4-BE49-F238E27FC236}">
                      <a16:creationId xmlns:a16="http://schemas.microsoft.com/office/drawing/2014/main" id="{B9980818-7184-EE46-8BFA-035875E195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5822" name="Line 24">
                <a:extLst>
                  <a:ext uri="{FF2B5EF4-FFF2-40B4-BE49-F238E27FC236}">
                    <a16:creationId xmlns:a16="http://schemas.microsoft.com/office/drawing/2014/main" id="{44387A19-5662-A74E-9E65-4723669971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5775" name="Group 25">
              <a:extLst>
                <a:ext uri="{FF2B5EF4-FFF2-40B4-BE49-F238E27FC236}">
                  <a16:creationId xmlns:a16="http://schemas.microsoft.com/office/drawing/2014/main" id="{7BF9952C-B56D-5940-BA5D-749779CFCB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15817" name="Group 26">
                <a:extLst>
                  <a:ext uri="{FF2B5EF4-FFF2-40B4-BE49-F238E27FC236}">
                    <a16:creationId xmlns:a16="http://schemas.microsoft.com/office/drawing/2014/main" id="{472D2638-398E-FA4E-AFF1-9B555E312E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5819" name="Rectangle 27">
                  <a:extLst>
                    <a:ext uri="{FF2B5EF4-FFF2-40B4-BE49-F238E27FC236}">
                      <a16:creationId xmlns:a16="http://schemas.microsoft.com/office/drawing/2014/main" id="{C66AF623-8AD1-6147-BDFD-FC16BA2BE2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15820" name="Line 28">
                  <a:extLst>
                    <a:ext uri="{FF2B5EF4-FFF2-40B4-BE49-F238E27FC236}">
                      <a16:creationId xmlns:a16="http://schemas.microsoft.com/office/drawing/2014/main" id="{7ADCBD02-687F-784C-A71C-36A77DCFA1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5818" name="Line 29">
                <a:extLst>
                  <a:ext uri="{FF2B5EF4-FFF2-40B4-BE49-F238E27FC236}">
                    <a16:creationId xmlns:a16="http://schemas.microsoft.com/office/drawing/2014/main" id="{CAA2F00C-2DA2-1B44-8943-F5423B0FAC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5776" name="Line 30">
              <a:extLst>
                <a:ext uri="{FF2B5EF4-FFF2-40B4-BE49-F238E27FC236}">
                  <a16:creationId xmlns:a16="http://schemas.microsoft.com/office/drawing/2014/main" id="{A477E9AC-F3D8-3F40-875D-427F8D9414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77" name="Line 31">
              <a:extLst>
                <a:ext uri="{FF2B5EF4-FFF2-40B4-BE49-F238E27FC236}">
                  <a16:creationId xmlns:a16="http://schemas.microsoft.com/office/drawing/2014/main" id="{20516031-6664-FA44-A29C-1F7D5B2D84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5778" name="Text Box 32">
              <a:extLst>
                <a:ext uri="{FF2B5EF4-FFF2-40B4-BE49-F238E27FC236}">
                  <a16:creationId xmlns:a16="http://schemas.microsoft.com/office/drawing/2014/main" id="{0A65A648-8B4E-F44E-94F7-7D5AA4DE4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5779" name="Text Box 33">
              <a:extLst>
                <a:ext uri="{FF2B5EF4-FFF2-40B4-BE49-F238E27FC236}">
                  <a16:creationId xmlns:a16="http://schemas.microsoft.com/office/drawing/2014/main" id="{031874AC-186C-EE4F-9DE3-3BA03315FC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5780" name="Text Box 34">
              <a:extLst>
                <a:ext uri="{FF2B5EF4-FFF2-40B4-BE49-F238E27FC236}">
                  <a16:creationId xmlns:a16="http://schemas.microsoft.com/office/drawing/2014/main" id="{FDCEDC95-3B98-CF45-8731-BCC11BCDAF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5781" name="Text Box 35">
              <a:extLst>
                <a:ext uri="{FF2B5EF4-FFF2-40B4-BE49-F238E27FC236}">
                  <a16:creationId xmlns:a16="http://schemas.microsoft.com/office/drawing/2014/main" id="{E0115109-75D5-DA45-93C7-A7D4F4DD39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15782" name="Text Box 36">
              <a:extLst>
                <a:ext uri="{FF2B5EF4-FFF2-40B4-BE49-F238E27FC236}">
                  <a16:creationId xmlns:a16="http://schemas.microsoft.com/office/drawing/2014/main" id="{E2D72D1D-86C2-3E40-8C12-5A39474FD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15783" name="Line 37">
              <a:extLst>
                <a:ext uri="{FF2B5EF4-FFF2-40B4-BE49-F238E27FC236}">
                  <a16:creationId xmlns:a16="http://schemas.microsoft.com/office/drawing/2014/main" id="{9671CD7F-B9E6-DD4D-9563-E611C891EE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84" name="Text Box 38">
              <a:extLst>
                <a:ext uri="{FF2B5EF4-FFF2-40B4-BE49-F238E27FC236}">
                  <a16:creationId xmlns:a16="http://schemas.microsoft.com/office/drawing/2014/main" id="{B10E9267-A3E1-544B-878E-0729577020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5785" name="Text Box 39">
              <a:extLst>
                <a:ext uri="{FF2B5EF4-FFF2-40B4-BE49-F238E27FC236}">
                  <a16:creationId xmlns:a16="http://schemas.microsoft.com/office/drawing/2014/main" id="{B7E01369-8756-5C45-99E7-46DDE7CEB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5786" name="Group 40">
              <a:extLst>
                <a:ext uri="{FF2B5EF4-FFF2-40B4-BE49-F238E27FC236}">
                  <a16:creationId xmlns:a16="http://schemas.microsoft.com/office/drawing/2014/main" id="{8BCEAE80-A990-D04E-8D60-C49C4FCDC3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15813" name="Group 41">
                <a:extLst>
                  <a:ext uri="{FF2B5EF4-FFF2-40B4-BE49-F238E27FC236}">
                    <a16:creationId xmlns:a16="http://schemas.microsoft.com/office/drawing/2014/main" id="{CA0D4DB8-D86A-F740-A3E7-86C423EA7E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5815" name="Rectangle 42">
                  <a:extLst>
                    <a:ext uri="{FF2B5EF4-FFF2-40B4-BE49-F238E27FC236}">
                      <a16:creationId xmlns:a16="http://schemas.microsoft.com/office/drawing/2014/main" id="{8BD6C2DC-170D-664D-A841-D1F74BA69F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5816" name="Line 43">
                  <a:extLst>
                    <a:ext uri="{FF2B5EF4-FFF2-40B4-BE49-F238E27FC236}">
                      <a16:creationId xmlns:a16="http://schemas.microsoft.com/office/drawing/2014/main" id="{594A3311-D5B3-8F43-8D8F-814DB70DB7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5814" name="Line 44">
                <a:extLst>
                  <a:ext uri="{FF2B5EF4-FFF2-40B4-BE49-F238E27FC236}">
                    <a16:creationId xmlns:a16="http://schemas.microsoft.com/office/drawing/2014/main" id="{49E32DF7-1423-A64C-A23A-C86B5D9B6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5787" name="Group 45">
              <a:extLst>
                <a:ext uri="{FF2B5EF4-FFF2-40B4-BE49-F238E27FC236}">
                  <a16:creationId xmlns:a16="http://schemas.microsoft.com/office/drawing/2014/main" id="{2D221230-24DC-2047-A325-D8C223D6D1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15809" name="Group 46">
                <a:extLst>
                  <a:ext uri="{FF2B5EF4-FFF2-40B4-BE49-F238E27FC236}">
                    <a16:creationId xmlns:a16="http://schemas.microsoft.com/office/drawing/2014/main" id="{A89C4F63-94EC-FD49-A7BA-6F4D0C3D93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5811" name="Rectangle 47">
                  <a:extLst>
                    <a:ext uri="{FF2B5EF4-FFF2-40B4-BE49-F238E27FC236}">
                      <a16:creationId xmlns:a16="http://schemas.microsoft.com/office/drawing/2014/main" id="{4D8223BD-95E7-8844-ACEF-A2421FA333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15812" name="Line 48">
                  <a:extLst>
                    <a:ext uri="{FF2B5EF4-FFF2-40B4-BE49-F238E27FC236}">
                      <a16:creationId xmlns:a16="http://schemas.microsoft.com/office/drawing/2014/main" id="{FE47E7ED-8E8C-2842-BEC6-CF00406440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5810" name="Line 49">
                <a:extLst>
                  <a:ext uri="{FF2B5EF4-FFF2-40B4-BE49-F238E27FC236}">
                    <a16:creationId xmlns:a16="http://schemas.microsoft.com/office/drawing/2014/main" id="{53E52ABD-9A17-5F4D-BA88-D2C0B6126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5788" name="Text Box 50">
              <a:extLst>
                <a:ext uri="{FF2B5EF4-FFF2-40B4-BE49-F238E27FC236}">
                  <a16:creationId xmlns:a16="http://schemas.microsoft.com/office/drawing/2014/main" id="{54AE2119-FC4F-D441-933B-1B3BF33802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5789" name="Group 51">
              <a:extLst>
                <a:ext uri="{FF2B5EF4-FFF2-40B4-BE49-F238E27FC236}">
                  <a16:creationId xmlns:a16="http://schemas.microsoft.com/office/drawing/2014/main" id="{07AE40E0-F4DD-EF4A-8961-251FDDEECA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15805" name="Group 52">
                <a:extLst>
                  <a:ext uri="{FF2B5EF4-FFF2-40B4-BE49-F238E27FC236}">
                    <a16:creationId xmlns:a16="http://schemas.microsoft.com/office/drawing/2014/main" id="{1C600366-5A09-AB4B-9745-2AAEF08A49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5807" name="Rectangle 53">
                  <a:extLst>
                    <a:ext uri="{FF2B5EF4-FFF2-40B4-BE49-F238E27FC236}">
                      <a16:creationId xmlns:a16="http://schemas.microsoft.com/office/drawing/2014/main" id="{ED548B7C-3198-C04B-B122-C4DC769FD9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5808" name="Line 54">
                  <a:extLst>
                    <a:ext uri="{FF2B5EF4-FFF2-40B4-BE49-F238E27FC236}">
                      <a16:creationId xmlns:a16="http://schemas.microsoft.com/office/drawing/2014/main" id="{52684005-7919-B84B-8C8B-5FAC84C021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5806" name="Line 55">
                <a:extLst>
                  <a:ext uri="{FF2B5EF4-FFF2-40B4-BE49-F238E27FC236}">
                    <a16:creationId xmlns:a16="http://schemas.microsoft.com/office/drawing/2014/main" id="{5A5429D9-349D-0343-881F-5ECD9A5368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5790" name="Group 56">
              <a:extLst>
                <a:ext uri="{FF2B5EF4-FFF2-40B4-BE49-F238E27FC236}">
                  <a16:creationId xmlns:a16="http://schemas.microsoft.com/office/drawing/2014/main" id="{7547BBF6-13A1-5845-946F-6923F3CD55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15801" name="Group 57">
                <a:extLst>
                  <a:ext uri="{FF2B5EF4-FFF2-40B4-BE49-F238E27FC236}">
                    <a16:creationId xmlns:a16="http://schemas.microsoft.com/office/drawing/2014/main" id="{E7737B59-B471-2448-84B4-A704924607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5803" name="Rectangle 58">
                  <a:extLst>
                    <a:ext uri="{FF2B5EF4-FFF2-40B4-BE49-F238E27FC236}">
                      <a16:creationId xmlns:a16="http://schemas.microsoft.com/office/drawing/2014/main" id="{8A8808DE-E489-8F47-BFE1-AD3F973F3A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5804" name="Line 59">
                  <a:extLst>
                    <a:ext uri="{FF2B5EF4-FFF2-40B4-BE49-F238E27FC236}">
                      <a16:creationId xmlns:a16="http://schemas.microsoft.com/office/drawing/2014/main" id="{80860A72-DBB4-C749-AC39-26A711391F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5802" name="Line 60">
                <a:extLst>
                  <a:ext uri="{FF2B5EF4-FFF2-40B4-BE49-F238E27FC236}">
                    <a16:creationId xmlns:a16="http://schemas.microsoft.com/office/drawing/2014/main" id="{CC07C1D5-2E06-D143-AE5B-A309652567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5791" name="Line 61">
              <a:extLst>
                <a:ext uri="{FF2B5EF4-FFF2-40B4-BE49-F238E27FC236}">
                  <a16:creationId xmlns:a16="http://schemas.microsoft.com/office/drawing/2014/main" id="{EB57A152-ED8E-9C46-9C60-4ACE70296E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92" name="Text Box 62">
              <a:extLst>
                <a:ext uri="{FF2B5EF4-FFF2-40B4-BE49-F238E27FC236}">
                  <a16:creationId xmlns:a16="http://schemas.microsoft.com/office/drawing/2014/main" id="{3D2731C4-CCD2-5549-BEE7-2BCD44541D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15793" name="Group 63">
              <a:extLst>
                <a:ext uri="{FF2B5EF4-FFF2-40B4-BE49-F238E27FC236}">
                  <a16:creationId xmlns:a16="http://schemas.microsoft.com/office/drawing/2014/main" id="{C21A0A17-F9FA-904A-8986-8B19F7AC6C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15795" name="Text Box 64">
                <a:extLst>
                  <a:ext uri="{FF2B5EF4-FFF2-40B4-BE49-F238E27FC236}">
                    <a16:creationId xmlns:a16="http://schemas.microsoft.com/office/drawing/2014/main" id="{F0D5780D-D8D2-FE41-9524-BC7E1FD68C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5796" name="Text Box 65">
                <a:extLst>
                  <a:ext uri="{FF2B5EF4-FFF2-40B4-BE49-F238E27FC236}">
                    <a16:creationId xmlns:a16="http://schemas.microsoft.com/office/drawing/2014/main" id="{E4756661-D473-B04A-839C-3DBE10FD75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15797" name="Text Box 66">
                <a:extLst>
                  <a:ext uri="{FF2B5EF4-FFF2-40B4-BE49-F238E27FC236}">
                    <a16:creationId xmlns:a16="http://schemas.microsoft.com/office/drawing/2014/main" id="{92791E1F-8D77-9149-B62A-843AA9E638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15798" name="Text Box 67">
                <a:extLst>
                  <a:ext uri="{FF2B5EF4-FFF2-40B4-BE49-F238E27FC236}">
                    <a16:creationId xmlns:a16="http://schemas.microsoft.com/office/drawing/2014/main" id="{66D13552-C2F2-0F4B-8D7F-AF4549B276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15799" name="Text Box 68">
                <a:extLst>
                  <a:ext uri="{FF2B5EF4-FFF2-40B4-BE49-F238E27FC236}">
                    <a16:creationId xmlns:a16="http://schemas.microsoft.com/office/drawing/2014/main" id="{BD6D2892-9E4C-C848-B5B7-C71763AB0F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5800" name="Text Box 69">
                <a:extLst>
                  <a:ext uri="{FF2B5EF4-FFF2-40B4-BE49-F238E27FC236}">
                    <a16:creationId xmlns:a16="http://schemas.microsoft.com/office/drawing/2014/main" id="{72DEC0B6-AF0E-3948-BB68-2CC8C03047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15794" name="Text Box 70">
              <a:extLst>
                <a:ext uri="{FF2B5EF4-FFF2-40B4-BE49-F238E27FC236}">
                  <a16:creationId xmlns:a16="http://schemas.microsoft.com/office/drawing/2014/main" id="{6660F783-8D0D-584D-8665-DC6F993DA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15714" name="Text Box 71">
            <a:extLst>
              <a:ext uri="{FF2B5EF4-FFF2-40B4-BE49-F238E27FC236}">
                <a16:creationId xmlns:a16="http://schemas.microsoft.com/office/drawing/2014/main" id="{532CC432-7492-F043-AF32-98FA2A0A6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5954713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5715" name="Group 72">
            <a:extLst>
              <a:ext uri="{FF2B5EF4-FFF2-40B4-BE49-F238E27FC236}">
                <a16:creationId xmlns:a16="http://schemas.microsoft.com/office/drawing/2014/main" id="{8B4E90B3-E101-6C4F-98E0-F7A7EDC5E090}"/>
              </a:ext>
            </a:extLst>
          </p:cNvPr>
          <p:cNvGrpSpPr>
            <a:grpSpLocks/>
          </p:cNvGrpSpPr>
          <p:nvPr/>
        </p:nvGrpSpPr>
        <p:grpSpPr bwMode="auto">
          <a:xfrm>
            <a:off x="5386388" y="3752850"/>
            <a:ext cx="1417637" cy="1778000"/>
            <a:chOff x="3396" y="2541"/>
            <a:chExt cx="893" cy="1120"/>
          </a:xfrm>
        </p:grpSpPr>
        <p:sp>
          <p:nvSpPr>
            <p:cNvPr id="115741" name="Rectangle 73">
              <a:extLst>
                <a:ext uri="{FF2B5EF4-FFF2-40B4-BE49-F238E27FC236}">
                  <a16:creationId xmlns:a16="http://schemas.microsoft.com/office/drawing/2014/main" id="{7733A20D-D540-6548-9BF2-905B0EC47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15742" name="Group 74">
              <a:extLst>
                <a:ext uri="{FF2B5EF4-FFF2-40B4-BE49-F238E27FC236}">
                  <a16:creationId xmlns:a16="http://schemas.microsoft.com/office/drawing/2014/main" id="{B1861120-13D0-7E48-BB03-DDF9F2E2A0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15745" name="Rectangle 75">
                <a:extLst>
                  <a:ext uri="{FF2B5EF4-FFF2-40B4-BE49-F238E27FC236}">
                    <a16:creationId xmlns:a16="http://schemas.microsoft.com/office/drawing/2014/main" id="{090131BF-25A9-C74A-AFF5-A3C603C904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5746" name="Group 76">
                <a:extLst>
                  <a:ext uri="{FF2B5EF4-FFF2-40B4-BE49-F238E27FC236}">
                    <a16:creationId xmlns:a16="http://schemas.microsoft.com/office/drawing/2014/main" id="{ACA1FA27-BF9C-514F-A99C-A0F61BF7B3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15749" name="Group 77">
                  <a:extLst>
                    <a:ext uri="{FF2B5EF4-FFF2-40B4-BE49-F238E27FC236}">
                      <a16:creationId xmlns:a16="http://schemas.microsoft.com/office/drawing/2014/main" id="{C9B67BAA-D0AA-8846-9946-6F7EDC00ED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15754" name="Line 78">
                    <a:extLst>
                      <a:ext uri="{FF2B5EF4-FFF2-40B4-BE49-F238E27FC236}">
                        <a16:creationId xmlns:a16="http://schemas.microsoft.com/office/drawing/2014/main" id="{55692BFC-3946-2945-B0DF-5928ED08954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755" name="Line 79">
                    <a:extLst>
                      <a:ext uri="{FF2B5EF4-FFF2-40B4-BE49-F238E27FC236}">
                        <a16:creationId xmlns:a16="http://schemas.microsoft.com/office/drawing/2014/main" id="{0FB752A5-93F8-4845-A565-D165D907710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756" name="Line 80">
                    <a:extLst>
                      <a:ext uri="{FF2B5EF4-FFF2-40B4-BE49-F238E27FC236}">
                        <a16:creationId xmlns:a16="http://schemas.microsoft.com/office/drawing/2014/main" id="{A12A4195-845A-184A-AA39-F69A7ADF521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757" name="Line 81">
                    <a:extLst>
                      <a:ext uri="{FF2B5EF4-FFF2-40B4-BE49-F238E27FC236}">
                        <a16:creationId xmlns:a16="http://schemas.microsoft.com/office/drawing/2014/main" id="{FA1730DB-4AFF-814E-B11E-0755CA1BC76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758" name="Line 82">
                    <a:extLst>
                      <a:ext uri="{FF2B5EF4-FFF2-40B4-BE49-F238E27FC236}">
                        <a16:creationId xmlns:a16="http://schemas.microsoft.com/office/drawing/2014/main" id="{E0639473-E845-B049-B9F9-5F0E6ED72BB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759" name="Line 83">
                    <a:extLst>
                      <a:ext uri="{FF2B5EF4-FFF2-40B4-BE49-F238E27FC236}">
                        <a16:creationId xmlns:a16="http://schemas.microsoft.com/office/drawing/2014/main" id="{0A327A49-B5FD-654F-B527-9D161D0CE87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760" name="Line 84">
                    <a:extLst>
                      <a:ext uri="{FF2B5EF4-FFF2-40B4-BE49-F238E27FC236}">
                        <a16:creationId xmlns:a16="http://schemas.microsoft.com/office/drawing/2014/main" id="{7642A593-BB16-5A48-8E91-38455FC41DB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5750" name="Text Box 85">
                  <a:extLst>
                    <a:ext uri="{FF2B5EF4-FFF2-40B4-BE49-F238E27FC236}">
                      <a16:creationId xmlns:a16="http://schemas.microsoft.com/office/drawing/2014/main" id="{D1CAEC29-AA68-7249-A366-143C131695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5751" name="Text Box 86">
                  <a:extLst>
                    <a:ext uri="{FF2B5EF4-FFF2-40B4-BE49-F238E27FC236}">
                      <a16:creationId xmlns:a16="http://schemas.microsoft.com/office/drawing/2014/main" id="{47A5575B-5674-8B42-9B7C-9C2A8DE0AB2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5752" name="Text Box 87">
                  <a:extLst>
                    <a:ext uri="{FF2B5EF4-FFF2-40B4-BE49-F238E27FC236}">
                      <a16:creationId xmlns:a16="http://schemas.microsoft.com/office/drawing/2014/main" id="{EA5E3320-EA0F-764E-91D4-59BEEEDDB7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5753" name="Text Box 88">
                  <a:extLst>
                    <a:ext uri="{FF2B5EF4-FFF2-40B4-BE49-F238E27FC236}">
                      <a16:creationId xmlns:a16="http://schemas.microsoft.com/office/drawing/2014/main" id="{BEC1471A-FFBD-E948-BE75-A339B620F5A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5747" name="Line 89">
                <a:extLst>
                  <a:ext uri="{FF2B5EF4-FFF2-40B4-BE49-F238E27FC236}">
                    <a16:creationId xmlns:a16="http://schemas.microsoft.com/office/drawing/2014/main" id="{70767415-CC60-6349-8C1D-82541B6577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5748" name="Text Box 90">
                <a:extLst>
                  <a:ext uri="{FF2B5EF4-FFF2-40B4-BE49-F238E27FC236}">
                    <a16:creationId xmlns:a16="http://schemas.microsoft.com/office/drawing/2014/main" id="{54B979CC-A8FA-2F49-8948-E7CED60B25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5743" name="Text Box 91">
              <a:extLst>
                <a:ext uri="{FF2B5EF4-FFF2-40B4-BE49-F238E27FC236}">
                  <a16:creationId xmlns:a16="http://schemas.microsoft.com/office/drawing/2014/main" id="{1A8E6365-86E6-B84D-B6A6-C9AC0660CE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5744" name="Text Box 92">
              <a:extLst>
                <a:ext uri="{FF2B5EF4-FFF2-40B4-BE49-F238E27FC236}">
                  <a16:creationId xmlns:a16="http://schemas.microsoft.com/office/drawing/2014/main" id="{AA7A147F-BF5A-5E43-998C-B5D968AF6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5716" name="Group 94">
            <a:extLst>
              <a:ext uri="{FF2B5EF4-FFF2-40B4-BE49-F238E27FC236}">
                <a16:creationId xmlns:a16="http://schemas.microsoft.com/office/drawing/2014/main" id="{EF39717C-718A-124B-9C86-AE0B09A15669}"/>
              </a:ext>
            </a:extLst>
          </p:cNvPr>
          <p:cNvGrpSpPr>
            <a:grpSpLocks/>
          </p:cNvGrpSpPr>
          <p:nvPr/>
        </p:nvGrpSpPr>
        <p:grpSpPr bwMode="auto">
          <a:xfrm>
            <a:off x="6804025" y="895350"/>
            <a:ext cx="395288" cy="477838"/>
            <a:chOff x="2767" y="2166"/>
            <a:chExt cx="249" cy="301"/>
          </a:xfrm>
        </p:grpSpPr>
        <p:sp>
          <p:nvSpPr>
            <p:cNvPr id="115739" name="Line 95">
              <a:extLst>
                <a:ext uri="{FF2B5EF4-FFF2-40B4-BE49-F238E27FC236}">
                  <a16:creationId xmlns:a16="http://schemas.microsoft.com/office/drawing/2014/main" id="{C8F2E894-379D-334F-A8FE-BA50DCAAA5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40" name="Text Box 96">
              <a:extLst>
                <a:ext uri="{FF2B5EF4-FFF2-40B4-BE49-F238E27FC236}">
                  <a16:creationId xmlns:a16="http://schemas.microsoft.com/office/drawing/2014/main" id="{E7C4883F-0963-B042-BDD8-808EA1AEC7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15717" name="Text Box 97">
            <a:extLst>
              <a:ext uri="{FF2B5EF4-FFF2-40B4-BE49-F238E27FC236}">
                <a16:creationId xmlns:a16="http://schemas.microsoft.com/office/drawing/2014/main" id="{97E537CF-2F53-1A4C-BFCA-0297EB093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1988" y="51435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5718" name="Group 98">
            <a:extLst>
              <a:ext uri="{FF2B5EF4-FFF2-40B4-BE49-F238E27FC236}">
                <a16:creationId xmlns:a16="http://schemas.microsoft.com/office/drawing/2014/main" id="{F05611E7-8D84-4E4A-AF63-108A5A385BAD}"/>
              </a:ext>
            </a:extLst>
          </p:cNvPr>
          <p:cNvGrpSpPr>
            <a:grpSpLocks/>
          </p:cNvGrpSpPr>
          <p:nvPr/>
        </p:nvGrpSpPr>
        <p:grpSpPr bwMode="auto">
          <a:xfrm>
            <a:off x="4673600" y="4398963"/>
            <a:ext cx="763588" cy="396875"/>
            <a:chOff x="1441" y="3261"/>
            <a:chExt cx="481" cy="250"/>
          </a:xfrm>
        </p:grpSpPr>
        <p:sp>
          <p:nvSpPr>
            <p:cNvPr id="115737" name="Line 99">
              <a:extLst>
                <a:ext uri="{FF2B5EF4-FFF2-40B4-BE49-F238E27FC236}">
                  <a16:creationId xmlns:a16="http://schemas.microsoft.com/office/drawing/2014/main" id="{342ADE77-3336-F44A-948F-8574076D05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38" name="Text Box 100">
              <a:extLst>
                <a:ext uri="{FF2B5EF4-FFF2-40B4-BE49-F238E27FC236}">
                  <a16:creationId xmlns:a16="http://schemas.microsoft.com/office/drawing/2014/main" id="{9A3FC802-C022-F54E-894A-A0FF30DAA3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15719" name="Text Box 101">
            <a:extLst>
              <a:ext uri="{FF2B5EF4-FFF2-40B4-BE49-F238E27FC236}">
                <a16:creationId xmlns:a16="http://schemas.microsoft.com/office/drawing/2014/main" id="{86464736-0A14-B84B-A990-00F2CA9E9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6913" y="48260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E6218D98-CC32-8344-8C0E-0EA57FC6AEEE}"/>
              </a:ext>
            </a:extLst>
          </p:cNvPr>
          <p:cNvSpPr/>
          <p:nvPr/>
        </p:nvSpPr>
        <p:spPr>
          <a:xfrm>
            <a:off x="38100" y="138113"/>
            <a:ext cx="4572000" cy="6740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5721" name="矩形 101">
            <a:extLst>
              <a:ext uri="{FF2B5EF4-FFF2-40B4-BE49-F238E27FC236}">
                <a16:creationId xmlns:a16="http://schemas.microsoft.com/office/drawing/2014/main" id="{32A4A245-75B0-5744-928E-0680D5B5D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5048250"/>
            <a:ext cx="752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>
                <a:solidFill>
                  <a:srgbClr val="C00000"/>
                </a:solidFill>
              </a:rPr>
              <a:t>top++</a:t>
            </a:r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15722" name="组合 102">
            <a:extLst>
              <a:ext uri="{FF2B5EF4-FFF2-40B4-BE49-F238E27FC236}">
                <a16:creationId xmlns:a16="http://schemas.microsoft.com/office/drawing/2014/main" id="{85FC55D4-E5C1-C644-96DC-B3147C69FC15}"/>
              </a:ext>
            </a:extLst>
          </p:cNvPr>
          <p:cNvGrpSpPr>
            <a:grpSpLocks/>
          </p:cNvGrpSpPr>
          <p:nvPr/>
        </p:nvGrpSpPr>
        <p:grpSpPr bwMode="auto">
          <a:xfrm>
            <a:off x="7283450" y="3935413"/>
            <a:ext cx="1300163" cy="1938337"/>
            <a:chOff x="7393436" y="4013469"/>
            <a:chExt cx="1300163" cy="1938338"/>
          </a:xfrm>
        </p:grpSpPr>
        <p:sp>
          <p:nvSpPr>
            <p:cNvPr id="115723" name="Oval 5">
              <a:extLst>
                <a:ext uri="{FF2B5EF4-FFF2-40B4-BE49-F238E27FC236}">
                  <a16:creationId xmlns:a16="http://schemas.microsoft.com/office/drawing/2014/main" id="{AE1C5AEB-9B9D-F443-B04D-0B5724A06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5724" name="Oval 6">
              <a:extLst>
                <a:ext uri="{FF2B5EF4-FFF2-40B4-BE49-F238E27FC236}">
                  <a16:creationId xmlns:a16="http://schemas.microsoft.com/office/drawing/2014/main" id="{EA5997DA-4603-1549-B327-16AE08F40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5725" name="Oval 7">
              <a:extLst>
                <a:ext uri="{FF2B5EF4-FFF2-40B4-BE49-F238E27FC236}">
                  <a16:creationId xmlns:a16="http://schemas.microsoft.com/office/drawing/2014/main" id="{40B43731-9C98-0244-95C7-EB329EBB2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5726" name="Oval 8">
              <a:extLst>
                <a:ext uri="{FF2B5EF4-FFF2-40B4-BE49-F238E27FC236}">
                  <a16:creationId xmlns:a16="http://schemas.microsoft.com/office/drawing/2014/main" id="{271B202D-7CA7-7949-A35B-5516466AE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5727" name="Oval 9">
              <a:extLst>
                <a:ext uri="{FF2B5EF4-FFF2-40B4-BE49-F238E27FC236}">
                  <a16:creationId xmlns:a16="http://schemas.microsoft.com/office/drawing/2014/main" id="{6A394C26-BE3C-BD46-ABCA-9B2348168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5728" name="Oval 10">
              <a:extLst>
                <a:ext uri="{FF2B5EF4-FFF2-40B4-BE49-F238E27FC236}">
                  <a16:creationId xmlns:a16="http://schemas.microsoft.com/office/drawing/2014/main" id="{9B36E54B-14AC-1F4A-9450-2537C6BF7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5729" name="Line 11">
              <a:extLst>
                <a:ext uri="{FF2B5EF4-FFF2-40B4-BE49-F238E27FC236}">
                  <a16:creationId xmlns:a16="http://schemas.microsoft.com/office/drawing/2014/main" id="{4208C63D-A806-2D42-9E34-821EAD521E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30" name="Line 12">
              <a:extLst>
                <a:ext uri="{FF2B5EF4-FFF2-40B4-BE49-F238E27FC236}">
                  <a16:creationId xmlns:a16="http://schemas.microsoft.com/office/drawing/2014/main" id="{643ADEC3-0628-BB42-922C-D31FC9B8E6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31" name="Line 13">
              <a:extLst>
                <a:ext uri="{FF2B5EF4-FFF2-40B4-BE49-F238E27FC236}">
                  <a16:creationId xmlns:a16="http://schemas.microsoft.com/office/drawing/2014/main" id="{B2D5CA75-EA4B-CC40-9D5E-AE0A41DF62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32" name="Line 14">
              <a:extLst>
                <a:ext uri="{FF2B5EF4-FFF2-40B4-BE49-F238E27FC236}">
                  <a16:creationId xmlns:a16="http://schemas.microsoft.com/office/drawing/2014/main" id="{6BC3A513-9291-B045-84EC-4F3D5180DC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33" name="Line 15">
              <a:extLst>
                <a:ext uri="{FF2B5EF4-FFF2-40B4-BE49-F238E27FC236}">
                  <a16:creationId xmlns:a16="http://schemas.microsoft.com/office/drawing/2014/main" id="{E4265322-BAD1-4844-AEE6-C8568AB5C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34" name="Line 16">
              <a:extLst>
                <a:ext uri="{FF2B5EF4-FFF2-40B4-BE49-F238E27FC236}">
                  <a16:creationId xmlns:a16="http://schemas.microsoft.com/office/drawing/2014/main" id="{370AB8CE-5A1D-1E4E-BC40-CAE7C617FE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35" name="Line 17">
              <a:extLst>
                <a:ext uri="{FF2B5EF4-FFF2-40B4-BE49-F238E27FC236}">
                  <a16:creationId xmlns:a16="http://schemas.microsoft.com/office/drawing/2014/main" id="{1F587326-FC2B-4A4E-B2C1-74884AD40D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5736" name="Line 18">
              <a:extLst>
                <a:ext uri="{FF2B5EF4-FFF2-40B4-BE49-F238E27FC236}">
                  <a16:creationId xmlns:a16="http://schemas.microsoft.com/office/drawing/2014/main" id="{D64F63D4-B729-2546-950E-E6142F62ED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80452E-0FB1-3D46-930D-9C9548E935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6132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37" name="Group 2">
            <a:extLst>
              <a:ext uri="{FF2B5EF4-FFF2-40B4-BE49-F238E27FC236}">
                <a16:creationId xmlns:a16="http://schemas.microsoft.com/office/drawing/2014/main" id="{C8C4C437-5F6C-E444-A258-0410E5797215}"/>
              </a:ext>
            </a:extLst>
          </p:cNvPr>
          <p:cNvGrpSpPr>
            <a:grpSpLocks/>
          </p:cNvGrpSpPr>
          <p:nvPr/>
        </p:nvGrpSpPr>
        <p:grpSpPr bwMode="auto">
          <a:xfrm>
            <a:off x="3201988" y="303213"/>
            <a:ext cx="5686425" cy="3021012"/>
            <a:chOff x="2011" y="337"/>
            <a:chExt cx="3582" cy="1903"/>
          </a:xfrm>
        </p:grpSpPr>
        <p:sp>
          <p:nvSpPr>
            <p:cNvPr id="116784" name="Rectangle 3">
              <a:extLst>
                <a:ext uri="{FF2B5EF4-FFF2-40B4-BE49-F238E27FC236}">
                  <a16:creationId xmlns:a16="http://schemas.microsoft.com/office/drawing/2014/main" id="{04EA015C-778F-AE42-B631-33C3C1C4A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16785" name="Line 4">
              <a:extLst>
                <a:ext uri="{FF2B5EF4-FFF2-40B4-BE49-F238E27FC236}">
                  <a16:creationId xmlns:a16="http://schemas.microsoft.com/office/drawing/2014/main" id="{9F2A53BF-3F77-5841-8FA5-96F4B3C9B2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86" name="Line 5">
              <a:extLst>
                <a:ext uri="{FF2B5EF4-FFF2-40B4-BE49-F238E27FC236}">
                  <a16:creationId xmlns:a16="http://schemas.microsoft.com/office/drawing/2014/main" id="{FD20D13A-1BCF-864B-B63D-55B7BC978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87" name="Line 6">
              <a:extLst>
                <a:ext uri="{FF2B5EF4-FFF2-40B4-BE49-F238E27FC236}">
                  <a16:creationId xmlns:a16="http://schemas.microsoft.com/office/drawing/2014/main" id="{6F1A3F0E-12A7-9940-B94F-67A9F8F2E2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88" name="Line 7">
              <a:extLst>
                <a:ext uri="{FF2B5EF4-FFF2-40B4-BE49-F238E27FC236}">
                  <a16:creationId xmlns:a16="http://schemas.microsoft.com/office/drawing/2014/main" id="{69E068D2-D859-2348-BF98-A6C1694ED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6789" name="Text Box 8">
              <a:extLst>
                <a:ext uri="{FF2B5EF4-FFF2-40B4-BE49-F238E27FC236}">
                  <a16:creationId xmlns:a16="http://schemas.microsoft.com/office/drawing/2014/main" id="{B14B94D2-5252-F843-9DC8-0C00D5FC89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6790" name="Text Box 9">
              <a:extLst>
                <a:ext uri="{FF2B5EF4-FFF2-40B4-BE49-F238E27FC236}">
                  <a16:creationId xmlns:a16="http://schemas.microsoft.com/office/drawing/2014/main" id="{297B2240-2E7F-C640-A567-54963B3CC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6791" name="Text Box 10">
              <a:extLst>
                <a:ext uri="{FF2B5EF4-FFF2-40B4-BE49-F238E27FC236}">
                  <a16:creationId xmlns:a16="http://schemas.microsoft.com/office/drawing/2014/main" id="{E36E0F10-5763-5A4E-9F3D-EA60E8BDE3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6792" name="Text Box 11">
              <a:extLst>
                <a:ext uri="{FF2B5EF4-FFF2-40B4-BE49-F238E27FC236}">
                  <a16:creationId xmlns:a16="http://schemas.microsoft.com/office/drawing/2014/main" id="{93779843-6C01-D840-9EB0-AEB104A2C4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6793" name="Text Box 12">
              <a:extLst>
                <a:ext uri="{FF2B5EF4-FFF2-40B4-BE49-F238E27FC236}">
                  <a16:creationId xmlns:a16="http://schemas.microsoft.com/office/drawing/2014/main" id="{D121540A-C219-2A44-945D-0DDC85D37D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6794" name="Text Box 13">
              <a:extLst>
                <a:ext uri="{FF2B5EF4-FFF2-40B4-BE49-F238E27FC236}">
                  <a16:creationId xmlns:a16="http://schemas.microsoft.com/office/drawing/2014/main" id="{A637EC68-7C05-8444-A24D-1CF385219C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16795" name="Group 14">
              <a:extLst>
                <a:ext uri="{FF2B5EF4-FFF2-40B4-BE49-F238E27FC236}">
                  <a16:creationId xmlns:a16="http://schemas.microsoft.com/office/drawing/2014/main" id="{C5F8D9C2-8B46-C746-B989-E981930E86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16850" name="Rectangle 15">
                <a:extLst>
                  <a:ext uri="{FF2B5EF4-FFF2-40B4-BE49-F238E27FC236}">
                    <a16:creationId xmlns:a16="http://schemas.microsoft.com/office/drawing/2014/main" id="{BA85E47E-88FC-344D-8236-4071E4B7B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6851" name="Line 16">
                <a:extLst>
                  <a:ext uri="{FF2B5EF4-FFF2-40B4-BE49-F238E27FC236}">
                    <a16:creationId xmlns:a16="http://schemas.microsoft.com/office/drawing/2014/main" id="{964B9C34-4F78-804A-B935-7A6C4935B3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6796" name="Group 17">
              <a:extLst>
                <a:ext uri="{FF2B5EF4-FFF2-40B4-BE49-F238E27FC236}">
                  <a16:creationId xmlns:a16="http://schemas.microsoft.com/office/drawing/2014/main" id="{840479D8-AFC8-C54D-BDDC-2D7B07696D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16848" name="Rectangle 18">
                <a:extLst>
                  <a:ext uri="{FF2B5EF4-FFF2-40B4-BE49-F238E27FC236}">
                    <a16:creationId xmlns:a16="http://schemas.microsoft.com/office/drawing/2014/main" id="{278200C2-0831-BD46-B2AB-2E7A8311A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6849" name="Line 19">
                <a:extLst>
                  <a:ext uri="{FF2B5EF4-FFF2-40B4-BE49-F238E27FC236}">
                    <a16:creationId xmlns:a16="http://schemas.microsoft.com/office/drawing/2014/main" id="{5553002F-EBBD-9E4E-B862-AD3E118BB0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6797" name="Group 20">
              <a:extLst>
                <a:ext uri="{FF2B5EF4-FFF2-40B4-BE49-F238E27FC236}">
                  <a16:creationId xmlns:a16="http://schemas.microsoft.com/office/drawing/2014/main" id="{617488E6-5874-4248-A737-64193BAB56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16844" name="Group 21">
                <a:extLst>
                  <a:ext uri="{FF2B5EF4-FFF2-40B4-BE49-F238E27FC236}">
                    <a16:creationId xmlns:a16="http://schemas.microsoft.com/office/drawing/2014/main" id="{4AC8D4C2-87A2-8341-9A66-EA43DD5421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6846" name="Rectangle 22">
                  <a:extLst>
                    <a:ext uri="{FF2B5EF4-FFF2-40B4-BE49-F238E27FC236}">
                      <a16:creationId xmlns:a16="http://schemas.microsoft.com/office/drawing/2014/main" id="{6A61AD6D-9F8B-F344-A20D-46A96D3649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6847" name="Line 23">
                  <a:extLst>
                    <a:ext uri="{FF2B5EF4-FFF2-40B4-BE49-F238E27FC236}">
                      <a16:creationId xmlns:a16="http://schemas.microsoft.com/office/drawing/2014/main" id="{90E06AE4-8875-F944-B8F9-222902D228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6845" name="Line 24">
                <a:extLst>
                  <a:ext uri="{FF2B5EF4-FFF2-40B4-BE49-F238E27FC236}">
                    <a16:creationId xmlns:a16="http://schemas.microsoft.com/office/drawing/2014/main" id="{E46095D2-D031-BF40-86AC-E11EF05A99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6798" name="Group 25">
              <a:extLst>
                <a:ext uri="{FF2B5EF4-FFF2-40B4-BE49-F238E27FC236}">
                  <a16:creationId xmlns:a16="http://schemas.microsoft.com/office/drawing/2014/main" id="{66846BA4-92F4-DB46-9FB1-51E43C68C5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16840" name="Group 26">
                <a:extLst>
                  <a:ext uri="{FF2B5EF4-FFF2-40B4-BE49-F238E27FC236}">
                    <a16:creationId xmlns:a16="http://schemas.microsoft.com/office/drawing/2014/main" id="{C8731870-44EE-CD4C-951D-3AEC1E1A51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6842" name="Rectangle 27">
                  <a:extLst>
                    <a:ext uri="{FF2B5EF4-FFF2-40B4-BE49-F238E27FC236}">
                      <a16:creationId xmlns:a16="http://schemas.microsoft.com/office/drawing/2014/main" id="{C765719C-EFF4-6441-A4D3-C7EF455323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16843" name="Line 28">
                  <a:extLst>
                    <a:ext uri="{FF2B5EF4-FFF2-40B4-BE49-F238E27FC236}">
                      <a16:creationId xmlns:a16="http://schemas.microsoft.com/office/drawing/2014/main" id="{31EB8358-648A-7340-B3D0-C47DF1A1F5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6841" name="Line 29">
                <a:extLst>
                  <a:ext uri="{FF2B5EF4-FFF2-40B4-BE49-F238E27FC236}">
                    <a16:creationId xmlns:a16="http://schemas.microsoft.com/office/drawing/2014/main" id="{9C4C6754-3FD3-124B-8A8F-7DD666DFF3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6799" name="Line 30">
              <a:extLst>
                <a:ext uri="{FF2B5EF4-FFF2-40B4-BE49-F238E27FC236}">
                  <a16:creationId xmlns:a16="http://schemas.microsoft.com/office/drawing/2014/main" id="{BDB9612A-009A-1D4C-A7C2-F927D8817E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6800" name="Line 31">
              <a:extLst>
                <a:ext uri="{FF2B5EF4-FFF2-40B4-BE49-F238E27FC236}">
                  <a16:creationId xmlns:a16="http://schemas.microsoft.com/office/drawing/2014/main" id="{00B1CBAB-38F7-8D4D-B9BB-54790B5BD0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6801" name="Text Box 32">
              <a:extLst>
                <a:ext uri="{FF2B5EF4-FFF2-40B4-BE49-F238E27FC236}">
                  <a16:creationId xmlns:a16="http://schemas.microsoft.com/office/drawing/2014/main" id="{3D2C6197-9FF3-9746-A001-DC1C425757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6802" name="Text Box 33">
              <a:extLst>
                <a:ext uri="{FF2B5EF4-FFF2-40B4-BE49-F238E27FC236}">
                  <a16:creationId xmlns:a16="http://schemas.microsoft.com/office/drawing/2014/main" id="{B079083E-6750-4944-9A21-D8733740A1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6803" name="Text Box 34">
              <a:extLst>
                <a:ext uri="{FF2B5EF4-FFF2-40B4-BE49-F238E27FC236}">
                  <a16:creationId xmlns:a16="http://schemas.microsoft.com/office/drawing/2014/main" id="{104738EE-1724-3E47-AFDE-380CC5DB09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6804" name="Text Box 35">
              <a:extLst>
                <a:ext uri="{FF2B5EF4-FFF2-40B4-BE49-F238E27FC236}">
                  <a16:creationId xmlns:a16="http://schemas.microsoft.com/office/drawing/2014/main" id="{6EAF7EDB-B146-034D-B016-614F4C5F4F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16805" name="Text Box 36">
              <a:extLst>
                <a:ext uri="{FF2B5EF4-FFF2-40B4-BE49-F238E27FC236}">
                  <a16:creationId xmlns:a16="http://schemas.microsoft.com/office/drawing/2014/main" id="{D8D459CC-4B0C-2648-9EAB-873331553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16806" name="Line 37">
              <a:extLst>
                <a:ext uri="{FF2B5EF4-FFF2-40B4-BE49-F238E27FC236}">
                  <a16:creationId xmlns:a16="http://schemas.microsoft.com/office/drawing/2014/main" id="{3674427B-6686-874A-A611-12F667C21A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807" name="Text Box 38">
              <a:extLst>
                <a:ext uri="{FF2B5EF4-FFF2-40B4-BE49-F238E27FC236}">
                  <a16:creationId xmlns:a16="http://schemas.microsoft.com/office/drawing/2014/main" id="{A264D891-9C74-7445-8BBB-7C0BA15CF1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6808" name="Text Box 39">
              <a:extLst>
                <a:ext uri="{FF2B5EF4-FFF2-40B4-BE49-F238E27FC236}">
                  <a16:creationId xmlns:a16="http://schemas.microsoft.com/office/drawing/2014/main" id="{62010B74-D6E9-134B-A151-AB18882AE7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6809" name="Group 40">
              <a:extLst>
                <a:ext uri="{FF2B5EF4-FFF2-40B4-BE49-F238E27FC236}">
                  <a16:creationId xmlns:a16="http://schemas.microsoft.com/office/drawing/2014/main" id="{CDE6B609-BE6F-E44D-A861-9FD3A99A0B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16836" name="Group 41">
                <a:extLst>
                  <a:ext uri="{FF2B5EF4-FFF2-40B4-BE49-F238E27FC236}">
                    <a16:creationId xmlns:a16="http://schemas.microsoft.com/office/drawing/2014/main" id="{9D152E36-6129-1C44-BE08-1EAC64881C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6838" name="Rectangle 42">
                  <a:extLst>
                    <a:ext uri="{FF2B5EF4-FFF2-40B4-BE49-F238E27FC236}">
                      <a16:creationId xmlns:a16="http://schemas.microsoft.com/office/drawing/2014/main" id="{1649F86D-E74E-1E4F-B364-36130E257D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6839" name="Line 43">
                  <a:extLst>
                    <a:ext uri="{FF2B5EF4-FFF2-40B4-BE49-F238E27FC236}">
                      <a16:creationId xmlns:a16="http://schemas.microsoft.com/office/drawing/2014/main" id="{11887CAA-E1F7-EA41-8F48-F29017FC6A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6837" name="Line 44">
                <a:extLst>
                  <a:ext uri="{FF2B5EF4-FFF2-40B4-BE49-F238E27FC236}">
                    <a16:creationId xmlns:a16="http://schemas.microsoft.com/office/drawing/2014/main" id="{CB956406-434D-8046-A83A-EB1FCDF318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6810" name="Group 45">
              <a:extLst>
                <a:ext uri="{FF2B5EF4-FFF2-40B4-BE49-F238E27FC236}">
                  <a16:creationId xmlns:a16="http://schemas.microsoft.com/office/drawing/2014/main" id="{62BFC9B2-05CB-2442-B4BD-712677602E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16832" name="Group 46">
                <a:extLst>
                  <a:ext uri="{FF2B5EF4-FFF2-40B4-BE49-F238E27FC236}">
                    <a16:creationId xmlns:a16="http://schemas.microsoft.com/office/drawing/2014/main" id="{17D29EB9-A70E-3B47-94F8-1B4CC0363F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6834" name="Rectangle 47">
                  <a:extLst>
                    <a:ext uri="{FF2B5EF4-FFF2-40B4-BE49-F238E27FC236}">
                      <a16:creationId xmlns:a16="http://schemas.microsoft.com/office/drawing/2014/main" id="{28D0319C-13C5-A04B-8A23-E8EB70D81E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16835" name="Line 48">
                  <a:extLst>
                    <a:ext uri="{FF2B5EF4-FFF2-40B4-BE49-F238E27FC236}">
                      <a16:creationId xmlns:a16="http://schemas.microsoft.com/office/drawing/2014/main" id="{7C024C64-BBFF-CA4B-AE1A-04A29B4A65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6833" name="Line 49">
                <a:extLst>
                  <a:ext uri="{FF2B5EF4-FFF2-40B4-BE49-F238E27FC236}">
                    <a16:creationId xmlns:a16="http://schemas.microsoft.com/office/drawing/2014/main" id="{1004A0A4-FDF3-B543-921A-AFDDAB4498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6811" name="Text Box 50">
              <a:extLst>
                <a:ext uri="{FF2B5EF4-FFF2-40B4-BE49-F238E27FC236}">
                  <a16:creationId xmlns:a16="http://schemas.microsoft.com/office/drawing/2014/main" id="{606021C2-0CB3-2E43-9F35-F0B0B1C3D2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6812" name="Group 51">
              <a:extLst>
                <a:ext uri="{FF2B5EF4-FFF2-40B4-BE49-F238E27FC236}">
                  <a16:creationId xmlns:a16="http://schemas.microsoft.com/office/drawing/2014/main" id="{8CCBDED2-2B34-8042-9FED-F4176B9944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16828" name="Group 52">
                <a:extLst>
                  <a:ext uri="{FF2B5EF4-FFF2-40B4-BE49-F238E27FC236}">
                    <a16:creationId xmlns:a16="http://schemas.microsoft.com/office/drawing/2014/main" id="{B7CBE523-1923-454C-9B04-F08439B29A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6830" name="Rectangle 53">
                  <a:extLst>
                    <a:ext uri="{FF2B5EF4-FFF2-40B4-BE49-F238E27FC236}">
                      <a16:creationId xmlns:a16="http://schemas.microsoft.com/office/drawing/2014/main" id="{C9A74E15-7B89-7D4A-B5DD-1D152A702B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6831" name="Line 54">
                  <a:extLst>
                    <a:ext uri="{FF2B5EF4-FFF2-40B4-BE49-F238E27FC236}">
                      <a16:creationId xmlns:a16="http://schemas.microsoft.com/office/drawing/2014/main" id="{48569E39-7B5B-6448-A01B-878DCD7A69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6829" name="Line 55">
                <a:extLst>
                  <a:ext uri="{FF2B5EF4-FFF2-40B4-BE49-F238E27FC236}">
                    <a16:creationId xmlns:a16="http://schemas.microsoft.com/office/drawing/2014/main" id="{3C047EC0-9896-9D49-BB17-498ED9867C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6813" name="Group 56">
              <a:extLst>
                <a:ext uri="{FF2B5EF4-FFF2-40B4-BE49-F238E27FC236}">
                  <a16:creationId xmlns:a16="http://schemas.microsoft.com/office/drawing/2014/main" id="{4009EEC5-B535-0F44-A746-B7B6906F93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16824" name="Group 57">
                <a:extLst>
                  <a:ext uri="{FF2B5EF4-FFF2-40B4-BE49-F238E27FC236}">
                    <a16:creationId xmlns:a16="http://schemas.microsoft.com/office/drawing/2014/main" id="{3E5B0387-09FE-B740-A325-C900687C36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6826" name="Rectangle 58">
                  <a:extLst>
                    <a:ext uri="{FF2B5EF4-FFF2-40B4-BE49-F238E27FC236}">
                      <a16:creationId xmlns:a16="http://schemas.microsoft.com/office/drawing/2014/main" id="{E33BBEDA-CB5D-234E-A5E4-65253D8692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6827" name="Line 59">
                  <a:extLst>
                    <a:ext uri="{FF2B5EF4-FFF2-40B4-BE49-F238E27FC236}">
                      <a16:creationId xmlns:a16="http://schemas.microsoft.com/office/drawing/2014/main" id="{C56034C0-A47A-6C46-9E1D-54E108650A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6825" name="Line 60">
                <a:extLst>
                  <a:ext uri="{FF2B5EF4-FFF2-40B4-BE49-F238E27FC236}">
                    <a16:creationId xmlns:a16="http://schemas.microsoft.com/office/drawing/2014/main" id="{B9A7CB34-357B-4040-B754-3BA2A249AD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6814" name="Line 61">
              <a:extLst>
                <a:ext uri="{FF2B5EF4-FFF2-40B4-BE49-F238E27FC236}">
                  <a16:creationId xmlns:a16="http://schemas.microsoft.com/office/drawing/2014/main" id="{F6634030-5A41-7840-8DF8-3D964532BB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815" name="Text Box 62">
              <a:extLst>
                <a:ext uri="{FF2B5EF4-FFF2-40B4-BE49-F238E27FC236}">
                  <a16:creationId xmlns:a16="http://schemas.microsoft.com/office/drawing/2014/main" id="{95C8B224-4091-DC45-8417-1C1FDDE365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16816" name="Group 63">
              <a:extLst>
                <a:ext uri="{FF2B5EF4-FFF2-40B4-BE49-F238E27FC236}">
                  <a16:creationId xmlns:a16="http://schemas.microsoft.com/office/drawing/2014/main" id="{18E23CBD-7CE7-9748-BD10-CD2D0A2ED3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16818" name="Text Box 64">
                <a:extLst>
                  <a:ext uri="{FF2B5EF4-FFF2-40B4-BE49-F238E27FC236}">
                    <a16:creationId xmlns:a16="http://schemas.microsoft.com/office/drawing/2014/main" id="{43644000-69F4-C648-8815-29CA4F6D80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6819" name="Text Box 65">
                <a:extLst>
                  <a:ext uri="{FF2B5EF4-FFF2-40B4-BE49-F238E27FC236}">
                    <a16:creationId xmlns:a16="http://schemas.microsoft.com/office/drawing/2014/main" id="{F76AA5D8-BF01-1848-B122-03F22FF49E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16820" name="Text Box 66">
                <a:extLst>
                  <a:ext uri="{FF2B5EF4-FFF2-40B4-BE49-F238E27FC236}">
                    <a16:creationId xmlns:a16="http://schemas.microsoft.com/office/drawing/2014/main" id="{283B5B55-AD5C-544A-9954-BE7439BDF0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16821" name="Text Box 67">
                <a:extLst>
                  <a:ext uri="{FF2B5EF4-FFF2-40B4-BE49-F238E27FC236}">
                    <a16:creationId xmlns:a16="http://schemas.microsoft.com/office/drawing/2014/main" id="{10C82EFC-2217-8A42-9612-ABB1AA4CAE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16822" name="Text Box 68">
                <a:extLst>
                  <a:ext uri="{FF2B5EF4-FFF2-40B4-BE49-F238E27FC236}">
                    <a16:creationId xmlns:a16="http://schemas.microsoft.com/office/drawing/2014/main" id="{DC8A74A5-AFC3-644E-B950-C1B86B050A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6823" name="Text Box 69">
                <a:extLst>
                  <a:ext uri="{FF2B5EF4-FFF2-40B4-BE49-F238E27FC236}">
                    <a16:creationId xmlns:a16="http://schemas.microsoft.com/office/drawing/2014/main" id="{3793EEB7-FF13-6447-8BFA-197FB46075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16817" name="Text Box 70">
              <a:extLst>
                <a:ext uri="{FF2B5EF4-FFF2-40B4-BE49-F238E27FC236}">
                  <a16:creationId xmlns:a16="http://schemas.microsoft.com/office/drawing/2014/main" id="{CABAF79B-1892-EF49-AFE5-2B9A701FFC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16738" name="Text Box 71">
            <a:extLst>
              <a:ext uri="{FF2B5EF4-FFF2-40B4-BE49-F238E27FC236}">
                <a16:creationId xmlns:a16="http://schemas.microsoft.com/office/drawing/2014/main" id="{A7E3C3A1-AB63-7841-A0AA-E2E9EC305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1650" y="6059488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6739" name="Group 72">
            <a:extLst>
              <a:ext uri="{FF2B5EF4-FFF2-40B4-BE49-F238E27FC236}">
                <a16:creationId xmlns:a16="http://schemas.microsoft.com/office/drawing/2014/main" id="{1B84DD1F-C6B5-E44B-B3AE-76B45EF21D96}"/>
              </a:ext>
            </a:extLst>
          </p:cNvPr>
          <p:cNvGrpSpPr>
            <a:grpSpLocks/>
          </p:cNvGrpSpPr>
          <p:nvPr/>
        </p:nvGrpSpPr>
        <p:grpSpPr bwMode="auto">
          <a:xfrm>
            <a:off x="4943475" y="3857625"/>
            <a:ext cx="1417638" cy="1778000"/>
            <a:chOff x="3396" y="2541"/>
            <a:chExt cx="893" cy="1120"/>
          </a:xfrm>
        </p:grpSpPr>
        <p:sp>
          <p:nvSpPr>
            <p:cNvPr id="116764" name="Rectangle 73">
              <a:extLst>
                <a:ext uri="{FF2B5EF4-FFF2-40B4-BE49-F238E27FC236}">
                  <a16:creationId xmlns:a16="http://schemas.microsoft.com/office/drawing/2014/main" id="{5026F06F-8E30-1C42-8A73-F1616A384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16765" name="Group 74">
              <a:extLst>
                <a:ext uri="{FF2B5EF4-FFF2-40B4-BE49-F238E27FC236}">
                  <a16:creationId xmlns:a16="http://schemas.microsoft.com/office/drawing/2014/main" id="{AD2C52B4-698C-0149-95A0-3FA6B9BBFC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16768" name="Rectangle 75">
                <a:extLst>
                  <a:ext uri="{FF2B5EF4-FFF2-40B4-BE49-F238E27FC236}">
                    <a16:creationId xmlns:a16="http://schemas.microsoft.com/office/drawing/2014/main" id="{E3E36284-65C8-3149-9109-625226CB4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6769" name="Group 76">
                <a:extLst>
                  <a:ext uri="{FF2B5EF4-FFF2-40B4-BE49-F238E27FC236}">
                    <a16:creationId xmlns:a16="http://schemas.microsoft.com/office/drawing/2014/main" id="{53AC9C54-9AFF-2541-9D34-C82F866AD6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16772" name="Group 77">
                  <a:extLst>
                    <a:ext uri="{FF2B5EF4-FFF2-40B4-BE49-F238E27FC236}">
                      <a16:creationId xmlns:a16="http://schemas.microsoft.com/office/drawing/2014/main" id="{7F6CAD2D-8F46-1146-B443-28293D2DD5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16777" name="Line 78">
                    <a:extLst>
                      <a:ext uri="{FF2B5EF4-FFF2-40B4-BE49-F238E27FC236}">
                        <a16:creationId xmlns:a16="http://schemas.microsoft.com/office/drawing/2014/main" id="{B0FD3A21-0D14-3741-B557-8C4E776EC9D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778" name="Line 79">
                    <a:extLst>
                      <a:ext uri="{FF2B5EF4-FFF2-40B4-BE49-F238E27FC236}">
                        <a16:creationId xmlns:a16="http://schemas.microsoft.com/office/drawing/2014/main" id="{AF9C6037-4B33-6544-9F72-488DF938CE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779" name="Line 80">
                    <a:extLst>
                      <a:ext uri="{FF2B5EF4-FFF2-40B4-BE49-F238E27FC236}">
                        <a16:creationId xmlns:a16="http://schemas.microsoft.com/office/drawing/2014/main" id="{AA32A901-C37A-024B-BCD1-B0524C3560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780" name="Line 81">
                    <a:extLst>
                      <a:ext uri="{FF2B5EF4-FFF2-40B4-BE49-F238E27FC236}">
                        <a16:creationId xmlns:a16="http://schemas.microsoft.com/office/drawing/2014/main" id="{2E5EEA52-8130-A044-8AA9-E00D20504F4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781" name="Line 82">
                    <a:extLst>
                      <a:ext uri="{FF2B5EF4-FFF2-40B4-BE49-F238E27FC236}">
                        <a16:creationId xmlns:a16="http://schemas.microsoft.com/office/drawing/2014/main" id="{EEF20D5C-7802-8B45-82B7-47ED29100B6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782" name="Line 83">
                    <a:extLst>
                      <a:ext uri="{FF2B5EF4-FFF2-40B4-BE49-F238E27FC236}">
                        <a16:creationId xmlns:a16="http://schemas.microsoft.com/office/drawing/2014/main" id="{EB3D07B6-4B59-0544-8830-A83FEF134B0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783" name="Line 84">
                    <a:extLst>
                      <a:ext uri="{FF2B5EF4-FFF2-40B4-BE49-F238E27FC236}">
                        <a16:creationId xmlns:a16="http://schemas.microsoft.com/office/drawing/2014/main" id="{FD3FD2DF-0190-8747-95FA-33074B41F12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6773" name="Text Box 85">
                  <a:extLst>
                    <a:ext uri="{FF2B5EF4-FFF2-40B4-BE49-F238E27FC236}">
                      <a16:creationId xmlns:a16="http://schemas.microsoft.com/office/drawing/2014/main" id="{8EE62BF8-9E42-A64B-AE02-3A91A5D4A95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6774" name="Text Box 86">
                  <a:extLst>
                    <a:ext uri="{FF2B5EF4-FFF2-40B4-BE49-F238E27FC236}">
                      <a16:creationId xmlns:a16="http://schemas.microsoft.com/office/drawing/2014/main" id="{09C70B43-264B-DA4F-81A2-74BDA377B88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6775" name="Text Box 87">
                  <a:extLst>
                    <a:ext uri="{FF2B5EF4-FFF2-40B4-BE49-F238E27FC236}">
                      <a16:creationId xmlns:a16="http://schemas.microsoft.com/office/drawing/2014/main" id="{9B2C3848-E672-0744-A6D2-7A0F729D8F5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6776" name="Text Box 88">
                  <a:extLst>
                    <a:ext uri="{FF2B5EF4-FFF2-40B4-BE49-F238E27FC236}">
                      <a16:creationId xmlns:a16="http://schemas.microsoft.com/office/drawing/2014/main" id="{9356C318-F3DA-9245-9880-DBD3B458E34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6770" name="Line 89">
                <a:extLst>
                  <a:ext uri="{FF2B5EF4-FFF2-40B4-BE49-F238E27FC236}">
                    <a16:creationId xmlns:a16="http://schemas.microsoft.com/office/drawing/2014/main" id="{5CB4F7FB-A042-3D41-9514-6066A3AC97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6771" name="Text Box 90">
                <a:extLst>
                  <a:ext uri="{FF2B5EF4-FFF2-40B4-BE49-F238E27FC236}">
                    <a16:creationId xmlns:a16="http://schemas.microsoft.com/office/drawing/2014/main" id="{7BC5010A-66C1-1346-8C3B-BB7AE20AA4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6766" name="Text Box 91">
              <a:extLst>
                <a:ext uri="{FF2B5EF4-FFF2-40B4-BE49-F238E27FC236}">
                  <a16:creationId xmlns:a16="http://schemas.microsoft.com/office/drawing/2014/main" id="{DD2D1D18-1E69-6248-935F-EF3159BA4D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767" name="Text Box 92">
              <a:extLst>
                <a:ext uri="{FF2B5EF4-FFF2-40B4-BE49-F238E27FC236}">
                  <a16:creationId xmlns:a16="http://schemas.microsoft.com/office/drawing/2014/main" id="{1DD77C6F-5190-CC44-8E97-A6C2BF98EC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6740" name="Group 94">
            <a:extLst>
              <a:ext uri="{FF2B5EF4-FFF2-40B4-BE49-F238E27FC236}">
                <a16:creationId xmlns:a16="http://schemas.microsoft.com/office/drawing/2014/main" id="{D211FB74-6329-2B4B-8218-C65EF77599EC}"/>
              </a:ext>
            </a:extLst>
          </p:cNvPr>
          <p:cNvGrpSpPr>
            <a:grpSpLocks/>
          </p:cNvGrpSpPr>
          <p:nvPr/>
        </p:nvGrpSpPr>
        <p:grpSpPr bwMode="auto">
          <a:xfrm>
            <a:off x="8266113" y="1020763"/>
            <a:ext cx="395287" cy="477837"/>
            <a:chOff x="2767" y="2166"/>
            <a:chExt cx="249" cy="301"/>
          </a:xfrm>
        </p:grpSpPr>
        <p:sp>
          <p:nvSpPr>
            <p:cNvPr id="116762" name="Line 95">
              <a:extLst>
                <a:ext uri="{FF2B5EF4-FFF2-40B4-BE49-F238E27FC236}">
                  <a16:creationId xmlns:a16="http://schemas.microsoft.com/office/drawing/2014/main" id="{00BDC11B-46B8-514F-A93B-43EFC2F75F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763" name="Text Box 96">
              <a:extLst>
                <a:ext uri="{FF2B5EF4-FFF2-40B4-BE49-F238E27FC236}">
                  <a16:creationId xmlns:a16="http://schemas.microsoft.com/office/drawing/2014/main" id="{5B30FE7A-2071-6D4F-995B-47E808B4F2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16741" name="Text Box 97">
            <a:extLst>
              <a:ext uri="{FF2B5EF4-FFF2-40B4-BE49-F238E27FC236}">
                <a16:creationId xmlns:a16="http://schemas.microsoft.com/office/drawing/2014/main" id="{3F9D3EF1-B084-3043-A270-8103BEDD0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075" y="524827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6742" name="Group 98">
            <a:extLst>
              <a:ext uri="{FF2B5EF4-FFF2-40B4-BE49-F238E27FC236}">
                <a16:creationId xmlns:a16="http://schemas.microsoft.com/office/drawing/2014/main" id="{03E966E6-B341-044C-B45E-4EE8A544419D}"/>
              </a:ext>
            </a:extLst>
          </p:cNvPr>
          <p:cNvGrpSpPr>
            <a:grpSpLocks/>
          </p:cNvGrpSpPr>
          <p:nvPr/>
        </p:nvGrpSpPr>
        <p:grpSpPr bwMode="auto">
          <a:xfrm>
            <a:off x="4230688" y="4503738"/>
            <a:ext cx="763587" cy="396875"/>
            <a:chOff x="1441" y="3261"/>
            <a:chExt cx="481" cy="250"/>
          </a:xfrm>
        </p:grpSpPr>
        <p:sp>
          <p:nvSpPr>
            <p:cNvPr id="116760" name="Line 99">
              <a:extLst>
                <a:ext uri="{FF2B5EF4-FFF2-40B4-BE49-F238E27FC236}">
                  <a16:creationId xmlns:a16="http://schemas.microsoft.com/office/drawing/2014/main" id="{C1723AC2-514A-5E4A-941B-818EFC4ECC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761" name="Text Box 100">
              <a:extLst>
                <a:ext uri="{FF2B5EF4-FFF2-40B4-BE49-F238E27FC236}">
                  <a16:creationId xmlns:a16="http://schemas.microsoft.com/office/drawing/2014/main" id="{42E363BC-47B8-C540-9A81-FB6B06F2BC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16743" name="Text Box 101">
            <a:extLst>
              <a:ext uri="{FF2B5EF4-FFF2-40B4-BE49-F238E27FC236}">
                <a16:creationId xmlns:a16="http://schemas.microsoft.com/office/drawing/2014/main" id="{C39C8E20-599F-5441-A677-087B0EC3D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93077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5A66207A-66C9-A148-BA93-BC27CE2B89DA}"/>
              </a:ext>
            </a:extLst>
          </p:cNvPr>
          <p:cNvSpPr/>
          <p:nvPr/>
        </p:nvSpPr>
        <p:spPr>
          <a:xfrm>
            <a:off x="38032" y="138221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6745" name="组合 101">
            <a:extLst>
              <a:ext uri="{FF2B5EF4-FFF2-40B4-BE49-F238E27FC236}">
                <a16:creationId xmlns:a16="http://schemas.microsoft.com/office/drawing/2014/main" id="{BFFD8A77-DA4B-4C4C-BDFE-C169F6AC17A9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16746" name="Oval 5">
              <a:extLst>
                <a:ext uri="{FF2B5EF4-FFF2-40B4-BE49-F238E27FC236}">
                  <a16:creationId xmlns:a16="http://schemas.microsoft.com/office/drawing/2014/main" id="{76B3AB18-A666-8747-9A1F-6A76D175D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6747" name="Oval 6">
              <a:extLst>
                <a:ext uri="{FF2B5EF4-FFF2-40B4-BE49-F238E27FC236}">
                  <a16:creationId xmlns:a16="http://schemas.microsoft.com/office/drawing/2014/main" id="{E9F4A32C-FB8F-DE43-B2C3-D22F6BF5F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6748" name="Oval 7">
              <a:extLst>
                <a:ext uri="{FF2B5EF4-FFF2-40B4-BE49-F238E27FC236}">
                  <a16:creationId xmlns:a16="http://schemas.microsoft.com/office/drawing/2014/main" id="{D6209E87-DD5B-4E4C-A928-C2C4033EA8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6749" name="Oval 8">
              <a:extLst>
                <a:ext uri="{FF2B5EF4-FFF2-40B4-BE49-F238E27FC236}">
                  <a16:creationId xmlns:a16="http://schemas.microsoft.com/office/drawing/2014/main" id="{0434C4F6-5F58-F643-BF50-9511E1FD1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6750" name="Oval 9">
              <a:extLst>
                <a:ext uri="{FF2B5EF4-FFF2-40B4-BE49-F238E27FC236}">
                  <a16:creationId xmlns:a16="http://schemas.microsoft.com/office/drawing/2014/main" id="{75B1E595-CBA7-6F4F-BB39-5254FF98B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6751" name="Oval 10">
              <a:extLst>
                <a:ext uri="{FF2B5EF4-FFF2-40B4-BE49-F238E27FC236}">
                  <a16:creationId xmlns:a16="http://schemas.microsoft.com/office/drawing/2014/main" id="{CA7F45DE-74C3-AC47-806B-59492A79A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6752" name="Line 11">
              <a:extLst>
                <a:ext uri="{FF2B5EF4-FFF2-40B4-BE49-F238E27FC236}">
                  <a16:creationId xmlns:a16="http://schemas.microsoft.com/office/drawing/2014/main" id="{4854C764-DAC2-EA4C-8CFE-9C7FA9CCB7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753" name="Line 12">
              <a:extLst>
                <a:ext uri="{FF2B5EF4-FFF2-40B4-BE49-F238E27FC236}">
                  <a16:creationId xmlns:a16="http://schemas.microsoft.com/office/drawing/2014/main" id="{3F717FBE-1C20-2E41-A25E-A90477BA74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754" name="Line 13">
              <a:extLst>
                <a:ext uri="{FF2B5EF4-FFF2-40B4-BE49-F238E27FC236}">
                  <a16:creationId xmlns:a16="http://schemas.microsoft.com/office/drawing/2014/main" id="{BEF0934D-3AF7-6946-82AD-017ABB4BFE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755" name="Line 14">
              <a:extLst>
                <a:ext uri="{FF2B5EF4-FFF2-40B4-BE49-F238E27FC236}">
                  <a16:creationId xmlns:a16="http://schemas.microsoft.com/office/drawing/2014/main" id="{82C55CA2-7BA4-6441-9579-EF1214B47D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756" name="Line 15">
              <a:extLst>
                <a:ext uri="{FF2B5EF4-FFF2-40B4-BE49-F238E27FC236}">
                  <a16:creationId xmlns:a16="http://schemas.microsoft.com/office/drawing/2014/main" id="{A1052327-B6B3-3A44-B51E-C66D0D486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757" name="Line 16">
              <a:extLst>
                <a:ext uri="{FF2B5EF4-FFF2-40B4-BE49-F238E27FC236}">
                  <a16:creationId xmlns:a16="http://schemas.microsoft.com/office/drawing/2014/main" id="{349DCD57-5E30-F049-9F9C-C836FBE83C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758" name="Line 17">
              <a:extLst>
                <a:ext uri="{FF2B5EF4-FFF2-40B4-BE49-F238E27FC236}">
                  <a16:creationId xmlns:a16="http://schemas.microsoft.com/office/drawing/2014/main" id="{F9A5C411-4F15-3B41-BC9F-E756784C5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6759" name="Line 18">
              <a:extLst>
                <a:ext uri="{FF2B5EF4-FFF2-40B4-BE49-F238E27FC236}">
                  <a16:creationId xmlns:a16="http://schemas.microsoft.com/office/drawing/2014/main" id="{2EABBCA4-FA55-3647-9C9C-16D60C5140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DBB8FB7-12D2-3B4F-8C39-17D69DACAA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2613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1" name="Group 2">
            <a:extLst>
              <a:ext uri="{FF2B5EF4-FFF2-40B4-BE49-F238E27FC236}">
                <a16:creationId xmlns:a16="http://schemas.microsoft.com/office/drawing/2014/main" id="{C6657521-CFDA-8A40-B259-5E5256E6E182}"/>
              </a:ext>
            </a:extLst>
          </p:cNvPr>
          <p:cNvGrpSpPr>
            <a:grpSpLocks/>
          </p:cNvGrpSpPr>
          <p:nvPr/>
        </p:nvGrpSpPr>
        <p:grpSpPr bwMode="auto">
          <a:xfrm>
            <a:off x="3357563" y="182563"/>
            <a:ext cx="5686425" cy="3021012"/>
            <a:chOff x="2011" y="337"/>
            <a:chExt cx="3582" cy="1903"/>
          </a:xfrm>
        </p:grpSpPr>
        <p:sp>
          <p:nvSpPr>
            <p:cNvPr id="117810" name="Rectangle 3">
              <a:extLst>
                <a:ext uri="{FF2B5EF4-FFF2-40B4-BE49-F238E27FC236}">
                  <a16:creationId xmlns:a16="http://schemas.microsoft.com/office/drawing/2014/main" id="{5F6DC1D4-5A5E-8B48-8F27-976280530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17811" name="Line 4">
              <a:extLst>
                <a:ext uri="{FF2B5EF4-FFF2-40B4-BE49-F238E27FC236}">
                  <a16:creationId xmlns:a16="http://schemas.microsoft.com/office/drawing/2014/main" id="{EA54E683-2356-5E40-8655-30A645027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7812" name="Line 5">
              <a:extLst>
                <a:ext uri="{FF2B5EF4-FFF2-40B4-BE49-F238E27FC236}">
                  <a16:creationId xmlns:a16="http://schemas.microsoft.com/office/drawing/2014/main" id="{96EE86A6-E0C9-6E46-8FDD-67FBB4B1EA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7813" name="Line 6">
              <a:extLst>
                <a:ext uri="{FF2B5EF4-FFF2-40B4-BE49-F238E27FC236}">
                  <a16:creationId xmlns:a16="http://schemas.microsoft.com/office/drawing/2014/main" id="{F166C9D2-3887-A148-9061-5EC36D995E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7814" name="Line 7">
              <a:extLst>
                <a:ext uri="{FF2B5EF4-FFF2-40B4-BE49-F238E27FC236}">
                  <a16:creationId xmlns:a16="http://schemas.microsoft.com/office/drawing/2014/main" id="{3E79BA0C-D5C4-DB41-BC92-0F07942C4A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7815" name="Text Box 8">
              <a:extLst>
                <a:ext uri="{FF2B5EF4-FFF2-40B4-BE49-F238E27FC236}">
                  <a16:creationId xmlns:a16="http://schemas.microsoft.com/office/drawing/2014/main" id="{7CF8032A-7193-FA4B-A768-617E4458B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7816" name="Text Box 9">
              <a:extLst>
                <a:ext uri="{FF2B5EF4-FFF2-40B4-BE49-F238E27FC236}">
                  <a16:creationId xmlns:a16="http://schemas.microsoft.com/office/drawing/2014/main" id="{AC939535-54D5-804E-A1B5-26590C19E6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7817" name="Text Box 10">
              <a:extLst>
                <a:ext uri="{FF2B5EF4-FFF2-40B4-BE49-F238E27FC236}">
                  <a16:creationId xmlns:a16="http://schemas.microsoft.com/office/drawing/2014/main" id="{1AFC3345-D2BB-0D48-A785-EC84631493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7818" name="Text Box 11">
              <a:extLst>
                <a:ext uri="{FF2B5EF4-FFF2-40B4-BE49-F238E27FC236}">
                  <a16:creationId xmlns:a16="http://schemas.microsoft.com/office/drawing/2014/main" id="{F1418FDF-3064-2841-BA53-2AAC5A3B91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7819" name="Text Box 12">
              <a:extLst>
                <a:ext uri="{FF2B5EF4-FFF2-40B4-BE49-F238E27FC236}">
                  <a16:creationId xmlns:a16="http://schemas.microsoft.com/office/drawing/2014/main" id="{60FD3C5B-3D7C-DB4E-90B2-3D5BD59B79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7820" name="Text Box 13">
              <a:extLst>
                <a:ext uri="{FF2B5EF4-FFF2-40B4-BE49-F238E27FC236}">
                  <a16:creationId xmlns:a16="http://schemas.microsoft.com/office/drawing/2014/main" id="{6FBFBB95-EF92-3B49-82B2-C65B92E322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17821" name="Group 14">
              <a:extLst>
                <a:ext uri="{FF2B5EF4-FFF2-40B4-BE49-F238E27FC236}">
                  <a16:creationId xmlns:a16="http://schemas.microsoft.com/office/drawing/2014/main" id="{AF5E287C-EDC0-BA4E-9F25-4FCC4EC7A7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17876" name="Rectangle 15">
                <a:extLst>
                  <a:ext uri="{FF2B5EF4-FFF2-40B4-BE49-F238E27FC236}">
                    <a16:creationId xmlns:a16="http://schemas.microsoft.com/office/drawing/2014/main" id="{254318DE-3831-EE42-B95A-99237D28C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7877" name="Line 16">
                <a:extLst>
                  <a:ext uri="{FF2B5EF4-FFF2-40B4-BE49-F238E27FC236}">
                    <a16:creationId xmlns:a16="http://schemas.microsoft.com/office/drawing/2014/main" id="{A3142D34-9AFD-D94E-8EAF-77A87E108D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7822" name="Group 17">
              <a:extLst>
                <a:ext uri="{FF2B5EF4-FFF2-40B4-BE49-F238E27FC236}">
                  <a16:creationId xmlns:a16="http://schemas.microsoft.com/office/drawing/2014/main" id="{549CC297-B1C0-0844-B6C6-81E692CBEE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17874" name="Rectangle 18">
                <a:extLst>
                  <a:ext uri="{FF2B5EF4-FFF2-40B4-BE49-F238E27FC236}">
                    <a16:creationId xmlns:a16="http://schemas.microsoft.com/office/drawing/2014/main" id="{8A2FD995-78B5-0E4A-ADE7-296578A95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7875" name="Line 19">
                <a:extLst>
                  <a:ext uri="{FF2B5EF4-FFF2-40B4-BE49-F238E27FC236}">
                    <a16:creationId xmlns:a16="http://schemas.microsoft.com/office/drawing/2014/main" id="{8478C8F3-3CD1-DD43-8FD8-9CC927A2B2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7823" name="Group 20">
              <a:extLst>
                <a:ext uri="{FF2B5EF4-FFF2-40B4-BE49-F238E27FC236}">
                  <a16:creationId xmlns:a16="http://schemas.microsoft.com/office/drawing/2014/main" id="{279D16D1-8EDA-B44B-AAC8-DBCCCACD60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17870" name="Group 21">
                <a:extLst>
                  <a:ext uri="{FF2B5EF4-FFF2-40B4-BE49-F238E27FC236}">
                    <a16:creationId xmlns:a16="http://schemas.microsoft.com/office/drawing/2014/main" id="{7C0534EF-8865-0E42-A32C-F3869411F4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7872" name="Rectangle 22">
                  <a:extLst>
                    <a:ext uri="{FF2B5EF4-FFF2-40B4-BE49-F238E27FC236}">
                      <a16:creationId xmlns:a16="http://schemas.microsoft.com/office/drawing/2014/main" id="{1BFFE7EE-F744-9641-96D3-91DE44982B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7873" name="Line 23">
                  <a:extLst>
                    <a:ext uri="{FF2B5EF4-FFF2-40B4-BE49-F238E27FC236}">
                      <a16:creationId xmlns:a16="http://schemas.microsoft.com/office/drawing/2014/main" id="{D956B868-AE06-9346-A1E5-70EB10A588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7871" name="Line 24">
                <a:extLst>
                  <a:ext uri="{FF2B5EF4-FFF2-40B4-BE49-F238E27FC236}">
                    <a16:creationId xmlns:a16="http://schemas.microsoft.com/office/drawing/2014/main" id="{97AF5441-EBDD-BE4E-B02B-332BD4F42F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7824" name="Group 25">
              <a:extLst>
                <a:ext uri="{FF2B5EF4-FFF2-40B4-BE49-F238E27FC236}">
                  <a16:creationId xmlns:a16="http://schemas.microsoft.com/office/drawing/2014/main" id="{463C1C01-476A-7F4D-A8D4-6C76071105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17866" name="Group 26">
                <a:extLst>
                  <a:ext uri="{FF2B5EF4-FFF2-40B4-BE49-F238E27FC236}">
                    <a16:creationId xmlns:a16="http://schemas.microsoft.com/office/drawing/2014/main" id="{BADE8863-C42E-5246-A282-A4B745BCD9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7868" name="Rectangle 27">
                  <a:extLst>
                    <a:ext uri="{FF2B5EF4-FFF2-40B4-BE49-F238E27FC236}">
                      <a16:creationId xmlns:a16="http://schemas.microsoft.com/office/drawing/2014/main" id="{94EBCD2D-EFA4-6D47-B73F-1D88E0AA12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17869" name="Line 28">
                  <a:extLst>
                    <a:ext uri="{FF2B5EF4-FFF2-40B4-BE49-F238E27FC236}">
                      <a16:creationId xmlns:a16="http://schemas.microsoft.com/office/drawing/2014/main" id="{A47481A2-C1C7-5749-8290-4E8537237D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7867" name="Line 29">
                <a:extLst>
                  <a:ext uri="{FF2B5EF4-FFF2-40B4-BE49-F238E27FC236}">
                    <a16:creationId xmlns:a16="http://schemas.microsoft.com/office/drawing/2014/main" id="{E6868DF8-7481-AD4B-8C2E-21C5BF88F4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7825" name="Line 30">
              <a:extLst>
                <a:ext uri="{FF2B5EF4-FFF2-40B4-BE49-F238E27FC236}">
                  <a16:creationId xmlns:a16="http://schemas.microsoft.com/office/drawing/2014/main" id="{F8A8DB65-9ED2-4B48-80FB-49D0921AE3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7826" name="Line 31">
              <a:extLst>
                <a:ext uri="{FF2B5EF4-FFF2-40B4-BE49-F238E27FC236}">
                  <a16:creationId xmlns:a16="http://schemas.microsoft.com/office/drawing/2014/main" id="{74C9A6BD-E5FC-CB41-AD96-B286D5D359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7827" name="Text Box 32">
              <a:extLst>
                <a:ext uri="{FF2B5EF4-FFF2-40B4-BE49-F238E27FC236}">
                  <a16:creationId xmlns:a16="http://schemas.microsoft.com/office/drawing/2014/main" id="{DE743A6B-1913-EE4B-B292-715C62553A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7828" name="Text Box 33">
              <a:extLst>
                <a:ext uri="{FF2B5EF4-FFF2-40B4-BE49-F238E27FC236}">
                  <a16:creationId xmlns:a16="http://schemas.microsoft.com/office/drawing/2014/main" id="{CD797B57-FA8F-864D-B080-EF672E7050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7829" name="Text Box 34">
              <a:extLst>
                <a:ext uri="{FF2B5EF4-FFF2-40B4-BE49-F238E27FC236}">
                  <a16:creationId xmlns:a16="http://schemas.microsoft.com/office/drawing/2014/main" id="{CD6DA640-027B-DB48-A6B4-57A2ECD6A8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7830" name="Text Box 35">
              <a:extLst>
                <a:ext uri="{FF2B5EF4-FFF2-40B4-BE49-F238E27FC236}">
                  <a16:creationId xmlns:a16="http://schemas.microsoft.com/office/drawing/2014/main" id="{8643CB86-5DB6-6945-81C3-7BF535ECEC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17831" name="Text Box 36">
              <a:extLst>
                <a:ext uri="{FF2B5EF4-FFF2-40B4-BE49-F238E27FC236}">
                  <a16:creationId xmlns:a16="http://schemas.microsoft.com/office/drawing/2014/main" id="{14321AAF-33DD-0E4D-831E-AA772FADB7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17832" name="Line 37">
              <a:extLst>
                <a:ext uri="{FF2B5EF4-FFF2-40B4-BE49-F238E27FC236}">
                  <a16:creationId xmlns:a16="http://schemas.microsoft.com/office/drawing/2014/main" id="{EB003619-45F6-5E4A-85E6-50012DF22B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833" name="Text Box 38">
              <a:extLst>
                <a:ext uri="{FF2B5EF4-FFF2-40B4-BE49-F238E27FC236}">
                  <a16:creationId xmlns:a16="http://schemas.microsoft.com/office/drawing/2014/main" id="{753084B5-F088-0741-AE5A-AC3F2AB0FE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7834" name="Text Box 39">
              <a:extLst>
                <a:ext uri="{FF2B5EF4-FFF2-40B4-BE49-F238E27FC236}">
                  <a16:creationId xmlns:a16="http://schemas.microsoft.com/office/drawing/2014/main" id="{AE92B598-B6F6-7D4C-8B32-DE2246DB68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7835" name="Group 40">
              <a:extLst>
                <a:ext uri="{FF2B5EF4-FFF2-40B4-BE49-F238E27FC236}">
                  <a16:creationId xmlns:a16="http://schemas.microsoft.com/office/drawing/2014/main" id="{FDA72772-703E-DE4C-89C0-7AB4A7D1E2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17862" name="Group 41">
                <a:extLst>
                  <a:ext uri="{FF2B5EF4-FFF2-40B4-BE49-F238E27FC236}">
                    <a16:creationId xmlns:a16="http://schemas.microsoft.com/office/drawing/2014/main" id="{F6BA6AFD-BC1A-F443-AD06-E51A9A967E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7864" name="Rectangle 42">
                  <a:extLst>
                    <a:ext uri="{FF2B5EF4-FFF2-40B4-BE49-F238E27FC236}">
                      <a16:creationId xmlns:a16="http://schemas.microsoft.com/office/drawing/2014/main" id="{20962347-956A-8540-B668-2B2BAA8B98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7865" name="Line 43">
                  <a:extLst>
                    <a:ext uri="{FF2B5EF4-FFF2-40B4-BE49-F238E27FC236}">
                      <a16:creationId xmlns:a16="http://schemas.microsoft.com/office/drawing/2014/main" id="{F80023AF-E237-6046-BD74-4B65206B22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7863" name="Line 44">
                <a:extLst>
                  <a:ext uri="{FF2B5EF4-FFF2-40B4-BE49-F238E27FC236}">
                    <a16:creationId xmlns:a16="http://schemas.microsoft.com/office/drawing/2014/main" id="{8BF97FA9-2B28-8843-834B-5697BF9D2D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7836" name="Group 45">
              <a:extLst>
                <a:ext uri="{FF2B5EF4-FFF2-40B4-BE49-F238E27FC236}">
                  <a16:creationId xmlns:a16="http://schemas.microsoft.com/office/drawing/2014/main" id="{E96C5FD7-C4DE-7A48-8265-C530C32D79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17858" name="Group 46">
                <a:extLst>
                  <a:ext uri="{FF2B5EF4-FFF2-40B4-BE49-F238E27FC236}">
                    <a16:creationId xmlns:a16="http://schemas.microsoft.com/office/drawing/2014/main" id="{4210877D-73DD-6C45-B7E7-35F0A7AB9C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7860" name="Rectangle 47">
                  <a:extLst>
                    <a:ext uri="{FF2B5EF4-FFF2-40B4-BE49-F238E27FC236}">
                      <a16:creationId xmlns:a16="http://schemas.microsoft.com/office/drawing/2014/main" id="{547C6F3A-89C2-A245-A6DE-3976B157C4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17861" name="Line 48">
                  <a:extLst>
                    <a:ext uri="{FF2B5EF4-FFF2-40B4-BE49-F238E27FC236}">
                      <a16:creationId xmlns:a16="http://schemas.microsoft.com/office/drawing/2014/main" id="{17B08516-250D-C143-A316-85EFBFE16A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7859" name="Line 49">
                <a:extLst>
                  <a:ext uri="{FF2B5EF4-FFF2-40B4-BE49-F238E27FC236}">
                    <a16:creationId xmlns:a16="http://schemas.microsoft.com/office/drawing/2014/main" id="{B578C24F-C95A-F64C-9DA5-FDC349ECA5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7837" name="Text Box 50">
              <a:extLst>
                <a:ext uri="{FF2B5EF4-FFF2-40B4-BE49-F238E27FC236}">
                  <a16:creationId xmlns:a16="http://schemas.microsoft.com/office/drawing/2014/main" id="{A276C704-4FB6-A649-9520-061D47A3F5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7838" name="Group 51">
              <a:extLst>
                <a:ext uri="{FF2B5EF4-FFF2-40B4-BE49-F238E27FC236}">
                  <a16:creationId xmlns:a16="http://schemas.microsoft.com/office/drawing/2014/main" id="{EEA9B252-5C02-A048-9531-A0CE113E00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17854" name="Group 52">
                <a:extLst>
                  <a:ext uri="{FF2B5EF4-FFF2-40B4-BE49-F238E27FC236}">
                    <a16:creationId xmlns:a16="http://schemas.microsoft.com/office/drawing/2014/main" id="{171238EF-D50E-BA4A-AB24-E8532E4E8C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7856" name="Rectangle 53">
                  <a:extLst>
                    <a:ext uri="{FF2B5EF4-FFF2-40B4-BE49-F238E27FC236}">
                      <a16:creationId xmlns:a16="http://schemas.microsoft.com/office/drawing/2014/main" id="{12250014-4775-6046-B0FE-4F019F9C70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7857" name="Line 54">
                  <a:extLst>
                    <a:ext uri="{FF2B5EF4-FFF2-40B4-BE49-F238E27FC236}">
                      <a16:creationId xmlns:a16="http://schemas.microsoft.com/office/drawing/2014/main" id="{DDF3FC05-647F-7244-A4B9-4E0A437423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7855" name="Line 55">
                <a:extLst>
                  <a:ext uri="{FF2B5EF4-FFF2-40B4-BE49-F238E27FC236}">
                    <a16:creationId xmlns:a16="http://schemas.microsoft.com/office/drawing/2014/main" id="{D55ECD8A-226E-B546-AE24-6541E81390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7839" name="Group 56">
              <a:extLst>
                <a:ext uri="{FF2B5EF4-FFF2-40B4-BE49-F238E27FC236}">
                  <a16:creationId xmlns:a16="http://schemas.microsoft.com/office/drawing/2014/main" id="{F1B9F872-417A-BF46-B153-0E0F2B0834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17850" name="Group 57">
                <a:extLst>
                  <a:ext uri="{FF2B5EF4-FFF2-40B4-BE49-F238E27FC236}">
                    <a16:creationId xmlns:a16="http://schemas.microsoft.com/office/drawing/2014/main" id="{CB289477-C6B0-554F-B04D-E2CA06EF7F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7852" name="Rectangle 58">
                  <a:extLst>
                    <a:ext uri="{FF2B5EF4-FFF2-40B4-BE49-F238E27FC236}">
                      <a16:creationId xmlns:a16="http://schemas.microsoft.com/office/drawing/2014/main" id="{1BBC6DDD-82A1-5043-8AFF-E6EE667FEE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7853" name="Line 59">
                  <a:extLst>
                    <a:ext uri="{FF2B5EF4-FFF2-40B4-BE49-F238E27FC236}">
                      <a16:creationId xmlns:a16="http://schemas.microsoft.com/office/drawing/2014/main" id="{A6E56F78-BE66-9140-8550-D207429775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7851" name="Line 60">
                <a:extLst>
                  <a:ext uri="{FF2B5EF4-FFF2-40B4-BE49-F238E27FC236}">
                    <a16:creationId xmlns:a16="http://schemas.microsoft.com/office/drawing/2014/main" id="{4562207C-3FFB-7545-8400-816CC544A4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7840" name="Line 61">
              <a:extLst>
                <a:ext uri="{FF2B5EF4-FFF2-40B4-BE49-F238E27FC236}">
                  <a16:creationId xmlns:a16="http://schemas.microsoft.com/office/drawing/2014/main" id="{5B70DFD5-9AD4-7543-B047-2FF2A307BE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841" name="Text Box 62">
              <a:extLst>
                <a:ext uri="{FF2B5EF4-FFF2-40B4-BE49-F238E27FC236}">
                  <a16:creationId xmlns:a16="http://schemas.microsoft.com/office/drawing/2014/main" id="{EA04F080-808C-C24C-948C-EE28AEBA83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17842" name="Group 63">
              <a:extLst>
                <a:ext uri="{FF2B5EF4-FFF2-40B4-BE49-F238E27FC236}">
                  <a16:creationId xmlns:a16="http://schemas.microsoft.com/office/drawing/2014/main" id="{FEE1C364-6632-9E40-AEE2-2D54894ABE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17844" name="Text Box 64">
                <a:extLst>
                  <a:ext uri="{FF2B5EF4-FFF2-40B4-BE49-F238E27FC236}">
                    <a16:creationId xmlns:a16="http://schemas.microsoft.com/office/drawing/2014/main" id="{B38DDD8C-E3DA-564F-82EF-0D963D47DF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7845" name="Text Box 65">
                <a:extLst>
                  <a:ext uri="{FF2B5EF4-FFF2-40B4-BE49-F238E27FC236}">
                    <a16:creationId xmlns:a16="http://schemas.microsoft.com/office/drawing/2014/main" id="{0493A2D7-9ADA-C743-ADC3-5CEEC83566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17846" name="Text Box 66">
                <a:extLst>
                  <a:ext uri="{FF2B5EF4-FFF2-40B4-BE49-F238E27FC236}">
                    <a16:creationId xmlns:a16="http://schemas.microsoft.com/office/drawing/2014/main" id="{BA784349-383C-7F4F-9AF3-365AE28187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17847" name="Text Box 67">
                <a:extLst>
                  <a:ext uri="{FF2B5EF4-FFF2-40B4-BE49-F238E27FC236}">
                    <a16:creationId xmlns:a16="http://schemas.microsoft.com/office/drawing/2014/main" id="{EB3CBBE5-725A-DD41-A877-B30E8458FC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17848" name="Text Box 68">
                <a:extLst>
                  <a:ext uri="{FF2B5EF4-FFF2-40B4-BE49-F238E27FC236}">
                    <a16:creationId xmlns:a16="http://schemas.microsoft.com/office/drawing/2014/main" id="{D9A771A7-4857-C441-8524-AEA779CB4A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7849" name="Text Box 69">
                <a:extLst>
                  <a:ext uri="{FF2B5EF4-FFF2-40B4-BE49-F238E27FC236}">
                    <a16:creationId xmlns:a16="http://schemas.microsoft.com/office/drawing/2014/main" id="{AF4D42E0-9E28-A747-AE48-46FD492F2C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17843" name="Text Box 70">
              <a:extLst>
                <a:ext uri="{FF2B5EF4-FFF2-40B4-BE49-F238E27FC236}">
                  <a16:creationId xmlns:a16="http://schemas.microsoft.com/office/drawing/2014/main" id="{F1EE58E4-CE83-1145-8A04-DD70BE422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17762" name="Text Box 71">
            <a:extLst>
              <a:ext uri="{FF2B5EF4-FFF2-40B4-BE49-F238E27FC236}">
                <a16:creationId xmlns:a16="http://schemas.microsoft.com/office/drawing/2014/main" id="{3F72084B-3E7A-C444-844D-A2436E013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9575" y="5778500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7763" name="Group 72">
            <a:extLst>
              <a:ext uri="{FF2B5EF4-FFF2-40B4-BE49-F238E27FC236}">
                <a16:creationId xmlns:a16="http://schemas.microsoft.com/office/drawing/2014/main" id="{55606622-93B0-9F4C-A95C-7D9EAE6D0C44}"/>
              </a:ext>
            </a:extLst>
          </p:cNvPr>
          <p:cNvGrpSpPr>
            <a:grpSpLocks/>
          </p:cNvGrpSpPr>
          <p:nvPr/>
        </p:nvGrpSpPr>
        <p:grpSpPr bwMode="auto">
          <a:xfrm>
            <a:off x="4851400" y="3576638"/>
            <a:ext cx="1417638" cy="1778000"/>
            <a:chOff x="3396" y="2541"/>
            <a:chExt cx="893" cy="1120"/>
          </a:xfrm>
        </p:grpSpPr>
        <p:sp>
          <p:nvSpPr>
            <p:cNvPr id="117790" name="Rectangle 73">
              <a:extLst>
                <a:ext uri="{FF2B5EF4-FFF2-40B4-BE49-F238E27FC236}">
                  <a16:creationId xmlns:a16="http://schemas.microsoft.com/office/drawing/2014/main" id="{604993AC-2D8A-0A41-8EBB-3895B5258D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17791" name="Group 74">
              <a:extLst>
                <a:ext uri="{FF2B5EF4-FFF2-40B4-BE49-F238E27FC236}">
                  <a16:creationId xmlns:a16="http://schemas.microsoft.com/office/drawing/2014/main" id="{80001183-4BCB-8840-9B06-E398025FF1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17794" name="Rectangle 75">
                <a:extLst>
                  <a:ext uri="{FF2B5EF4-FFF2-40B4-BE49-F238E27FC236}">
                    <a16:creationId xmlns:a16="http://schemas.microsoft.com/office/drawing/2014/main" id="{F1CF6F9C-AC64-2C41-AB0D-0D026EF5E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7795" name="Group 76">
                <a:extLst>
                  <a:ext uri="{FF2B5EF4-FFF2-40B4-BE49-F238E27FC236}">
                    <a16:creationId xmlns:a16="http://schemas.microsoft.com/office/drawing/2014/main" id="{08C584F2-2198-8F4C-B97F-982CF241A3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17798" name="Group 77">
                  <a:extLst>
                    <a:ext uri="{FF2B5EF4-FFF2-40B4-BE49-F238E27FC236}">
                      <a16:creationId xmlns:a16="http://schemas.microsoft.com/office/drawing/2014/main" id="{EFB60A2D-A3F5-5343-A1DA-C043E338B6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17803" name="Line 78">
                    <a:extLst>
                      <a:ext uri="{FF2B5EF4-FFF2-40B4-BE49-F238E27FC236}">
                        <a16:creationId xmlns:a16="http://schemas.microsoft.com/office/drawing/2014/main" id="{DDF1B686-2060-2B46-AE43-FED23F6BE72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7804" name="Line 79">
                    <a:extLst>
                      <a:ext uri="{FF2B5EF4-FFF2-40B4-BE49-F238E27FC236}">
                        <a16:creationId xmlns:a16="http://schemas.microsoft.com/office/drawing/2014/main" id="{4573645B-613F-3942-9B2F-A0FB1B06A89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7805" name="Line 80">
                    <a:extLst>
                      <a:ext uri="{FF2B5EF4-FFF2-40B4-BE49-F238E27FC236}">
                        <a16:creationId xmlns:a16="http://schemas.microsoft.com/office/drawing/2014/main" id="{3917AE83-F469-9341-9070-CB766B84735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7806" name="Line 81">
                    <a:extLst>
                      <a:ext uri="{FF2B5EF4-FFF2-40B4-BE49-F238E27FC236}">
                        <a16:creationId xmlns:a16="http://schemas.microsoft.com/office/drawing/2014/main" id="{1B751FD2-13E3-7549-B571-06A85674BD8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7807" name="Line 82">
                    <a:extLst>
                      <a:ext uri="{FF2B5EF4-FFF2-40B4-BE49-F238E27FC236}">
                        <a16:creationId xmlns:a16="http://schemas.microsoft.com/office/drawing/2014/main" id="{46E208E6-B375-B94F-BA84-F4623B4ABFA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7808" name="Line 83">
                    <a:extLst>
                      <a:ext uri="{FF2B5EF4-FFF2-40B4-BE49-F238E27FC236}">
                        <a16:creationId xmlns:a16="http://schemas.microsoft.com/office/drawing/2014/main" id="{36090F1F-5250-0147-B13E-EFDC253582D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7809" name="Line 84">
                    <a:extLst>
                      <a:ext uri="{FF2B5EF4-FFF2-40B4-BE49-F238E27FC236}">
                        <a16:creationId xmlns:a16="http://schemas.microsoft.com/office/drawing/2014/main" id="{F0F984B3-4958-0746-B89A-A8FA2D866A3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7799" name="Text Box 85">
                  <a:extLst>
                    <a:ext uri="{FF2B5EF4-FFF2-40B4-BE49-F238E27FC236}">
                      <a16:creationId xmlns:a16="http://schemas.microsoft.com/office/drawing/2014/main" id="{0B6F1CBC-675C-364F-8E9D-51FF0CA33E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7800" name="Text Box 86">
                  <a:extLst>
                    <a:ext uri="{FF2B5EF4-FFF2-40B4-BE49-F238E27FC236}">
                      <a16:creationId xmlns:a16="http://schemas.microsoft.com/office/drawing/2014/main" id="{7EBF5457-4041-9F47-86DF-2B6CD71E36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7801" name="Text Box 87">
                  <a:extLst>
                    <a:ext uri="{FF2B5EF4-FFF2-40B4-BE49-F238E27FC236}">
                      <a16:creationId xmlns:a16="http://schemas.microsoft.com/office/drawing/2014/main" id="{D1D4F634-40B1-7B4E-A1A9-1E7932FCDB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7802" name="Text Box 88">
                  <a:extLst>
                    <a:ext uri="{FF2B5EF4-FFF2-40B4-BE49-F238E27FC236}">
                      <a16:creationId xmlns:a16="http://schemas.microsoft.com/office/drawing/2014/main" id="{092A0189-1DA5-9945-B672-A9AB562582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7796" name="Line 89">
                <a:extLst>
                  <a:ext uri="{FF2B5EF4-FFF2-40B4-BE49-F238E27FC236}">
                    <a16:creationId xmlns:a16="http://schemas.microsoft.com/office/drawing/2014/main" id="{52E4C29B-67C8-FB41-ACF0-2C651F4AE3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7797" name="Text Box 90">
                <a:extLst>
                  <a:ext uri="{FF2B5EF4-FFF2-40B4-BE49-F238E27FC236}">
                    <a16:creationId xmlns:a16="http://schemas.microsoft.com/office/drawing/2014/main" id="{8EACC09D-6614-A448-A219-CE0859CF21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7792" name="Text Box 91">
              <a:extLst>
                <a:ext uri="{FF2B5EF4-FFF2-40B4-BE49-F238E27FC236}">
                  <a16:creationId xmlns:a16="http://schemas.microsoft.com/office/drawing/2014/main" id="{889B8090-4830-1E49-BBD3-41137E5279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7793" name="Text Box 92">
              <a:extLst>
                <a:ext uri="{FF2B5EF4-FFF2-40B4-BE49-F238E27FC236}">
                  <a16:creationId xmlns:a16="http://schemas.microsoft.com/office/drawing/2014/main" id="{63BD165D-D739-6B49-972A-C9422E45D2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7764" name="Group 94">
            <a:extLst>
              <a:ext uri="{FF2B5EF4-FFF2-40B4-BE49-F238E27FC236}">
                <a16:creationId xmlns:a16="http://schemas.microsoft.com/office/drawing/2014/main" id="{2E44B82B-ABD1-F34E-AA2F-D32C6CE78F34}"/>
              </a:ext>
            </a:extLst>
          </p:cNvPr>
          <p:cNvGrpSpPr>
            <a:grpSpLocks/>
          </p:cNvGrpSpPr>
          <p:nvPr/>
        </p:nvGrpSpPr>
        <p:grpSpPr bwMode="auto">
          <a:xfrm>
            <a:off x="8421688" y="900113"/>
            <a:ext cx="395287" cy="477837"/>
            <a:chOff x="2767" y="2166"/>
            <a:chExt cx="249" cy="301"/>
          </a:xfrm>
        </p:grpSpPr>
        <p:sp>
          <p:nvSpPr>
            <p:cNvPr id="117788" name="Line 95">
              <a:extLst>
                <a:ext uri="{FF2B5EF4-FFF2-40B4-BE49-F238E27FC236}">
                  <a16:creationId xmlns:a16="http://schemas.microsoft.com/office/drawing/2014/main" id="{F8070638-75BC-6C4B-A614-F1C342AFE2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789" name="Text Box 96">
              <a:extLst>
                <a:ext uri="{FF2B5EF4-FFF2-40B4-BE49-F238E27FC236}">
                  <a16:creationId xmlns:a16="http://schemas.microsoft.com/office/drawing/2014/main" id="{0025FA39-8F1B-B24E-8FA3-64D7BD5438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17765" name="Text Box 97">
            <a:extLst>
              <a:ext uri="{FF2B5EF4-FFF2-40B4-BE49-F238E27FC236}">
                <a16:creationId xmlns:a16="http://schemas.microsoft.com/office/drawing/2014/main" id="{A3F4A675-929C-A442-A1C0-F6E3077FD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000" y="49672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7766" name="Group 98">
            <a:extLst>
              <a:ext uri="{FF2B5EF4-FFF2-40B4-BE49-F238E27FC236}">
                <a16:creationId xmlns:a16="http://schemas.microsoft.com/office/drawing/2014/main" id="{EBEE7F01-63FF-3E49-A5D6-E08B286BE710}"/>
              </a:ext>
            </a:extLst>
          </p:cNvPr>
          <p:cNvGrpSpPr>
            <a:grpSpLocks/>
          </p:cNvGrpSpPr>
          <p:nvPr/>
        </p:nvGrpSpPr>
        <p:grpSpPr bwMode="auto">
          <a:xfrm>
            <a:off x="4138613" y="4222750"/>
            <a:ext cx="763587" cy="396875"/>
            <a:chOff x="1441" y="3261"/>
            <a:chExt cx="481" cy="250"/>
          </a:xfrm>
        </p:grpSpPr>
        <p:sp>
          <p:nvSpPr>
            <p:cNvPr id="117786" name="Line 99">
              <a:extLst>
                <a:ext uri="{FF2B5EF4-FFF2-40B4-BE49-F238E27FC236}">
                  <a16:creationId xmlns:a16="http://schemas.microsoft.com/office/drawing/2014/main" id="{D2F90732-613A-1E4B-A897-4BAC8A8A41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787" name="Text Box 100">
              <a:extLst>
                <a:ext uri="{FF2B5EF4-FFF2-40B4-BE49-F238E27FC236}">
                  <a16:creationId xmlns:a16="http://schemas.microsoft.com/office/drawing/2014/main" id="{79DF5B7D-23DB-AE49-BE16-DEA7F0A183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17767" name="Text Box 101">
            <a:extLst>
              <a:ext uri="{FF2B5EF4-FFF2-40B4-BE49-F238E27FC236}">
                <a16:creationId xmlns:a16="http://schemas.microsoft.com/office/drawing/2014/main" id="{5A2CD748-B5FC-B841-BD35-85BFB3C0B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925" y="46497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53D529AD-5A10-6248-AD8B-C50A258EB228}"/>
              </a:ext>
            </a:extLst>
          </p:cNvPr>
          <p:cNvSpPr/>
          <p:nvPr/>
        </p:nvSpPr>
        <p:spPr>
          <a:xfrm>
            <a:off x="38032" y="138221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47236CB9-FC6D-ED47-83B5-448EDBF857B6}"/>
              </a:ext>
            </a:extLst>
          </p:cNvPr>
          <p:cNvSpPr/>
          <p:nvPr/>
        </p:nvSpPr>
        <p:spPr>
          <a:xfrm>
            <a:off x="2727325" y="4210050"/>
            <a:ext cx="5222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AppleSystemUIFont"/>
              </a:rPr>
              <a:t>k=2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81AD62DC-D60C-A943-97B9-2D53589555F5}"/>
              </a:ext>
            </a:extLst>
          </p:cNvPr>
          <p:cNvSpPr/>
          <p:nvPr/>
        </p:nvSpPr>
        <p:spPr>
          <a:xfrm>
            <a:off x="2490788" y="4519613"/>
            <a:ext cx="120491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g[</a:t>
            </a:r>
            <a:r>
              <a:rPr lang="en-US" altLang="zh-CN" kern="0" dirty="0">
                <a:solidFill>
                  <a:srgbClr val="C00000"/>
                </a:solidFill>
                <a:latin typeface="AppleSystemUIFont"/>
                <a:ea typeface=".PingFang SC"/>
                <a:cs typeface="AppleSystemUIFont"/>
              </a:rPr>
              <a:t>2</a:t>
            </a:r>
            <a:r>
              <a:rPr lang="en-US" altLang="zh-CN" kern="0" dirty="0">
                <a:solidFill>
                  <a:srgbClr val="C00000"/>
                </a:solidFill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solidFill>
                  <a:srgbClr val="C00000"/>
                </a:solidFill>
                <a:latin typeface="AppleSystemUIFont"/>
                <a:ea typeface=".PingFang SC"/>
                <a:cs typeface="AppleSystemUIFont"/>
              </a:rPr>
              <a:t>.in=2-1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117771" name="组合 103">
            <a:extLst>
              <a:ext uri="{FF2B5EF4-FFF2-40B4-BE49-F238E27FC236}">
                <a16:creationId xmlns:a16="http://schemas.microsoft.com/office/drawing/2014/main" id="{C480EFD8-9272-434E-9B6C-1D15E4989220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17772" name="Oval 5">
              <a:extLst>
                <a:ext uri="{FF2B5EF4-FFF2-40B4-BE49-F238E27FC236}">
                  <a16:creationId xmlns:a16="http://schemas.microsoft.com/office/drawing/2014/main" id="{F077F0C9-8825-F64C-9A0A-77605C1B3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7773" name="Oval 6">
              <a:extLst>
                <a:ext uri="{FF2B5EF4-FFF2-40B4-BE49-F238E27FC236}">
                  <a16:creationId xmlns:a16="http://schemas.microsoft.com/office/drawing/2014/main" id="{3BA55E22-F301-6248-9D74-661D9C795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7774" name="Oval 7">
              <a:extLst>
                <a:ext uri="{FF2B5EF4-FFF2-40B4-BE49-F238E27FC236}">
                  <a16:creationId xmlns:a16="http://schemas.microsoft.com/office/drawing/2014/main" id="{D181FAD5-065A-A140-972A-D7DDF25FA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7775" name="Oval 8">
              <a:extLst>
                <a:ext uri="{FF2B5EF4-FFF2-40B4-BE49-F238E27FC236}">
                  <a16:creationId xmlns:a16="http://schemas.microsoft.com/office/drawing/2014/main" id="{24987DDD-3AFF-9348-8E42-6D4322CF8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7776" name="Oval 9">
              <a:extLst>
                <a:ext uri="{FF2B5EF4-FFF2-40B4-BE49-F238E27FC236}">
                  <a16:creationId xmlns:a16="http://schemas.microsoft.com/office/drawing/2014/main" id="{09CE1EB5-CA09-0E4F-9E24-9ABC37B73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7777" name="Oval 10">
              <a:extLst>
                <a:ext uri="{FF2B5EF4-FFF2-40B4-BE49-F238E27FC236}">
                  <a16:creationId xmlns:a16="http://schemas.microsoft.com/office/drawing/2014/main" id="{F97AB96A-9610-2041-9320-C3ACDA2FB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7778" name="Line 11">
              <a:extLst>
                <a:ext uri="{FF2B5EF4-FFF2-40B4-BE49-F238E27FC236}">
                  <a16:creationId xmlns:a16="http://schemas.microsoft.com/office/drawing/2014/main" id="{F1A0817A-6A01-5D45-B73D-FBE35AC4A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779" name="Line 12">
              <a:extLst>
                <a:ext uri="{FF2B5EF4-FFF2-40B4-BE49-F238E27FC236}">
                  <a16:creationId xmlns:a16="http://schemas.microsoft.com/office/drawing/2014/main" id="{EC957AD3-0E29-DD4B-86B9-9BEECBA0C1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780" name="Line 13">
              <a:extLst>
                <a:ext uri="{FF2B5EF4-FFF2-40B4-BE49-F238E27FC236}">
                  <a16:creationId xmlns:a16="http://schemas.microsoft.com/office/drawing/2014/main" id="{F3541673-3367-624E-8E68-FBA81DE778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781" name="Line 14">
              <a:extLst>
                <a:ext uri="{FF2B5EF4-FFF2-40B4-BE49-F238E27FC236}">
                  <a16:creationId xmlns:a16="http://schemas.microsoft.com/office/drawing/2014/main" id="{3873354B-A86F-844D-A9CF-0F36600B0C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782" name="Line 15">
              <a:extLst>
                <a:ext uri="{FF2B5EF4-FFF2-40B4-BE49-F238E27FC236}">
                  <a16:creationId xmlns:a16="http://schemas.microsoft.com/office/drawing/2014/main" id="{C58AA691-EA00-B747-BCC5-A0894C97E4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783" name="Line 16">
              <a:extLst>
                <a:ext uri="{FF2B5EF4-FFF2-40B4-BE49-F238E27FC236}">
                  <a16:creationId xmlns:a16="http://schemas.microsoft.com/office/drawing/2014/main" id="{F06F5114-9D46-8244-B80E-3DC595B0E9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784" name="Line 17">
              <a:extLst>
                <a:ext uri="{FF2B5EF4-FFF2-40B4-BE49-F238E27FC236}">
                  <a16:creationId xmlns:a16="http://schemas.microsoft.com/office/drawing/2014/main" id="{370FAE28-6A0E-8749-A951-B2FB066F65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785" name="Line 18">
              <a:extLst>
                <a:ext uri="{FF2B5EF4-FFF2-40B4-BE49-F238E27FC236}">
                  <a16:creationId xmlns:a16="http://schemas.microsoft.com/office/drawing/2014/main" id="{CA0830F4-100C-5640-8B83-76F73F4653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5099E00-E372-1348-B1A5-238B78E2F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7049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85" name="Group 2">
            <a:extLst>
              <a:ext uri="{FF2B5EF4-FFF2-40B4-BE49-F238E27FC236}">
                <a16:creationId xmlns:a16="http://schemas.microsoft.com/office/drawing/2014/main" id="{0A8756F0-5C7C-3A44-9DE0-D43AA506EC38}"/>
              </a:ext>
            </a:extLst>
          </p:cNvPr>
          <p:cNvGrpSpPr>
            <a:grpSpLocks/>
          </p:cNvGrpSpPr>
          <p:nvPr/>
        </p:nvGrpSpPr>
        <p:grpSpPr bwMode="auto">
          <a:xfrm>
            <a:off x="2628900" y="284163"/>
            <a:ext cx="5686425" cy="3021012"/>
            <a:chOff x="2011" y="337"/>
            <a:chExt cx="3582" cy="1903"/>
          </a:xfrm>
        </p:grpSpPr>
        <p:sp>
          <p:nvSpPr>
            <p:cNvPr id="118832" name="Rectangle 3">
              <a:extLst>
                <a:ext uri="{FF2B5EF4-FFF2-40B4-BE49-F238E27FC236}">
                  <a16:creationId xmlns:a16="http://schemas.microsoft.com/office/drawing/2014/main" id="{425EAFB2-0406-7148-9B3F-C73F1DE4B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18833" name="Line 4">
              <a:extLst>
                <a:ext uri="{FF2B5EF4-FFF2-40B4-BE49-F238E27FC236}">
                  <a16:creationId xmlns:a16="http://schemas.microsoft.com/office/drawing/2014/main" id="{4ECDF14B-F8B6-0D4D-AA76-FDC5367AF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834" name="Line 5">
              <a:extLst>
                <a:ext uri="{FF2B5EF4-FFF2-40B4-BE49-F238E27FC236}">
                  <a16:creationId xmlns:a16="http://schemas.microsoft.com/office/drawing/2014/main" id="{FBC7BCD1-5B43-1143-B975-DF942068F4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835" name="Line 6">
              <a:extLst>
                <a:ext uri="{FF2B5EF4-FFF2-40B4-BE49-F238E27FC236}">
                  <a16:creationId xmlns:a16="http://schemas.microsoft.com/office/drawing/2014/main" id="{2D0DC66B-F36F-F94F-B898-BB41907998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836" name="Line 7">
              <a:extLst>
                <a:ext uri="{FF2B5EF4-FFF2-40B4-BE49-F238E27FC236}">
                  <a16:creationId xmlns:a16="http://schemas.microsoft.com/office/drawing/2014/main" id="{65185798-1E8D-6341-8064-584C8C3E95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837" name="Text Box 8">
              <a:extLst>
                <a:ext uri="{FF2B5EF4-FFF2-40B4-BE49-F238E27FC236}">
                  <a16:creationId xmlns:a16="http://schemas.microsoft.com/office/drawing/2014/main" id="{A14EE689-56A0-4B41-BEE4-07E87637AC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8838" name="Text Box 9">
              <a:extLst>
                <a:ext uri="{FF2B5EF4-FFF2-40B4-BE49-F238E27FC236}">
                  <a16:creationId xmlns:a16="http://schemas.microsoft.com/office/drawing/2014/main" id="{C5B3A35A-2D2B-BC4F-BB8A-BB7A20B163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8839" name="Text Box 10">
              <a:extLst>
                <a:ext uri="{FF2B5EF4-FFF2-40B4-BE49-F238E27FC236}">
                  <a16:creationId xmlns:a16="http://schemas.microsoft.com/office/drawing/2014/main" id="{9831408A-FC34-694C-BD5E-884CC0E411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8840" name="Text Box 11">
              <a:extLst>
                <a:ext uri="{FF2B5EF4-FFF2-40B4-BE49-F238E27FC236}">
                  <a16:creationId xmlns:a16="http://schemas.microsoft.com/office/drawing/2014/main" id="{BE08475E-69AC-074C-BFAD-59F17B7FB6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8841" name="Text Box 12">
              <a:extLst>
                <a:ext uri="{FF2B5EF4-FFF2-40B4-BE49-F238E27FC236}">
                  <a16:creationId xmlns:a16="http://schemas.microsoft.com/office/drawing/2014/main" id="{DDB198CD-3004-B444-BAB4-C8AECDE3F9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8842" name="Text Box 13">
              <a:extLst>
                <a:ext uri="{FF2B5EF4-FFF2-40B4-BE49-F238E27FC236}">
                  <a16:creationId xmlns:a16="http://schemas.microsoft.com/office/drawing/2014/main" id="{151ED0A6-F825-CA4F-9F44-410537034B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18843" name="Group 14">
              <a:extLst>
                <a:ext uri="{FF2B5EF4-FFF2-40B4-BE49-F238E27FC236}">
                  <a16:creationId xmlns:a16="http://schemas.microsoft.com/office/drawing/2014/main" id="{BEED82C3-1D09-9240-A568-539BC642B0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18898" name="Rectangle 15">
                <a:extLst>
                  <a:ext uri="{FF2B5EF4-FFF2-40B4-BE49-F238E27FC236}">
                    <a16:creationId xmlns:a16="http://schemas.microsoft.com/office/drawing/2014/main" id="{A055350C-479E-1D44-9179-6EA704A64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8899" name="Line 16">
                <a:extLst>
                  <a:ext uri="{FF2B5EF4-FFF2-40B4-BE49-F238E27FC236}">
                    <a16:creationId xmlns:a16="http://schemas.microsoft.com/office/drawing/2014/main" id="{E387BBA8-31E5-B143-A4E0-EC8393817E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8844" name="Group 17">
              <a:extLst>
                <a:ext uri="{FF2B5EF4-FFF2-40B4-BE49-F238E27FC236}">
                  <a16:creationId xmlns:a16="http://schemas.microsoft.com/office/drawing/2014/main" id="{2F380F44-F180-9146-93D7-6618CA2CD4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18896" name="Rectangle 18">
                <a:extLst>
                  <a:ext uri="{FF2B5EF4-FFF2-40B4-BE49-F238E27FC236}">
                    <a16:creationId xmlns:a16="http://schemas.microsoft.com/office/drawing/2014/main" id="{8026B524-D4CE-664D-A63F-FE507A7C56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8897" name="Line 19">
                <a:extLst>
                  <a:ext uri="{FF2B5EF4-FFF2-40B4-BE49-F238E27FC236}">
                    <a16:creationId xmlns:a16="http://schemas.microsoft.com/office/drawing/2014/main" id="{24111CB5-FA43-1A4C-8F74-5AF4475A5C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8845" name="Group 20">
              <a:extLst>
                <a:ext uri="{FF2B5EF4-FFF2-40B4-BE49-F238E27FC236}">
                  <a16:creationId xmlns:a16="http://schemas.microsoft.com/office/drawing/2014/main" id="{E52149C8-AEF4-754D-9CE4-C1C40918AC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18892" name="Group 21">
                <a:extLst>
                  <a:ext uri="{FF2B5EF4-FFF2-40B4-BE49-F238E27FC236}">
                    <a16:creationId xmlns:a16="http://schemas.microsoft.com/office/drawing/2014/main" id="{170A4D81-4230-4C4A-A078-7005A45D24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8894" name="Rectangle 22">
                  <a:extLst>
                    <a:ext uri="{FF2B5EF4-FFF2-40B4-BE49-F238E27FC236}">
                      <a16:creationId xmlns:a16="http://schemas.microsoft.com/office/drawing/2014/main" id="{D16CE9CB-6365-9C47-B16E-B44F55B462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8895" name="Line 23">
                  <a:extLst>
                    <a:ext uri="{FF2B5EF4-FFF2-40B4-BE49-F238E27FC236}">
                      <a16:creationId xmlns:a16="http://schemas.microsoft.com/office/drawing/2014/main" id="{47C0A697-D0C9-5447-9E6E-4EEC2A18DA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8893" name="Line 24">
                <a:extLst>
                  <a:ext uri="{FF2B5EF4-FFF2-40B4-BE49-F238E27FC236}">
                    <a16:creationId xmlns:a16="http://schemas.microsoft.com/office/drawing/2014/main" id="{A4CA7C26-CC3F-F344-97A8-000ABC6A84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8846" name="Group 25">
              <a:extLst>
                <a:ext uri="{FF2B5EF4-FFF2-40B4-BE49-F238E27FC236}">
                  <a16:creationId xmlns:a16="http://schemas.microsoft.com/office/drawing/2014/main" id="{7F83683E-1196-D743-B2C1-8D3EEE18DE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18888" name="Group 26">
                <a:extLst>
                  <a:ext uri="{FF2B5EF4-FFF2-40B4-BE49-F238E27FC236}">
                    <a16:creationId xmlns:a16="http://schemas.microsoft.com/office/drawing/2014/main" id="{3EF3F305-A4E3-3F47-9006-4E055EDA22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8890" name="Rectangle 27">
                  <a:extLst>
                    <a:ext uri="{FF2B5EF4-FFF2-40B4-BE49-F238E27FC236}">
                      <a16:creationId xmlns:a16="http://schemas.microsoft.com/office/drawing/2014/main" id="{95F58AAB-91F2-DE4C-8E75-EEC2CFDD42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18891" name="Line 28">
                  <a:extLst>
                    <a:ext uri="{FF2B5EF4-FFF2-40B4-BE49-F238E27FC236}">
                      <a16:creationId xmlns:a16="http://schemas.microsoft.com/office/drawing/2014/main" id="{421A18F4-BD71-7549-B5A9-3E67B4B962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8889" name="Line 29">
                <a:extLst>
                  <a:ext uri="{FF2B5EF4-FFF2-40B4-BE49-F238E27FC236}">
                    <a16:creationId xmlns:a16="http://schemas.microsoft.com/office/drawing/2014/main" id="{0FB076E4-CD6D-F741-881A-480FFCCD13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8847" name="Line 30">
              <a:extLst>
                <a:ext uri="{FF2B5EF4-FFF2-40B4-BE49-F238E27FC236}">
                  <a16:creationId xmlns:a16="http://schemas.microsoft.com/office/drawing/2014/main" id="{1D5FADE4-72E0-BD41-922D-B93C9A9FF0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848" name="Line 31">
              <a:extLst>
                <a:ext uri="{FF2B5EF4-FFF2-40B4-BE49-F238E27FC236}">
                  <a16:creationId xmlns:a16="http://schemas.microsoft.com/office/drawing/2014/main" id="{AE062B27-EC78-D443-87BC-389D8C261B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8849" name="Text Box 32">
              <a:extLst>
                <a:ext uri="{FF2B5EF4-FFF2-40B4-BE49-F238E27FC236}">
                  <a16:creationId xmlns:a16="http://schemas.microsoft.com/office/drawing/2014/main" id="{F6D5341D-2656-D143-A4DC-A66285810A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8850" name="Text Box 33">
              <a:extLst>
                <a:ext uri="{FF2B5EF4-FFF2-40B4-BE49-F238E27FC236}">
                  <a16:creationId xmlns:a16="http://schemas.microsoft.com/office/drawing/2014/main" id="{CB44046B-C269-004F-B624-62A25F57A9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8851" name="Text Box 34">
              <a:extLst>
                <a:ext uri="{FF2B5EF4-FFF2-40B4-BE49-F238E27FC236}">
                  <a16:creationId xmlns:a16="http://schemas.microsoft.com/office/drawing/2014/main" id="{1C2F227F-B7D1-4E4F-A99A-A99597294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8852" name="Text Box 35">
              <a:extLst>
                <a:ext uri="{FF2B5EF4-FFF2-40B4-BE49-F238E27FC236}">
                  <a16:creationId xmlns:a16="http://schemas.microsoft.com/office/drawing/2014/main" id="{2CB6454B-E004-5940-8A80-17124D7E2B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18853" name="Text Box 36">
              <a:extLst>
                <a:ext uri="{FF2B5EF4-FFF2-40B4-BE49-F238E27FC236}">
                  <a16:creationId xmlns:a16="http://schemas.microsoft.com/office/drawing/2014/main" id="{804B9EED-DFF4-B24F-90CD-19B8C9516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18854" name="Line 37">
              <a:extLst>
                <a:ext uri="{FF2B5EF4-FFF2-40B4-BE49-F238E27FC236}">
                  <a16:creationId xmlns:a16="http://schemas.microsoft.com/office/drawing/2014/main" id="{758D95E1-1283-FB4B-9964-D8C0CB8A2C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55" name="Text Box 38">
              <a:extLst>
                <a:ext uri="{FF2B5EF4-FFF2-40B4-BE49-F238E27FC236}">
                  <a16:creationId xmlns:a16="http://schemas.microsoft.com/office/drawing/2014/main" id="{77A0D334-0067-554A-B514-D7DEC611AF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8856" name="Text Box 39">
              <a:extLst>
                <a:ext uri="{FF2B5EF4-FFF2-40B4-BE49-F238E27FC236}">
                  <a16:creationId xmlns:a16="http://schemas.microsoft.com/office/drawing/2014/main" id="{093190E5-5975-BB4E-B4F9-F6C8D7B3C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8857" name="Group 40">
              <a:extLst>
                <a:ext uri="{FF2B5EF4-FFF2-40B4-BE49-F238E27FC236}">
                  <a16:creationId xmlns:a16="http://schemas.microsoft.com/office/drawing/2014/main" id="{A5B31161-9E7E-5B42-BF60-8027904CA6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18884" name="Group 41">
                <a:extLst>
                  <a:ext uri="{FF2B5EF4-FFF2-40B4-BE49-F238E27FC236}">
                    <a16:creationId xmlns:a16="http://schemas.microsoft.com/office/drawing/2014/main" id="{49C2F420-8104-8544-905C-101A573A09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8886" name="Rectangle 42">
                  <a:extLst>
                    <a:ext uri="{FF2B5EF4-FFF2-40B4-BE49-F238E27FC236}">
                      <a16:creationId xmlns:a16="http://schemas.microsoft.com/office/drawing/2014/main" id="{D8DD54CF-027A-9944-A523-7FA749C2D5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8887" name="Line 43">
                  <a:extLst>
                    <a:ext uri="{FF2B5EF4-FFF2-40B4-BE49-F238E27FC236}">
                      <a16:creationId xmlns:a16="http://schemas.microsoft.com/office/drawing/2014/main" id="{035D70C0-2522-4343-8EA2-18BFD96BD7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8885" name="Line 44">
                <a:extLst>
                  <a:ext uri="{FF2B5EF4-FFF2-40B4-BE49-F238E27FC236}">
                    <a16:creationId xmlns:a16="http://schemas.microsoft.com/office/drawing/2014/main" id="{21106922-7928-EE4C-B0D9-258C0D4C42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8858" name="Group 45">
              <a:extLst>
                <a:ext uri="{FF2B5EF4-FFF2-40B4-BE49-F238E27FC236}">
                  <a16:creationId xmlns:a16="http://schemas.microsoft.com/office/drawing/2014/main" id="{672385CE-EAA0-CE45-AFDC-D58A84C8B6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18880" name="Group 46">
                <a:extLst>
                  <a:ext uri="{FF2B5EF4-FFF2-40B4-BE49-F238E27FC236}">
                    <a16:creationId xmlns:a16="http://schemas.microsoft.com/office/drawing/2014/main" id="{D2217EDB-ACAE-4A40-B12C-CCD591AE53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8882" name="Rectangle 47">
                  <a:extLst>
                    <a:ext uri="{FF2B5EF4-FFF2-40B4-BE49-F238E27FC236}">
                      <a16:creationId xmlns:a16="http://schemas.microsoft.com/office/drawing/2014/main" id="{C9962065-F46A-034F-969F-60EC36A79D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18883" name="Line 48">
                  <a:extLst>
                    <a:ext uri="{FF2B5EF4-FFF2-40B4-BE49-F238E27FC236}">
                      <a16:creationId xmlns:a16="http://schemas.microsoft.com/office/drawing/2014/main" id="{DF989997-9E99-2549-8BC8-0DFB65AB73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8881" name="Line 49">
                <a:extLst>
                  <a:ext uri="{FF2B5EF4-FFF2-40B4-BE49-F238E27FC236}">
                    <a16:creationId xmlns:a16="http://schemas.microsoft.com/office/drawing/2014/main" id="{18CE8D2D-60C1-214C-97E9-2E6511226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8859" name="Text Box 50">
              <a:extLst>
                <a:ext uri="{FF2B5EF4-FFF2-40B4-BE49-F238E27FC236}">
                  <a16:creationId xmlns:a16="http://schemas.microsoft.com/office/drawing/2014/main" id="{2A77E941-887E-FC46-A8D9-69AA32C71E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8860" name="Group 51">
              <a:extLst>
                <a:ext uri="{FF2B5EF4-FFF2-40B4-BE49-F238E27FC236}">
                  <a16:creationId xmlns:a16="http://schemas.microsoft.com/office/drawing/2014/main" id="{1C21DE02-431A-FB47-BC72-6B4E14BB26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18876" name="Group 52">
                <a:extLst>
                  <a:ext uri="{FF2B5EF4-FFF2-40B4-BE49-F238E27FC236}">
                    <a16:creationId xmlns:a16="http://schemas.microsoft.com/office/drawing/2014/main" id="{E0F3FE6C-61CD-6240-BF46-230FA9DC36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8878" name="Rectangle 53">
                  <a:extLst>
                    <a:ext uri="{FF2B5EF4-FFF2-40B4-BE49-F238E27FC236}">
                      <a16:creationId xmlns:a16="http://schemas.microsoft.com/office/drawing/2014/main" id="{5EB487E3-EFE1-434B-8B6F-549267FB80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8879" name="Line 54">
                  <a:extLst>
                    <a:ext uri="{FF2B5EF4-FFF2-40B4-BE49-F238E27FC236}">
                      <a16:creationId xmlns:a16="http://schemas.microsoft.com/office/drawing/2014/main" id="{D7A310CD-CC8B-4443-801B-A5CCD63E50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8877" name="Line 55">
                <a:extLst>
                  <a:ext uri="{FF2B5EF4-FFF2-40B4-BE49-F238E27FC236}">
                    <a16:creationId xmlns:a16="http://schemas.microsoft.com/office/drawing/2014/main" id="{C04A833B-DD4E-5546-B574-8B511AEF74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8861" name="Group 56">
              <a:extLst>
                <a:ext uri="{FF2B5EF4-FFF2-40B4-BE49-F238E27FC236}">
                  <a16:creationId xmlns:a16="http://schemas.microsoft.com/office/drawing/2014/main" id="{1FEC663E-3601-9242-AD78-0629486812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18872" name="Group 57">
                <a:extLst>
                  <a:ext uri="{FF2B5EF4-FFF2-40B4-BE49-F238E27FC236}">
                    <a16:creationId xmlns:a16="http://schemas.microsoft.com/office/drawing/2014/main" id="{F5598AD2-470B-0542-A3F5-2E378115F3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8874" name="Rectangle 58">
                  <a:extLst>
                    <a:ext uri="{FF2B5EF4-FFF2-40B4-BE49-F238E27FC236}">
                      <a16:creationId xmlns:a16="http://schemas.microsoft.com/office/drawing/2014/main" id="{AB23711A-C359-1B4C-917D-041A99A439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8875" name="Line 59">
                  <a:extLst>
                    <a:ext uri="{FF2B5EF4-FFF2-40B4-BE49-F238E27FC236}">
                      <a16:creationId xmlns:a16="http://schemas.microsoft.com/office/drawing/2014/main" id="{4946F615-5E87-504C-9838-1BFE04EB54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8873" name="Line 60">
                <a:extLst>
                  <a:ext uri="{FF2B5EF4-FFF2-40B4-BE49-F238E27FC236}">
                    <a16:creationId xmlns:a16="http://schemas.microsoft.com/office/drawing/2014/main" id="{EFA1A7A1-4DD0-5443-B10A-E679E3F4C5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8862" name="Line 61">
              <a:extLst>
                <a:ext uri="{FF2B5EF4-FFF2-40B4-BE49-F238E27FC236}">
                  <a16:creationId xmlns:a16="http://schemas.microsoft.com/office/drawing/2014/main" id="{81666E21-39A9-2744-82C1-0E09F12724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63" name="Text Box 62">
              <a:extLst>
                <a:ext uri="{FF2B5EF4-FFF2-40B4-BE49-F238E27FC236}">
                  <a16:creationId xmlns:a16="http://schemas.microsoft.com/office/drawing/2014/main" id="{7AF85643-5C5E-F346-BCDC-9ADBBD4619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18864" name="Group 63">
              <a:extLst>
                <a:ext uri="{FF2B5EF4-FFF2-40B4-BE49-F238E27FC236}">
                  <a16:creationId xmlns:a16="http://schemas.microsoft.com/office/drawing/2014/main" id="{E05B2D4F-EB8E-8F48-B948-0CD78730CE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18866" name="Text Box 64">
                <a:extLst>
                  <a:ext uri="{FF2B5EF4-FFF2-40B4-BE49-F238E27FC236}">
                    <a16:creationId xmlns:a16="http://schemas.microsoft.com/office/drawing/2014/main" id="{E79C2276-183C-A84E-BDA2-7E518DDDA2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8867" name="Text Box 65">
                <a:extLst>
                  <a:ext uri="{FF2B5EF4-FFF2-40B4-BE49-F238E27FC236}">
                    <a16:creationId xmlns:a16="http://schemas.microsoft.com/office/drawing/2014/main" id="{4531C124-3230-544B-AFED-FD54F3F113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18868" name="Text Box 66">
                <a:extLst>
                  <a:ext uri="{FF2B5EF4-FFF2-40B4-BE49-F238E27FC236}">
                    <a16:creationId xmlns:a16="http://schemas.microsoft.com/office/drawing/2014/main" id="{65985A4C-55DF-E840-B10E-B785573FAB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18869" name="Text Box 67">
                <a:extLst>
                  <a:ext uri="{FF2B5EF4-FFF2-40B4-BE49-F238E27FC236}">
                    <a16:creationId xmlns:a16="http://schemas.microsoft.com/office/drawing/2014/main" id="{AC8FB7FD-8F3A-9B49-BA85-28F91EF07B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18870" name="Text Box 68">
                <a:extLst>
                  <a:ext uri="{FF2B5EF4-FFF2-40B4-BE49-F238E27FC236}">
                    <a16:creationId xmlns:a16="http://schemas.microsoft.com/office/drawing/2014/main" id="{36B0B1A6-BD3E-DD48-B138-3AB1050EDA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8871" name="Text Box 69">
                <a:extLst>
                  <a:ext uri="{FF2B5EF4-FFF2-40B4-BE49-F238E27FC236}">
                    <a16:creationId xmlns:a16="http://schemas.microsoft.com/office/drawing/2014/main" id="{FE73D0AD-0481-C94F-A7D8-7FE432EB36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18865" name="Text Box 70">
              <a:extLst>
                <a:ext uri="{FF2B5EF4-FFF2-40B4-BE49-F238E27FC236}">
                  <a16:creationId xmlns:a16="http://schemas.microsoft.com/office/drawing/2014/main" id="{338052AC-7DDB-AC45-9C71-0B78B9E247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18786" name="Text Box 71">
            <a:extLst>
              <a:ext uri="{FF2B5EF4-FFF2-40B4-BE49-F238E27FC236}">
                <a16:creationId xmlns:a16="http://schemas.microsoft.com/office/drawing/2014/main" id="{461A8299-035E-A94D-BE05-F4C93CC81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375" y="6096000"/>
            <a:ext cx="189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8787" name="Group 72">
            <a:extLst>
              <a:ext uri="{FF2B5EF4-FFF2-40B4-BE49-F238E27FC236}">
                <a16:creationId xmlns:a16="http://schemas.microsoft.com/office/drawing/2014/main" id="{DC98DECD-C618-F04E-A0C2-FFDD34DCEE4D}"/>
              </a:ext>
            </a:extLst>
          </p:cNvPr>
          <p:cNvGrpSpPr>
            <a:grpSpLocks/>
          </p:cNvGrpSpPr>
          <p:nvPr/>
        </p:nvGrpSpPr>
        <p:grpSpPr bwMode="auto">
          <a:xfrm>
            <a:off x="4902200" y="3894138"/>
            <a:ext cx="1417638" cy="1778000"/>
            <a:chOff x="3396" y="2541"/>
            <a:chExt cx="893" cy="1120"/>
          </a:xfrm>
        </p:grpSpPr>
        <p:sp>
          <p:nvSpPr>
            <p:cNvPr id="118812" name="Rectangle 73">
              <a:extLst>
                <a:ext uri="{FF2B5EF4-FFF2-40B4-BE49-F238E27FC236}">
                  <a16:creationId xmlns:a16="http://schemas.microsoft.com/office/drawing/2014/main" id="{E7D9B860-292A-3A4D-8248-493135E9D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18813" name="Group 74">
              <a:extLst>
                <a:ext uri="{FF2B5EF4-FFF2-40B4-BE49-F238E27FC236}">
                  <a16:creationId xmlns:a16="http://schemas.microsoft.com/office/drawing/2014/main" id="{7D1B8800-2CEA-0842-A2AC-534AE4686B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18816" name="Rectangle 75">
                <a:extLst>
                  <a:ext uri="{FF2B5EF4-FFF2-40B4-BE49-F238E27FC236}">
                    <a16:creationId xmlns:a16="http://schemas.microsoft.com/office/drawing/2014/main" id="{41C6A45B-D777-7046-9008-329A09788F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8817" name="Group 76">
                <a:extLst>
                  <a:ext uri="{FF2B5EF4-FFF2-40B4-BE49-F238E27FC236}">
                    <a16:creationId xmlns:a16="http://schemas.microsoft.com/office/drawing/2014/main" id="{8A879316-D03A-EC4F-B890-619DE1CA5A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18820" name="Group 77">
                  <a:extLst>
                    <a:ext uri="{FF2B5EF4-FFF2-40B4-BE49-F238E27FC236}">
                      <a16:creationId xmlns:a16="http://schemas.microsoft.com/office/drawing/2014/main" id="{09AC453D-8A39-4B49-B822-49435312E5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18825" name="Line 78">
                    <a:extLst>
                      <a:ext uri="{FF2B5EF4-FFF2-40B4-BE49-F238E27FC236}">
                        <a16:creationId xmlns:a16="http://schemas.microsoft.com/office/drawing/2014/main" id="{27FC71CA-B275-E144-848E-8119E1C76C5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826" name="Line 79">
                    <a:extLst>
                      <a:ext uri="{FF2B5EF4-FFF2-40B4-BE49-F238E27FC236}">
                        <a16:creationId xmlns:a16="http://schemas.microsoft.com/office/drawing/2014/main" id="{28B6F653-1364-DC45-80FE-30FFB28542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827" name="Line 80">
                    <a:extLst>
                      <a:ext uri="{FF2B5EF4-FFF2-40B4-BE49-F238E27FC236}">
                        <a16:creationId xmlns:a16="http://schemas.microsoft.com/office/drawing/2014/main" id="{F95D8CFF-4518-C54D-86C1-1FC010153FE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828" name="Line 81">
                    <a:extLst>
                      <a:ext uri="{FF2B5EF4-FFF2-40B4-BE49-F238E27FC236}">
                        <a16:creationId xmlns:a16="http://schemas.microsoft.com/office/drawing/2014/main" id="{2A7F8B13-310C-AD4A-91A8-1F1F555BA2D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829" name="Line 82">
                    <a:extLst>
                      <a:ext uri="{FF2B5EF4-FFF2-40B4-BE49-F238E27FC236}">
                        <a16:creationId xmlns:a16="http://schemas.microsoft.com/office/drawing/2014/main" id="{262BADCC-69D5-F64A-89B7-BC523EC8887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830" name="Line 83">
                    <a:extLst>
                      <a:ext uri="{FF2B5EF4-FFF2-40B4-BE49-F238E27FC236}">
                        <a16:creationId xmlns:a16="http://schemas.microsoft.com/office/drawing/2014/main" id="{7166169A-E88E-D54E-9F7A-E0D2328E4FD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831" name="Line 84">
                    <a:extLst>
                      <a:ext uri="{FF2B5EF4-FFF2-40B4-BE49-F238E27FC236}">
                        <a16:creationId xmlns:a16="http://schemas.microsoft.com/office/drawing/2014/main" id="{F8EC7729-85B2-4D46-8729-CEBE7C415D6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8821" name="Text Box 85">
                  <a:extLst>
                    <a:ext uri="{FF2B5EF4-FFF2-40B4-BE49-F238E27FC236}">
                      <a16:creationId xmlns:a16="http://schemas.microsoft.com/office/drawing/2014/main" id="{B2689ACC-3DE9-864C-8EB6-ED56AA818A6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8822" name="Text Box 86">
                  <a:extLst>
                    <a:ext uri="{FF2B5EF4-FFF2-40B4-BE49-F238E27FC236}">
                      <a16:creationId xmlns:a16="http://schemas.microsoft.com/office/drawing/2014/main" id="{B28DA90C-9332-8A4E-9E7D-345C21992EA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8823" name="Text Box 87">
                  <a:extLst>
                    <a:ext uri="{FF2B5EF4-FFF2-40B4-BE49-F238E27FC236}">
                      <a16:creationId xmlns:a16="http://schemas.microsoft.com/office/drawing/2014/main" id="{9C35CF50-0D8E-0044-8718-3F3169FF3E9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8824" name="Text Box 88">
                  <a:extLst>
                    <a:ext uri="{FF2B5EF4-FFF2-40B4-BE49-F238E27FC236}">
                      <a16:creationId xmlns:a16="http://schemas.microsoft.com/office/drawing/2014/main" id="{6278AD7C-F19E-7C4B-BAED-2CA3C79F05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8818" name="Line 89">
                <a:extLst>
                  <a:ext uri="{FF2B5EF4-FFF2-40B4-BE49-F238E27FC236}">
                    <a16:creationId xmlns:a16="http://schemas.microsoft.com/office/drawing/2014/main" id="{EE7ACAC2-D431-0A4D-8B4E-7C0F0AD421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8819" name="Text Box 90">
                <a:extLst>
                  <a:ext uri="{FF2B5EF4-FFF2-40B4-BE49-F238E27FC236}">
                    <a16:creationId xmlns:a16="http://schemas.microsoft.com/office/drawing/2014/main" id="{3F4CF7C6-3757-5143-A3FA-F82EF687D8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8814" name="Text Box 91">
              <a:extLst>
                <a:ext uri="{FF2B5EF4-FFF2-40B4-BE49-F238E27FC236}">
                  <a16:creationId xmlns:a16="http://schemas.microsoft.com/office/drawing/2014/main" id="{7E88470D-A5D4-3946-8493-7EE2C4990E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8815" name="Text Box 92">
              <a:extLst>
                <a:ext uri="{FF2B5EF4-FFF2-40B4-BE49-F238E27FC236}">
                  <a16:creationId xmlns:a16="http://schemas.microsoft.com/office/drawing/2014/main" id="{9BFDA755-A33F-D84A-A809-7DE11B0F08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18788" name="Group 94">
            <a:extLst>
              <a:ext uri="{FF2B5EF4-FFF2-40B4-BE49-F238E27FC236}">
                <a16:creationId xmlns:a16="http://schemas.microsoft.com/office/drawing/2014/main" id="{D6F327B2-4812-F044-9C4E-8E68553CD69A}"/>
              </a:ext>
            </a:extLst>
          </p:cNvPr>
          <p:cNvGrpSpPr>
            <a:grpSpLocks/>
          </p:cNvGrpSpPr>
          <p:nvPr/>
        </p:nvGrpSpPr>
        <p:grpSpPr bwMode="auto">
          <a:xfrm>
            <a:off x="8186738" y="1316038"/>
            <a:ext cx="1217612" cy="477837"/>
            <a:chOff x="2767" y="2166"/>
            <a:chExt cx="767" cy="301"/>
          </a:xfrm>
        </p:grpSpPr>
        <p:sp>
          <p:nvSpPr>
            <p:cNvPr id="118810" name="Line 95">
              <a:extLst>
                <a:ext uri="{FF2B5EF4-FFF2-40B4-BE49-F238E27FC236}">
                  <a16:creationId xmlns:a16="http://schemas.microsoft.com/office/drawing/2014/main" id="{5450E3DF-4A3C-CB4D-9B02-7048F295EA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11" name="Text Box 96">
              <a:extLst>
                <a:ext uri="{FF2B5EF4-FFF2-40B4-BE49-F238E27FC236}">
                  <a16:creationId xmlns:a16="http://schemas.microsoft.com/office/drawing/2014/main" id="{978737BF-4E4E-5F40-B761-1CDEF94DED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7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p=NULL</a:t>
              </a:r>
            </a:p>
          </p:txBody>
        </p:sp>
      </p:grpSp>
      <p:sp>
        <p:nvSpPr>
          <p:cNvPr id="118789" name="Text Box 97">
            <a:extLst>
              <a:ext uri="{FF2B5EF4-FFF2-40B4-BE49-F238E27FC236}">
                <a16:creationId xmlns:a16="http://schemas.microsoft.com/office/drawing/2014/main" id="{24361DBC-1976-3B41-B0CD-13178EC19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2847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8790" name="Group 98">
            <a:extLst>
              <a:ext uri="{FF2B5EF4-FFF2-40B4-BE49-F238E27FC236}">
                <a16:creationId xmlns:a16="http://schemas.microsoft.com/office/drawing/2014/main" id="{61FED031-0762-D94B-853E-D691D5C6951A}"/>
              </a:ext>
            </a:extLst>
          </p:cNvPr>
          <p:cNvGrpSpPr>
            <a:grpSpLocks/>
          </p:cNvGrpSpPr>
          <p:nvPr/>
        </p:nvGrpSpPr>
        <p:grpSpPr bwMode="auto">
          <a:xfrm>
            <a:off x="4189413" y="4540250"/>
            <a:ext cx="763587" cy="396875"/>
            <a:chOff x="1441" y="3261"/>
            <a:chExt cx="481" cy="250"/>
          </a:xfrm>
        </p:grpSpPr>
        <p:sp>
          <p:nvSpPr>
            <p:cNvPr id="118808" name="Line 99">
              <a:extLst>
                <a:ext uri="{FF2B5EF4-FFF2-40B4-BE49-F238E27FC236}">
                  <a16:creationId xmlns:a16="http://schemas.microsoft.com/office/drawing/2014/main" id="{A84E1D78-B301-5A47-B210-03DA27F3D8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09" name="Text Box 100">
              <a:extLst>
                <a:ext uri="{FF2B5EF4-FFF2-40B4-BE49-F238E27FC236}">
                  <a16:creationId xmlns:a16="http://schemas.microsoft.com/office/drawing/2014/main" id="{32E5A8B4-4760-A248-A39B-02C028108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18791" name="Text Box 101">
            <a:extLst>
              <a:ext uri="{FF2B5EF4-FFF2-40B4-BE49-F238E27FC236}">
                <a16:creationId xmlns:a16="http://schemas.microsoft.com/office/drawing/2014/main" id="{812B9843-AF11-CB47-B2D2-C2B716691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9672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1B56C5B0-F2A9-6443-8025-32977E4FBD32}"/>
              </a:ext>
            </a:extLst>
          </p:cNvPr>
          <p:cNvSpPr/>
          <p:nvPr/>
        </p:nvSpPr>
        <p:spPr>
          <a:xfrm>
            <a:off x="38032" y="138221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FF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8793" name="组合 101">
            <a:extLst>
              <a:ext uri="{FF2B5EF4-FFF2-40B4-BE49-F238E27FC236}">
                <a16:creationId xmlns:a16="http://schemas.microsoft.com/office/drawing/2014/main" id="{60CE361D-B3DC-554D-96DE-9AEB4A44741B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18794" name="Oval 5">
              <a:extLst>
                <a:ext uri="{FF2B5EF4-FFF2-40B4-BE49-F238E27FC236}">
                  <a16:creationId xmlns:a16="http://schemas.microsoft.com/office/drawing/2014/main" id="{2A209D1D-C864-7045-910A-1D214E238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8795" name="Oval 6">
              <a:extLst>
                <a:ext uri="{FF2B5EF4-FFF2-40B4-BE49-F238E27FC236}">
                  <a16:creationId xmlns:a16="http://schemas.microsoft.com/office/drawing/2014/main" id="{37441C95-3A0B-4C4C-8775-082CFE91C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8796" name="Oval 7">
              <a:extLst>
                <a:ext uri="{FF2B5EF4-FFF2-40B4-BE49-F238E27FC236}">
                  <a16:creationId xmlns:a16="http://schemas.microsoft.com/office/drawing/2014/main" id="{9B26A904-6105-1945-B7B7-D52126269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8797" name="Oval 8">
              <a:extLst>
                <a:ext uri="{FF2B5EF4-FFF2-40B4-BE49-F238E27FC236}">
                  <a16:creationId xmlns:a16="http://schemas.microsoft.com/office/drawing/2014/main" id="{DF26B512-6F03-FA40-A927-B3FAF7253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8798" name="Oval 9">
              <a:extLst>
                <a:ext uri="{FF2B5EF4-FFF2-40B4-BE49-F238E27FC236}">
                  <a16:creationId xmlns:a16="http://schemas.microsoft.com/office/drawing/2014/main" id="{98AC88CA-F4B5-0F47-8DAE-95EF61FEF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8799" name="Oval 10">
              <a:extLst>
                <a:ext uri="{FF2B5EF4-FFF2-40B4-BE49-F238E27FC236}">
                  <a16:creationId xmlns:a16="http://schemas.microsoft.com/office/drawing/2014/main" id="{3A2C6F2E-5134-074D-847A-02DF9BC13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8800" name="Line 11">
              <a:extLst>
                <a:ext uri="{FF2B5EF4-FFF2-40B4-BE49-F238E27FC236}">
                  <a16:creationId xmlns:a16="http://schemas.microsoft.com/office/drawing/2014/main" id="{27B7F1AB-55CB-A448-BE8A-56B9A72396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01" name="Line 12">
              <a:extLst>
                <a:ext uri="{FF2B5EF4-FFF2-40B4-BE49-F238E27FC236}">
                  <a16:creationId xmlns:a16="http://schemas.microsoft.com/office/drawing/2014/main" id="{F7A198CE-D477-4A46-80A4-A697D9B3E0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02" name="Line 13">
              <a:extLst>
                <a:ext uri="{FF2B5EF4-FFF2-40B4-BE49-F238E27FC236}">
                  <a16:creationId xmlns:a16="http://schemas.microsoft.com/office/drawing/2014/main" id="{A0DE3D73-0E5A-8A4E-B21F-B4D473992F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03" name="Line 14">
              <a:extLst>
                <a:ext uri="{FF2B5EF4-FFF2-40B4-BE49-F238E27FC236}">
                  <a16:creationId xmlns:a16="http://schemas.microsoft.com/office/drawing/2014/main" id="{80119F3E-7364-B447-977A-C6507168B9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04" name="Line 15">
              <a:extLst>
                <a:ext uri="{FF2B5EF4-FFF2-40B4-BE49-F238E27FC236}">
                  <a16:creationId xmlns:a16="http://schemas.microsoft.com/office/drawing/2014/main" id="{18FB1D49-191D-8E42-8AD9-EFCCCAC11D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05" name="Line 16">
              <a:extLst>
                <a:ext uri="{FF2B5EF4-FFF2-40B4-BE49-F238E27FC236}">
                  <a16:creationId xmlns:a16="http://schemas.microsoft.com/office/drawing/2014/main" id="{9B73B3ED-030D-3144-AB5C-18F94771BF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06" name="Line 17">
              <a:extLst>
                <a:ext uri="{FF2B5EF4-FFF2-40B4-BE49-F238E27FC236}">
                  <a16:creationId xmlns:a16="http://schemas.microsoft.com/office/drawing/2014/main" id="{FC94A09D-EF9A-FF4F-94E4-96D403C065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807" name="Line 18">
              <a:extLst>
                <a:ext uri="{FF2B5EF4-FFF2-40B4-BE49-F238E27FC236}">
                  <a16:creationId xmlns:a16="http://schemas.microsoft.com/office/drawing/2014/main" id="{24C03FF1-F7A2-6D4A-AA86-D2DA94436A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193F7E-A842-4244-9C2D-D484F15289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0513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09" name="Group 2">
            <a:extLst>
              <a:ext uri="{FF2B5EF4-FFF2-40B4-BE49-F238E27FC236}">
                <a16:creationId xmlns:a16="http://schemas.microsoft.com/office/drawing/2014/main" id="{B5787AF9-2321-4545-9058-44F7709EAC55}"/>
              </a:ext>
            </a:extLst>
          </p:cNvPr>
          <p:cNvGrpSpPr>
            <a:grpSpLocks/>
          </p:cNvGrpSpPr>
          <p:nvPr/>
        </p:nvGrpSpPr>
        <p:grpSpPr bwMode="auto">
          <a:xfrm>
            <a:off x="3017838" y="200025"/>
            <a:ext cx="5686425" cy="3021013"/>
            <a:chOff x="2011" y="337"/>
            <a:chExt cx="3582" cy="1903"/>
          </a:xfrm>
        </p:grpSpPr>
        <p:sp>
          <p:nvSpPr>
            <p:cNvPr id="119854" name="Rectangle 3">
              <a:extLst>
                <a:ext uri="{FF2B5EF4-FFF2-40B4-BE49-F238E27FC236}">
                  <a16:creationId xmlns:a16="http://schemas.microsoft.com/office/drawing/2014/main" id="{08654948-96EE-5041-B92D-D6A5AC14A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19855" name="Line 4">
              <a:extLst>
                <a:ext uri="{FF2B5EF4-FFF2-40B4-BE49-F238E27FC236}">
                  <a16:creationId xmlns:a16="http://schemas.microsoft.com/office/drawing/2014/main" id="{3299273C-D237-5F41-8F82-00A9EB110B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9856" name="Line 5">
              <a:extLst>
                <a:ext uri="{FF2B5EF4-FFF2-40B4-BE49-F238E27FC236}">
                  <a16:creationId xmlns:a16="http://schemas.microsoft.com/office/drawing/2014/main" id="{975080B8-0D90-6147-829B-4C6B7FD427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9857" name="Line 6">
              <a:extLst>
                <a:ext uri="{FF2B5EF4-FFF2-40B4-BE49-F238E27FC236}">
                  <a16:creationId xmlns:a16="http://schemas.microsoft.com/office/drawing/2014/main" id="{CBB785EC-B2F0-374B-BA6A-E06F5410C5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9858" name="Line 7">
              <a:extLst>
                <a:ext uri="{FF2B5EF4-FFF2-40B4-BE49-F238E27FC236}">
                  <a16:creationId xmlns:a16="http://schemas.microsoft.com/office/drawing/2014/main" id="{345F7C30-473E-D74B-AB61-EFA51A40B7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9859" name="Text Box 8">
              <a:extLst>
                <a:ext uri="{FF2B5EF4-FFF2-40B4-BE49-F238E27FC236}">
                  <a16:creationId xmlns:a16="http://schemas.microsoft.com/office/drawing/2014/main" id="{F6AF2268-4C61-B84D-99A8-28BDD4890D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9860" name="Text Box 9">
              <a:extLst>
                <a:ext uri="{FF2B5EF4-FFF2-40B4-BE49-F238E27FC236}">
                  <a16:creationId xmlns:a16="http://schemas.microsoft.com/office/drawing/2014/main" id="{579405BD-8044-6D49-AB67-983C85B035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9861" name="Text Box 10">
              <a:extLst>
                <a:ext uri="{FF2B5EF4-FFF2-40B4-BE49-F238E27FC236}">
                  <a16:creationId xmlns:a16="http://schemas.microsoft.com/office/drawing/2014/main" id="{C81FAB07-ADE1-9442-9599-4FDDEE021D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9862" name="Text Box 11">
              <a:extLst>
                <a:ext uri="{FF2B5EF4-FFF2-40B4-BE49-F238E27FC236}">
                  <a16:creationId xmlns:a16="http://schemas.microsoft.com/office/drawing/2014/main" id="{7284A031-27EF-0E45-B7CF-D69736CADF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9863" name="Text Box 12">
              <a:extLst>
                <a:ext uri="{FF2B5EF4-FFF2-40B4-BE49-F238E27FC236}">
                  <a16:creationId xmlns:a16="http://schemas.microsoft.com/office/drawing/2014/main" id="{B537E1CF-9A90-1947-BF8A-05419D5CEE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9864" name="Text Box 13">
              <a:extLst>
                <a:ext uri="{FF2B5EF4-FFF2-40B4-BE49-F238E27FC236}">
                  <a16:creationId xmlns:a16="http://schemas.microsoft.com/office/drawing/2014/main" id="{D03EA172-2217-2348-937F-E8D910FC7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19865" name="Group 14">
              <a:extLst>
                <a:ext uri="{FF2B5EF4-FFF2-40B4-BE49-F238E27FC236}">
                  <a16:creationId xmlns:a16="http://schemas.microsoft.com/office/drawing/2014/main" id="{D89DE37F-4616-274F-A97B-C70F60336A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19920" name="Rectangle 15">
                <a:extLst>
                  <a:ext uri="{FF2B5EF4-FFF2-40B4-BE49-F238E27FC236}">
                    <a16:creationId xmlns:a16="http://schemas.microsoft.com/office/drawing/2014/main" id="{527A7841-D83A-F54C-A80D-A7FD89D53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9921" name="Line 16">
                <a:extLst>
                  <a:ext uri="{FF2B5EF4-FFF2-40B4-BE49-F238E27FC236}">
                    <a16:creationId xmlns:a16="http://schemas.microsoft.com/office/drawing/2014/main" id="{1EE568CD-5AE4-0549-B2DD-86D7149B63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9866" name="Group 17">
              <a:extLst>
                <a:ext uri="{FF2B5EF4-FFF2-40B4-BE49-F238E27FC236}">
                  <a16:creationId xmlns:a16="http://schemas.microsoft.com/office/drawing/2014/main" id="{7F1F8C91-82FD-7641-BC98-805D5EF466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19918" name="Rectangle 18">
                <a:extLst>
                  <a:ext uri="{FF2B5EF4-FFF2-40B4-BE49-F238E27FC236}">
                    <a16:creationId xmlns:a16="http://schemas.microsoft.com/office/drawing/2014/main" id="{623EFA63-C0CA-1643-8647-107913FB3F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19919" name="Line 19">
                <a:extLst>
                  <a:ext uri="{FF2B5EF4-FFF2-40B4-BE49-F238E27FC236}">
                    <a16:creationId xmlns:a16="http://schemas.microsoft.com/office/drawing/2014/main" id="{AF97C9F4-A7C3-F447-A6AB-9677EAFBFD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9867" name="Group 20">
              <a:extLst>
                <a:ext uri="{FF2B5EF4-FFF2-40B4-BE49-F238E27FC236}">
                  <a16:creationId xmlns:a16="http://schemas.microsoft.com/office/drawing/2014/main" id="{22B60DDC-5F6D-2E44-85BD-F712A6909A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19914" name="Group 21">
                <a:extLst>
                  <a:ext uri="{FF2B5EF4-FFF2-40B4-BE49-F238E27FC236}">
                    <a16:creationId xmlns:a16="http://schemas.microsoft.com/office/drawing/2014/main" id="{76C34CD7-955F-0B4F-9D3B-DF73102A49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9916" name="Rectangle 22">
                  <a:extLst>
                    <a:ext uri="{FF2B5EF4-FFF2-40B4-BE49-F238E27FC236}">
                      <a16:creationId xmlns:a16="http://schemas.microsoft.com/office/drawing/2014/main" id="{C769AA67-743E-C94E-8C04-9FE46BF8F9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9917" name="Line 23">
                  <a:extLst>
                    <a:ext uri="{FF2B5EF4-FFF2-40B4-BE49-F238E27FC236}">
                      <a16:creationId xmlns:a16="http://schemas.microsoft.com/office/drawing/2014/main" id="{595B7150-AF25-8C46-9E75-100F8DBD81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9915" name="Line 24">
                <a:extLst>
                  <a:ext uri="{FF2B5EF4-FFF2-40B4-BE49-F238E27FC236}">
                    <a16:creationId xmlns:a16="http://schemas.microsoft.com/office/drawing/2014/main" id="{B9B696C3-9313-A849-B3BD-4DCAB81772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9868" name="Group 25">
              <a:extLst>
                <a:ext uri="{FF2B5EF4-FFF2-40B4-BE49-F238E27FC236}">
                  <a16:creationId xmlns:a16="http://schemas.microsoft.com/office/drawing/2014/main" id="{E2B355E2-DD71-E441-82CC-DF944CA556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19910" name="Group 26">
                <a:extLst>
                  <a:ext uri="{FF2B5EF4-FFF2-40B4-BE49-F238E27FC236}">
                    <a16:creationId xmlns:a16="http://schemas.microsoft.com/office/drawing/2014/main" id="{DFA148BF-FA43-D346-A445-5E01F5D6FA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9912" name="Rectangle 27">
                  <a:extLst>
                    <a:ext uri="{FF2B5EF4-FFF2-40B4-BE49-F238E27FC236}">
                      <a16:creationId xmlns:a16="http://schemas.microsoft.com/office/drawing/2014/main" id="{3B33309A-AA21-4F4F-A0D8-2FCD47D9B0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19913" name="Line 28">
                  <a:extLst>
                    <a:ext uri="{FF2B5EF4-FFF2-40B4-BE49-F238E27FC236}">
                      <a16:creationId xmlns:a16="http://schemas.microsoft.com/office/drawing/2014/main" id="{C42BC75F-2C57-404C-ADCF-F61CEF2035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9911" name="Line 29">
                <a:extLst>
                  <a:ext uri="{FF2B5EF4-FFF2-40B4-BE49-F238E27FC236}">
                    <a16:creationId xmlns:a16="http://schemas.microsoft.com/office/drawing/2014/main" id="{C3AF5017-86DA-0B49-B5B8-D5320B5824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9869" name="Line 30">
              <a:extLst>
                <a:ext uri="{FF2B5EF4-FFF2-40B4-BE49-F238E27FC236}">
                  <a16:creationId xmlns:a16="http://schemas.microsoft.com/office/drawing/2014/main" id="{8E234018-0410-5448-9895-6F3ADFBC67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9870" name="Line 31">
              <a:extLst>
                <a:ext uri="{FF2B5EF4-FFF2-40B4-BE49-F238E27FC236}">
                  <a16:creationId xmlns:a16="http://schemas.microsoft.com/office/drawing/2014/main" id="{82E011A0-6C26-4244-988C-B0616C2917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9871" name="Text Box 32">
              <a:extLst>
                <a:ext uri="{FF2B5EF4-FFF2-40B4-BE49-F238E27FC236}">
                  <a16:creationId xmlns:a16="http://schemas.microsoft.com/office/drawing/2014/main" id="{B3E14328-6789-3847-A658-148F22105F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9872" name="Text Box 33">
              <a:extLst>
                <a:ext uri="{FF2B5EF4-FFF2-40B4-BE49-F238E27FC236}">
                  <a16:creationId xmlns:a16="http://schemas.microsoft.com/office/drawing/2014/main" id="{3F2DDAAA-F586-1E48-9894-3E0DA44116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9873" name="Text Box 34">
              <a:extLst>
                <a:ext uri="{FF2B5EF4-FFF2-40B4-BE49-F238E27FC236}">
                  <a16:creationId xmlns:a16="http://schemas.microsoft.com/office/drawing/2014/main" id="{7A8F2D47-4CDF-5C44-BEBE-612E73DCCA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19874" name="Text Box 35">
              <a:extLst>
                <a:ext uri="{FF2B5EF4-FFF2-40B4-BE49-F238E27FC236}">
                  <a16:creationId xmlns:a16="http://schemas.microsoft.com/office/drawing/2014/main" id="{55C60812-36A9-8340-A42E-F877C1B9A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19875" name="Text Box 36">
              <a:extLst>
                <a:ext uri="{FF2B5EF4-FFF2-40B4-BE49-F238E27FC236}">
                  <a16:creationId xmlns:a16="http://schemas.microsoft.com/office/drawing/2014/main" id="{266C68A1-C585-5646-99ED-6FDEC377C3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19876" name="Line 37">
              <a:extLst>
                <a:ext uri="{FF2B5EF4-FFF2-40B4-BE49-F238E27FC236}">
                  <a16:creationId xmlns:a16="http://schemas.microsoft.com/office/drawing/2014/main" id="{661911F7-69A6-4045-9E6A-BC8F797316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877" name="Text Box 38">
              <a:extLst>
                <a:ext uri="{FF2B5EF4-FFF2-40B4-BE49-F238E27FC236}">
                  <a16:creationId xmlns:a16="http://schemas.microsoft.com/office/drawing/2014/main" id="{0A39C1E5-D8B2-E846-AAF7-5227047FA2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19878" name="Text Box 39">
              <a:extLst>
                <a:ext uri="{FF2B5EF4-FFF2-40B4-BE49-F238E27FC236}">
                  <a16:creationId xmlns:a16="http://schemas.microsoft.com/office/drawing/2014/main" id="{80C1EB78-44D2-AF43-BBB8-FB51E5008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9879" name="Group 40">
              <a:extLst>
                <a:ext uri="{FF2B5EF4-FFF2-40B4-BE49-F238E27FC236}">
                  <a16:creationId xmlns:a16="http://schemas.microsoft.com/office/drawing/2014/main" id="{20C45E62-58C3-5D41-A505-D5B6D34FA7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19906" name="Group 41">
                <a:extLst>
                  <a:ext uri="{FF2B5EF4-FFF2-40B4-BE49-F238E27FC236}">
                    <a16:creationId xmlns:a16="http://schemas.microsoft.com/office/drawing/2014/main" id="{5F240918-44CF-4643-9FDA-96A1BBB157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9908" name="Rectangle 42">
                  <a:extLst>
                    <a:ext uri="{FF2B5EF4-FFF2-40B4-BE49-F238E27FC236}">
                      <a16:creationId xmlns:a16="http://schemas.microsoft.com/office/drawing/2014/main" id="{840C2593-3174-E74D-9675-5DA188BBD4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9909" name="Line 43">
                  <a:extLst>
                    <a:ext uri="{FF2B5EF4-FFF2-40B4-BE49-F238E27FC236}">
                      <a16:creationId xmlns:a16="http://schemas.microsoft.com/office/drawing/2014/main" id="{D2E4FEDB-FE86-8847-BB31-ABECC2FBFC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9907" name="Line 44">
                <a:extLst>
                  <a:ext uri="{FF2B5EF4-FFF2-40B4-BE49-F238E27FC236}">
                    <a16:creationId xmlns:a16="http://schemas.microsoft.com/office/drawing/2014/main" id="{3A4FC407-7459-F94D-BC09-652D09010B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9880" name="Group 45">
              <a:extLst>
                <a:ext uri="{FF2B5EF4-FFF2-40B4-BE49-F238E27FC236}">
                  <a16:creationId xmlns:a16="http://schemas.microsoft.com/office/drawing/2014/main" id="{FBE89D2F-A0BC-F74B-8812-7CF61A5A92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19902" name="Group 46">
                <a:extLst>
                  <a:ext uri="{FF2B5EF4-FFF2-40B4-BE49-F238E27FC236}">
                    <a16:creationId xmlns:a16="http://schemas.microsoft.com/office/drawing/2014/main" id="{8DA6E8C6-566B-6A4D-86F9-559CB37A4F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9904" name="Rectangle 47">
                  <a:extLst>
                    <a:ext uri="{FF2B5EF4-FFF2-40B4-BE49-F238E27FC236}">
                      <a16:creationId xmlns:a16="http://schemas.microsoft.com/office/drawing/2014/main" id="{A6001762-1752-D84E-B8EF-770D0685B8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19905" name="Line 48">
                  <a:extLst>
                    <a:ext uri="{FF2B5EF4-FFF2-40B4-BE49-F238E27FC236}">
                      <a16:creationId xmlns:a16="http://schemas.microsoft.com/office/drawing/2014/main" id="{10F6EE9C-1A71-4D4E-BBA5-40BA3F6B6A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9903" name="Line 49">
                <a:extLst>
                  <a:ext uri="{FF2B5EF4-FFF2-40B4-BE49-F238E27FC236}">
                    <a16:creationId xmlns:a16="http://schemas.microsoft.com/office/drawing/2014/main" id="{77336DD7-244B-FD45-851A-6243329FD8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9881" name="Text Box 50">
              <a:extLst>
                <a:ext uri="{FF2B5EF4-FFF2-40B4-BE49-F238E27FC236}">
                  <a16:creationId xmlns:a16="http://schemas.microsoft.com/office/drawing/2014/main" id="{64900EC4-2CB1-1A42-A18C-E017875EEC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19882" name="Group 51">
              <a:extLst>
                <a:ext uri="{FF2B5EF4-FFF2-40B4-BE49-F238E27FC236}">
                  <a16:creationId xmlns:a16="http://schemas.microsoft.com/office/drawing/2014/main" id="{772B5DA0-3D7D-F443-A9A1-E6B78C3452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19898" name="Group 52">
                <a:extLst>
                  <a:ext uri="{FF2B5EF4-FFF2-40B4-BE49-F238E27FC236}">
                    <a16:creationId xmlns:a16="http://schemas.microsoft.com/office/drawing/2014/main" id="{58E0792D-27EF-3342-8489-E509D16264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9900" name="Rectangle 53">
                  <a:extLst>
                    <a:ext uri="{FF2B5EF4-FFF2-40B4-BE49-F238E27FC236}">
                      <a16:creationId xmlns:a16="http://schemas.microsoft.com/office/drawing/2014/main" id="{7D10ADE2-8214-9A40-8A62-55A448ED36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19901" name="Line 54">
                  <a:extLst>
                    <a:ext uri="{FF2B5EF4-FFF2-40B4-BE49-F238E27FC236}">
                      <a16:creationId xmlns:a16="http://schemas.microsoft.com/office/drawing/2014/main" id="{0325188A-E237-2F47-BBBE-0444F50917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9899" name="Line 55">
                <a:extLst>
                  <a:ext uri="{FF2B5EF4-FFF2-40B4-BE49-F238E27FC236}">
                    <a16:creationId xmlns:a16="http://schemas.microsoft.com/office/drawing/2014/main" id="{1FE966F7-963A-9E46-B2C5-0BC1558415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9883" name="Group 56">
              <a:extLst>
                <a:ext uri="{FF2B5EF4-FFF2-40B4-BE49-F238E27FC236}">
                  <a16:creationId xmlns:a16="http://schemas.microsoft.com/office/drawing/2014/main" id="{AA7C4E9F-8AF5-9A4F-86CA-6460ECFBD5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19894" name="Group 57">
                <a:extLst>
                  <a:ext uri="{FF2B5EF4-FFF2-40B4-BE49-F238E27FC236}">
                    <a16:creationId xmlns:a16="http://schemas.microsoft.com/office/drawing/2014/main" id="{2559EF21-766D-804A-9459-15E07B3DA5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19896" name="Rectangle 58">
                  <a:extLst>
                    <a:ext uri="{FF2B5EF4-FFF2-40B4-BE49-F238E27FC236}">
                      <a16:creationId xmlns:a16="http://schemas.microsoft.com/office/drawing/2014/main" id="{F0F0C1EA-BCE9-1744-AC6F-946BCFAC64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19897" name="Line 59">
                  <a:extLst>
                    <a:ext uri="{FF2B5EF4-FFF2-40B4-BE49-F238E27FC236}">
                      <a16:creationId xmlns:a16="http://schemas.microsoft.com/office/drawing/2014/main" id="{1038D89C-8AB1-FA49-9D3A-5D5B36E810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9895" name="Line 60">
                <a:extLst>
                  <a:ext uri="{FF2B5EF4-FFF2-40B4-BE49-F238E27FC236}">
                    <a16:creationId xmlns:a16="http://schemas.microsoft.com/office/drawing/2014/main" id="{D9A1AEFD-387D-9E45-87BF-1C2D6AC042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9884" name="Line 61">
              <a:extLst>
                <a:ext uri="{FF2B5EF4-FFF2-40B4-BE49-F238E27FC236}">
                  <a16:creationId xmlns:a16="http://schemas.microsoft.com/office/drawing/2014/main" id="{39A6875F-AC3D-7C43-AF04-1F298733B8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885" name="Text Box 62">
              <a:extLst>
                <a:ext uri="{FF2B5EF4-FFF2-40B4-BE49-F238E27FC236}">
                  <a16:creationId xmlns:a16="http://schemas.microsoft.com/office/drawing/2014/main" id="{596CA8A9-4273-BC4D-B0B7-063FC2CDC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19886" name="Group 63">
              <a:extLst>
                <a:ext uri="{FF2B5EF4-FFF2-40B4-BE49-F238E27FC236}">
                  <a16:creationId xmlns:a16="http://schemas.microsoft.com/office/drawing/2014/main" id="{303A6DF2-36F1-2D41-A077-68ECB5780C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19888" name="Text Box 64">
                <a:extLst>
                  <a:ext uri="{FF2B5EF4-FFF2-40B4-BE49-F238E27FC236}">
                    <a16:creationId xmlns:a16="http://schemas.microsoft.com/office/drawing/2014/main" id="{E29E96F9-BD7F-D54F-B618-B0C1462E1E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9889" name="Text Box 65">
                <a:extLst>
                  <a:ext uri="{FF2B5EF4-FFF2-40B4-BE49-F238E27FC236}">
                    <a16:creationId xmlns:a16="http://schemas.microsoft.com/office/drawing/2014/main" id="{17E5B105-7229-8A41-9704-EC40D282CB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19890" name="Text Box 66">
                <a:extLst>
                  <a:ext uri="{FF2B5EF4-FFF2-40B4-BE49-F238E27FC236}">
                    <a16:creationId xmlns:a16="http://schemas.microsoft.com/office/drawing/2014/main" id="{60090CE5-AE23-C548-80A5-C4A0B3BA76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19891" name="Text Box 67">
                <a:extLst>
                  <a:ext uri="{FF2B5EF4-FFF2-40B4-BE49-F238E27FC236}">
                    <a16:creationId xmlns:a16="http://schemas.microsoft.com/office/drawing/2014/main" id="{BB0ABA7D-53B0-F64B-8BB8-2F393F6D4A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19892" name="Text Box 68">
                <a:extLst>
                  <a:ext uri="{FF2B5EF4-FFF2-40B4-BE49-F238E27FC236}">
                    <a16:creationId xmlns:a16="http://schemas.microsoft.com/office/drawing/2014/main" id="{6CE38264-B6A5-CC40-AFC3-D9DE342326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9893" name="Text Box 69">
                <a:extLst>
                  <a:ext uri="{FF2B5EF4-FFF2-40B4-BE49-F238E27FC236}">
                    <a16:creationId xmlns:a16="http://schemas.microsoft.com/office/drawing/2014/main" id="{54312336-21FD-E64B-A18A-8A14F25DD9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19887" name="Text Box 70">
              <a:extLst>
                <a:ext uri="{FF2B5EF4-FFF2-40B4-BE49-F238E27FC236}">
                  <a16:creationId xmlns:a16="http://schemas.microsoft.com/office/drawing/2014/main" id="{6F7DEFCA-2CA7-354E-A1F3-0776FA0B89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34215" name="Text Box 71">
            <a:extLst>
              <a:ext uri="{FF2B5EF4-FFF2-40B4-BE49-F238E27FC236}">
                <a16:creationId xmlns:a16="http://schemas.microsoft.com/office/drawing/2014/main" id="{9FE7354F-3654-9B44-99BF-2F5E1929A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5" y="6175375"/>
            <a:ext cx="221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9811" name="Group 72">
            <a:extLst>
              <a:ext uri="{FF2B5EF4-FFF2-40B4-BE49-F238E27FC236}">
                <a16:creationId xmlns:a16="http://schemas.microsoft.com/office/drawing/2014/main" id="{B3E5F45C-407D-3244-9CFE-C74122F4A52E}"/>
              </a:ext>
            </a:extLst>
          </p:cNvPr>
          <p:cNvGrpSpPr>
            <a:grpSpLocks/>
          </p:cNvGrpSpPr>
          <p:nvPr/>
        </p:nvGrpSpPr>
        <p:grpSpPr bwMode="auto">
          <a:xfrm>
            <a:off x="5175250" y="3973513"/>
            <a:ext cx="1417638" cy="1778000"/>
            <a:chOff x="3396" y="2541"/>
            <a:chExt cx="893" cy="1120"/>
          </a:xfrm>
        </p:grpSpPr>
        <p:sp>
          <p:nvSpPr>
            <p:cNvPr id="119834" name="Rectangle 73">
              <a:extLst>
                <a:ext uri="{FF2B5EF4-FFF2-40B4-BE49-F238E27FC236}">
                  <a16:creationId xmlns:a16="http://schemas.microsoft.com/office/drawing/2014/main" id="{EE0924FF-664C-3840-922A-53A4EBE5D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19835" name="Group 74">
              <a:extLst>
                <a:ext uri="{FF2B5EF4-FFF2-40B4-BE49-F238E27FC236}">
                  <a16:creationId xmlns:a16="http://schemas.microsoft.com/office/drawing/2014/main" id="{6B8014C0-0488-5447-8AF4-D1CB9826A1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19838" name="Rectangle 75">
                <a:extLst>
                  <a:ext uri="{FF2B5EF4-FFF2-40B4-BE49-F238E27FC236}">
                    <a16:creationId xmlns:a16="http://schemas.microsoft.com/office/drawing/2014/main" id="{279CA01C-7A5E-7048-8456-BF3AA7B980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9839" name="Group 76">
                <a:extLst>
                  <a:ext uri="{FF2B5EF4-FFF2-40B4-BE49-F238E27FC236}">
                    <a16:creationId xmlns:a16="http://schemas.microsoft.com/office/drawing/2014/main" id="{3D98174E-9D1A-9449-A287-2EFD109DF3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19842" name="Group 77">
                  <a:extLst>
                    <a:ext uri="{FF2B5EF4-FFF2-40B4-BE49-F238E27FC236}">
                      <a16:creationId xmlns:a16="http://schemas.microsoft.com/office/drawing/2014/main" id="{3BD73EF4-BDEB-1B47-B830-3A85957881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19847" name="Line 78">
                    <a:extLst>
                      <a:ext uri="{FF2B5EF4-FFF2-40B4-BE49-F238E27FC236}">
                        <a16:creationId xmlns:a16="http://schemas.microsoft.com/office/drawing/2014/main" id="{B0649446-FB20-B94F-86AE-0531FA24389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848" name="Line 79">
                    <a:extLst>
                      <a:ext uri="{FF2B5EF4-FFF2-40B4-BE49-F238E27FC236}">
                        <a16:creationId xmlns:a16="http://schemas.microsoft.com/office/drawing/2014/main" id="{FE894C1B-B937-EC4E-8091-9050D7D3C75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849" name="Line 80">
                    <a:extLst>
                      <a:ext uri="{FF2B5EF4-FFF2-40B4-BE49-F238E27FC236}">
                        <a16:creationId xmlns:a16="http://schemas.microsoft.com/office/drawing/2014/main" id="{4EF6C789-A116-2840-A41F-4A3B173046D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850" name="Line 81">
                    <a:extLst>
                      <a:ext uri="{FF2B5EF4-FFF2-40B4-BE49-F238E27FC236}">
                        <a16:creationId xmlns:a16="http://schemas.microsoft.com/office/drawing/2014/main" id="{9F65D2BE-B020-FB47-847D-707C5A8B5B6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851" name="Line 82">
                    <a:extLst>
                      <a:ext uri="{FF2B5EF4-FFF2-40B4-BE49-F238E27FC236}">
                        <a16:creationId xmlns:a16="http://schemas.microsoft.com/office/drawing/2014/main" id="{5CF6F53F-DE07-9944-94A0-D871E9B160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852" name="Line 83">
                    <a:extLst>
                      <a:ext uri="{FF2B5EF4-FFF2-40B4-BE49-F238E27FC236}">
                        <a16:creationId xmlns:a16="http://schemas.microsoft.com/office/drawing/2014/main" id="{DBDAFB88-7201-F648-B6B5-4BCE5C44A40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853" name="Line 84">
                    <a:extLst>
                      <a:ext uri="{FF2B5EF4-FFF2-40B4-BE49-F238E27FC236}">
                        <a16:creationId xmlns:a16="http://schemas.microsoft.com/office/drawing/2014/main" id="{5E8D8AA4-2637-5540-A997-DA4F0F5EF5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9843" name="Text Box 85">
                  <a:extLst>
                    <a:ext uri="{FF2B5EF4-FFF2-40B4-BE49-F238E27FC236}">
                      <a16:creationId xmlns:a16="http://schemas.microsoft.com/office/drawing/2014/main" id="{BA40D2C5-73F1-D943-9FCD-284E294D06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9844" name="Text Box 86">
                  <a:extLst>
                    <a:ext uri="{FF2B5EF4-FFF2-40B4-BE49-F238E27FC236}">
                      <a16:creationId xmlns:a16="http://schemas.microsoft.com/office/drawing/2014/main" id="{0F3FD1B9-8BFA-E14B-897A-1B634E2647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9845" name="Text Box 87">
                  <a:extLst>
                    <a:ext uri="{FF2B5EF4-FFF2-40B4-BE49-F238E27FC236}">
                      <a16:creationId xmlns:a16="http://schemas.microsoft.com/office/drawing/2014/main" id="{4C354EF0-CF8F-974D-B85B-4564FDEFFC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9846" name="Text Box 88">
                  <a:extLst>
                    <a:ext uri="{FF2B5EF4-FFF2-40B4-BE49-F238E27FC236}">
                      <a16:creationId xmlns:a16="http://schemas.microsoft.com/office/drawing/2014/main" id="{7F34CA1F-44A0-154D-8986-20E52D3401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19840" name="Line 89">
                <a:extLst>
                  <a:ext uri="{FF2B5EF4-FFF2-40B4-BE49-F238E27FC236}">
                    <a16:creationId xmlns:a16="http://schemas.microsoft.com/office/drawing/2014/main" id="{0DA61661-37B8-344E-A687-9BCE2DC93A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9841" name="Text Box 90">
                <a:extLst>
                  <a:ext uri="{FF2B5EF4-FFF2-40B4-BE49-F238E27FC236}">
                    <a16:creationId xmlns:a16="http://schemas.microsoft.com/office/drawing/2014/main" id="{E1FC06B7-7140-7043-A7F0-2C4FD99622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9836" name="Text Box 91">
              <a:extLst>
                <a:ext uri="{FF2B5EF4-FFF2-40B4-BE49-F238E27FC236}">
                  <a16:creationId xmlns:a16="http://schemas.microsoft.com/office/drawing/2014/main" id="{890FCF0F-1C57-D640-BD2A-393DE369DE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9837" name="Text Box 92">
              <a:extLst>
                <a:ext uri="{FF2B5EF4-FFF2-40B4-BE49-F238E27FC236}">
                  <a16:creationId xmlns:a16="http://schemas.microsoft.com/office/drawing/2014/main" id="{1BDA1422-2668-F047-AA74-0F59C1A45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19812" name="Text Box 97">
            <a:extLst>
              <a:ext uri="{FF2B5EF4-FFF2-40B4-BE49-F238E27FC236}">
                <a16:creationId xmlns:a16="http://schemas.microsoft.com/office/drawing/2014/main" id="{669FB1F6-6B64-A947-98A3-981F885A0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536416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19813" name="Group 98">
            <a:extLst>
              <a:ext uri="{FF2B5EF4-FFF2-40B4-BE49-F238E27FC236}">
                <a16:creationId xmlns:a16="http://schemas.microsoft.com/office/drawing/2014/main" id="{7AE3BC6B-5EE9-B54D-911E-1046C1B89D13}"/>
              </a:ext>
            </a:extLst>
          </p:cNvPr>
          <p:cNvGrpSpPr>
            <a:grpSpLocks/>
          </p:cNvGrpSpPr>
          <p:nvPr/>
        </p:nvGrpSpPr>
        <p:grpSpPr bwMode="auto">
          <a:xfrm>
            <a:off x="4445000" y="4900613"/>
            <a:ext cx="763588" cy="396875"/>
            <a:chOff x="1441" y="3261"/>
            <a:chExt cx="481" cy="250"/>
          </a:xfrm>
        </p:grpSpPr>
        <p:sp>
          <p:nvSpPr>
            <p:cNvPr id="119832" name="Line 99">
              <a:extLst>
                <a:ext uri="{FF2B5EF4-FFF2-40B4-BE49-F238E27FC236}">
                  <a16:creationId xmlns:a16="http://schemas.microsoft.com/office/drawing/2014/main" id="{8F8F15ED-0F08-3542-9083-6BE8EB03B6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833" name="Text Box 100">
              <a:extLst>
                <a:ext uri="{FF2B5EF4-FFF2-40B4-BE49-F238E27FC236}">
                  <a16:creationId xmlns:a16="http://schemas.microsoft.com/office/drawing/2014/main" id="{8A644825-B03B-1A42-A438-EA227DE076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19814" name="Text Box 101">
            <a:extLst>
              <a:ext uri="{FF2B5EF4-FFF2-40B4-BE49-F238E27FC236}">
                <a16:creationId xmlns:a16="http://schemas.microsoft.com/office/drawing/2014/main" id="{DF8A3FBD-31E8-374C-A1D0-7D028C4C1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504666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34237" name="Rectangle 93">
            <a:extLst>
              <a:ext uri="{FF2B5EF4-FFF2-40B4-BE49-F238E27FC236}">
                <a16:creationId xmlns:a16="http://schemas.microsoft.com/office/drawing/2014/main" id="{A4772487-82B9-CF4C-BF17-4C7AE9645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0" y="5048250"/>
            <a:ext cx="1004888" cy="334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000">
              <a:latin typeface="Times New Roman" panose="02020603050405020304" pitchFamily="18" charset="0"/>
            </a:endParaRP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C0CDEE37-0079-3F4F-A5B6-80112554EA90}"/>
              </a:ext>
            </a:extLst>
          </p:cNvPr>
          <p:cNvSpPr/>
          <p:nvPr/>
        </p:nvSpPr>
        <p:spPr>
          <a:xfrm>
            <a:off x="38032" y="138221"/>
            <a:ext cx="457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highlight>
                  <a:srgbClr val="FF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highlight>
                  <a:srgbClr val="FFFF00"/>
                </a:highlight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highlight>
                <a:srgbClr val="FFFF00"/>
              </a:highlight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00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highlight>
                <a:srgbClr val="00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highlight>
                  <a:srgbClr val="00FF00"/>
                </a:highlight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highlight>
                  <a:srgbClr val="00FF00"/>
                </a:highlight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highlight>
                  <a:srgbClr val="00FF00"/>
                </a:highlight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highlight>
                  <a:srgbClr val="00FF00"/>
                </a:highlight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highlight>
                  <a:srgbClr val="00FF00"/>
                </a:highlight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highlight>
                <a:srgbClr val="00FF00"/>
              </a:highlight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9817" name="组合 99">
            <a:extLst>
              <a:ext uri="{FF2B5EF4-FFF2-40B4-BE49-F238E27FC236}">
                <a16:creationId xmlns:a16="http://schemas.microsoft.com/office/drawing/2014/main" id="{96924588-74C6-9642-9E4C-150EF051F33F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19818" name="Oval 5">
              <a:extLst>
                <a:ext uri="{FF2B5EF4-FFF2-40B4-BE49-F238E27FC236}">
                  <a16:creationId xmlns:a16="http://schemas.microsoft.com/office/drawing/2014/main" id="{79492671-E231-FC46-9BB3-7AD22EE6A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9819" name="Oval 6">
              <a:extLst>
                <a:ext uri="{FF2B5EF4-FFF2-40B4-BE49-F238E27FC236}">
                  <a16:creationId xmlns:a16="http://schemas.microsoft.com/office/drawing/2014/main" id="{2B745716-23EC-8B41-868D-2B34AB33E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9820" name="Oval 7">
              <a:extLst>
                <a:ext uri="{FF2B5EF4-FFF2-40B4-BE49-F238E27FC236}">
                  <a16:creationId xmlns:a16="http://schemas.microsoft.com/office/drawing/2014/main" id="{F1752633-C240-FB4C-9931-2AABE364B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41275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9821" name="Oval 8">
              <a:extLst>
                <a:ext uri="{FF2B5EF4-FFF2-40B4-BE49-F238E27FC236}">
                  <a16:creationId xmlns:a16="http://schemas.microsoft.com/office/drawing/2014/main" id="{BBD08FC6-6C3F-8749-8CC7-DA56242E2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9822" name="Oval 9">
              <a:extLst>
                <a:ext uri="{FF2B5EF4-FFF2-40B4-BE49-F238E27FC236}">
                  <a16:creationId xmlns:a16="http://schemas.microsoft.com/office/drawing/2014/main" id="{28104916-FFC5-5E40-A12B-BE44178CF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9823" name="Oval 10">
              <a:extLst>
                <a:ext uri="{FF2B5EF4-FFF2-40B4-BE49-F238E27FC236}">
                  <a16:creationId xmlns:a16="http://schemas.microsoft.com/office/drawing/2014/main" id="{50251A00-D8CC-304F-BF7A-DFC8B01C2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9824" name="Line 11">
              <a:extLst>
                <a:ext uri="{FF2B5EF4-FFF2-40B4-BE49-F238E27FC236}">
                  <a16:creationId xmlns:a16="http://schemas.microsoft.com/office/drawing/2014/main" id="{98106AC4-0AB0-BE4E-A203-45CAE43B32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825" name="Line 12">
              <a:extLst>
                <a:ext uri="{FF2B5EF4-FFF2-40B4-BE49-F238E27FC236}">
                  <a16:creationId xmlns:a16="http://schemas.microsoft.com/office/drawing/2014/main" id="{D1B4A5F0-DD94-F445-9280-BA4E459857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826" name="Line 13">
              <a:extLst>
                <a:ext uri="{FF2B5EF4-FFF2-40B4-BE49-F238E27FC236}">
                  <a16:creationId xmlns:a16="http://schemas.microsoft.com/office/drawing/2014/main" id="{73BDB892-C058-4542-A25B-B604C94074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827" name="Line 14">
              <a:extLst>
                <a:ext uri="{FF2B5EF4-FFF2-40B4-BE49-F238E27FC236}">
                  <a16:creationId xmlns:a16="http://schemas.microsoft.com/office/drawing/2014/main" id="{9B1D29DF-23B8-4C44-89B6-CE10A9BB12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828" name="Line 15">
              <a:extLst>
                <a:ext uri="{FF2B5EF4-FFF2-40B4-BE49-F238E27FC236}">
                  <a16:creationId xmlns:a16="http://schemas.microsoft.com/office/drawing/2014/main" id="{0501A77F-9AED-2946-B7F0-8216D16EAB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41275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829" name="Line 16">
              <a:extLst>
                <a:ext uri="{FF2B5EF4-FFF2-40B4-BE49-F238E27FC236}">
                  <a16:creationId xmlns:a16="http://schemas.microsoft.com/office/drawing/2014/main" id="{ADD317C4-E196-8B4A-9276-F40D1986F5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41275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830" name="Line 17">
              <a:extLst>
                <a:ext uri="{FF2B5EF4-FFF2-40B4-BE49-F238E27FC236}">
                  <a16:creationId xmlns:a16="http://schemas.microsoft.com/office/drawing/2014/main" id="{C6CE4A40-7847-C945-B18F-7BB6E85312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9831" name="Line 18">
              <a:extLst>
                <a:ext uri="{FF2B5EF4-FFF2-40B4-BE49-F238E27FC236}">
                  <a16:creationId xmlns:a16="http://schemas.microsoft.com/office/drawing/2014/main" id="{0D1B6C40-0092-5847-BB66-2E05D34E89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67E3705-93EF-B648-890E-3F02B9D149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881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4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21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33" name="Group 2">
            <a:extLst>
              <a:ext uri="{FF2B5EF4-FFF2-40B4-BE49-F238E27FC236}">
                <a16:creationId xmlns:a16="http://schemas.microsoft.com/office/drawing/2014/main" id="{83A73073-F66C-4C45-9712-84581C72F586}"/>
              </a:ext>
            </a:extLst>
          </p:cNvPr>
          <p:cNvGrpSpPr>
            <a:grpSpLocks/>
          </p:cNvGrpSpPr>
          <p:nvPr/>
        </p:nvGrpSpPr>
        <p:grpSpPr bwMode="auto">
          <a:xfrm>
            <a:off x="2873375" y="252413"/>
            <a:ext cx="5686425" cy="3021012"/>
            <a:chOff x="2011" y="337"/>
            <a:chExt cx="3582" cy="1903"/>
          </a:xfrm>
        </p:grpSpPr>
        <p:sp>
          <p:nvSpPr>
            <p:cNvPr id="120881" name="Rectangle 3">
              <a:extLst>
                <a:ext uri="{FF2B5EF4-FFF2-40B4-BE49-F238E27FC236}">
                  <a16:creationId xmlns:a16="http://schemas.microsoft.com/office/drawing/2014/main" id="{D9AD4A0D-C5BE-7C4E-8314-DD0870A7B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20882" name="Line 4">
              <a:extLst>
                <a:ext uri="{FF2B5EF4-FFF2-40B4-BE49-F238E27FC236}">
                  <a16:creationId xmlns:a16="http://schemas.microsoft.com/office/drawing/2014/main" id="{AAEE0667-AF77-504E-A77A-3DE959F8F8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0883" name="Line 5">
              <a:extLst>
                <a:ext uri="{FF2B5EF4-FFF2-40B4-BE49-F238E27FC236}">
                  <a16:creationId xmlns:a16="http://schemas.microsoft.com/office/drawing/2014/main" id="{02D6B056-34F4-F446-80EE-9B2D7FD15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0884" name="Line 6">
              <a:extLst>
                <a:ext uri="{FF2B5EF4-FFF2-40B4-BE49-F238E27FC236}">
                  <a16:creationId xmlns:a16="http://schemas.microsoft.com/office/drawing/2014/main" id="{098A748D-3271-BE45-9328-DA0C6767A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0885" name="Line 7">
              <a:extLst>
                <a:ext uri="{FF2B5EF4-FFF2-40B4-BE49-F238E27FC236}">
                  <a16:creationId xmlns:a16="http://schemas.microsoft.com/office/drawing/2014/main" id="{B1933FAD-1EF5-EA4C-9CA8-0F71D3588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0886" name="Text Box 8">
              <a:extLst>
                <a:ext uri="{FF2B5EF4-FFF2-40B4-BE49-F238E27FC236}">
                  <a16:creationId xmlns:a16="http://schemas.microsoft.com/office/drawing/2014/main" id="{681184FA-11B2-C349-84E7-448C9F833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0887" name="Text Box 9">
              <a:extLst>
                <a:ext uri="{FF2B5EF4-FFF2-40B4-BE49-F238E27FC236}">
                  <a16:creationId xmlns:a16="http://schemas.microsoft.com/office/drawing/2014/main" id="{4097F1BC-836C-8F4D-B47A-5B45F7CC4D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0888" name="Text Box 10">
              <a:extLst>
                <a:ext uri="{FF2B5EF4-FFF2-40B4-BE49-F238E27FC236}">
                  <a16:creationId xmlns:a16="http://schemas.microsoft.com/office/drawing/2014/main" id="{CEB8F632-64DB-8D41-A8C2-F6D90EEF6B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0889" name="Text Box 11">
              <a:extLst>
                <a:ext uri="{FF2B5EF4-FFF2-40B4-BE49-F238E27FC236}">
                  <a16:creationId xmlns:a16="http://schemas.microsoft.com/office/drawing/2014/main" id="{16CE9CC6-FB79-3C49-BF08-56F51C4F2B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0890" name="Text Box 12">
              <a:extLst>
                <a:ext uri="{FF2B5EF4-FFF2-40B4-BE49-F238E27FC236}">
                  <a16:creationId xmlns:a16="http://schemas.microsoft.com/office/drawing/2014/main" id="{102F28A4-7663-5E41-9B2A-E1ED82F7F7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20891" name="Text Box 13">
              <a:extLst>
                <a:ext uri="{FF2B5EF4-FFF2-40B4-BE49-F238E27FC236}">
                  <a16:creationId xmlns:a16="http://schemas.microsoft.com/office/drawing/2014/main" id="{59357D12-3676-B646-83B7-66F1183530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20892" name="Group 14">
              <a:extLst>
                <a:ext uri="{FF2B5EF4-FFF2-40B4-BE49-F238E27FC236}">
                  <a16:creationId xmlns:a16="http://schemas.microsoft.com/office/drawing/2014/main" id="{CFDA81C5-42A8-734E-B9A3-F4C963FF33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20947" name="Rectangle 15">
                <a:extLst>
                  <a:ext uri="{FF2B5EF4-FFF2-40B4-BE49-F238E27FC236}">
                    <a16:creationId xmlns:a16="http://schemas.microsoft.com/office/drawing/2014/main" id="{43E1EB85-4CCC-464E-B4A0-E890F635D8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0948" name="Line 16">
                <a:extLst>
                  <a:ext uri="{FF2B5EF4-FFF2-40B4-BE49-F238E27FC236}">
                    <a16:creationId xmlns:a16="http://schemas.microsoft.com/office/drawing/2014/main" id="{9587C78D-862C-1949-AF69-FED538D3BB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0893" name="Group 17">
              <a:extLst>
                <a:ext uri="{FF2B5EF4-FFF2-40B4-BE49-F238E27FC236}">
                  <a16:creationId xmlns:a16="http://schemas.microsoft.com/office/drawing/2014/main" id="{90894A46-D599-AD40-A024-226EBE4574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20945" name="Rectangle 18">
                <a:extLst>
                  <a:ext uri="{FF2B5EF4-FFF2-40B4-BE49-F238E27FC236}">
                    <a16:creationId xmlns:a16="http://schemas.microsoft.com/office/drawing/2014/main" id="{F461A94C-BA98-5248-AA03-73AE29075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0946" name="Line 19">
                <a:extLst>
                  <a:ext uri="{FF2B5EF4-FFF2-40B4-BE49-F238E27FC236}">
                    <a16:creationId xmlns:a16="http://schemas.microsoft.com/office/drawing/2014/main" id="{6802D7EB-BCF3-7E44-8D33-A4566DA30D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0894" name="Group 20">
              <a:extLst>
                <a:ext uri="{FF2B5EF4-FFF2-40B4-BE49-F238E27FC236}">
                  <a16:creationId xmlns:a16="http://schemas.microsoft.com/office/drawing/2014/main" id="{3E18740F-E244-624F-8900-91777BD220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20941" name="Group 21">
                <a:extLst>
                  <a:ext uri="{FF2B5EF4-FFF2-40B4-BE49-F238E27FC236}">
                    <a16:creationId xmlns:a16="http://schemas.microsoft.com/office/drawing/2014/main" id="{19BFAD7B-A223-FB4A-931B-580414B618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0943" name="Rectangle 22">
                  <a:extLst>
                    <a:ext uri="{FF2B5EF4-FFF2-40B4-BE49-F238E27FC236}">
                      <a16:creationId xmlns:a16="http://schemas.microsoft.com/office/drawing/2014/main" id="{A2ED4787-BF92-2040-8337-9F351ED146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0944" name="Line 23">
                  <a:extLst>
                    <a:ext uri="{FF2B5EF4-FFF2-40B4-BE49-F238E27FC236}">
                      <a16:creationId xmlns:a16="http://schemas.microsoft.com/office/drawing/2014/main" id="{C83E2521-8BA6-1241-9832-55AFF19FC1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0942" name="Line 24">
                <a:extLst>
                  <a:ext uri="{FF2B5EF4-FFF2-40B4-BE49-F238E27FC236}">
                    <a16:creationId xmlns:a16="http://schemas.microsoft.com/office/drawing/2014/main" id="{0DD59776-2144-C045-BFB2-7130C1FF7D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0895" name="Group 25">
              <a:extLst>
                <a:ext uri="{FF2B5EF4-FFF2-40B4-BE49-F238E27FC236}">
                  <a16:creationId xmlns:a16="http://schemas.microsoft.com/office/drawing/2014/main" id="{F5207D70-0D23-374D-B3AE-91F3F6A2A0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20937" name="Group 26">
                <a:extLst>
                  <a:ext uri="{FF2B5EF4-FFF2-40B4-BE49-F238E27FC236}">
                    <a16:creationId xmlns:a16="http://schemas.microsoft.com/office/drawing/2014/main" id="{A339FF17-93C2-0949-A4E4-B5E7260012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0939" name="Rectangle 27">
                  <a:extLst>
                    <a:ext uri="{FF2B5EF4-FFF2-40B4-BE49-F238E27FC236}">
                      <a16:creationId xmlns:a16="http://schemas.microsoft.com/office/drawing/2014/main" id="{102BE73C-E879-DC47-8994-71D87DFEF2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20940" name="Line 28">
                  <a:extLst>
                    <a:ext uri="{FF2B5EF4-FFF2-40B4-BE49-F238E27FC236}">
                      <a16:creationId xmlns:a16="http://schemas.microsoft.com/office/drawing/2014/main" id="{E20B5130-AD3B-8446-8AF4-B81969F541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0938" name="Line 29">
                <a:extLst>
                  <a:ext uri="{FF2B5EF4-FFF2-40B4-BE49-F238E27FC236}">
                    <a16:creationId xmlns:a16="http://schemas.microsoft.com/office/drawing/2014/main" id="{80208F61-82D1-FC49-B3A8-E73589712F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0896" name="Line 30">
              <a:extLst>
                <a:ext uri="{FF2B5EF4-FFF2-40B4-BE49-F238E27FC236}">
                  <a16:creationId xmlns:a16="http://schemas.microsoft.com/office/drawing/2014/main" id="{A8E17757-7F25-D74A-9005-610C8B0B73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0897" name="Line 31">
              <a:extLst>
                <a:ext uri="{FF2B5EF4-FFF2-40B4-BE49-F238E27FC236}">
                  <a16:creationId xmlns:a16="http://schemas.microsoft.com/office/drawing/2014/main" id="{5C5C04F8-39C4-DF46-A182-DC29CFB484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0898" name="Text Box 32">
              <a:extLst>
                <a:ext uri="{FF2B5EF4-FFF2-40B4-BE49-F238E27FC236}">
                  <a16:creationId xmlns:a16="http://schemas.microsoft.com/office/drawing/2014/main" id="{E6960DE0-01C8-904A-AB90-03B8D61A6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0899" name="Text Box 33">
              <a:extLst>
                <a:ext uri="{FF2B5EF4-FFF2-40B4-BE49-F238E27FC236}">
                  <a16:creationId xmlns:a16="http://schemas.microsoft.com/office/drawing/2014/main" id="{0566EE21-91C7-9947-B689-0EB10278B7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0900" name="Text Box 34">
              <a:extLst>
                <a:ext uri="{FF2B5EF4-FFF2-40B4-BE49-F238E27FC236}">
                  <a16:creationId xmlns:a16="http://schemas.microsoft.com/office/drawing/2014/main" id="{02C7C3D7-7B1B-FF4C-8454-9010BAA400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0901" name="Text Box 35">
              <a:extLst>
                <a:ext uri="{FF2B5EF4-FFF2-40B4-BE49-F238E27FC236}">
                  <a16:creationId xmlns:a16="http://schemas.microsoft.com/office/drawing/2014/main" id="{AA8EB48F-0437-1741-9EC8-F1E30F8E3B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20902" name="Text Box 36">
              <a:extLst>
                <a:ext uri="{FF2B5EF4-FFF2-40B4-BE49-F238E27FC236}">
                  <a16:creationId xmlns:a16="http://schemas.microsoft.com/office/drawing/2014/main" id="{912FF319-EC8B-D343-9C3F-E95FA2B00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20903" name="Line 37">
              <a:extLst>
                <a:ext uri="{FF2B5EF4-FFF2-40B4-BE49-F238E27FC236}">
                  <a16:creationId xmlns:a16="http://schemas.microsoft.com/office/drawing/2014/main" id="{42450999-EA6F-2C4E-9BF8-3E006D9742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904" name="Text Box 38">
              <a:extLst>
                <a:ext uri="{FF2B5EF4-FFF2-40B4-BE49-F238E27FC236}">
                  <a16:creationId xmlns:a16="http://schemas.microsoft.com/office/drawing/2014/main" id="{967DA2EF-451D-C446-AD5D-5701E1651F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0905" name="Text Box 39">
              <a:extLst>
                <a:ext uri="{FF2B5EF4-FFF2-40B4-BE49-F238E27FC236}">
                  <a16:creationId xmlns:a16="http://schemas.microsoft.com/office/drawing/2014/main" id="{5EC0868D-E51A-B747-80CD-F78401241E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0906" name="Group 40">
              <a:extLst>
                <a:ext uri="{FF2B5EF4-FFF2-40B4-BE49-F238E27FC236}">
                  <a16:creationId xmlns:a16="http://schemas.microsoft.com/office/drawing/2014/main" id="{A04ECE67-E1E1-1C4F-9F0C-B1516CB198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20933" name="Group 41">
                <a:extLst>
                  <a:ext uri="{FF2B5EF4-FFF2-40B4-BE49-F238E27FC236}">
                    <a16:creationId xmlns:a16="http://schemas.microsoft.com/office/drawing/2014/main" id="{131E24E5-8EB6-454D-8728-15F34F5450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0935" name="Rectangle 42">
                  <a:extLst>
                    <a:ext uri="{FF2B5EF4-FFF2-40B4-BE49-F238E27FC236}">
                      <a16:creationId xmlns:a16="http://schemas.microsoft.com/office/drawing/2014/main" id="{C62022B2-6681-F042-A2D0-79612F7568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0936" name="Line 43">
                  <a:extLst>
                    <a:ext uri="{FF2B5EF4-FFF2-40B4-BE49-F238E27FC236}">
                      <a16:creationId xmlns:a16="http://schemas.microsoft.com/office/drawing/2014/main" id="{4D3B527A-755D-844F-9F1C-20067C23E3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0934" name="Line 44">
                <a:extLst>
                  <a:ext uri="{FF2B5EF4-FFF2-40B4-BE49-F238E27FC236}">
                    <a16:creationId xmlns:a16="http://schemas.microsoft.com/office/drawing/2014/main" id="{B8340BC1-3091-DD45-B1B5-EBB87F5B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0907" name="Group 45">
              <a:extLst>
                <a:ext uri="{FF2B5EF4-FFF2-40B4-BE49-F238E27FC236}">
                  <a16:creationId xmlns:a16="http://schemas.microsoft.com/office/drawing/2014/main" id="{5DF469B0-856B-564C-882C-B515250141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20929" name="Group 46">
                <a:extLst>
                  <a:ext uri="{FF2B5EF4-FFF2-40B4-BE49-F238E27FC236}">
                    <a16:creationId xmlns:a16="http://schemas.microsoft.com/office/drawing/2014/main" id="{62D6D7FE-36A8-0542-BBCB-5F2C15EB8A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0931" name="Rectangle 47">
                  <a:extLst>
                    <a:ext uri="{FF2B5EF4-FFF2-40B4-BE49-F238E27FC236}">
                      <a16:creationId xmlns:a16="http://schemas.microsoft.com/office/drawing/2014/main" id="{DB10631C-7DE5-D540-ACA0-F7FB7AD2CF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20932" name="Line 48">
                  <a:extLst>
                    <a:ext uri="{FF2B5EF4-FFF2-40B4-BE49-F238E27FC236}">
                      <a16:creationId xmlns:a16="http://schemas.microsoft.com/office/drawing/2014/main" id="{DA001662-36C4-3241-80B8-A51E23E681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0930" name="Line 49">
                <a:extLst>
                  <a:ext uri="{FF2B5EF4-FFF2-40B4-BE49-F238E27FC236}">
                    <a16:creationId xmlns:a16="http://schemas.microsoft.com/office/drawing/2014/main" id="{9234D356-35D1-0E42-8526-6D2BC7A310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0908" name="Text Box 50">
              <a:extLst>
                <a:ext uri="{FF2B5EF4-FFF2-40B4-BE49-F238E27FC236}">
                  <a16:creationId xmlns:a16="http://schemas.microsoft.com/office/drawing/2014/main" id="{B0725BA3-43DB-B940-8DC7-BCE0DCBB8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0909" name="Group 51">
              <a:extLst>
                <a:ext uri="{FF2B5EF4-FFF2-40B4-BE49-F238E27FC236}">
                  <a16:creationId xmlns:a16="http://schemas.microsoft.com/office/drawing/2014/main" id="{AB73A17F-7936-0941-B240-E818A5B2E5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20925" name="Group 52">
                <a:extLst>
                  <a:ext uri="{FF2B5EF4-FFF2-40B4-BE49-F238E27FC236}">
                    <a16:creationId xmlns:a16="http://schemas.microsoft.com/office/drawing/2014/main" id="{6438018B-642D-8646-829F-2E8076D2AB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0927" name="Rectangle 53">
                  <a:extLst>
                    <a:ext uri="{FF2B5EF4-FFF2-40B4-BE49-F238E27FC236}">
                      <a16:creationId xmlns:a16="http://schemas.microsoft.com/office/drawing/2014/main" id="{346B358B-DDE8-CA41-9D15-6A5A1B5ABE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0928" name="Line 54">
                  <a:extLst>
                    <a:ext uri="{FF2B5EF4-FFF2-40B4-BE49-F238E27FC236}">
                      <a16:creationId xmlns:a16="http://schemas.microsoft.com/office/drawing/2014/main" id="{1CADA158-9757-A14D-AF59-DC9BA3299A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0926" name="Line 55">
                <a:extLst>
                  <a:ext uri="{FF2B5EF4-FFF2-40B4-BE49-F238E27FC236}">
                    <a16:creationId xmlns:a16="http://schemas.microsoft.com/office/drawing/2014/main" id="{F9B2A611-C763-1A46-B2F6-A7F68DB78D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0910" name="Group 56">
              <a:extLst>
                <a:ext uri="{FF2B5EF4-FFF2-40B4-BE49-F238E27FC236}">
                  <a16:creationId xmlns:a16="http://schemas.microsoft.com/office/drawing/2014/main" id="{122F3DC1-4F2A-9345-954B-A5F435CAC7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20921" name="Group 57">
                <a:extLst>
                  <a:ext uri="{FF2B5EF4-FFF2-40B4-BE49-F238E27FC236}">
                    <a16:creationId xmlns:a16="http://schemas.microsoft.com/office/drawing/2014/main" id="{FFCF6DD3-0F11-9D44-B25D-35B336C03A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0923" name="Rectangle 58">
                  <a:extLst>
                    <a:ext uri="{FF2B5EF4-FFF2-40B4-BE49-F238E27FC236}">
                      <a16:creationId xmlns:a16="http://schemas.microsoft.com/office/drawing/2014/main" id="{DF788B49-B238-294E-9DB6-5EA9C5B6AA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0924" name="Line 59">
                  <a:extLst>
                    <a:ext uri="{FF2B5EF4-FFF2-40B4-BE49-F238E27FC236}">
                      <a16:creationId xmlns:a16="http://schemas.microsoft.com/office/drawing/2014/main" id="{5D2EEF44-0DA3-DB4D-9818-FC766E1F87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0922" name="Line 60">
                <a:extLst>
                  <a:ext uri="{FF2B5EF4-FFF2-40B4-BE49-F238E27FC236}">
                    <a16:creationId xmlns:a16="http://schemas.microsoft.com/office/drawing/2014/main" id="{613207F8-F94C-BD4A-A1B2-217A4832E1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0911" name="Line 61">
              <a:extLst>
                <a:ext uri="{FF2B5EF4-FFF2-40B4-BE49-F238E27FC236}">
                  <a16:creationId xmlns:a16="http://schemas.microsoft.com/office/drawing/2014/main" id="{CB49AB93-0064-8F49-8C38-3259D8553E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912" name="Text Box 62">
              <a:extLst>
                <a:ext uri="{FF2B5EF4-FFF2-40B4-BE49-F238E27FC236}">
                  <a16:creationId xmlns:a16="http://schemas.microsoft.com/office/drawing/2014/main" id="{63C2F16C-CB79-D347-9898-41E5DDE4BE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20913" name="Group 63">
              <a:extLst>
                <a:ext uri="{FF2B5EF4-FFF2-40B4-BE49-F238E27FC236}">
                  <a16:creationId xmlns:a16="http://schemas.microsoft.com/office/drawing/2014/main" id="{C70F8C69-A3A7-9E45-BB0E-09C658FEB2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20915" name="Text Box 64">
                <a:extLst>
                  <a:ext uri="{FF2B5EF4-FFF2-40B4-BE49-F238E27FC236}">
                    <a16:creationId xmlns:a16="http://schemas.microsoft.com/office/drawing/2014/main" id="{949261A7-9D29-3740-B91D-7A3532F7B9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20916" name="Text Box 65">
                <a:extLst>
                  <a:ext uri="{FF2B5EF4-FFF2-40B4-BE49-F238E27FC236}">
                    <a16:creationId xmlns:a16="http://schemas.microsoft.com/office/drawing/2014/main" id="{8043FBD6-D293-5846-A106-67D5AA705C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20917" name="Text Box 66">
                <a:extLst>
                  <a:ext uri="{FF2B5EF4-FFF2-40B4-BE49-F238E27FC236}">
                    <a16:creationId xmlns:a16="http://schemas.microsoft.com/office/drawing/2014/main" id="{4415BBEF-83BC-D249-8720-F214594BAB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20918" name="Text Box 67">
                <a:extLst>
                  <a:ext uri="{FF2B5EF4-FFF2-40B4-BE49-F238E27FC236}">
                    <a16:creationId xmlns:a16="http://schemas.microsoft.com/office/drawing/2014/main" id="{C1C771A4-926D-AB44-B44A-6768B67BDD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20919" name="Text Box 68">
                <a:extLst>
                  <a:ext uri="{FF2B5EF4-FFF2-40B4-BE49-F238E27FC236}">
                    <a16:creationId xmlns:a16="http://schemas.microsoft.com/office/drawing/2014/main" id="{9855E601-F2B5-964A-842C-C78DC3EDDE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20920" name="Text Box 69">
                <a:extLst>
                  <a:ext uri="{FF2B5EF4-FFF2-40B4-BE49-F238E27FC236}">
                    <a16:creationId xmlns:a16="http://schemas.microsoft.com/office/drawing/2014/main" id="{7AF6CED0-7DF6-6448-AADA-6526FECA9D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20914" name="Text Box 70">
              <a:extLst>
                <a:ext uri="{FF2B5EF4-FFF2-40B4-BE49-F238E27FC236}">
                  <a16:creationId xmlns:a16="http://schemas.microsoft.com/office/drawing/2014/main" id="{33A2DA7E-CB0E-B840-AB04-7FAB8CE64D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20834" name="Text Box 71">
            <a:extLst>
              <a:ext uri="{FF2B5EF4-FFF2-40B4-BE49-F238E27FC236}">
                <a16:creationId xmlns:a16="http://schemas.microsoft.com/office/drawing/2014/main" id="{A6B7AD62-0254-D649-A17C-43395DB6E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4713" y="6116638"/>
            <a:ext cx="221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0835" name="Group 72">
            <a:extLst>
              <a:ext uri="{FF2B5EF4-FFF2-40B4-BE49-F238E27FC236}">
                <a16:creationId xmlns:a16="http://schemas.microsoft.com/office/drawing/2014/main" id="{9D623B8F-D7B0-994D-9B80-9389255E334E}"/>
              </a:ext>
            </a:extLst>
          </p:cNvPr>
          <p:cNvGrpSpPr>
            <a:grpSpLocks/>
          </p:cNvGrpSpPr>
          <p:nvPr/>
        </p:nvGrpSpPr>
        <p:grpSpPr bwMode="auto">
          <a:xfrm>
            <a:off x="5316538" y="3914775"/>
            <a:ext cx="1417637" cy="1778000"/>
            <a:chOff x="3396" y="2541"/>
            <a:chExt cx="893" cy="1120"/>
          </a:xfrm>
        </p:grpSpPr>
        <p:sp>
          <p:nvSpPr>
            <p:cNvPr id="120861" name="Rectangle 73">
              <a:extLst>
                <a:ext uri="{FF2B5EF4-FFF2-40B4-BE49-F238E27FC236}">
                  <a16:creationId xmlns:a16="http://schemas.microsoft.com/office/drawing/2014/main" id="{B87A3D16-815A-CC47-A958-827E6A8C0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20862" name="Group 74">
              <a:extLst>
                <a:ext uri="{FF2B5EF4-FFF2-40B4-BE49-F238E27FC236}">
                  <a16:creationId xmlns:a16="http://schemas.microsoft.com/office/drawing/2014/main" id="{070F285D-6050-6C41-ACC4-C19418F924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20865" name="Rectangle 75">
                <a:extLst>
                  <a:ext uri="{FF2B5EF4-FFF2-40B4-BE49-F238E27FC236}">
                    <a16:creationId xmlns:a16="http://schemas.microsoft.com/office/drawing/2014/main" id="{70F6DFD6-F6E8-6C4D-8231-EF4AD6A0EE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20866" name="Group 76">
                <a:extLst>
                  <a:ext uri="{FF2B5EF4-FFF2-40B4-BE49-F238E27FC236}">
                    <a16:creationId xmlns:a16="http://schemas.microsoft.com/office/drawing/2014/main" id="{A8BC0840-E3A4-4F4D-8472-394066EF62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20869" name="Group 77">
                  <a:extLst>
                    <a:ext uri="{FF2B5EF4-FFF2-40B4-BE49-F238E27FC236}">
                      <a16:creationId xmlns:a16="http://schemas.microsoft.com/office/drawing/2014/main" id="{A076DF0E-1DE8-7B4B-B4DE-02F7702B05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20874" name="Line 78">
                    <a:extLst>
                      <a:ext uri="{FF2B5EF4-FFF2-40B4-BE49-F238E27FC236}">
                        <a16:creationId xmlns:a16="http://schemas.microsoft.com/office/drawing/2014/main" id="{746E4CF5-EA86-484A-9342-64B8DE7F1BC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875" name="Line 79">
                    <a:extLst>
                      <a:ext uri="{FF2B5EF4-FFF2-40B4-BE49-F238E27FC236}">
                        <a16:creationId xmlns:a16="http://schemas.microsoft.com/office/drawing/2014/main" id="{4B35F73D-9099-9249-AFB1-D0D705184C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876" name="Line 80">
                    <a:extLst>
                      <a:ext uri="{FF2B5EF4-FFF2-40B4-BE49-F238E27FC236}">
                        <a16:creationId xmlns:a16="http://schemas.microsoft.com/office/drawing/2014/main" id="{A1A3C307-A338-A548-B4DB-CE337E0AE91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877" name="Line 81">
                    <a:extLst>
                      <a:ext uri="{FF2B5EF4-FFF2-40B4-BE49-F238E27FC236}">
                        <a16:creationId xmlns:a16="http://schemas.microsoft.com/office/drawing/2014/main" id="{12FA3AFF-E4F5-FD4A-8875-4B9BD2494ED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878" name="Line 82">
                    <a:extLst>
                      <a:ext uri="{FF2B5EF4-FFF2-40B4-BE49-F238E27FC236}">
                        <a16:creationId xmlns:a16="http://schemas.microsoft.com/office/drawing/2014/main" id="{88F228CD-9093-FB45-9345-99299E956A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879" name="Line 83">
                    <a:extLst>
                      <a:ext uri="{FF2B5EF4-FFF2-40B4-BE49-F238E27FC236}">
                        <a16:creationId xmlns:a16="http://schemas.microsoft.com/office/drawing/2014/main" id="{5373258D-BB58-EF4B-8395-CBDC4A065DE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880" name="Line 84">
                    <a:extLst>
                      <a:ext uri="{FF2B5EF4-FFF2-40B4-BE49-F238E27FC236}">
                        <a16:creationId xmlns:a16="http://schemas.microsoft.com/office/drawing/2014/main" id="{7B7302F9-F6D3-3441-899B-535C3C62BE4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20870" name="Text Box 85">
                  <a:extLst>
                    <a:ext uri="{FF2B5EF4-FFF2-40B4-BE49-F238E27FC236}">
                      <a16:creationId xmlns:a16="http://schemas.microsoft.com/office/drawing/2014/main" id="{1855219E-6AE7-EB4A-8551-35AA58BF33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20871" name="Text Box 86">
                  <a:extLst>
                    <a:ext uri="{FF2B5EF4-FFF2-40B4-BE49-F238E27FC236}">
                      <a16:creationId xmlns:a16="http://schemas.microsoft.com/office/drawing/2014/main" id="{76CF2016-92F7-234E-A051-EB1E942EF3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20872" name="Text Box 87">
                  <a:extLst>
                    <a:ext uri="{FF2B5EF4-FFF2-40B4-BE49-F238E27FC236}">
                      <a16:creationId xmlns:a16="http://schemas.microsoft.com/office/drawing/2014/main" id="{75DC3B53-B638-FE49-901A-E5BA7D8F3F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20873" name="Text Box 88">
                  <a:extLst>
                    <a:ext uri="{FF2B5EF4-FFF2-40B4-BE49-F238E27FC236}">
                      <a16:creationId xmlns:a16="http://schemas.microsoft.com/office/drawing/2014/main" id="{FDAA7256-CA5D-D24C-ACF1-E23A20FBA28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20867" name="Line 89">
                <a:extLst>
                  <a:ext uri="{FF2B5EF4-FFF2-40B4-BE49-F238E27FC236}">
                    <a16:creationId xmlns:a16="http://schemas.microsoft.com/office/drawing/2014/main" id="{18CEDD21-61E7-3949-8986-274BE5FE68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0868" name="Text Box 90">
                <a:extLst>
                  <a:ext uri="{FF2B5EF4-FFF2-40B4-BE49-F238E27FC236}">
                    <a16:creationId xmlns:a16="http://schemas.microsoft.com/office/drawing/2014/main" id="{D0F6606F-EB19-984F-9F2E-2164F2FFCB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20863" name="Text Box 91">
              <a:extLst>
                <a:ext uri="{FF2B5EF4-FFF2-40B4-BE49-F238E27FC236}">
                  <a16:creationId xmlns:a16="http://schemas.microsoft.com/office/drawing/2014/main" id="{E8CFBAAA-2917-BF4C-90E6-135687D938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0864" name="Text Box 92">
              <a:extLst>
                <a:ext uri="{FF2B5EF4-FFF2-40B4-BE49-F238E27FC236}">
                  <a16:creationId xmlns:a16="http://schemas.microsoft.com/office/drawing/2014/main" id="{6139C00E-BE67-B144-A69A-E7804AC575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0836" name="Text Box 93">
            <a:extLst>
              <a:ext uri="{FF2B5EF4-FFF2-40B4-BE49-F238E27FC236}">
                <a16:creationId xmlns:a16="http://schemas.microsoft.com/office/drawing/2014/main" id="{FB198D5C-2096-A24E-9BF9-8496070AE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2138" y="530542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0837" name="Group 94">
            <a:extLst>
              <a:ext uri="{FF2B5EF4-FFF2-40B4-BE49-F238E27FC236}">
                <a16:creationId xmlns:a16="http://schemas.microsoft.com/office/drawing/2014/main" id="{DDCF5980-7EB2-2643-BD7C-8C4D9FBF3F7A}"/>
              </a:ext>
            </a:extLst>
          </p:cNvPr>
          <p:cNvGrpSpPr>
            <a:grpSpLocks/>
          </p:cNvGrpSpPr>
          <p:nvPr/>
        </p:nvGrpSpPr>
        <p:grpSpPr bwMode="auto">
          <a:xfrm>
            <a:off x="4586288" y="4841875"/>
            <a:ext cx="763587" cy="396875"/>
            <a:chOff x="1441" y="3261"/>
            <a:chExt cx="481" cy="250"/>
          </a:xfrm>
        </p:grpSpPr>
        <p:sp>
          <p:nvSpPr>
            <p:cNvPr id="120859" name="Line 95">
              <a:extLst>
                <a:ext uri="{FF2B5EF4-FFF2-40B4-BE49-F238E27FC236}">
                  <a16:creationId xmlns:a16="http://schemas.microsoft.com/office/drawing/2014/main" id="{8070BCE6-4E5E-4B42-A533-4D3012B17F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860" name="Text Box 96">
              <a:extLst>
                <a:ext uri="{FF2B5EF4-FFF2-40B4-BE49-F238E27FC236}">
                  <a16:creationId xmlns:a16="http://schemas.microsoft.com/office/drawing/2014/main" id="{BB507511-6788-BC4C-8180-26777750D7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20838" name="Group 99">
            <a:extLst>
              <a:ext uri="{FF2B5EF4-FFF2-40B4-BE49-F238E27FC236}">
                <a16:creationId xmlns:a16="http://schemas.microsoft.com/office/drawing/2014/main" id="{15425135-74D0-D94C-82FE-57AD90CCEED7}"/>
              </a:ext>
            </a:extLst>
          </p:cNvPr>
          <p:cNvGrpSpPr>
            <a:grpSpLocks/>
          </p:cNvGrpSpPr>
          <p:nvPr/>
        </p:nvGrpSpPr>
        <p:grpSpPr bwMode="auto">
          <a:xfrm>
            <a:off x="5856288" y="1798638"/>
            <a:ext cx="395287" cy="477837"/>
            <a:chOff x="2767" y="2166"/>
            <a:chExt cx="249" cy="301"/>
          </a:xfrm>
        </p:grpSpPr>
        <p:sp>
          <p:nvSpPr>
            <p:cNvPr id="120857" name="Line 100">
              <a:extLst>
                <a:ext uri="{FF2B5EF4-FFF2-40B4-BE49-F238E27FC236}">
                  <a16:creationId xmlns:a16="http://schemas.microsoft.com/office/drawing/2014/main" id="{190FF2E2-9011-4A47-8D03-647B3247DF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858" name="Text Box 101">
              <a:extLst>
                <a:ext uri="{FF2B5EF4-FFF2-40B4-BE49-F238E27FC236}">
                  <a16:creationId xmlns:a16="http://schemas.microsoft.com/office/drawing/2014/main" id="{02265E7B-0F65-A844-8E91-7D418DECE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00" name="矩形 99">
            <a:extLst>
              <a:ext uri="{FF2B5EF4-FFF2-40B4-BE49-F238E27FC236}">
                <a16:creationId xmlns:a16="http://schemas.microsoft.com/office/drawing/2014/main" id="{B8A9273E-0896-6E4A-9971-033C0D976495}"/>
              </a:ext>
            </a:extLst>
          </p:cNvPr>
          <p:cNvSpPr/>
          <p:nvPr/>
        </p:nvSpPr>
        <p:spPr>
          <a:xfrm>
            <a:off x="38100" y="138113"/>
            <a:ext cx="4572000" cy="6740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DengXian" panose="02010600030101010101" pitchFamily="2" charset="-122"/>
                <a:cs typeface="AppleSystemUIFont"/>
              </a:rPr>
              <a:t>void </a:t>
            </a:r>
            <a:r>
              <a:rPr lang="en-US" altLang="zh-CN" kern="0" dirty="0" err="1">
                <a:latin typeface="AppleSystemUIFont"/>
                <a:ea typeface="DengXian" panose="02010600030101010101" pitchFamily="2" charset="-122"/>
                <a:cs typeface="AppleSystemUIFont"/>
              </a:rPr>
              <a:t>TopoSort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TD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[],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int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count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k, top 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JD * p = NULL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int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10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for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=1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&lt;=n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  == 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sz="14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i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top&gt;0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</a:t>
            </a:r>
            <a:endParaRPr lang="en-US" altLang="zh-CN" kern="0" dirty="0">
              <a:latin typeface="AppleSystemUIFont"/>
              <a:ea typeface=".PingFang SC"/>
              <a:cs typeface="AppleSystemUIFont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 = 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top—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“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%d/n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”</a:t>
            </a:r>
            <a:r>
              <a:rPr lang="en-US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 = 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j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.link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while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k=p-&gt;vex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.in--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 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g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.in==0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  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s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top++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= k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        	</a:t>
            </a: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p=p-&gt;next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zh-CN" altLang="en-US" kern="0" dirty="0">
                <a:latin typeface="AppleSystemUIFont"/>
                <a:ea typeface=".PingFang SC"/>
                <a:cs typeface="AppleSystemUIFont"/>
              </a:rPr>
              <a:t>       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       if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count &lt; n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{</a:t>
            </a:r>
            <a:r>
              <a:rPr lang="en-US" altLang="zh-CN" kern="0" dirty="0" err="1">
                <a:latin typeface="AppleSystemUIFont"/>
                <a:ea typeface=".PingFang SC"/>
                <a:cs typeface="AppleSystemUIFont"/>
              </a:rPr>
              <a:t>printf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"</a:t>
            </a:r>
            <a:r>
              <a:rPr lang="zh-CN" altLang="zh-CN" kern="0" dirty="0">
                <a:latin typeface="DengXian" panose="02010600030101010101" pitchFamily="2" charset="-122"/>
                <a:ea typeface=".PingFang SC"/>
                <a:cs typeface="Times New Roman" panose="02020603050405020304" pitchFamily="18" charset="0"/>
              </a:rPr>
              <a:t>该图有回路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/n"</a:t>
            </a:r>
            <a:r>
              <a:rPr lang="en-US" altLang="zh-CN" kern="0" dirty="0">
                <a:latin typeface=".PingFang SC"/>
                <a:ea typeface="DengXian" panose="02010600030101010101" pitchFamily="2" charset="-122"/>
                <a:cs typeface="Times New Roman" panose="02020603050405020304" pitchFamily="18" charset="0"/>
              </a:rPr>
              <a:t>);</a:t>
            </a: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kern="0" dirty="0">
                <a:latin typeface="AppleSystemUIFont"/>
                <a:ea typeface=".PingFang SC"/>
                <a:cs typeface="AppleSystemUIFont"/>
              </a:rPr>
              <a:t>}</a:t>
            </a:r>
            <a:endParaRPr lang="zh-CN" altLang="zh-CN" sz="1400" kern="100" dirty="0"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05E0E3F4-A670-2945-8D5A-875172175054}"/>
              </a:ext>
            </a:extLst>
          </p:cNvPr>
          <p:cNvSpPr/>
          <p:nvPr/>
        </p:nvSpPr>
        <p:spPr>
          <a:xfrm>
            <a:off x="2151063" y="3702050"/>
            <a:ext cx="944562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AppleSystemUIFont"/>
              </a:rPr>
              <a:t>p=&lt;3,5&gt;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C98E5759-5E6E-5440-9BCA-47B387C8173C}"/>
              </a:ext>
            </a:extLst>
          </p:cNvPr>
          <p:cNvSpPr/>
          <p:nvPr/>
        </p:nvSpPr>
        <p:spPr>
          <a:xfrm>
            <a:off x="2103438" y="2900363"/>
            <a:ext cx="471487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srgbClr val="C00000"/>
                </a:solidFill>
                <a:latin typeface="AppleSystemUIFont"/>
              </a:rPr>
              <a:t>j=3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120842" name="组合 102">
            <a:extLst>
              <a:ext uri="{FF2B5EF4-FFF2-40B4-BE49-F238E27FC236}">
                <a16:creationId xmlns:a16="http://schemas.microsoft.com/office/drawing/2014/main" id="{A698116F-BA83-FF45-8FB6-885F29BB4154}"/>
              </a:ext>
            </a:extLst>
          </p:cNvPr>
          <p:cNvGrpSpPr>
            <a:grpSpLocks/>
          </p:cNvGrpSpPr>
          <p:nvPr/>
        </p:nvGrpSpPr>
        <p:grpSpPr bwMode="auto">
          <a:xfrm>
            <a:off x="7185025" y="4022725"/>
            <a:ext cx="1300163" cy="1938338"/>
            <a:chOff x="7393436" y="4013469"/>
            <a:chExt cx="1300163" cy="1938338"/>
          </a:xfrm>
        </p:grpSpPr>
        <p:sp>
          <p:nvSpPr>
            <p:cNvPr id="120843" name="Oval 5">
              <a:extLst>
                <a:ext uri="{FF2B5EF4-FFF2-40B4-BE49-F238E27FC236}">
                  <a16:creationId xmlns:a16="http://schemas.microsoft.com/office/drawing/2014/main" id="{0B1E6E1C-B843-BB4A-BC6D-891F5F117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0844" name="Oval 6">
              <a:extLst>
                <a:ext uri="{FF2B5EF4-FFF2-40B4-BE49-F238E27FC236}">
                  <a16:creationId xmlns:a16="http://schemas.microsoft.com/office/drawing/2014/main" id="{F1A35EA7-96D1-9E45-AC7A-033DB605B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0845" name="Oval 7">
              <a:extLst>
                <a:ext uri="{FF2B5EF4-FFF2-40B4-BE49-F238E27FC236}">
                  <a16:creationId xmlns:a16="http://schemas.microsoft.com/office/drawing/2014/main" id="{8CFC212F-75FB-7B42-BFC8-2CA8A6AF6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0846" name="Oval 8">
              <a:extLst>
                <a:ext uri="{FF2B5EF4-FFF2-40B4-BE49-F238E27FC236}">
                  <a16:creationId xmlns:a16="http://schemas.microsoft.com/office/drawing/2014/main" id="{8526DA83-AD54-D64C-A5BA-274720C62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0847" name="Oval 9">
              <a:extLst>
                <a:ext uri="{FF2B5EF4-FFF2-40B4-BE49-F238E27FC236}">
                  <a16:creationId xmlns:a16="http://schemas.microsoft.com/office/drawing/2014/main" id="{2D0D7554-07E8-1946-8D5A-AD1DB4A28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0848" name="Oval 10">
              <a:extLst>
                <a:ext uri="{FF2B5EF4-FFF2-40B4-BE49-F238E27FC236}">
                  <a16:creationId xmlns:a16="http://schemas.microsoft.com/office/drawing/2014/main" id="{74CF0AB0-640F-C64F-A9EE-6611B791E0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0849" name="Line 11">
              <a:extLst>
                <a:ext uri="{FF2B5EF4-FFF2-40B4-BE49-F238E27FC236}">
                  <a16:creationId xmlns:a16="http://schemas.microsoft.com/office/drawing/2014/main" id="{5F06A087-8081-EF49-B9FE-2ECEF87D68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850" name="Line 12">
              <a:extLst>
                <a:ext uri="{FF2B5EF4-FFF2-40B4-BE49-F238E27FC236}">
                  <a16:creationId xmlns:a16="http://schemas.microsoft.com/office/drawing/2014/main" id="{7D5A0331-7717-E24E-B7F2-E3FDDAB04E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851" name="Line 13">
              <a:extLst>
                <a:ext uri="{FF2B5EF4-FFF2-40B4-BE49-F238E27FC236}">
                  <a16:creationId xmlns:a16="http://schemas.microsoft.com/office/drawing/2014/main" id="{B140C826-2AA0-3E4B-8F30-50E5C512EE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852" name="Line 14">
              <a:extLst>
                <a:ext uri="{FF2B5EF4-FFF2-40B4-BE49-F238E27FC236}">
                  <a16:creationId xmlns:a16="http://schemas.microsoft.com/office/drawing/2014/main" id="{D0465059-0760-C941-901C-F1C2553419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853" name="Line 15">
              <a:extLst>
                <a:ext uri="{FF2B5EF4-FFF2-40B4-BE49-F238E27FC236}">
                  <a16:creationId xmlns:a16="http://schemas.microsoft.com/office/drawing/2014/main" id="{60B22300-8F3F-9C47-9568-1585CC9B9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854" name="Line 16">
              <a:extLst>
                <a:ext uri="{FF2B5EF4-FFF2-40B4-BE49-F238E27FC236}">
                  <a16:creationId xmlns:a16="http://schemas.microsoft.com/office/drawing/2014/main" id="{431B5C79-B518-7D4C-B576-32CFD1CE79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855" name="Line 17">
              <a:extLst>
                <a:ext uri="{FF2B5EF4-FFF2-40B4-BE49-F238E27FC236}">
                  <a16:creationId xmlns:a16="http://schemas.microsoft.com/office/drawing/2014/main" id="{4F86542A-7AF6-B34B-854F-F3AEB13867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0856" name="Line 18">
              <a:extLst>
                <a:ext uri="{FF2B5EF4-FFF2-40B4-BE49-F238E27FC236}">
                  <a16:creationId xmlns:a16="http://schemas.microsoft.com/office/drawing/2014/main" id="{2B9A42DA-5BDB-9D40-832D-9FA03516CE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4E34DCC-E45C-E246-A0E4-F3886A3DEA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0980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7" name="Group 2">
            <a:extLst>
              <a:ext uri="{FF2B5EF4-FFF2-40B4-BE49-F238E27FC236}">
                <a16:creationId xmlns:a16="http://schemas.microsoft.com/office/drawing/2014/main" id="{7515D504-F605-2745-BD66-C0446AFB597C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21902" name="Rectangle 3">
              <a:extLst>
                <a:ext uri="{FF2B5EF4-FFF2-40B4-BE49-F238E27FC236}">
                  <a16:creationId xmlns:a16="http://schemas.microsoft.com/office/drawing/2014/main" id="{B620F2B1-FD8A-0347-846F-014337E92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21903" name="Line 4">
              <a:extLst>
                <a:ext uri="{FF2B5EF4-FFF2-40B4-BE49-F238E27FC236}">
                  <a16:creationId xmlns:a16="http://schemas.microsoft.com/office/drawing/2014/main" id="{511FCAA6-3A32-9042-88C4-E70B4EFE06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1904" name="Line 5">
              <a:extLst>
                <a:ext uri="{FF2B5EF4-FFF2-40B4-BE49-F238E27FC236}">
                  <a16:creationId xmlns:a16="http://schemas.microsoft.com/office/drawing/2014/main" id="{2ECBBDFF-E8C4-B941-B308-23AB1F074C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1905" name="Line 6">
              <a:extLst>
                <a:ext uri="{FF2B5EF4-FFF2-40B4-BE49-F238E27FC236}">
                  <a16:creationId xmlns:a16="http://schemas.microsoft.com/office/drawing/2014/main" id="{DF472BEE-F2A2-454A-AA36-76C1CECBE7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1906" name="Line 7">
              <a:extLst>
                <a:ext uri="{FF2B5EF4-FFF2-40B4-BE49-F238E27FC236}">
                  <a16:creationId xmlns:a16="http://schemas.microsoft.com/office/drawing/2014/main" id="{5E4394E1-9718-CF48-B6D6-5FF8431064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1907" name="Text Box 8">
              <a:extLst>
                <a:ext uri="{FF2B5EF4-FFF2-40B4-BE49-F238E27FC236}">
                  <a16:creationId xmlns:a16="http://schemas.microsoft.com/office/drawing/2014/main" id="{D9F4CAB0-8CBC-1040-8EBB-C19FAC0EF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1908" name="Text Box 9">
              <a:extLst>
                <a:ext uri="{FF2B5EF4-FFF2-40B4-BE49-F238E27FC236}">
                  <a16:creationId xmlns:a16="http://schemas.microsoft.com/office/drawing/2014/main" id="{82B8CA1B-0039-E946-9118-D8BAF9BE66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1909" name="Text Box 10">
              <a:extLst>
                <a:ext uri="{FF2B5EF4-FFF2-40B4-BE49-F238E27FC236}">
                  <a16:creationId xmlns:a16="http://schemas.microsoft.com/office/drawing/2014/main" id="{33159FA9-ACE8-5841-AED8-3938147343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1910" name="Text Box 11">
              <a:extLst>
                <a:ext uri="{FF2B5EF4-FFF2-40B4-BE49-F238E27FC236}">
                  <a16:creationId xmlns:a16="http://schemas.microsoft.com/office/drawing/2014/main" id="{50710317-DDE6-C943-8037-C591A0303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1911" name="Text Box 12">
              <a:extLst>
                <a:ext uri="{FF2B5EF4-FFF2-40B4-BE49-F238E27FC236}">
                  <a16:creationId xmlns:a16="http://schemas.microsoft.com/office/drawing/2014/main" id="{5A00FC14-2116-4C4E-A51E-B2F8E931A7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21912" name="Text Box 13">
              <a:extLst>
                <a:ext uri="{FF2B5EF4-FFF2-40B4-BE49-F238E27FC236}">
                  <a16:creationId xmlns:a16="http://schemas.microsoft.com/office/drawing/2014/main" id="{6F504BE0-39BE-3B48-9C0B-18D12016A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21913" name="Group 14">
              <a:extLst>
                <a:ext uri="{FF2B5EF4-FFF2-40B4-BE49-F238E27FC236}">
                  <a16:creationId xmlns:a16="http://schemas.microsoft.com/office/drawing/2014/main" id="{C77EA6C8-3ABD-0A44-B0CB-38145BA3E2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21968" name="Rectangle 15">
                <a:extLst>
                  <a:ext uri="{FF2B5EF4-FFF2-40B4-BE49-F238E27FC236}">
                    <a16:creationId xmlns:a16="http://schemas.microsoft.com/office/drawing/2014/main" id="{CBCFE5D0-ED49-D84A-8B7D-7CBBC4B793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1969" name="Line 16">
                <a:extLst>
                  <a:ext uri="{FF2B5EF4-FFF2-40B4-BE49-F238E27FC236}">
                    <a16:creationId xmlns:a16="http://schemas.microsoft.com/office/drawing/2014/main" id="{543C8833-DDCD-8046-B048-AA9B2B267B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1914" name="Group 17">
              <a:extLst>
                <a:ext uri="{FF2B5EF4-FFF2-40B4-BE49-F238E27FC236}">
                  <a16:creationId xmlns:a16="http://schemas.microsoft.com/office/drawing/2014/main" id="{3D4CA924-8662-934A-BE43-2B14A83267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21966" name="Rectangle 18">
                <a:extLst>
                  <a:ext uri="{FF2B5EF4-FFF2-40B4-BE49-F238E27FC236}">
                    <a16:creationId xmlns:a16="http://schemas.microsoft.com/office/drawing/2014/main" id="{503F6979-456C-D145-9649-DFC559E74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1967" name="Line 19">
                <a:extLst>
                  <a:ext uri="{FF2B5EF4-FFF2-40B4-BE49-F238E27FC236}">
                    <a16:creationId xmlns:a16="http://schemas.microsoft.com/office/drawing/2014/main" id="{4E47C03A-25DE-6B49-A11A-78F0A7A913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1915" name="Group 20">
              <a:extLst>
                <a:ext uri="{FF2B5EF4-FFF2-40B4-BE49-F238E27FC236}">
                  <a16:creationId xmlns:a16="http://schemas.microsoft.com/office/drawing/2014/main" id="{166AD927-270C-DD43-A662-771CFD7DBA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21962" name="Group 21">
                <a:extLst>
                  <a:ext uri="{FF2B5EF4-FFF2-40B4-BE49-F238E27FC236}">
                    <a16:creationId xmlns:a16="http://schemas.microsoft.com/office/drawing/2014/main" id="{F3B9F6DA-03C7-F047-9F7A-DFE05A9DAF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1964" name="Rectangle 22">
                  <a:extLst>
                    <a:ext uri="{FF2B5EF4-FFF2-40B4-BE49-F238E27FC236}">
                      <a16:creationId xmlns:a16="http://schemas.microsoft.com/office/drawing/2014/main" id="{846E7464-64D0-AB46-B2E2-2EDFFE5701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1965" name="Line 23">
                  <a:extLst>
                    <a:ext uri="{FF2B5EF4-FFF2-40B4-BE49-F238E27FC236}">
                      <a16:creationId xmlns:a16="http://schemas.microsoft.com/office/drawing/2014/main" id="{2D76315D-0651-B046-A479-7647403255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1963" name="Line 24">
                <a:extLst>
                  <a:ext uri="{FF2B5EF4-FFF2-40B4-BE49-F238E27FC236}">
                    <a16:creationId xmlns:a16="http://schemas.microsoft.com/office/drawing/2014/main" id="{8E2DCC8E-1389-B948-8520-FA5545AAA5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1916" name="Group 25">
              <a:extLst>
                <a:ext uri="{FF2B5EF4-FFF2-40B4-BE49-F238E27FC236}">
                  <a16:creationId xmlns:a16="http://schemas.microsoft.com/office/drawing/2014/main" id="{0C70B742-8719-8545-BF4F-B70B7139A3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21958" name="Group 26">
                <a:extLst>
                  <a:ext uri="{FF2B5EF4-FFF2-40B4-BE49-F238E27FC236}">
                    <a16:creationId xmlns:a16="http://schemas.microsoft.com/office/drawing/2014/main" id="{79969794-051A-9C4F-9AEB-60A92152AC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1960" name="Rectangle 27">
                  <a:extLst>
                    <a:ext uri="{FF2B5EF4-FFF2-40B4-BE49-F238E27FC236}">
                      <a16:creationId xmlns:a16="http://schemas.microsoft.com/office/drawing/2014/main" id="{30E44F77-847A-7846-B1E2-9C1E7283C1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21961" name="Line 28">
                  <a:extLst>
                    <a:ext uri="{FF2B5EF4-FFF2-40B4-BE49-F238E27FC236}">
                      <a16:creationId xmlns:a16="http://schemas.microsoft.com/office/drawing/2014/main" id="{9D50C9FB-B296-5C48-97FF-9118B4C776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1959" name="Line 29">
                <a:extLst>
                  <a:ext uri="{FF2B5EF4-FFF2-40B4-BE49-F238E27FC236}">
                    <a16:creationId xmlns:a16="http://schemas.microsoft.com/office/drawing/2014/main" id="{55CD5352-888C-5445-916B-0816C1FDE5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1917" name="Line 30">
              <a:extLst>
                <a:ext uri="{FF2B5EF4-FFF2-40B4-BE49-F238E27FC236}">
                  <a16:creationId xmlns:a16="http://schemas.microsoft.com/office/drawing/2014/main" id="{23048CAE-D876-014B-A2A5-53D8AA2357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1918" name="Line 31">
              <a:extLst>
                <a:ext uri="{FF2B5EF4-FFF2-40B4-BE49-F238E27FC236}">
                  <a16:creationId xmlns:a16="http://schemas.microsoft.com/office/drawing/2014/main" id="{48D5F774-F8AF-6A42-B0A5-443D544663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1919" name="Text Box 32">
              <a:extLst>
                <a:ext uri="{FF2B5EF4-FFF2-40B4-BE49-F238E27FC236}">
                  <a16:creationId xmlns:a16="http://schemas.microsoft.com/office/drawing/2014/main" id="{70A5389F-7EED-1246-B70E-7686D86C3F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1920" name="Text Box 33">
              <a:extLst>
                <a:ext uri="{FF2B5EF4-FFF2-40B4-BE49-F238E27FC236}">
                  <a16:creationId xmlns:a16="http://schemas.microsoft.com/office/drawing/2014/main" id="{88ECC962-2F9E-8641-8DE7-56ED0F95B1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1921" name="Text Box 34">
              <a:extLst>
                <a:ext uri="{FF2B5EF4-FFF2-40B4-BE49-F238E27FC236}">
                  <a16:creationId xmlns:a16="http://schemas.microsoft.com/office/drawing/2014/main" id="{EA5960AE-F40B-3D4F-9030-CA78091F1A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1922" name="Text Box 35">
              <a:extLst>
                <a:ext uri="{FF2B5EF4-FFF2-40B4-BE49-F238E27FC236}">
                  <a16:creationId xmlns:a16="http://schemas.microsoft.com/office/drawing/2014/main" id="{256FD571-486C-6741-88A5-9CDCB72254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21923" name="Text Box 36">
              <a:extLst>
                <a:ext uri="{FF2B5EF4-FFF2-40B4-BE49-F238E27FC236}">
                  <a16:creationId xmlns:a16="http://schemas.microsoft.com/office/drawing/2014/main" id="{9AE045C1-935F-B247-9EE4-2767C4C7C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21924" name="Line 37">
              <a:extLst>
                <a:ext uri="{FF2B5EF4-FFF2-40B4-BE49-F238E27FC236}">
                  <a16:creationId xmlns:a16="http://schemas.microsoft.com/office/drawing/2014/main" id="{0DD8E4FC-3CDF-D946-B11E-F4CC1441EB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925" name="Text Box 38">
              <a:extLst>
                <a:ext uri="{FF2B5EF4-FFF2-40B4-BE49-F238E27FC236}">
                  <a16:creationId xmlns:a16="http://schemas.microsoft.com/office/drawing/2014/main" id="{E407FAD5-1D3D-5943-B232-C5C2985A81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1926" name="Text Box 39">
              <a:extLst>
                <a:ext uri="{FF2B5EF4-FFF2-40B4-BE49-F238E27FC236}">
                  <a16:creationId xmlns:a16="http://schemas.microsoft.com/office/drawing/2014/main" id="{683B26DD-837C-4C4C-AD55-FC5035A8DE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1927" name="Group 40">
              <a:extLst>
                <a:ext uri="{FF2B5EF4-FFF2-40B4-BE49-F238E27FC236}">
                  <a16:creationId xmlns:a16="http://schemas.microsoft.com/office/drawing/2014/main" id="{FB9FB58C-A873-9948-8C7D-5BE3D219B8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21954" name="Group 41">
                <a:extLst>
                  <a:ext uri="{FF2B5EF4-FFF2-40B4-BE49-F238E27FC236}">
                    <a16:creationId xmlns:a16="http://schemas.microsoft.com/office/drawing/2014/main" id="{CF79F6BC-6AF2-0248-A46C-7901B49AD7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1956" name="Rectangle 42">
                  <a:extLst>
                    <a:ext uri="{FF2B5EF4-FFF2-40B4-BE49-F238E27FC236}">
                      <a16:creationId xmlns:a16="http://schemas.microsoft.com/office/drawing/2014/main" id="{9F14DBE8-B015-194B-9580-39823DC21E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1957" name="Line 43">
                  <a:extLst>
                    <a:ext uri="{FF2B5EF4-FFF2-40B4-BE49-F238E27FC236}">
                      <a16:creationId xmlns:a16="http://schemas.microsoft.com/office/drawing/2014/main" id="{1BA90177-50F7-944F-9741-EA0953C922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1955" name="Line 44">
                <a:extLst>
                  <a:ext uri="{FF2B5EF4-FFF2-40B4-BE49-F238E27FC236}">
                    <a16:creationId xmlns:a16="http://schemas.microsoft.com/office/drawing/2014/main" id="{F69E34D3-554F-614D-B810-6A6219866F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1928" name="Group 45">
              <a:extLst>
                <a:ext uri="{FF2B5EF4-FFF2-40B4-BE49-F238E27FC236}">
                  <a16:creationId xmlns:a16="http://schemas.microsoft.com/office/drawing/2014/main" id="{22767075-86AF-174C-BE29-48DC4BC397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21950" name="Group 46">
                <a:extLst>
                  <a:ext uri="{FF2B5EF4-FFF2-40B4-BE49-F238E27FC236}">
                    <a16:creationId xmlns:a16="http://schemas.microsoft.com/office/drawing/2014/main" id="{9593DF4D-2C1B-844E-A535-7D88FC0AD4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1952" name="Rectangle 47">
                  <a:extLst>
                    <a:ext uri="{FF2B5EF4-FFF2-40B4-BE49-F238E27FC236}">
                      <a16:creationId xmlns:a16="http://schemas.microsoft.com/office/drawing/2014/main" id="{93E3875D-9CD7-9641-98E9-40DF547C69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21953" name="Line 48">
                  <a:extLst>
                    <a:ext uri="{FF2B5EF4-FFF2-40B4-BE49-F238E27FC236}">
                      <a16:creationId xmlns:a16="http://schemas.microsoft.com/office/drawing/2014/main" id="{3093E85D-8502-6C4F-8A67-E75D0C512D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1951" name="Line 49">
                <a:extLst>
                  <a:ext uri="{FF2B5EF4-FFF2-40B4-BE49-F238E27FC236}">
                    <a16:creationId xmlns:a16="http://schemas.microsoft.com/office/drawing/2014/main" id="{407CC2F7-F002-F342-9FD2-275025A864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1929" name="Text Box 50">
              <a:extLst>
                <a:ext uri="{FF2B5EF4-FFF2-40B4-BE49-F238E27FC236}">
                  <a16:creationId xmlns:a16="http://schemas.microsoft.com/office/drawing/2014/main" id="{3603E912-ACA4-7E42-8D6F-1C69DCC33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1930" name="Group 51">
              <a:extLst>
                <a:ext uri="{FF2B5EF4-FFF2-40B4-BE49-F238E27FC236}">
                  <a16:creationId xmlns:a16="http://schemas.microsoft.com/office/drawing/2014/main" id="{96741A16-7984-4349-90C6-14430F35C9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21946" name="Group 52">
                <a:extLst>
                  <a:ext uri="{FF2B5EF4-FFF2-40B4-BE49-F238E27FC236}">
                    <a16:creationId xmlns:a16="http://schemas.microsoft.com/office/drawing/2014/main" id="{37AC285B-71AA-5449-A867-C5AEA40707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1948" name="Rectangle 53">
                  <a:extLst>
                    <a:ext uri="{FF2B5EF4-FFF2-40B4-BE49-F238E27FC236}">
                      <a16:creationId xmlns:a16="http://schemas.microsoft.com/office/drawing/2014/main" id="{C66B3FA4-0E3A-734A-AF9B-D7BC37D52F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1949" name="Line 54">
                  <a:extLst>
                    <a:ext uri="{FF2B5EF4-FFF2-40B4-BE49-F238E27FC236}">
                      <a16:creationId xmlns:a16="http://schemas.microsoft.com/office/drawing/2014/main" id="{2C486C1D-CC97-C84B-9562-8771509B0B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1947" name="Line 55">
                <a:extLst>
                  <a:ext uri="{FF2B5EF4-FFF2-40B4-BE49-F238E27FC236}">
                    <a16:creationId xmlns:a16="http://schemas.microsoft.com/office/drawing/2014/main" id="{59899EFE-613F-CA42-950E-B457B8F8C2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1931" name="Group 56">
              <a:extLst>
                <a:ext uri="{FF2B5EF4-FFF2-40B4-BE49-F238E27FC236}">
                  <a16:creationId xmlns:a16="http://schemas.microsoft.com/office/drawing/2014/main" id="{7179BA19-6DE3-DB45-8330-A066D2A47A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21942" name="Group 57">
                <a:extLst>
                  <a:ext uri="{FF2B5EF4-FFF2-40B4-BE49-F238E27FC236}">
                    <a16:creationId xmlns:a16="http://schemas.microsoft.com/office/drawing/2014/main" id="{8A588A0B-461C-8E49-9BF5-64D13FEA44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1944" name="Rectangle 58">
                  <a:extLst>
                    <a:ext uri="{FF2B5EF4-FFF2-40B4-BE49-F238E27FC236}">
                      <a16:creationId xmlns:a16="http://schemas.microsoft.com/office/drawing/2014/main" id="{24A272DD-EC42-034C-9F5C-136FD17957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1945" name="Line 59">
                  <a:extLst>
                    <a:ext uri="{FF2B5EF4-FFF2-40B4-BE49-F238E27FC236}">
                      <a16:creationId xmlns:a16="http://schemas.microsoft.com/office/drawing/2014/main" id="{F6628F98-73BC-AF4D-83B5-4CFC2E6CDF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1943" name="Line 60">
                <a:extLst>
                  <a:ext uri="{FF2B5EF4-FFF2-40B4-BE49-F238E27FC236}">
                    <a16:creationId xmlns:a16="http://schemas.microsoft.com/office/drawing/2014/main" id="{F259E52A-93AB-BA40-A51A-88AC5E1FA1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1932" name="Line 61">
              <a:extLst>
                <a:ext uri="{FF2B5EF4-FFF2-40B4-BE49-F238E27FC236}">
                  <a16:creationId xmlns:a16="http://schemas.microsoft.com/office/drawing/2014/main" id="{C844437E-BCD1-424F-9CA2-D112503568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933" name="Text Box 62">
              <a:extLst>
                <a:ext uri="{FF2B5EF4-FFF2-40B4-BE49-F238E27FC236}">
                  <a16:creationId xmlns:a16="http://schemas.microsoft.com/office/drawing/2014/main" id="{C2E3B9B3-722E-3641-904E-54EAD6A1D1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21934" name="Group 63">
              <a:extLst>
                <a:ext uri="{FF2B5EF4-FFF2-40B4-BE49-F238E27FC236}">
                  <a16:creationId xmlns:a16="http://schemas.microsoft.com/office/drawing/2014/main" id="{700F9F47-8F4C-AA46-A84C-6AA234CB28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21936" name="Text Box 64">
                <a:extLst>
                  <a:ext uri="{FF2B5EF4-FFF2-40B4-BE49-F238E27FC236}">
                    <a16:creationId xmlns:a16="http://schemas.microsoft.com/office/drawing/2014/main" id="{B3641881-5977-5B4C-8358-DF10DAF615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21937" name="Text Box 65">
                <a:extLst>
                  <a:ext uri="{FF2B5EF4-FFF2-40B4-BE49-F238E27FC236}">
                    <a16:creationId xmlns:a16="http://schemas.microsoft.com/office/drawing/2014/main" id="{06C7AB7C-3AFF-E24E-AA6F-C00A955317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21938" name="Text Box 66">
                <a:extLst>
                  <a:ext uri="{FF2B5EF4-FFF2-40B4-BE49-F238E27FC236}">
                    <a16:creationId xmlns:a16="http://schemas.microsoft.com/office/drawing/2014/main" id="{AC5567E0-EC3D-A345-9F44-D6A025F16A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21939" name="Text Box 67">
                <a:extLst>
                  <a:ext uri="{FF2B5EF4-FFF2-40B4-BE49-F238E27FC236}">
                    <a16:creationId xmlns:a16="http://schemas.microsoft.com/office/drawing/2014/main" id="{0B3D0E9D-E81E-8740-9E61-C83B990AB4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21940" name="Text Box 68">
                <a:extLst>
                  <a:ext uri="{FF2B5EF4-FFF2-40B4-BE49-F238E27FC236}">
                    <a16:creationId xmlns:a16="http://schemas.microsoft.com/office/drawing/2014/main" id="{2C3D99FC-EC2F-E348-9E59-228A557DDD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21941" name="Text Box 69">
                <a:extLst>
                  <a:ext uri="{FF2B5EF4-FFF2-40B4-BE49-F238E27FC236}">
                    <a16:creationId xmlns:a16="http://schemas.microsoft.com/office/drawing/2014/main" id="{334C46FD-8650-654B-A99A-B838C2A8D0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21935" name="Text Box 70">
              <a:extLst>
                <a:ext uri="{FF2B5EF4-FFF2-40B4-BE49-F238E27FC236}">
                  <a16:creationId xmlns:a16="http://schemas.microsoft.com/office/drawing/2014/main" id="{71D207F5-0BED-D844-B545-4F417D914A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21858" name="Text Box 71">
            <a:extLst>
              <a:ext uri="{FF2B5EF4-FFF2-40B4-BE49-F238E27FC236}">
                <a16:creationId xmlns:a16="http://schemas.microsoft.com/office/drawing/2014/main" id="{A2234678-9051-A041-95AD-B9A9D8524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21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1859" name="Group 72">
            <a:extLst>
              <a:ext uri="{FF2B5EF4-FFF2-40B4-BE49-F238E27FC236}">
                <a16:creationId xmlns:a16="http://schemas.microsoft.com/office/drawing/2014/main" id="{493A4B46-A60C-DB44-9C67-59CDBBB278C4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21882" name="Rectangle 73">
              <a:extLst>
                <a:ext uri="{FF2B5EF4-FFF2-40B4-BE49-F238E27FC236}">
                  <a16:creationId xmlns:a16="http://schemas.microsoft.com/office/drawing/2014/main" id="{3CC766A2-01B1-C244-B1DE-22F778E50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21883" name="Group 74">
              <a:extLst>
                <a:ext uri="{FF2B5EF4-FFF2-40B4-BE49-F238E27FC236}">
                  <a16:creationId xmlns:a16="http://schemas.microsoft.com/office/drawing/2014/main" id="{0A5BA4C1-A21F-C949-95D5-E6EBEE22C6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21886" name="Rectangle 75">
                <a:extLst>
                  <a:ext uri="{FF2B5EF4-FFF2-40B4-BE49-F238E27FC236}">
                    <a16:creationId xmlns:a16="http://schemas.microsoft.com/office/drawing/2014/main" id="{91158178-AA6D-DA43-AC4E-EF8D4A4C53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21887" name="Group 76">
                <a:extLst>
                  <a:ext uri="{FF2B5EF4-FFF2-40B4-BE49-F238E27FC236}">
                    <a16:creationId xmlns:a16="http://schemas.microsoft.com/office/drawing/2014/main" id="{ACC3B135-3E34-A249-A852-BC034C2C23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21890" name="Group 77">
                  <a:extLst>
                    <a:ext uri="{FF2B5EF4-FFF2-40B4-BE49-F238E27FC236}">
                      <a16:creationId xmlns:a16="http://schemas.microsoft.com/office/drawing/2014/main" id="{698BFDB0-5B60-6A46-B22B-125425DC8B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21895" name="Line 78">
                    <a:extLst>
                      <a:ext uri="{FF2B5EF4-FFF2-40B4-BE49-F238E27FC236}">
                        <a16:creationId xmlns:a16="http://schemas.microsoft.com/office/drawing/2014/main" id="{812DF63D-7E9A-CA43-8354-F6BBE8060D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1896" name="Line 79">
                    <a:extLst>
                      <a:ext uri="{FF2B5EF4-FFF2-40B4-BE49-F238E27FC236}">
                        <a16:creationId xmlns:a16="http://schemas.microsoft.com/office/drawing/2014/main" id="{86DCA4C1-4336-9B4F-9165-5AA5C5127A8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1897" name="Line 80">
                    <a:extLst>
                      <a:ext uri="{FF2B5EF4-FFF2-40B4-BE49-F238E27FC236}">
                        <a16:creationId xmlns:a16="http://schemas.microsoft.com/office/drawing/2014/main" id="{741E91CC-AB0D-CE4C-99B2-B211FA3F8B0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1898" name="Line 81">
                    <a:extLst>
                      <a:ext uri="{FF2B5EF4-FFF2-40B4-BE49-F238E27FC236}">
                        <a16:creationId xmlns:a16="http://schemas.microsoft.com/office/drawing/2014/main" id="{C266016B-1534-4344-BE01-1195ED2F2EF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1899" name="Line 82">
                    <a:extLst>
                      <a:ext uri="{FF2B5EF4-FFF2-40B4-BE49-F238E27FC236}">
                        <a16:creationId xmlns:a16="http://schemas.microsoft.com/office/drawing/2014/main" id="{FD857DC6-DA73-EE41-816F-D1502368099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1900" name="Line 83">
                    <a:extLst>
                      <a:ext uri="{FF2B5EF4-FFF2-40B4-BE49-F238E27FC236}">
                        <a16:creationId xmlns:a16="http://schemas.microsoft.com/office/drawing/2014/main" id="{4F98BA7F-68A7-7C48-930F-2C20E9622CE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1901" name="Line 84">
                    <a:extLst>
                      <a:ext uri="{FF2B5EF4-FFF2-40B4-BE49-F238E27FC236}">
                        <a16:creationId xmlns:a16="http://schemas.microsoft.com/office/drawing/2014/main" id="{DADFFBAF-D074-B145-B211-54CC623B41B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21891" name="Text Box 85">
                  <a:extLst>
                    <a:ext uri="{FF2B5EF4-FFF2-40B4-BE49-F238E27FC236}">
                      <a16:creationId xmlns:a16="http://schemas.microsoft.com/office/drawing/2014/main" id="{12AD7F4C-14F9-A444-AEC7-1FEF9FE2A54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21892" name="Text Box 86">
                  <a:extLst>
                    <a:ext uri="{FF2B5EF4-FFF2-40B4-BE49-F238E27FC236}">
                      <a16:creationId xmlns:a16="http://schemas.microsoft.com/office/drawing/2014/main" id="{083C26DD-AB93-F04A-875A-495A7D6DC22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21893" name="Text Box 87">
                  <a:extLst>
                    <a:ext uri="{FF2B5EF4-FFF2-40B4-BE49-F238E27FC236}">
                      <a16:creationId xmlns:a16="http://schemas.microsoft.com/office/drawing/2014/main" id="{040CA7F1-E130-744E-926C-045CBEF3BA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21894" name="Text Box 88">
                  <a:extLst>
                    <a:ext uri="{FF2B5EF4-FFF2-40B4-BE49-F238E27FC236}">
                      <a16:creationId xmlns:a16="http://schemas.microsoft.com/office/drawing/2014/main" id="{15D425C3-CB02-4143-BFA4-74DC4F64341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21888" name="Line 89">
                <a:extLst>
                  <a:ext uri="{FF2B5EF4-FFF2-40B4-BE49-F238E27FC236}">
                    <a16:creationId xmlns:a16="http://schemas.microsoft.com/office/drawing/2014/main" id="{1BC4AE40-06E1-6441-955F-708E3D13EE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1889" name="Text Box 90">
                <a:extLst>
                  <a:ext uri="{FF2B5EF4-FFF2-40B4-BE49-F238E27FC236}">
                    <a16:creationId xmlns:a16="http://schemas.microsoft.com/office/drawing/2014/main" id="{2757830E-0875-0446-A6BE-390D6433D9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21884" name="Text Box 91">
              <a:extLst>
                <a:ext uri="{FF2B5EF4-FFF2-40B4-BE49-F238E27FC236}">
                  <a16:creationId xmlns:a16="http://schemas.microsoft.com/office/drawing/2014/main" id="{3985314E-2E6A-DD4D-B3DC-7076B7BB4D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1885" name="Text Box 92">
              <a:extLst>
                <a:ext uri="{FF2B5EF4-FFF2-40B4-BE49-F238E27FC236}">
                  <a16:creationId xmlns:a16="http://schemas.microsoft.com/office/drawing/2014/main" id="{C5201FAD-212C-E44E-810B-C1AA818890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1860" name="Text Box 93">
            <a:extLst>
              <a:ext uri="{FF2B5EF4-FFF2-40B4-BE49-F238E27FC236}">
                <a16:creationId xmlns:a16="http://schemas.microsoft.com/office/drawing/2014/main" id="{454A18A8-A9D8-DE4C-A167-F51172625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53355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1861" name="Group 94">
            <a:extLst>
              <a:ext uri="{FF2B5EF4-FFF2-40B4-BE49-F238E27FC236}">
                <a16:creationId xmlns:a16="http://schemas.microsoft.com/office/drawing/2014/main" id="{D088A52C-C9E6-9547-ACE0-A546DDFB1C07}"/>
              </a:ext>
            </a:extLst>
          </p:cNvPr>
          <p:cNvGrpSpPr>
            <a:grpSpLocks/>
          </p:cNvGrpSpPr>
          <p:nvPr/>
        </p:nvGrpSpPr>
        <p:grpSpPr bwMode="auto">
          <a:xfrm>
            <a:off x="2420938" y="4872038"/>
            <a:ext cx="763587" cy="396875"/>
            <a:chOff x="1441" y="3261"/>
            <a:chExt cx="481" cy="250"/>
          </a:xfrm>
        </p:grpSpPr>
        <p:sp>
          <p:nvSpPr>
            <p:cNvPr id="121880" name="Line 95">
              <a:extLst>
                <a:ext uri="{FF2B5EF4-FFF2-40B4-BE49-F238E27FC236}">
                  <a16:creationId xmlns:a16="http://schemas.microsoft.com/office/drawing/2014/main" id="{9E4441E1-49EE-E540-95ED-CC011C40AC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881" name="Text Box 96">
              <a:extLst>
                <a:ext uri="{FF2B5EF4-FFF2-40B4-BE49-F238E27FC236}">
                  <a16:creationId xmlns:a16="http://schemas.microsoft.com/office/drawing/2014/main" id="{9F7BCDAD-F336-E143-90F6-630E8EEAD1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21862" name="Group 97">
            <a:extLst>
              <a:ext uri="{FF2B5EF4-FFF2-40B4-BE49-F238E27FC236}">
                <a16:creationId xmlns:a16="http://schemas.microsoft.com/office/drawing/2014/main" id="{A922A26F-717F-4B4F-AEF6-852D7F9B1DD8}"/>
              </a:ext>
            </a:extLst>
          </p:cNvPr>
          <p:cNvGrpSpPr>
            <a:grpSpLocks/>
          </p:cNvGrpSpPr>
          <p:nvPr/>
        </p:nvGrpSpPr>
        <p:grpSpPr bwMode="auto">
          <a:xfrm>
            <a:off x="4640263" y="2097088"/>
            <a:ext cx="395287" cy="477837"/>
            <a:chOff x="2767" y="2166"/>
            <a:chExt cx="249" cy="301"/>
          </a:xfrm>
        </p:grpSpPr>
        <p:sp>
          <p:nvSpPr>
            <p:cNvPr id="121878" name="Line 98">
              <a:extLst>
                <a:ext uri="{FF2B5EF4-FFF2-40B4-BE49-F238E27FC236}">
                  <a16:creationId xmlns:a16="http://schemas.microsoft.com/office/drawing/2014/main" id="{650269AA-83E1-2A49-8615-1EBF78A80B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879" name="Text Box 99">
              <a:extLst>
                <a:ext uri="{FF2B5EF4-FFF2-40B4-BE49-F238E27FC236}">
                  <a16:creationId xmlns:a16="http://schemas.microsoft.com/office/drawing/2014/main" id="{B55EA019-7F89-7940-803B-013F6EE4C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grpSp>
        <p:nvGrpSpPr>
          <p:cNvPr id="121863" name="组合 99">
            <a:extLst>
              <a:ext uri="{FF2B5EF4-FFF2-40B4-BE49-F238E27FC236}">
                <a16:creationId xmlns:a16="http://schemas.microsoft.com/office/drawing/2014/main" id="{8F438FE1-3084-7A4B-920E-140DE378F792}"/>
              </a:ext>
            </a:extLst>
          </p:cNvPr>
          <p:cNvGrpSpPr>
            <a:grpSpLocks/>
          </p:cNvGrpSpPr>
          <p:nvPr/>
        </p:nvGrpSpPr>
        <p:grpSpPr bwMode="auto">
          <a:xfrm>
            <a:off x="6097588" y="4102100"/>
            <a:ext cx="1300162" cy="1938338"/>
            <a:chOff x="7393436" y="4013469"/>
            <a:chExt cx="1300163" cy="1938338"/>
          </a:xfrm>
        </p:grpSpPr>
        <p:sp>
          <p:nvSpPr>
            <p:cNvPr id="121864" name="Oval 5">
              <a:extLst>
                <a:ext uri="{FF2B5EF4-FFF2-40B4-BE49-F238E27FC236}">
                  <a16:creationId xmlns:a16="http://schemas.microsoft.com/office/drawing/2014/main" id="{F63D122F-167A-D14D-862B-8521D335D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1865" name="Oval 6">
              <a:extLst>
                <a:ext uri="{FF2B5EF4-FFF2-40B4-BE49-F238E27FC236}">
                  <a16:creationId xmlns:a16="http://schemas.microsoft.com/office/drawing/2014/main" id="{A60F8CE4-F42E-9646-A31E-ECF39A411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1866" name="Oval 7">
              <a:extLst>
                <a:ext uri="{FF2B5EF4-FFF2-40B4-BE49-F238E27FC236}">
                  <a16:creationId xmlns:a16="http://schemas.microsoft.com/office/drawing/2014/main" id="{FD2FCEB2-FC95-5F48-B99A-3E3EB0BFD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1867" name="Oval 8">
              <a:extLst>
                <a:ext uri="{FF2B5EF4-FFF2-40B4-BE49-F238E27FC236}">
                  <a16:creationId xmlns:a16="http://schemas.microsoft.com/office/drawing/2014/main" id="{7424E979-72F1-1A41-9AF7-36B33DA7F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1868" name="Oval 9">
              <a:extLst>
                <a:ext uri="{FF2B5EF4-FFF2-40B4-BE49-F238E27FC236}">
                  <a16:creationId xmlns:a16="http://schemas.microsoft.com/office/drawing/2014/main" id="{3FEFD67F-824E-D542-A79A-E3DC6C238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1869" name="Oval 10">
              <a:extLst>
                <a:ext uri="{FF2B5EF4-FFF2-40B4-BE49-F238E27FC236}">
                  <a16:creationId xmlns:a16="http://schemas.microsoft.com/office/drawing/2014/main" id="{6FB1D0BE-1E17-634F-BBB9-5F05562B3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1870" name="Line 11">
              <a:extLst>
                <a:ext uri="{FF2B5EF4-FFF2-40B4-BE49-F238E27FC236}">
                  <a16:creationId xmlns:a16="http://schemas.microsoft.com/office/drawing/2014/main" id="{9DFA57F4-C821-7548-BCB0-B7C546AAFE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871" name="Line 12">
              <a:extLst>
                <a:ext uri="{FF2B5EF4-FFF2-40B4-BE49-F238E27FC236}">
                  <a16:creationId xmlns:a16="http://schemas.microsoft.com/office/drawing/2014/main" id="{1C99112F-7CE0-BD44-8B79-C65D4BAB47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872" name="Line 13">
              <a:extLst>
                <a:ext uri="{FF2B5EF4-FFF2-40B4-BE49-F238E27FC236}">
                  <a16:creationId xmlns:a16="http://schemas.microsoft.com/office/drawing/2014/main" id="{4D50B605-0514-3948-9E45-9786B86415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873" name="Line 14">
              <a:extLst>
                <a:ext uri="{FF2B5EF4-FFF2-40B4-BE49-F238E27FC236}">
                  <a16:creationId xmlns:a16="http://schemas.microsoft.com/office/drawing/2014/main" id="{DE116FDE-AA3F-AA45-AF0C-CC4141F596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874" name="Line 15">
              <a:extLst>
                <a:ext uri="{FF2B5EF4-FFF2-40B4-BE49-F238E27FC236}">
                  <a16:creationId xmlns:a16="http://schemas.microsoft.com/office/drawing/2014/main" id="{B2CE23B0-760F-0B40-A9C7-B7E36ECAA5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875" name="Line 16">
              <a:extLst>
                <a:ext uri="{FF2B5EF4-FFF2-40B4-BE49-F238E27FC236}">
                  <a16:creationId xmlns:a16="http://schemas.microsoft.com/office/drawing/2014/main" id="{E72F3362-8C5D-C44F-8B05-3A6CBC66F8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876" name="Line 17">
              <a:extLst>
                <a:ext uri="{FF2B5EF4-FFF2-40B4-BE49-F238E27FC236}">
                  <a16:creationId xmlns:a16="http://schemas.microsoft.com/office/drawing/2014/main" id="{1BDF6B2F-AD83-994B-936B-C716E9A8D0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1877" name="Line 18">
              <a:extLst>
                <a:ext uri="{FF2B5EF4-FFF2-40B4-BE49-F238E27FC236}">
                  <a16:creationId xmlns:a16="http://schemas.microsoft.com/office/drawing/2014/main" id="{D57AA31B-5BE4-3747-ACA1-CE86C59003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02C4340-19BF-EF49-AD53-7AE4F48238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37863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81" name="Group 2">
            <a:extLst>
              <a:ext uri="{FF2B5EF4-FFF2-40B4-BE49-F238E27FC236}">
                <a16:creationId xmlns:a16="http://schemas.microsoft.com/office/drawing/2014/main" id="{7F60C233-B034-574D-A0AD-CAF2D2D4CC40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22926" name="Rectangle 3">
              <a:extLst>
                <a:ext uri="{FF2B5EF4-FFF2-40B4-BE49-F238E27FC236}">
                  <a16:creationId xmlns:a16="http://schemas.microsoft.com/office/drawing/2014/main" id="{27BD61DB-9A92-FD44-9751-3125085F9A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22927" name="Line 4">
              <a:extLst>
                <a:ext uri="{FF2B5EF4-FFF2-40B4-BE49-F238E27FC236}">
                  <a16:creationId xmlns:a16="http://schemas.microsoft.com/office/drawing/2014/main" id="{8662BCB1-2BAC-AD4F-B767-AABE843412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2928" name="Line 5">
              <a:extLst>
                <a:ext uri="{FF2B5EF4-FFF2-40B4-BE49-F238E27FC236}">
                  <a16:creationId xmlns:a16="http://schemas.microsoft.com/office/drawing/2014/main" id="{2976D748-427A-1240-AD25-BC87D17CCE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2929" name="Line 6">
              <a:extLst>
                <a:ext uri="{FF2B5EF4-FFF2-40B4-BE49-F238E27FC236}">
                  <a16:creationId xmlns:a16="http://schemas.microsoft.com/office/drawing/2014/main" id="{F7DFC2A3-DB53-5949-859A-3F94B1FD9F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2930" name="Line 7">
              <a:extLst>
                <a:ext uri="{FF2B5EF4-FFF2-40B4-BE49-F238E27FC236}">
                  <a16:creationId xmlns:a16="http://schemas.microsoft.com/office/drawing/2014/main" id="{918A00B3-0BB5-1347-95FA-64FBC3CA4E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2931" name="Text Box 8">
              <a:extLst>
                <a:ext uri="{FF2B5EF4-FFF2-40B4-BE49-F238E27FC236}">
                  <a16:creationId xmlns:a16="http://schemas.microsoft.com/office/drawing/2014/main" id="{A6F70C57-B6BD-AD40-922A-5E1AB89E1E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2932" name="Text Box 9">
              <a:extLst>
                <a:ext uri="{FF2B5EF4-FFF2-40B4-BE49-F238E27FC236}">
                  <a16:creationId xmlns:a16="http://schemas.microsoft.com/office/drawing/2014/main" id="{CECCE679-08F5-7E47-96D7-AE8A7A4E4D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2933" name="Text Box 10">
              <a:extLst>
                <a:ext uri="{FF2B5EF4-FFF2-40B4-BE49-F238E27FC236}">
                  <a16:creationId xmlns:a16="http://schemas.microsoft.com/office/drawing/2014/main" id="{C1089764-A8AF-CF44-9F2D-38E168D25D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2934" name="Text Box 11">
              <a:extLst>
                <a:ext uri="{FF2B5EF4-FFF2-40B4-BE49-F238E27FC236}">
                  <a16:creationId xmlns:a16="http://schemas.microsoft.com/office/drawing/2014/main" id="{08341429-E8C8-214E-B0F0-0A279EA8D0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2935" name="Text Box 12">
              <a:extLst>
                <a:ext uri="{FF2B5EF4-FFF2-40B4-BE49-F238E27FC236}">
                  <a16:creationId xmlns:a16="http://schemas.microsoft.com/office/drawing/2014/main" id="{75234B34-042C-C44D-81F6-C1F061BF3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22936" name="Text Box 13">
              <a:extLst>
                <a:ext uri="{FF2B5EF4-FFF2-40B4-BE49-F238E27FC236}">
                  <a16:creationId xmlns:a16="http://schemas.microsoft.com/office/drawing/2014/main" id="{166F065F-150E-D348-9765-DD5286303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22937" name="Group 14">
              <a:extLst>
                <a:ext uri="{FF2B5EF4-FFF2-40B4-BE49-F238E27FC236}">
                  <a16:creationId xmlns:a16="http://schemas.microsoft.com/office/drawing/2014/main" id="{3815C377-A8CD-A645-BBC0-3EE7F57175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22992" name="Rectangle 15">
                <a:extLst>
                  <a:ext uri="{FF2B5EF4-FFF2-40B4-BE49-F238E27FC236}">
                    <a16:creationId xmlns:a16="http://schemas.microsoft.com/office/drawing/2014/main" id="{78A95D91-EBAF-284E-A8D9-725FEC652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2993" name="Line 16">
                <a:extLst>
                  <a:ext uri="{FF2B5EF4-FFF2-40B4-BE49-F238E27FC236}">
                    <a16:creationId xmlns:a16="http://schemas.microsoft.com/office/drawing/2014/main" id="{6AF179D1-8319-204E-A24E-13C2082F81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2938" name="Group 17">
              <a:extLst>
                <a:ext uri="{FF2B5EF4-FFF2-40B4-BE49-F238E27FC236}">
                  <a16:creationId xmlns:a16="http://schemas.microsoft.com/office/drawing/2014/main" id="{0037FA57-A0DC-1646-A26A-67EC3B51ED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22990" name="Rectangle 18">
                <a:extLst>
                  <a:ext uri="{FF2B5EF4-FFF2-40B4-BE49-F238E27FC236}">
                    <a16:creationId xmlns:a16="http://schemas.microsoft.com/office/drawing/2014/main" id="{07DBD08C-EDF1-AD48-966D-79C595E154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2991" name="Line 19">
                <a:extLst>
                  <a:ext uri="{FF2B5EF4-FFF2-40B4-BE49-F238E27FC236}">
                    <a16:creationId xmlns:a16="http://schemas.microsoft.com/office/drawing/2014/main" id="{6FC08FD4-25FF-C146-BB66-83DC7FFBA0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2939" name="Group 20">
              <a:extLst>
                <a:ext uri="{FF2B5EF4-FFF2-40B4-BE49-F238E27FC236}">
                  <a16:creationId xmlns:a16="http://schemas.microsoft.com/office/drawing/2014/main" id="{2A4C76B7-3883-7143-BD30-6FD1D42CCB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22986" name="Group 21">
                <a:extLst>
                  <a:ext uri="{FF2B5EF4-FFF2-40B4-BE49-F238E27FC236}">
                    <a16:creationId xmlns:a16="http://schemas.microsoft.com/office/drawing/2014/main" id="{C65842DB-D084-6449-B046-49DBEF1585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2988" name="Rectangle 22">
                  <a:extLst>
                    <a:ext uri="{FF2B5EF4-FFF2-40B4-BE49-F238E27FC236}">
                      <a16:creationId xmlns:a16="http://schemas.microsoft.com/office/drawing/2014/main" id="{DAEA591A-CE0D-7049-9C0F-E59A0FDF74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2989" name="Line 23">
                  <a:extLst>
                    <a:ext uri="{FF2B5EF4-FFF2-40B4-BE49-F238E27FC236}">
                      <a16:creationId xmlns:a16="http://schemas.microsoft.com/office/drawing/2014/main" id="{346200B9-2709-8A4D-BC29-ABDAF211D0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2987" name="Line 24">
                <a:extLst>
                  <a:ext uri="{FF2B5EF4-FFF2-40B4-BE49-F238E27FC236}">
                    <a16:creationId xmlns:a16="http://schemas.microsoft.com/office/drawing/2014/main" id="{821A4DE4-4212-924B-8D2A-0EAC03F935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2940" name="Group 25">
              <a:extLst>
                <a:ext uri="{FF2B5EF4-FFF2-40B4-BE49-F238E27FC236}">
                  <a16:creationId xmlns:a16="http://schemas.microsoft.com/office/drawing/2014/main" id="{FB3B0B86-A3BE-6143-9C54-9B14DDBDCA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22982" name="Group 26">
                <a:extLst>
                  <a:ext uri="{FF2B5EF4-FFF2-40B4-BE49-F238E27FC236}">
                    <a16:creationId xmlns:a16="http://schemas.microsoft.com/office/drawing/2014/main" id="{DBFBB153-26F2-EF4A-A5FB-6735F48D85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2984" name="Rectangle 27">
                  <a:extLst>
                    <a:ext uri="{FF2B5EF4-FFF2-40B4-BE49-F238E27FC236}">
                      <a16:creationId xmlns:a16="http://schemas.microsoft.com/office/drawing/2014/main" id="{DE234E3A-2613-1F44-8829-14845968FB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22985" name="Line 28">
                  <a:extLst>
                    <a:ext uri="{FF2B5EF4-FFF2-40B4-BE49-F238E27FC236}">
                      <a16:creationId xmlns:a16="http://schemas.microsoft.com/office/drawing/2014/main" id="{01ABE3F8-4C73-8145-997C-D1FD4E1AFE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2983" name="Line 29">
                <a:extLst>
                  <a:ext uri="{FF2B5EF4-FFF2-40B4-BE49-F238E27FC236}">
                    <a16:creationId xmlns:a16="http://schemas.microsoft.com/office/drawing/2014/main" id="{764FEE7A-4E5F-A744-8ABE-45A90E72C8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2941" name="Line 30">
              <a:extLst>
                <a:ext uri="{FF2B5EF4-FFF2-40B4-BE49-F238E27FC236}">
                  <a16:creationId xmlns:a16="http://schemas.microsoft.com/office/drawing/2014/main" id="{B0B4DA58-C0FA-3E4D-908A-804882646D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2942" name="Line 31">
              <a:extLst>
                <a:ext uri="{FF2B5EF4-FFF2-40B4-BE49-F238E27FC236}">
                  <a16:creationId xmlns:a16="http://schemas.microsoft.com/office/drawing/2014/main" id="{2E8E71BB-C381-BA48-A07C-3044DEB7D4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2943" name="Text Box 32">
              <a:extLst>
                <a:ext uri="{FF2B5EF4-FFF2-40B4-BE49-F238E27FC236}">
                  <a16:creationId xmlns:a16="http://schemas.microsoft.com/office/drawing/2014/main" id="{C983C8D1-1A03-664E-938F-761BF616F9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2944" name="Text Box 33">
              <a:extLst>
                <a:ext uri="{FF2B5EF4-FFF2-40B4-BE49-F238E27FC236}">
                  <a16:creationId xmlns:a16="http://schemas.microsoft.com/office/drawing/2014/main" id="{4467F399-537D-974C-A3D8-7DFED149EA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2945" name="Text Box 34">
              <a:extLst>
                <a:ext uri="{FF2B5EF4-FFF2-40B4-BE49-F238E27FC236}">
                  <a16:creationId xmlns:a16="http://schemas.microsoft.com/office/drawing/2014/main" id="{3DD32B6F-316F-1646-B1F1-C5D24EFD3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2946" name="Text Box 35">
              <a:extLst>
                <a:ext uri="{FF2B5EF4-FFF2-40B4-BE49-F238E27FC236}">
                  <a16:creationId xmlns:a16="http://schemas.microsoft.com/office/drawing/2014/main" id="{D373E4F5-5720-3849-8AC3-C22493440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22947" name="Text Box 36">
              <a:extLst>
                <a:ext uri="{FF2B5EF4-FFF2-40B4-BE49-F238E27FC236}">
                  <a16:creationId xmlns:a16="http://schemas.microsoft.com/office/drawing/2014/main" id="{5F2402BE-DFF3-E740-8AAA-CE081A341E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22948" name="Line 37">
              <a:extLst>
                <a:ext uri="{FF2B5EF4-FFF2-40B4-BE49-F238E27FC236}">
                  <a16:creationId xmlns:a16="http://schemas.microsoft.com/office/drawing/2014/main" id="{53D283AD-C428-DF40-924D-4EACF76A7D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949" name="Text Box 38">
              <a:extLst>
                <a:ext uri="{FF2B5EF4-FFF2-40B4-BE49-F238E27FC236}">
                  <a16:creationId xmlns:a16="http://schemas.microsoft.com/office/drawing/2014/main" id="{54895DFD-B7C7-2B41-9A84-3AA5F4C8DD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2950" name="Text Box 39">
              <a:extLst>
                <a:ext uri="{FF2B5EF4-FFF2-40B4-BE49-F238E27FC236}">
                  <a16:creationId xmlns:a16="http://schemas.microsoft.com/office/drawing/2014/main" id="{124AF9EA-7E99-CB47-8689-1E6E2C770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2951" name="Group 40">
              <a:extLst>
                <a:ext uri="{FF2B5EF4-FFF2-40B4-BE49-F238E27FC236}">
                  <a16:creationId xmlns:a16="http://schemas.microsoft.com/office/drawing/2014/main" id="{32BE20E0-A67A-5440-8CAF-5B19259217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22978" name="Group 41">
                <a:extLst>
                  <a:ext uri="{FF2B5EF4-FFF2-40B4-BE49-F238E27FC236}">
                    <a16:creationId xmlns:a16="http://schemas.microsoft.com/office/drawing/2014/main" id="{3F1FBE8D-4308-5143-97B9-249B7D68AC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2980" name="Rectangle 42">
                  <a:extLst>
                    <a:ext uri="{FF2B5EF4-FFF2-40B4-BE49-F238E27FC236}">
                      <a16:creationId xmlns:a16="http://schemas.microsoft.com/office/drawing/2014/main" id="{5C6D3685-176E-5041-9BD5-9C1947AF66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2981" name="Line 43">
                  <a:extLst>
                    <a:ext uri="{FF2B5EF4-FFF2-40B4-BE49-F238E27FC236}">
                      <a16:creationId xmlns:a16="http://schemas.microsoft.com/office/drawing/2014/main" id="{01BB78EF-57BD-0B4B-B2F2-ACFCF44295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2979" name="Line 44">
                <a:extLst>
                  <a:ext uri="{FF2B5EF4-FFF2-40B4-BE49-F238E27FC236}">
                    <a16:creationId xmlns:a16="http://schemas.microsoft.com/office/drawing/2014/main" id="{24B823B5-4893-3545-8A30-BA903229C0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2952" name="Group 45">
              <a:extLst>
                <a:ext uri="{FF2B5EF4-FFF2-40B4-BE49-F238E27FC236}">
                  <a16:creationId xmlns:a16="http://schemas.microsoft.com/office/drawing/2014/main" id="{E3266219-5ACD-8B48-8399-74D3B3CA1D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22974" name="Group 46">
                <a:extLst>
                  <a:ext uri="{FF2B5EF4-FFF2-40B4-BE49-F238E27FC236}">
                    <a16:creationId xmlns:a16="http://schemas.microsoft.com/office/drawing/2014/main" id="{AAA3675E-A2FC-4A4A-B534-C3C1FD741A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2976" name="Rectangle 47">
                  <a:extLst>
                    <a:ext uri="{FF2B5EF4-FFF2-40B4-BE49-F238E27FC236}">
                      <a16:creationId xmlns:a16="http://schemas.microsoft.com/office/drawing/2014/main" id="{6FD065C0-5D47-434D-89BA-13F5CEE09F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22977" name="Line 48">
                  <a:extLst>
                    <a:ext uri="{FF2B5EF4-FFF2-40B4-BE49-F238E27FC236}">
                      <a16:creationId xmlns:a16="http://schemas.microsoft.com/office/drawing/2014/main" id="{6E8EF941-7B72-104F-B22C-4F1398289D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2975" name="Line 49">
                <a:extLst>
                  <a:ext uri="{FF2B5EF4-FFF2-40B4-BE49-F238E27FC236}">
                    <a16:creationId xmlns:a16="http://schemas.microsoft.com/office/drawing/2014/main" id="{A6D62B8D-0598-4845-94F8-E036ECD1F4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2953" name="Text Box 50">
              <a:extLst>
                <a:ext uri="{FF2B5EF4-FFF2-40B4-BE49-F238E27FC236}">
                  <a16:creationId xmlns:a16="http://schemas.microsoft.com/office/drawing/2014/main" id="{15C6FCAD-5EEA-9045-9469-F32C1BD1B3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2954" name="Group 51">
              <a:extLst>
                <a:ext uri="{FF2B5EF4-FFF2-40B4-BE49-F238E27FC236}">
                  <a16:creationId xmlns:a16="http://schemas.microsoft.com/office/drawing/2014/main" id="{E4BAB5BA-1CC7-5640-941D-68116877A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22970" name="Group 52">
                <a:extLst>
                  <a:ext uri="{FF2B5EF4-FFF2-40B4-BE49-F238E27FC236}">
                    <a16:creationId xmlns:a16="http://schemas.microsoft.com/office/drawing/2014/main" id="{6241A538-4150-E747-8851-468DCD4E59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2972" name="Rectangle 53">
                  <a:extLst>
                    <a:ext uri="{FF2B5EF4-FFF2-40B4-BE49-F238E27FC236}">
                      <a16:creationId xmlns:a16="http://schemas.microsoft.com/office/drawing/2014/main" id="{E918356A-3461-7A4B-AF8B-8BE8C9C5BC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2973" name="Line 54">
                  <a:extLst>
                    <a:ext uri="{FF2B5EF4-FFF2-40B4-BE49-F238E27FC236}">
                      <a16:creationId xmlns:a16="http://schemas.microsoft.com/office/drawing/2014/main" id="{6B71E3C5-36B5-A249-A060-BBE51E4484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2971" name="Line 55">
                <a:extLst>
                  <a:ext uri="{FF2B5EF4-FFF2-40B4-BE49-F238E27FC236}">
                    <a16:creationId xmlns:a16="http://schemas.microsoft.com/office/drawing/2014/main" id="{CC581450-CBF9-6841-B84A-2C0ED15F3C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2955" name="Group 56">
              <a:extLst>
                <a:ext uri="{FF2B5EF4-FFF2-40B4-BE49-F238E27FC236}">
                  <a16:creationId xmlns:a16="http://schemas.microsoft.com/office/drawing/2014/main" id="{88B93FAB-C590-0E41-A42F-5B31BEEA18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22966" name="Group 57">
                <a:extLst>
                  <a:ext uri="{FF2B5EF4-FFF2-40B4-BE49-F238E27FC236}">
                    <a16:creationId xmlns:a16="http://schemas.microsoft.com/office/drawing/2014/main" id="{F6E343B7-FF1E-A141-B546-BBB301AB39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2968" name="Rectangle 58">
                  <a:extLst>
                    <a:ext uri="{FF2B5EF4-FFF2-40B4-BE49-F238E27FC236}">
                      <a16:creationId xmlns:a16="http://schemas.microsoft.com/office/drawing/2014/main" id="{02F7FD77-E279-DD4C-8706-91AFAAB192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2969" name="Line 59">
                  <a:extLst>
                    <a:ext uri="{FF2B5EF4-FFF2-40B4-BE49-F238E27FC236}">
                      <a16:creationId xmlns:a16="http://schemas.microsoft.com/office/drawing/2014/main" id="{D060F79E-9479-B247-BB24-62021F46DE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2967" name="Line 60">
                <a:extLst>
                  <a:ext uri="{FF2B5EF4-FFF2-40B4-BE49-F238E27FC236}">
                    <a16:creationId xmlns:a16="http://schemas.microsoft.com/office/drawing/2014/main" id="{4CECFC8F-7D33-C64C-A413-577663F441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2956" name="Line 61">
              <a:extLst>
                <a:ext uri="{FF2B5EF4-FFF2-40B4-BE49-F238E27FC236}">
                  <a16:creationId xmlns:a16="http://schemas.microsoft.com/office/drawing/2014/main" id="{4ACC9707-6E5F-C641-BE0D-EE3DCF8EC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957" name="Text Box 62">
              <a:extLst>
                <a:ext uri="{FF2B5EF4-FFF2-40B4-BE49-F238E27FC236}">
                  <a16:creationId xmlns:a16="http://schemas.microsoft.com/office/drawing/2014/main" id="{DFC957B1-F645-1B46-A88D-0668DC9CC9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22958" name="Group 63">
              <a:extLst>
                <a:ext uri="{FF2B5EF4-FFF2-40B4-BE49-F238E27FC236}">
                  <a16:creationId xmlns:a16="http://schemas.microsoft.com/office/drawing/2014/main" id="{DA1649D5-0239-2D42-82CA-04B67F38D9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22960" name="Text Box 64">
                <a:extLst>
                  <a:ext uri="{FF2B5EF4-FFF2-40B4-BE49-F238E27FC236}">
                    <a16:creationId xmlns:a16="http://schemas.microsoft.com/office/drawing/2014/main" id="{3E1A7884-8924-514F-87E4-03118FC499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22961" name="Text Box 65">
                <a:extLst>
                  <a:ext uri="{FF2B5EF4-FFF2-40B4-BE49-F238E27FC236}">
                    <a16:creationId xmlns:a16="http://schemas.microsoft.com/office/drawing/2014/main" id="{05A35E37-9208-8F45-932B-732AA6BDF3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22962" name="Text Box 66">
                <a:extLst>
                  <a:ext uri="{FF2B5EF4-FFF2-40B4-BE49-F238E27FC236}">
                    <a16:creationId xmlns:a16="http://schemas.microsoft.com/office/drawing/2014/main" id="{AAB0AAEA-565D-8A47-B747-79E47DF941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22963" name="Text Box 67">
                <a:extLst>
                  <a:ext uri="{FF2B5EF4-FFF2-40B4-BE49-F238E27FC236}">
                    <a16:creationId xmlns:a16="http://schemas.microsoft.com/office/drawing/2014/main" id="{9F05DB05-A56A-0843-84FD-B3E4B7EE3E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22964" name="Text Box 68">
                <a:extLst>
                  <a:ext uri="{FF2B5EF4-FFF2-40B4-BE49-F238E27FC236}">
                    <a16:creationId xmlns:a16="http://schemas.microsoft.com/office/drawing/2014/main" id="{B611C193-8A90-E64B-B883-B462AECC00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22965" name="Text Box 69">
                <a:extLst>
                  <a:ext uri="{FF2B5EF4-FFF2-40B4-BE49-F238E27FC236}">
                    <a16:creationId xmlns:a16="http://schemas.microsoft.com/office/drawing/2014/main" id="{FBD1F9D2-5663-1548-9CE1-16E9D4C45C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22959" name="Text Box 70">
              <a:extLst>
                <a:ext uri="{FF2B5EF4-FFF2-40B4-BE49-F238E27FC236}">
                  <a16:creationId xmlns:a16="http://schemas.microsoft.com/office/drawing/2014/main" id="{0F8605B3-D0D8-0E43-B74F-3E2DDE7267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22882" name="Text Box 71">
            <a:extLst>
              <a:ext uri="{FF2B5EF4-FFF2-40B4-BE49-F238E27FC236}">
                <a16:creationId xmlns:a16="http://schemas.microsoft.com/office/drawing/2014/main" id="{4D5CBDD8-D8E4-6C43-A35C-A3C9325B4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21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2883" name="Group 72">
            <a:extLst>
              <a:ext uri="{FF2B5EF4-FFF2-40B4-BE49-F238E27FC236}">
                <a16:creationId xmlns:a16="http://schemas.microsoft.com/office/drawing/2014/main" id="{1EBF4999-EA21-5A40-A18B-CAC0B429F7A6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22906" name="Rectangle 73">
              <a:extLst>
                <a:ext uri="{FF2B5EF4-FFF2-40B4-BE49-F238E27FC236}">
                  <a16:creationId xmlns:a16="http://schemas.microsoft.com/office/drawing/2014/main" id="{7535002B-842D-D04D-B655-F0ED9D214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22907" name="Group 74">
              <a:extLst>
                <a:ext uri="{FF2B5EF4-FFF2-40B4-BE49-F238E27FC236}">
                  <a16:creationId xmlns:a16="http://schemas.microsoft.com/office/drawing/2014/main" id="{09A43E03-0F65-D245-AC4A-FE4F1B7002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22910" name="Rectangle 75">
                <a:extLst>
                  <a:ext uri="{FF2B5EF4-FFF2-40B4-BE49-F238E27FC236}">
                    <a16:creationId xmlns:a16="http://schemas.microsoft.com/office/drawing/2014/main" id="{3891D684-78CA-0648-A4E9-05A3D19FC4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22911" name="Group 76">
                <a:extLst>
                  <a:ext uri="{FF2B5EF4-FFF2-40B4-BE49-F238E27FC236}">
                    <a16:creationId xmlns:a16="http://schemas.microsoft.com/office/drawing/2014/main" id="{C4DC8003-48B0-B347-8986-AEC1D9AEE2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22914" name="Group 77">
                  <a:extLst>
                    <a:ext uri="{FF2B5EF4-FFF2-40B4-BE49-F238E27FC236}">
                      <a16:creationId xmlns:a16="http://schemas.microsoft.com/office/drawing/2014/main" id="{B60139F9-C490-D24C-A060-95FB9AD317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22919" name="Line 78">
                    <a:extLst>
                      <a:ext uri="{FF2B5EF4-FFF2-40B4-BE49-F238E27FC236}">
                        <a16:creationId xmlns:a16="http://schemas.microsoft.com/office/drawing/2014/main" id="{45AE7489-9FBA-774E-B311-3F29DB9C4AD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920" name="Line 79">
                    <a:extLst>
                      <a:ext uri="{FF2B5EF4-FFF2-40B4-BE49-F238E27FC236}">
                        <a16:creationId xmlns:a16="http://schemas.microsoft.com/office/drawing/2014/main" id="{495653B4-57AE-5046-A5FF-74DAC7C46B4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921" name="Line 80">
                    <a:extLst>
                      <a:ext uri="{FF2B5EF4-FFF2-40B4-BE49-F238E27FC236}">
                        <a16:creationId xmlns:a16="http://schemas.microsoft.com/office/drawing/2014/main" id="{D17AB6A9-5AEB-1148-94ED-03FBFDF202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922" name="Line 81">
                    <a:extLst>
                      <a:ext uri="{FF2B5EF4-FFF2-40B4-BE49-F238E27FC236}">
                        <a16:creationId xmlns:a16="http://schemas.microsoft.com/office/drawing/2014/main" id="{A1230FC3-3918-8F4A-BE85-777D7A93BDB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923" name="Line 82">
                    <a:extLst>
                      <a:ext uri="{FF2B5EF4-FFF2-40B4-BE49-F238E27FC236}">
                        <a16:creationId xmlns:a16="http://schemas.microsoft.com/office/drawing/2014/main" id="{3F33029A-B496-E04D-A47D-4A81268219D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924" name="Line 83">
                    <a:extLst>
                      <a:ext uri="{FF2B5EF4-FFF2-40B4-BE49-F238E27FC236}">
                        <a16:creationId xmlns:a16="http://schemas.microsoft.com/office/drawing/2014/main" id="{B1A15309-F6EC-3D48-A3C1-2FC4771884C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925" name="Line 84">
                    <a:extLst>
                      <a:ext uri="{FF2B5EF4-FFF2-40B4-BE49-F238E27FC236}">
                        <a16:creationId xmlns:a16="http://schemas.microsoft.com/office/drawing/2014/main" id="{3006189B-8DA5-8840-A7FB-6FB648302AD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22915" name="Text Box 85">
                  <a:extLst>
                    <a:ext uri="{FF2B5EF4-FFF2-40B4-BE49-F238E27FC236}">
                      <a16:creationId xmlns:a16="http://schemas.microsoft.com/office/drawing/2014/main" id="{09BD7880-61CD-B248-B9CB-15A2F341E1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22916" name="Text Box 86">
                  <a:extLst>
                    <a:ext uri="{FF2B5EF4-FFF2-40B4-BE49-F238E27FC236}">
                      <a16:creationId xmlns:a16="http://schemas.microsoft.com/office/drawing/2014/main" id="{9CB93360-9CC4-3141-AAA7-157028360C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22917" name="Text Box 87">
                  <a:extLst>
                    <a:ext uri="{FF2B5EF4-FFF2-40B4-BE49-F238E27FC236}">
                      <a16:creationId xmlns:a16="http://schemas.microsoft.com/office/drawing/2014/main" id="{CD7A2537-2E18-DF48-A351-7E8DB82E25C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22918" name="Text Box 88">
                  <a:extLst>
                    <a:ext uri="{FF2B5EF4-FFF2-40B4-BE49-F238E27FC236}">
                      <a16:creationId xmlns:a16="http://schemas.microsoft.com/office/drawing/2014/main" id="{7B221D93-F561-304B-8244-C14234F2849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22912" name="Line 89">
                <a:extLst>
                  <a:ext uri="{FF2B5EF4-FFF2-40B4-BE49-F238E27FC236}">
                    <a16:creationId xmlns:a16="http://schemas.microsoft.com/office/drawing/2014/main" id="{504C8E08-06EE-0C4E-9DF2-EDCA8361DD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2913" name="Text Box 90">
                <a:extLst>
                  <a:ext uri="{FF2B5EF4-FFF2-40B4-BE49-F238E27FC236}">
                    <a16:creationId xmlns:a16="http://schemas.microsoft.com/office/drawing/2014/main" id="{BE429F97-B93F-5C40-81C2-B51DC8AECF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22908" name="Text Box 91">
              <a:extLst>
                <a:ext uri="{FF2B5EF4-FFF2-40B4-BE49-F238E27FC236}">
                  <a16:creationId xmlns:a16="http://schemas.microsoft.com/office/drawing/2014/main" id="{A4A49ED2-B60E-C046-9D1C-DE50512F8A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2909" name="Text Box 92">
              <a:extLst>
                <a:ext uri="{FF2B5EF4-FFF2-40B4-BE49-F238E27FC236}">
                  <a16:creationId xmlns:a16="http://schemas.microsoft.com/office/drawing/2014/main" id="{9F157A5B-8306-904A-94FD-C633489BF3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2884" name="Text Box 93">
            <a:extLst>
              <a:ext uri="{FF2B5EF4-FFF2-40B4-BE49-F238E27FC236}">
                <a16:creationId xmlns:a16="http://schemas.microsoft.com/office/drawing/2014/main" id="{B07A00D4-9F36-6742-B837-16E6A29D4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53355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2885" name="Group 94">
            <a:extLst>
              <a:ext uri="{FF2B5EF4-FFF2-40B4-BE49-F238E27FC236}">
                <a16:creationId xmlns:a16="http://schemas.microsoft.com/office/drawing/2014/main" id="{9C2AB7BD-F798-C04A-8F40-A1D522949E5F}"/>
              </a:ext>
            </a:extLst>
          </p:cNvPr>
          <p:cNvGrpSpPr>
            <a:grpSpLocks/>
          </p:cNvGrpSpPr>
          <p:nvPr/>
        </p:nvGrpSpPr>
        <p:grpSpPr bwMode="auto">
          <a:xfrm>
            <a:off x="2420938" y="4872038"/>
            <a:ext cx="763587" cy="396875"/>
            <a:chOff x="1441" y="3261"/>
            <a:chExt cx="481" cy="250"/>
          </a:xfrm>
        </p:grpSpPr>
        <p:sp>
          <p:nvSpPr>
            <p:cNvPr id="122904" name="Line 95">
              <a:extLst>
                <a:ext uri="{FF2B5EF4-FFF2-40B4-BE49-F238E27FC236}">
                  <a16:creationId xmlns:a16="http://schemas.microsoft.com/office/drawing/2014/main" id="{D69AF497-C608-8A44-931C-A85590FCCB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905" name="Text Box 96">
              <a:extLst>
                <a:ext uri="{FF2B5EF4-FFF2-40B4-BE49-F238E27FC236}">
                  <a16:creationId xmlns:a16="http://schemas.microsoft.com/office/drawing/2014/main" id="{266C7B65-DEAE-D149-A385-737C9EACEE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22886" name="Group 97">
            <a:extLst>
              <a:ext uri="{FF2B5EF4-FFF2-40B4-BE49-F238E27FC236}">
                <a16:creationId xmlns:a16="http://schemas.microsoft.com/office/drawing/2014/main" id="{C0FD1567-6EFC-504C-BAE7-66C06CE691B8}"/>
              </a:ext>
            </a:extLst>
          </p:cNvPr>
          <p:cNvGrpSpPr>
            <a:grpSpLocks/>
          </p:cNvGrpSpPr>
          <p:nvPr/>
        </p:nvGrpSpPr>
        <p:grpSpPr bwMode="auto">
          <a:xfrm>
            <a:off x="5505450" y="2219325"/>
            <a:ext cx="395288" cy="477838"/>
            <a:chOff x="2767" y="2166"/>
            <a:chExt cx="249" cy="301"/>
          </a:xfrm>
        </p:grpSpPr>
        <p:sp>
          <p:nvSpPr>
            <p:cNvPr id="122902" name="Line 98">
              <a:extLst>
                <a:ext uri="{FF2B5EF4-FFF2-40B4-BE49-F238E27FC236}">
                  <a16:creationId xmlns:a16="http://schemas.microsoft.com/office/drawing/2014/main" id="{075C2280-185D-204E-9C1F-5924F4DB71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903" name="Text Box 99">
              <a:extLst>
                <a:ext uri="{FF2B5EF4-FFF2-40B4-BE49-F238E27FC236}">
                  <a16:creationId xmlns:a16="http://schemas.microsoft.com/office/drawing/2014/main" id="{1F02CD98-4130-FF4F-B263-5AF1EE1DAF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grpSp>
        <p:nvGrpSpPr>
          <p:cNvPr id="122887" name="组合 99">
            <a:extLst>
              <a:ext uri="{FF2B5EF4-FFF2-40B4-BE49-F238E27FC236}">
                <a16:creationId xmlns:a16="http://schemas.microsoft.com/office/drawing/2014/main" id="{94212B33-5F06-AA4A-93F7-2AAFB4182DCC}"/>
              </a:ext>
            </a:extLst>
          </p:cNvPr>
          <p:cNvGrpSpPr>
            <a:grpSpLocks/>
          </p:cNvGrpSpPr>
          <p:nvPr/>
        </p:nvGrpSpPr>
        <p:grpSpPr bwMode="auto">
          <a:xfrm>
            <a:off x="6413500" y="4067175"/>
            <a:ext cx="1300163" cy="1938338"/>
            <a:chOff x="7393436" y="4013469"/>
            <a:chExt cx="1300163" cy="1938338"/>
          </a:xfrm>
        </p:grpSpPr>
        <p:sp>
          <p:nvSpPr>
            <p:cNvPr id="122888" name="Oval 5">
              <a:extLst>
                <a:ext uri="{FF2B5EF4-FFF2-40B4-BE49-F238E27FC236}">
                  <a16:creationId xmlns:a16="http://schemas.microsoft.com/office/drawing/2014/main" id="{2E40CB52-60DB-E34A-A991-5EB2162FD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2889" name="Oval 6">
              <a:extLst>
                <a:ext uri="{FF2B5EF4-FFF2-40B4-BE49-F238E27FC236}">
                  <a16:creationId xmlns:a16="http://schemas.microsoft.com/office/drawing/2014/main" id="{992EFA75-08AC-424E-96A0-ECA22DC22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2890" name="Oval 7">
              <a:extLst>
                <a:ext uri="{FF2B5EF4-FFF2-40B4-BE49-F238E27FC236}">
                  <a16:creationId xmlns:a16="http://schemas.microsoft.com/office/drawing/2014/main" id="{E7670856-3EF4-1E4B-8374-901A0FBB7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2891" name="Oval 8">
              <a:extLst>
                <a:ext uri="{FF2B5EF4-FFF2-40B4-BE49-F238E27FC236}">
                  <a16:creationId xmlns:a16="http://schemas.microsoft.com/office/drawing/2014/main" id="{4734BB91-8CF2-B84B-AEC7-48DBE3F65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2892" name="Oval 9">
              <a:extLst>
                <a:ext uri="{FF2B5EF4-FFF2-40B4-BE49-F238E27FC236}">
                  <a16:creationId xmlns:a16="http://schemas.microsoft.com/office/drawing/2014/main" id="{8CB0F5E2-BA3F-374C-AF4F-100F2F747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2893" name="Oval 10">
              <a:extLst>
                <a:ext uri="{FF2B5EF4-FFF2-40B4-BE49-F238E27FC236}">
                  <a16:creationId xmlns:a16="http://schemas.microsoft.com/office/drawing/2014/main" id="{918D29FC-0DEE-EE40-AA06-6D97C43D5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2894" name="Line 11">
              <a:extLst>
                <a:ext uri="{FF2B5EF4-FFF2-40B4-BE49-F238E27FC236}">
                  <a16:creationId xmlns:a16="http://schemas.microsoft.com/office/drawing/2014/main" id="{68CE8059-CC22-6742-BB48-D2CAE3AC4F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895" name="Line 12">
              <a:extLst>
                <a:ext uri="{FF2B5EF4-FFF2-40B4-BE49-F238E27FC236}">
                  <a16:creationId xmlns:a16="http://schemas.microsoft.com/office/drawing/2014/main" id="{185DA5A5-5063-474A-8027-C93284E3C3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896" name="Line 13">
              <a:extLst>
                <a:ext uri="{FF2B5EF4-FFF2-40B4-BE49-F238E27FC236}">
                  <a16:creationId xmlns:a16="http://schemas.microsoft.com/office/drawing/2014/main" id="{959427A9-3596-FA43-8982-197607A6A0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897" name="Line 14">
              <a:extLst>
                <a:ext uri="{FF2B5EF4-FFF2-40B4-BE49-F238E27FC236}">
                  <a16:creationId xmlns:a16="http://schemas.microsoft.com/office/drawing/2014/main" id="{639DD877-65B0-6A42-88BB-D12016999E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898" name="Line 15">
              <a:extLst>
                <a:ext uri="{FF2B5EF4-FFF2-40B4-BE49-F238E27FC236}">
                  <a16:creationId xmlns:a16="http://schemas.microsoft.com/office/drawing/2014/main" id="{CE10084E-F1D8-374F-AB68-4B33BBFFF0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899" name="Line 16">
              <a:extLst>
                <a:ext uri="{FF2B5EF4-FFF2-40B4-BE49-F238E27FC236}">
                  <a16:creationId xmlns:a16="http://schemas.microsoft.com/office/drawing/2014/main" id="{91D2FF5C-2258-994D-A299-32BCBA79D6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900" name="Line 17">
              <a:extLst>
                <a:ext uri="{FF2B5EF4-FFF2-40B4-BE49-F238E27FC236}">
                  <a16:creationId xmlns:a16="http://schemas.microsoft.com/office/drawing/2014/main" id="{2C1FF07A-F808-4D46-9F01-864F3388A2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2901" name="Line 18">
              <a:extLst>
                <a:ext uri="{FF2B5EF4-FFF2-40B4-BE49-F238E27FC236}">
                  <a16:creationId xmlns:a16="http://schemas.microsoft.com/office/drawing/2014/main" id="{DC44DD51-69AE-6B4F-92EA-7DFA0CB52F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7A67370-0156-C146-8DFA-832916702F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76866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05" name="Group 2">
            <a:extLst>
              <a:ext uri="{FF2B5EF4-FFF2-40B4-BE49-F238E27FC236}">
                <a16:creationId xmlns:a16="http://schemas.microsoft.com/office/drawing/2014/main" id="{70FE3B0F-EA81-3E49-9445-6298ED3E9FF9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23951" name="Rectangle 3">
              <a:extLst>
                <a:ext uri="{FF2B5EF4-FFF2-40B4-BE49-F238E27FC236}">
                  <a16:creationId xmlns:a16="http://schemas.microsoft.com/office/drawing/2014/main" id="{8CC0ABA3-0A1D-204D-924E-B0652A354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23952" name="Line 4">
              <a:extLst>
                <a:ext uri="{FF2B5EF4-FFF2-40B4-BE49-F238E27FC236}">
                  <a16:creationId xmlns:a16="http://schemas.microsoft.com/office/drawing/2014/main" id="{96722914-F085-4047-A72B-010700FFF7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953" name="Line 5">
              <a:extLst>
                <a:ext uri="{FF2B5EF4-FFF2-40B4-BE49-F238E27FC236}">
                  <a16:creationId xmlns:a16="http://schemas.microsoft.com/office/drawing/2014/main" id="{F1FB71E2-CC9D-E94D-9601-951AAA5501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954" name="Line 6">
              <a:extLst>
                <a:ext uri="{FF2B5EF4-FFF2-40B4-BE49-F238E27FC236}">
                  <a16:creationId xmlns:a16="http://schemas.microsoft.com/office/drawing/2014/main" id="{83D172A9-56D4-9E4A-B5E9-4B5D636DCE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955" name="Line 7">
              <a:extLst>
                <a:ext uri="{FF2B5EF4-FFF2-40B4-BE49-F238E27FC236}">
                  <a16:creationId xmlns:a16="http://schemas.microsoft.com/office/drawing/2014/main" id="{AF303C52-D248-F84E-9821-E754F36B71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956" name="Text Box 8">
              <a:extLst>
                <a:ext uri="{FF2B5EF4-FFF2-40B4-BE49-F238E27FC236}">
                  <a16:creationId xmlns:a16="http://schemas.microsoft.com/office/drawing/2014/main" id="{A74E4EAC-0AA2-5D4F-A13F-12CAD16EB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3957" name="Text Box 9">
              <a:extLst>
                <a:ext uri="{FF2B5EF4-FFF2-40B4-BE49-F238E27FC236}">
                  <a16:creationId xmlns:a16="http://schemas.microsoft.com/office/drawing/2014/main" id="{CEEC3E67-74CE-F643-886E-19B1F21E04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3958" name="Text Box 10">
              <a:extLst>
                <a:ext uri="{FF2B5EF4-FFF2-40B4-BE49-F238E27FC236}">
                  <a16:creationId xmlns:a16="http://schemas.microsoft.com/office/drawing/2014/main" id="{F0AB2198-A6CA-2543-99A0-F564512511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3959" name="Text Box 11">
              <a:extLst>
                <a:ext uri="{FF2B5EF4-FFF2-40B4-BE49-F238E27FC236}">
                  <a16:creationId xmlns:a16="http://schemas.microsoft.com/office/drawing/2014/main" id="{581C32BF-54D8-0349-A362-09F2F12337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3960" name="Text Box 12">
              <a:extLst>
                <a:ext uri="{FF2B5EF4-FFF2-40B4-BE49-F238E27FC236}">
                  <a16:creationId xmlns:a16="http://schemas.microsoft.com/office/drawing/2014/main" id="{74DCFADB-ECA9-8C40-BB75-0192F21CBA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23961" name="Text Box 13">
              <a:extLst>
                <a:ext uri="{FF2B5EF4-FFF2-40B4-BE49-F238E27FC236}">
                  <a16:creationId xmlns:a16="http://schemas.microsoft.com/office/drawing/2014/main" id="{426AC449-E354-B749-8539-CE755FFE5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23962" name="Group 14">
              <a:extLst>
                <a:ext uri="{FF2B5EF4-FFF2-40B4-BE49-F238E27FC236}">
                  <a16:creationId xmlns:a16="http://schemas.microsoft.com/office/drawing/2014/main" id="{1684FED3-776A-3043-8594-4DD1458BD0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24017" name="Rectangle 15">
                <a:extLst>
                  <a:ext uri="{FF2B5EF4-FFF2-40B4-BE49-F238E27FC236}">
                    <a16:creationId xmlns:a16="http://schemas.microsoft.com/office/drawing/2014/main" id="{2A93A742-D9C5-5A45-A30B-BC08E17449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4018" name="Line 16">
                <a:extLst>
                  <a:ext uri="{FF2B5EF4-FFF2-40B4-BE49-F238E27FC236}">
                    <a16:creationId xmlns:a16="http://schemas.microsoft.com/office/drawing/2014/main" id="{B60E07F6-36D6-4944-BA36-20C2AC1856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3963" name="Group 17">
              <a:extLst>
                <a:ext uri="{FF2B5EF4-FFF2-40B4-BE49-F238E27FC236}">
                  <a16:creationId xmlns:a16="http://schemas.microsoft.com/office/drawing/2014/main" id="{3CF30693-1535-B541-B00A-48A752C990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24015" name="Rectangle 18">
                <a:extLst>
                  <a:ext uri="{FF2B5EF4-FFF2-40B4-BE49-F238E27FC236}">
                    <a16:creationId xmlns:a16="http://schemas.microsoft.com/office/drawing/2014/main" id="{4CFE259D-DDDF-6B46-A5EA-C7CCA6133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4016" name="Line 19">
                <a:extLst>
                  <a:ext uri="{FF2B5EF4-FFF2-40B4-BE49-F238E27FC236}">
                    <a16:creationId xmlns:a16="http://schemas.microsoft.com/office/drawing/2014/main" id="{63C0063D-2C6E-B142-961B-C36603DF2E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3964" name="Group 20">
              <a:extLst>
                <a:ext uri="{FF2B5EF4-FFF2-40B4-BE49-F238E27FC236}">
                  <a16:creationId xmlns:a16="http://schemas.microsoft.com/office/drawing/2014/main" id="{C9EBF9BA-25EC-6747-A8A5-ED254A5DFB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24011" name="Group 21">
                <a:extLst>
                  <a:ext uri="{FF2B5EF4-FFF2-40B4-BE49-F238E27FC236}">
                    <a16:creationId xmlns:a16="http://schemas.microsoft.com/office/drawing/2014/main" id="{3518A901-B289-9A4D-B973-EA99DF1177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4013" name="Rectangle 22">
                  <a:extLst>
                    <a:ext uri="{FF2B5EF4-FFF2-40B4-BE49-F238E27FC236}">
                      <a16:creationId xmlns:a16="http://schemas.microsoft.com/office/drawing/2014/main" id="{7E4AE988-20E7-2143-ADBD-43DED04EF8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4014" name="Line 23">
                  <a:extLst>
                    <a:ext uri="{FF2B5EF4-FFF2-40B4-BE49-F238E27FC236}">
                      <a16:creationId xmlns:a16="http://schemas.microsoft.com/office/drawing/2014/main" id="{A181EFFF-3B34-1444-80C6-8D102C599A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4012" name="Line 24">
                <a:extLst>
                  <a:ext uri="{FF2B5EF4-FFF2-40B4-BE49-F238E27FC236}">
                    <a16:creationId xmlns:a16="http://schemas.microsoft.com/office/drawing/2014/main" id="{C8F17D46-D5B5-1F4B-9E3E-14685BB750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3965" name="Group 25">
              <a:extLst>
                <a:ext uri="{FF2B5EF4-FFF2-40B4-BE49-F238E27FC236}">
                  <a16:creationId xmlns:a16="http://schemas.microsoft.com/office/drawing/2014/main" id="{1DB42398-7A09-AC42-B78E-20C4790F47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24007" name="Group 26">
                <a:extLst>
                  <a:ext uri="{FF2B5EF4-FFF2-40B4-BE49-F238E27FC236}">
                    <a16:creationId xmlns:a16="http://schemas.microsoft.com/office/drawing/2014/main" id="{7562187E-8A5B-E340-AF28-46A064E088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4009" name="Rectangle 27">
                  <a:extLst>
                    <a:ext uri="{FF2B5EF4-FFF2-40B4-BE49-F238E27FC236}">
                      <a16:creationId xmlns:a16="http://schemas.microsoft.com/office/drawing/2014/main" id="{F63A0924-1855-9F44-817A-8DC9BB6E22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24010" name="Line 28">
                  <a:extLst>
                    <a:ext uri="{FF2B5EF4-FFF2-40B4-BE49-F238E27FC236}">
                      <a16:creationId xmlns:a16="http://schemas.microsoft.com/office/drawing/2014/main" id="{31BE3A8E-9D39-2649-AF0D-1FA693A76E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4008" name="Line 29">
                <a:extLst>
                  <a:ext uri="{FF2B5EF4-FFF2-40B4-BE49-F238E27FC236}">
                    <a16:creationId xmlns:a16="http://schemas.microsoft.com/office/drawing/2014/main" id="{6DFD5054-71AE-A241-A27B-A499F74179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3966" name="Line 30">
              <a:extLst>
                <a:ext uri="{FF2B5EF4-FFF2-40B4-BE49-F238E27FC236}">
                  <a16:creationId xmlns:a16="http://schemas.microsoft.com/office/drawing/2014/main" id="{32EABA47-E3CD-424D-9C25-9361EAA1DA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967" name="Line 31">
              <a:extLst>
                <a:ext uri="{FF2B5EF4-FFF2-40B4-BE49-F238E27FC236}">
                  <a16:creationId xmlns:a16="http://schemas.microsoft.com/office/drawing/2014/main" id="{273EB2AC-0061-0B4A-8069-D247445D39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3968" name="Text Box 32">
              <a:extLst>
                <a:ext uri="{FF2B5EF4-FFF2-40B4-BE49-F238E27FC236}">
                  <a16:creationId xmlns:a16="http://schemas.microsoft.com/office/drawing/2014/main" id="{11082CDE-6E06-3E48-9EE4-DA6587A9CC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3969" name="Text Box 33">
              <a:extLst>
                <a:ext uri="{FF2B5EF4-FFF2-40B4-BE49-F238E27FC236}">
                  <a16:creationId xmlns:a16="http://schemas.microsoft.com/office/drawing/2014/main" id="{BC719D63-B966-7D4B-8D91-D502F5E30C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3970" name="Text Box 34">
              <a:extLst>
                <a:ext uri="{FF2B5EF4-FFF2-40B4-BE49-F238E27FC236}">
                  <a16:creationId xmlns:a16="http://schemas.microsoft.com/office/drawing/2014/main" id="{36513393-3763-8E48-9D8A-6566A3AFA6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3971" name="Text Box 35">
              <a:extLst>
                <a:ext uri="{FF2B5EF4-FFF2-40B4-BE49-F238E27FC236}">
                  <a16:creationId xmlns:a16="http://schemas.microsoft.com/office/drawing/2014/main" id="{4B0B0573-405E-B94D-9D89-8B4C797BC4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23972" name="Text Box 36">
              <a:extLst>
                <a:ext uri="{FF2B5EF4-FFF2-40B4-BE49-F238E27FC236}">
                  <a16:creationId xmlns:a16="http://schemas.microsoft.com/office/drawing/2014/main" id="{263C42A3-1E92-B34F-B131-F005A7C2E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23973" name="Line 37">
              <a:extLst>
                <a:ext uri="{FF2B5EF4-FFF2-40B4-BE49-F238E27FC236}">
                  <a16:creationId xmlns:a16="http://schemas.microsoft.com/office/drawing/2014/main" id="{A9AB0607-456C-8746-88B5-30AEE10B1B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74" name="Text Box 38">
              <a:extLst>
                <a:ext uri="{FF2B5EF4-FFF2-40B4-BE49-F238E27FC236}">
                  <a16:creationId xmlns:a16="http://schemas.microsoft.com/office/drawing/2014/main" id="{2C6D1BE1-A00D-E54B-91B6-688B12C07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3975" name="Text Box 39">
              <a:extLst>
                <a:ext uri="{FF2B5EF4-FFF2-40B4-BE49-F238E27FC236}">
                  <a16:creationId xmlns:a16="http://schemas.microsoft.com/office/drawing/2014/main" id="{207CBA93-E733-0446-A441-EFF62EC1A3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3976" name="Group 40">
              <a:extLst>
                <a:ext uri="{FF2B5EF4-FFF2-40B4-BE49-F238E27FC236}">
                  <a16:creationId xmlns:a16="http://schemas.microsoft.com/office/drawing/2014/main" id="{0548FBD7-DD28-6E46-B4DB-D797F1B048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24003" name="Group 41">
                <a:extLst>
                  <a:ext uri="{FF2B5EF4-FFF2-40B4-BE49-F238E27FC236}">
                    <a16:creationId xmlns:a16="http://schemas.microsoft.com/office/drawing/2014/main" id="{6A75A1F7-EC6B-5D4B-BD13-C15B9459F1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4005" name="Rectangle 42">
                  <a:extLst>
                    <a:ext uri="{FF2B5EF4-FFF2-40B4-BE49-F238E27FC236}">
                      <a16:creationId xmlns:a16="http://schemas.microsoft.com/office/drawing/2014/main" id="{9DA1215C-F24D-2648-BAE2-DD3FD991E0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4006" name="Line 43">
                  <a:extLst>
                    <a:ext uri="{FF2B5EF4-FFF2-40B4-BE49-F238E27FC236}">
                      <a16:creationId xmlns:a16="http://schemas.microsoft.com/office/drawing/2014/main" id="{878C3A0B-CCAD-4E40-BBB1-AA37EE7DCC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4004" name="Line 44">
                <a:extLst>
                  <a:ext uri="{FF2B5EF4-FFF2-40B4-BE49-F238E27FC236}">
                    <a16:creationId xmlns:a16="http://schemas.microsoft.com/office/drawing/2014/main" id="{DDFE1DD6-AEFD-5248-AF32-6E47AF8310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3977" name="Group 45">
              <a:extLst>
                <a:ext uri="{FF2B5EF4-FFF2-40B4-BE49-F238E27FC236}">
                  <a16:creationId xmlns:a16="http://schemas.microsoft.com/office/drawing/2014/main" id="{6103BCE9-58DE-2147-91CD-1A301EC740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23999" name="Group 46">
                <a:extLst>
                  <a:ext uri="{FF2B5EF4-FFF2-40B4-BE49-F238E27FC236}">
                    <a16:creationId xmlns:a16="http://schemas.microsoft.com/office/drawing/2014/main" id="{732B20BD-AB36-3A44-A3D6-BCC01996E1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4001" name="Rectangle 47">
                  <a:extLst>
                    <a:ext uri="{FF2B5EF4-FFF2-40B4-BE49-F238E27FC236}">
                      <a16:creationId xmlns:a16="http://schemas.microsoft.com/office/drawing/2014/main" id="{B914DA06-6B92-5E42-ADB0-F4EC966D78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24002" name="Line 48">
                  <a:extLst>
                    <a:ext uri="{FF2B5EF4-FFF2-40B4-BE49-F238E27FC236}">
                      <a16:creationId xmlns:a16="http://schemas.microsoft.com/office/drawing/2014/main" id="{258F7034-213A-C24C-903B-B41E0122AE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4000" name="Line 49">
                <a:extLst>
                  <a:ext uri="{FF2B5EF4-FFF2-40B4-BE49-F238E27FC236}">
                    <a16:creationId xmlns:a16="http://schemas.microsoft.com/office/drawing/2014/main" id="{C40E1C43-8A69-8545-818C-138F6B5410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3978" name="Text Box 50">
              <a:extLst>
                <a:ext uri="{FF2B5EF4-FFF2-40B4-BE49-F238E27FC236}">
                  <a16:creationId xmlns:a16="http://schemas.microsoft.com/office/drawing/2014/main" id="{2FC74A1B-90FB-C644-A128-99C72126D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3979" name="Group 51">
              <a:extLst>
                <a:ext uri="{FF2B5EF4-FFF2-40B4-BE49-F238E27FC236}">
                  <a16:creationId xmlns:a16="http://schemas.microsoft.com/office/drawing/2014/main" id="{3CCA13E5-6A96-BF47-B204-8E9A1E3144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23995" name="Group 52">
                <a:extLst>
                  <a:ext uri="{FF2B5EF4-FFF2-40B4-BE49-F238E27FC236}">
                    <a16:creationId xmlns:a16="http://schemas.microsoft.com/office/drawing/2014/main" id="{49477E73-2431-C945-B564-81F3584DED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3997" name="Rectangle 53">
                  <a:extLst>
                    <a:ext uri="{FF2B5EF4-FFF2-40B4-BE49-F238E27FC236}">
                      <a16:creationId xmlns:a16="http://schemas.microsoft.com/office/drawing/2014/main" id="{74C70EEA-0286-1A4B-95A4-5E6E93E395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3998" name="Line 54">
                  <a:extLst>
                    <a:ext uri="{FF2B5EF4-FFF2-40B4-BE49-F238E27FC236}">
                      <a16:creationId xmlns:a16="http://schemas.microsoft.com/office/drawing/2014/main" id="{B8EF7574-B0CA-0647-ABA3-86681A8B4D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3996" name="Line 55">
                <a:extLst>
                  <a:ext uri="{FF2B5EF4-FFF2-40B4-BE49-F238E27FC236}">
                    <a16:creationId xmlns:a16="http://schemas.microsoft.com/office/drawing/2014/main" id="{2B7C6BDD-6DC8-8D43-9F8A-A1276B1FB7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3980" name="Group 56">
              <a:extLst>
                <a:ext uri="{FF2B5EF4-FFF2-40B4-BE49-F238E27FC236}">
                  <a16:creationId xmlns:a16="http://schemas.microsoft.com/office/drawing/2014/main" id="{D0249A04-6E3F-3C43-872D-0EB57E7815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23991" name="Group 57">
                <a:extLst>
                  <a:ext uri="{FF2B5EF4-FFF2-40B4-BE49-F238E27FC236}">
                    <a16:creationId xmlns:a16="http://schemas.microsoft.com/office/drawing/2014/main" id="{774AA07A-813B-5246-A714-E02D7E605F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3993" name="Rectangle 58">
                  <a:extLst>
                    <a:ext uri="{FF2B5EF4-FFF2-40B4-BE49-F238E27FC236}">
                      <a16:creationId xmlns:a16="http://schemas.microsoft.com/office/drawing/2014/main" id="{B34848F6-8A33-DA4B-9951-9937C802AC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3994" name="Line 59">
                  <a:extLst>
                    <a:ext uri="{FF2B5EF4-FFF2-40B4-BE49-F238E27FC236}">
                      <a16:creationId xmlns:a16="http://schemas.microsoft.com/office/drawing/2014/main" id="{103120C7-339C-5444-A76B-FB44077DF7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3992" name="Line 60">
                <a:extLst>
                  <a:ext uri="{FF2B5EF4-FFF2-40B4-BE49-F238E27FC236}">
                    <a16:creationId xmlns:a16="http://schemas.microsoft.com/office/drawing/2014/main" id="{76F6ECDF-6DB9-694E-A286-E20CE5E91E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3981" name="Line 61">
              <a:extLst>
                <a:ext uri="{FF2B5EF4-FFF2-40B4-BE49-F238E27FC236}">
                  <a16:creationId xmlns:a16="http://schemas.microsoft.com/office/drawing/2014/main" id="{09EF91E3-0A1B-A544-9291-65E3060D85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82" name="Text Box 62">
              <a:extLst>
                <a:ext uri="{FF2B5EF4-FFF2-40B4-BE49-F238E27FC236}">
                  <a16:creationId xmlns:a16="http://schemas.microsoft.com/office/drawing/2014/main" id="{D14D2DA7-14D2-7944-8892-24AD10925E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23983" name="Group 63">
              <a:extLst>
                <a:ext uri="{FF2B5EF4-FFF2-40B4-BE49-F238E27FC236}">
                  <a16:creationId xmlns:a16="http://schemas.microsoft.com/office/drawing/2014/main" id="{4B5DC785-1B6C-E941-A810-81B744DDCA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23985" name="Text Box 64">
                <a:extLst>
                  <a:ext uri="{FF2B5EF4-FFF2-40B4-BE49-F238E27FC236}">
                    <a16:creationId xmlns:a16="http://schemas.microsoft.com/office/drawing/2014/main" id="{3D8256C2-754D-F445-BA86-AA8EBFA5F4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23986" name="Text Box 65">
                <a:extLst>
                  <a:ext uri="{FF2B5EF4-FFF2-40B4-BE49-F238E27FC236}">
                    <a16:creationId xmlns:a16="http://schemas.microsoft.com/office/drawing/2014/main" id="{BB5A7B49-5FF3-E744-A8BC-CBFBB411CF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23987" name="Text Box 66">
                <a:extLst>
                  <a:ext uri="{FF2B5EF4-FFF2-40B4-BE49-F238E27FC236}">
                    <a16:creationId xmlns:a16="http://schemas.microsoft.com/office/drawing/2014/main" id="{5A6F433C-C615-4B44-97DA-F301139162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23988" name="Text Box 67">
                <a:extLst>
                  <a:ext uri="{FF2B5EF4-FFF2-40B4-BE49-F238E27FC236}">
                    <a16:creationId xmlns:a16="http://schemas.microsoft.com/office/drawing/2014/main" id="{3ECF1BF8-5E4E-714B-A344-945E33495F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23989" name="Text Box 68">
                <a:extLst>
                  <a:ext uri="{FF2B5EF4-FFF2-40B4-BE49-F238E27FC236}">
                    <a16:creationId xmlns:a16="http://schemas.microsoft.com/office/drawing/2014/main" id="{152F5859-064A-AD41-883A-3AC5B80769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23990" name="Text Box 69">
                <a:extLst>
                  <a:ext uri="{FF2B5EF4-FFF2-40B4-BE49-F238E27FC236}">
                    <a16:creationId xmlns:a16="http://schemas.microsoft.com/office/drawing/2014/main" id="{8D9CE98F-0F48-8846-A0E8-248A547AA9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23984" name="Text Box 70">
              <a:extLst>
                <a:ext uri="{FF2B5EF4-FFF2-40B4-BE49-F238E27FC236}">
                  <a16:creationId xmlns:a16="http://schemas.microsoft.com/office/drawing/2014/main" id="{9618274E-0D8E-9442-A26A-8DCECFCC1D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23906" name="Text Box 71">
            <a:extLst>
              <a:ext uri="{FF2B5EF4-FFF2-40B4-BE49-F238E27FC236}">
                <a16:creationId xmlns:a16="http://schemas.microsoft.com/office/drawing/2014/main" id="{5C0FD361-3E61-F040-BEA0-9A728E22B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21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3907" name="Group 72">
            <a:extLst>
              <a:ext uri="{FF2B5EF4-FFF2-40B4-BE49-F238E27FC236}">
                <a16:creationId xmlns:a16="http://schemas.microsoft.com/office/drawing/2014/main" id="{5740B265-75D3-E744-B8E3-05633FC7FCBB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23931" name="Rectangle 73">
              <a:extLst>
                <a:ext uri="{FF2B5EF4-FFF2-40B4-BE49-F238E27FC236}">
                  <a16:creationId xmlns:a16="http://schemas.microsoft.com/office/drawing/2014/main" id="{273EF241-2742-244C-9743-F51A2D22C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23932" name="Group 74">
              <a:extLst>
                <a:ext uri="{FF2B5EF4-FFF2-40B4-BE49-F238E27FC236}">
                  <a16:creationId xmlns:a16="http://schemas.microsoft.com/office/drawing/2014/main" id="{D17D7E07-4281-0344-9CCD-70193D21BB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23935" name="Rectangle 75">
                <a:extLst>
                  <a:ext uri="{FF2B5EF4-FFF2-40B4-BE49-F238E27FC236}">
                    <a16:creationId xmlns:a16="http://schemas.microsoft.com/office/drawing/2014/main" id="{29C01A6B-180D-1D4D-B6BD-049B8AF4AE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23936" name="Group 76">
                <a:extLst>
                  <a:ext uri="{FF2B5EF4-FFF2-40B4-BE49-F238E27FC236}">
                    <a16:creationId xmlns:a16="http://schemas.microsoft.com/office/drawing/2014/main" id="{1DC64D3F-31B9-DB49-9BA8-2DEA12CBF8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23939" name="Group 77">
                  <a:extLst>
                    <a:ext uri="{FF2B5EF4-FFF2-40B4-BE49-F238E27FC236}">
                      <a16:creationId xmlns:a16="http://schemas.microsoft.com/office/drawing/2014/main" id="{92B9365A-AFE5-1C40-8FFD-9D5C1BC0C7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23944" name="Line 78">
                    <a:extLst>
                      <a:ext uri="{FF2B5EF4-FFF2-40B4-BE49-F238E27FC236}">
                        <a16:creationId xmlns:a16="http://schemas.microsoft.com/office/drawing/2014/main" id="{59774DB7-1174-844C-9D14-2F39DA64590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945" name="Line 79">
                    <a:extLst>
                      <a:ext uri="{FF2B5EF4-FFF2-40B4-BE49-F238E27FC236}">
                        <a16:creationId xmlns:a16="http://schemas.microsoft.com/office/drawing/2014/main" id="{10B6341B-F301-2847-9076-276F096A322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946" name="Line 80">
                    <a:extLst>
                      <a:ext uri="{FF2B5EF4-FFF2-40B4-BE49-F238E27FC236}">
                        <a16:creationId xmlns:a16="http://schemas.microsoft.com/office/drawing/2014/main" id="{65CB097F-7C33-E744-AB76-EE162D377B9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947" name="Line 81">
                    <a:extLst>
                      <a:ext uri="{FF2B5EF4-FFF2-40B4-BE49-F238E27FC236}">
                        <a16:creationId xmlns:a16="http://schemas.microsoft.com/office/drawing/2014/main" id="{E588B8B0-6A73-5346-BD08-2C96A0E3E63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948" name="Line 82">
                    <a:extLst>
                      <a:ext uri="{FF2B5EF4-FFF2-40B4-BE49-F238E27FC236}">
                        <a16:creationId xmlns:a16="http://schemas.microsoft.com/office/drawing/2014/main" id="{10D66559-CDFE-B24C-8FDC-88ADD59508C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949" name="Line 83">
                    <a:extLst>
                      <a:ext uri="{FF2B5EF4-FFF2-40B4-BE49-F238E27FC236}">
                        <a16:creationId xmlns:a16="http://schemas.microsoft.com/office/drawing/2014/main" id="{F994808D-7B8C-B84C-862A-556E6A39710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950" name="Line 84">
                    <a:extLst>
                      <a:ext uri="{FF2B5EF4-FFF2-40B4-BE49-F238E27FC236}">
                        <a16:creationId xmlns:a16="http://schemas.microsoft.com/office/drawing/2014/main" id="{0DF4D29C-3BFF-BF48-BD57-DF57BF809A4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23940" name="Text Box 85">
                  <a:extLst>
                    <a:ext uri="{FF2B5EF4-FFF2-40B4-BE49-F238E27FC236}">
                      <a16:creationId xmlns:a16="http://schemas.microsoft.com/office/drawing/2014/main" id="{5997E67D-7F56-EE4E-88E6-5E30DFFD8E0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23941" name="Text Box 86">
                  <a:extLst>
                    <a:ext uri="{FF2B5EF4-FFF2-40B4-BE49-F238E27FC236}">
                      <a16:creationId xmlns:a16="http://schemas.microsoft.com/office/drawing/2014/main" id="{643387DF-DCAB-4A43-8CE9-60F113C79D2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23942" name="Text Box 87">
                  <a:extLst>
                    <a:ext uri="{FF2B5EF4-FFF2-40B4-BE49-F238E27FC236}">
                      <a16:creationId xmlns:a16="http://schemas.microsoft.com/office/drawing/2014/main" id="{66818788-DF14-EB4D-8207-8128DA0500B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23943" name="Text Box 88">
                  <a:extLst>
                    <a:ext uri="{FF2B5EF4-FFF2-40B4-BE49-F238E27FC236}">
                      <a16:creationId xmlns:a16="http://schemas.microsoft.com/office/drawing/2014/main" id="{257AEBC3-B22B-C345-A2E5-2BBEAC18CD0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23937" name="Line 89">
                <a:extLst>
                  <a:ext uri="{FF2B5EF4-FFF2-40B4-BE49-F238E27FC236}">
                    <a16:creationId xmlns:a16="http://schemas.microsoft.com/office/drawing/2014/main" id="{592323A0-3A54-E143-A017-0178E72209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938" name="Text Box 90">
                <a:extLst>
                  <a:ext uri="{FF2B5EF4-FFF2-40B4-BE49-F238E27FC236}">
                    <a16:creationId xmlns:a16="http://schemas.microsoft.com/office/drawing/2014/main" id="{52418C5F-23D9-B14F-869C-27B060AF69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23933" name="Text Box 91">
              <a:extLst>
                <a:ext uri="{FF2B5EF4-FFF2-40B4-BE49-F238E27FC236}">
                  <a16:creationId xmlns:a16="http://schemas.microsoft.com/office/drawing/2014/main" id="{7591917B-E21F-554F-8FE5-F1CC9AF79C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934" name="Text Box 92">
              <a:extLst>
                <a:ext uri="{FF2B5EF4-FFF2-40B4-BE49-F238E27FC236}">
                  <a16:creationId xmlns:a16="http://schemas.microsoft.com/office/drawing/2014/main" id="{F577D6F5-DA2F-4440-86A0-16953CF3C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3908" name="Text Box 93">
            <a:extLst>
              <a:ext uri="{FF2B5EF4-FFF2-40B4-BE49-F238E27FC236}">
                <a16:creationId xmlns:a16="http://schemas.microsoft.com/office/drawing/2014/main" id="{575E527A-F56F-D749-9EF6-38B3E1A43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53355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3909" name="Group 94">
            <a:extLst>
              <a:ext uri="{FF2B5EF4-FFF2-40B4-BE49-F238E27FC236}">
                <a16:creationId xmlns:a16="http://schemas.microsoft.com/office/drawing/2014/main" id="{878AA691-31A3-3749-9076-D6E06E6260E4}"/>
              </a:ext>
            </a:extLst>
          </p:cNvPr>
          <p:cNvGrpSpPr>
            <a:grpSpLocks/>
          </p:cNvGrpSpPr>
          <p:nvPr/>
        </p:nvGrpSpPr>
        <p:grpSpPr bwMode="auto">
          <a:xfrm>
            <a:off x="2420938" y="4872038"/>
            <a:ext cx="763587" cy="396875"/>
            <a:chOff x="1441" y="3261"/>
            <a:chExt cx="481" cy="250"/>
          </a:xfrm>
        </p:grpSpPr>
        <p:sp>
          <p:nvSpPr>
            <p:cNvPr id="123929" name="Line 95">
              <a:extLst>
                <a:ext uri="{FF2B5EF4-FFF2-40B4-BE49-F238E27FC236}">
                  <a16:creationId xmlns:a16="http://schemas.microsoft.com/office/drawing/2014/main" id="{98FB136C-EF75-324A-8FB8-1138FCDE5E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30" name="Text Box 96">
              <a:extLst>
                <a:ext uri="{FF2B5EF4-FFF2-40B4-BE49-F238E27FC236}">
                  <a16:creationId xmlns:a16="http://schemas.microsoft.com/office/drawing/2014/main" id="{0E8E271F-C879-AB48-A66E-AAE6E4B45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23910" name="Group 97">
            <a:extLst>
              <a:ext uri="{FF2B5EF4-FFF2-40B4-BE49-F238E27FC236}">
                <a16:creationId xmlns:a16="http://schemas.microsoft.com/office/drawing/2014/main" id="{E929D05E-8350-C54E-AFC9-10B69206714D}"/>
              </a:ext>
            </a:extLst>
          </p:cNvPr>
          <p:cNvGrpSpPr>
            <a:grpSpLocks/>
          </p:cNvGrpSpPr>
          <p:nvPr/>
        </p:nvGrpSpPr>
        <p:grpSpPr bwMode="auto">
          <a:xfrm>
            <a:off x="5505450" y="2219325"/>
            <a:ext cx="395288" cy="477838"/>
            <a:chOff x="2767" y="2166"/>
            <a:chExt cx="249" cy="301"/>
          </a:xfrm>
        </p:grpSpPr>
        <p:sp>
          <p:nvSpPr>
            <p:cNvPr id="123927" name="Line 98">
              <a:extLst>
                <a:ext uri="{FF2B5EF4-FFF2-40B4-BE49-F238E27FC236}">
                  <a16:creationId xmlns:a16="http://schemas.microsoft.com/office/drawing/2014/main" id="{3E675F9D-CCE1-D548-97F6-2DA1226E1B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28" name="Text Box 99">
              <a:extLst>
                <a:ext uri="{FF2B5EF4-FFF2-40B4-BE49-F238E27FC236}">
                  <a16:creationId xmlns:a16="http://schemas.microsoft.com/office/drawing/2014/main" id="{E60922B0-8DC8-9044-AB9C-FBEBE8AEDC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23911" name="Text Box 100">
            <a:extLst>
              <a:ext uri="{FF2B5EF4-FFF2-40B4-BE49-F238E27FC236}">
                <a16:creationId xmlns:a16="http://schemas.microsoft.com/office/drawing/2014/main" id="{F7A5760E-2AB0-FE46-8D5A-57777D715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0" y="500062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3912" name="组合 100">
            <a:extLst>
              <a:ext uri="{FF2B5EF4-FFF2-40B4-BE49-F238E27FC236}">
                <a16:creationId xmlns:a16="http://schemas.microsoft.com/office/drawing/2014/main" id="{1592EB86-C00C-4040-87F7-0D572FCC699D}"/>
              </a:ext>
            </a:extLst>
          </p:cNvPr>
          <p:cNvGrpSpPr>
            <a:grpSpLocks/>
          </p:cNvGrpSpPr>
          <p:nvPr/>
        </p:nvGrpSpPr>
        <p:grpSpPr bwMode="auto">
          <a:xfrm>
            <a:off x="6043613" y="4097338"/>
            <a:ext cx="1300162" cy="1938337"/>
            <a:chOff x="7393436" y="4013469"/>
            <a:chExt cx="1300163" cy="1938338"/>
          </a:xfrm>
        </p:grpSpPr>
        <p:sp>
          <p:nvSpPr>
            <p:cNvPr id="123913" name="Oval 5">
              <a:extLst>
                <a:ext uri="{FF2B5EF4-FFF2-40B4-BE49-F238E27FC236}">
                  <a16:creationId xmlns:a16="http://schemas.microsoft.com/office/drawing/2014/main" id="{5CF09D09-9BC6-FC40-A0A3-4657E00C1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3914" name="Oval 6">
              <a:extLst>
                <a:ext uri="{FF2B5EF4-FFF2-40B4-BE49-F238E27FC236}">
                  <a16:creationId xmlns:a16="http://schemas.microsoft.com/office/drawing/2014/main" id="{9F29326E-6947-7A4D-B3B3-2B6E4E586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3915" name="Oval 7">
              <a:extLst>
                <a:ext uri="{FF2B5EF4-FFF2-40B4-BE49-F238E27FC236}">
                  <a16:creationId xmlns:a16="http://schemas.microsoft.com/office/drawing/2014/main" id="{D7D9819D-8A09-4349-AA5F-B447E1718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3916" name="Oval 8">
              <a:extLst>
                <a:ext uri="{FF2B5EF4-FFF2-40B4-BE49-F238E27FC236}">
                  <a16:creationId xmlns:a16="http://schemas.microsoft.com/office/drawing/2014/main" id="{E9D8DADA-5EE1-A045-AF5B-1D1B0E6C3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3917" name="Oval 9">
              <a:extLst>
                <a:ext uri="{FF2B5EF4-FFF2-40B4-BE49-F238E27FC236}">
                  <a16:creationId xmlns:a16="http://schemas.microsoft.com/office/drawing/2014/main" id="{D6319780-9672-7744-9105-C92AE3760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3918" name="Oval 10">
              <a:extLst>
                <a:ext uri="{FF2B5EF4-FFF2-40B4-BE49-F238E27FC236}">
                  <a16:creationId xmlns:a16="http://schemas.microsoft.com/office/drawing/2014/main" id="{D44921F5-5513-F64F-9056-E8187C489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3919" name="Line 11">
              <a:extLst>
                <a:ext uri="{FF2B5EF4-FFF2-40B4-BE49-F238E27FC236}">
                  <a16:creationId xmlns:a16="http://schemas.microsoft.com/office/drawing/2014/main" id="{95C8EA2A-C8D3-7944-855E-403F25075D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20" name="Line 12">
              <a:extLst>
                <a:ext uri="{FF2B5EF4-FFF2-40B4-BE49-F238E27FC236}">
                  <a16:creationId xmlns:a16="http://schemas.microsoft.com/office/drawing/2014/main" id="{A65E8A9E-AAB4-444F-A909-795CE0773E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21" name="Line 13">
              <a:extLst>
                <a:ext uri="{FF2B5EF4-FFF2-40B4-BE49-F238E27FC236}">
                  <a16:creationId xmlns:a16="http://schemas.microsoft.com/office/drawing/2014/main" id="{3B50C54A-65BD-AB43-933A-7BAE860AD0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22" name="Line 14">
              <a:extLst>
                <a:ext uri="{FF2B5EF4-FFF2-40B4-BE49-F238E27FC236}">
                  <a16:creationId xmlns:a16="http://schemas.microsoft.com/office/drawing/2014/main" id="{04104E9A-4942-7E4F-ADC1-29B4B02E1A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23" name="Line 15">
              <a:extLst>
                <a:ext uri="{FF2B5EF4-FFF2-40B4-BE49-F238E27FC236}">
                  <a16:creationId xmlns:a16="http://schemas.microsoft.com/office/drawing/2014/main" id="{B94C43BC-6771-D54D-A080-BD930DB213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24" name="Line 16">
              <a:extLst>
                <a:ext uri="{FF2B5EF4-FFF2-40B4-BE49-F238E27FC236}">
                  <a16:creationId xmlns:a16="http://schemas.microsoft.com/office/drawing/2014/main" id="{D510D8F5-1BCD-974C-BE4A-E74A5689EF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25" name="Line 17">
              <a:extLst>
                <a:ext uri="{FF2B5EF4-FFF2-40B4-BE49-F238E27FC236}">
                  <a16:creationId xmlns:a16="http://schemas.microsoft.com/office/drawing/2014/main" id="{3A581494-AF00-9143-BDE9-1189FBF8FF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26" name="Line 18">
              <a:extLst>
                <a:ext uri="{FF2B5EF4-FFF2-40B4-BE49-F238E27FC236}">
                  <a16:creationId xmlns:a16="http://schemas.microsoft.com/office/drawing/2014/main" id="{455AF6F9-A18A-C54F-A442-25A6DA708C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3C3EC01-615C-164A-8649-CF23C69FA6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07707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29" name="Group 2">
            <a:extLst>
              <a:ext uri="{FF2B5EF4-FFF2-40B4-BE49-F238E27FC236}">
                <a16:creationId xmlns:a16="http://schemas.microsoft.com/office/drawing/2014/main" id="{7A806A2B-D1CF-8349-8DD5-DFBEB5B1410D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24975" name="Rectangle 3">
              <a:extLst>
                <a:ext uri="{FF2B5EF4-FFF2-40B4-BE49-F238E27FC236}">
                  <a16:creationId xmlns:a16="http://schemas.microsoft.com/office/drawing/2014/main" id="{05561A56-EA2F-3245-A302-B5879E3C2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24976" name="Line 4">
              <a:extLst>
                <a:ext uri="{FF2B5EF4-FFF2-40B4-BE49-F238E27FC236}">
                  <a16:creationId xmlns:a16="http://schemas.microsoft.com/office/drawing/2014/main" id="{90C9D098-AB24-7D4F-ABF5-CCA9829028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4977" name="Line 5">
              <a:extLst>
                <a:ext uri="{FF2B5EF4-FFF2-40B4-BE49-F238E27FC236}">
                  <a16:creationId xmlns:a16="http://schemas.microsoft.com/office/drawing/2014/main" id="{58D639B2-61E3-D348-A6FC-FE9757E0A4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4978" name="Line 6">
              <a:extLst>
                <a:ext uri="{FF2B5EF4-FFF2-40B4-BE49-F238E27FC236}">
                  <a16:creationId xmlns:a16="http://schemas.microsoft.com/office/drawing/2014/main" id="{00E820CE-8DD0-D546-BAB8-BC9371F35D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4979" name="Line 7">
              <a:extLst>
                <a:ext uri="{FF2B5EF4-FFF2-40B4-BE49-F238E27FC236}">
                  <a16:creationId xmlns:a16="http://schemas.microsoft.com/office/drawing/2014/main" id="{28E42B26-8EAF-1240-894C-6008171AC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4980" name="Text Box 8">
              <a:extLst>
                <a:ext uri="{FF2B5EF4-FFF2-40B4-BE49-F238E27FC236}">
                  <a16:creationId xmlns:a16="http://schemas.microsoft.com/office/drawing/2014/main" id="{8A1B9C3C-E5C3-6A47-9740-19F796FA63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4981" name="Text Box 9">
              <a:extLst>
                <a:ext uri="{FF2B5EF4-FFF2-40B4-BE49-F238E27FC236}">
                  <a16:creationId xmlns:a16="http://schemas.microsoft.com/office/drawing/2014/main" id="{DD9F535A-45D5-8646-B672-7454CDDFCF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4982" name="Text Box 10">
              <a:extLst>
                <a:ext uri="{FF2B5EF4-FFF2-40B4-BE49-F238E27FC236}">
                  <a16:creationId xmlns:a16="http://schemas.microsoft.com/office/drawing/2014/main" id="{431E4F96-3A19-A34B-B93B-349963E15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4983" name="Text Box 11">
              <a:extLst>
                <a:ext uri="{FF2B5EF4-FFF2-40B4-BE49-F238E27FC236}">
                  <a16:creationId xmlns:a16="http://schemas.microsoft.com/office/drawing/2014/main" id="{5D6F0B15-BC3D-6E45-B298-1C8EAEF265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4984" name="Text Box 12">
              <a:extLst>
                <a:ext uri="{FF2B5EF4-FFF2-40B4-BE49-F238E27FC236}">
                  <a16:creationId xmlns:a16="http://schemas.microsoft.com/office/drawing/2014/main" id="{1E7EDD9D-A938-A548-9660-A1181B663E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24985" name="Text Box 13">
              <a:extLst>
                <a:ext uri="{FF2B5EF4-FFF2-40B4-BE49-F238E27FC236}">
                  <a16:creationId xmlns:a16="http://schemas.microsoft.com/office/drawing/2014/main" id="{8B3BCD34-FE5D-7F41-8091-2F8AB235F6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24986" name="Group 14">
              <a:extLst>
                <a:ext uri="{FF2B5EF4-FFF2-40B4-BE49-F238E27FC236}">
                  <a16:creationId xmlns:a16="http://schemas.microsoft.com/office/drawing/2014/main" id="{51E56E2F-8BA3-BA46-B82D-93C41C2DD0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25041" name="Rectangle 15">
                <a:extLst>
                  <a:ext uri="{FF2B5EF4-FFF2-40B4-BE49-F238E27FC236}">
                    <a16:creationId xmlns:a16="http://schemas.microsoft.com/office/drawing/2014/main" id="{CE86DDDF-B6C6-3840-A3F3-E477BAC46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5042" name="Line 16">
                <a:extLst>
                  <a:ext uri="{FF2B5EF4-FFF2-40B4-BE49-F238E27FC236}">
                    <a16:creationId xmlns:a16="http://schemas.microsoft.com/office/drawing/2014/main" id="{7A79BDED-85B6-E344-A703-A520F1077D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4987" name="Group 17">
              <a:extLst>
                <a:ext uri="{FF2B5EF4-FFF2-40B4-BE49-F238E27FC236}">
                  <a16:creationId xmlns:a16="http://schemas.microsoft.com/office/drawing/2014/main" id="{27EF14BF-1AF6-F94A-89D7-6B44057B80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25039" name="Rectangle 18">
                <a:extLst>
                  <a:ext uri="{FF2B5EF4-FFF2-40B4-BE49-F238E27FC236}">
                    <a16:creationId xmlns:a16="http://schemas.microsoft.com/office/drawing/2014/main" id="{25CC4CD2-E9B4-A04E-B95E-CF384AB524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5040" name="Line 19">
                <a:extLst>
                  <a:ext uri="{FF2B5EF4-FFF2-40B4-BE49-F238E27FC236}">
                    <a16:creationId xmlns:a16="http://schemas.microsoft.com/office/drawing/2014/main" id="{0BA64F81-DBCD-E248-A1B6-C99CD835CA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4988" name="Group 20">
              <a:extLst>
                <a:ext uri="{FF2B5EF4-FFF2-40B4-BE49-F238E27FC236}">
                  <a16:creationId xmlns:a16="http://schemas.microsoft.com/office/drawing/2014/main" id="{868F5E3C-04D6-444E-A266-EA1781A49A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25035" name="Group 21">
                <a:extLst>
                  <a:ext uri="{FF2B5EF4-FFF2-40B4-BE49-F238E27FC236}">
                    <a16:creationId xmlns:a16="http://schemas.microsoft.com/office/drawing/2014/main" id="{08085DC0-9FB6-8246-A0A9-03E8D3106F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5037" name="Rectangle 22">
                  <a:extLst>
                    <a:ext uri="{FF2B5EF4-FFF2-40B4-BE49-F238E27FC236}">
                      <a16:creationId xmlns:a16="http://schemas.microsoft.com/office/drawing/2014/main" id="{B2377986-33C9-1741-B83D-75CA898F39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5038" name="Line 23">
                  <a:extLst>
                    <a:ext uri="{FF2B5EF4-FFF2-40B4-BE49-F238E27FC236}">
                      <a16:creationId xmlns:a16="http://schemas.microsoft.com/office/drawing/2014/main" id="{88FDAB6E-08D5-FE45-A8A8-9F2725CC0E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5036" name="Line 24">
                <a:extLst>
                  <a:ext uri="{FF2B5EF4-FFF2-40B4-BE49-F238E27FC236}">
                    <a16:creationId xmlns:a16="http://schemas.microsoft.com/office/drawing/2014/main" id="{3A3DA72F-CF0E-1C43-85F3-F7658599F5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4989" name="Group 25">
              <a:extLst>
                <a:ext uri="{FF2B5EF4-FFF2-40B4-BE49-F238E27FC236}">
                  <a16:creationId xmlns:a16="http://schemas.microsoft.com/office/drawing/2014/main" id="{3845DC65-3843-6A4A-AD5D-9394A5DAC6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25031" name="Group 26">
                <a:extLst>
                  <a:ext uri="{FF2B5EF4-FFF2-40B4-BE49-F238E27FC236}">
                    <a16:creationId xmlns:a16="http://schemas.microsoft.com/office/drawing/2014/main" id="{52D73875-5C6C-194E-986D-C3A864A466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5033" name="Rectangle 27">
                  <a:extLst>
                    <a:ext uri="{FF2B5EF4-FFF2-40B4-BE49-F238E27FC236}">
                      <a16:creationId xmlns:a16="http://schemas.microsoft.com/office/drawing/2014/main" id="{AC63FF05-47A7-D54D-9F5B-C6742F9E32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25034" name="Line 28">
                  <a:extLst>
                    <a:ext uri="{FF2B5EF4-FFF2-40B4-BE49-F238E27FC236}">
                      <a16:creationId xmlns:a16="http://schemas.microsoft.com/office/drawing/2014/main" id="{745566CD-0D48-964C-B54C-E41AAC3498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5032" name="Line 29">
                <a:extLst>
                  <a:ext uri="{FF2B5EF4-FFF2-40B4-BE49-F238E27FC236}">
                    <a16:creationId xmlns:a16="http://schemas.microsoft.com/office/drawing/2014/main" id="{AB9429AC-F1D8-AB4A-BC31-DA0A3346E3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4990" name="Line 30">
              <a:extLst>
                <a:ext uri="{FF2B5EF4-FFF2-40B4-BE49-F238E27FC236}">
                  <a16:creationId xmlns:a16="http://schemas.microsoft.com/office/drawing/2014/main" id="{D36D2DF6-36D7-9040-94F0-B7C1A6C48B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4991" name="Line 31">
              <a:extLst>
                <a:ext uri="{FF2B5EF4-FFF2-40B4-BE49-F238E27FC236}">
                  <a16:creationId xmlns:a16="http://schemas.microsoft.com/office/drawing/2014/main" id="{04A8653C-B6C2-444E-BB23-0D552A63DD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4992" name="Text Box 32">
              <a:extLst>
                <a:ext uri="{FF2B5EF4-FFF2-40B4-BE49-F238E27FC236}">
                  <a16:creationId xmlns:a16="http://schemas.microsoft.com/office/drawing/2014/main" id="{C4CE4904-7B61-5E4E-918C-70EE21ECA9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4993" name="Text Box 33">
              <a:extLst>
                <a:ext uri="{FF2B5EF4-FFF2-40B4-BE49-F238E27FC236}">
                  <a16:creationId xmlns:a16="http://schemas.microsoft.com/office/drawing/2014/main" id="{5A883266-59D7-5943-BA6D-8C51D49F81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4994" name="Text Box 34">
              <a:extLst>
                <a:ext uri="{FF2B5EF4-FFF2-40B4-BE49-F238E27FC236}">
                  <a16:creationId xmlns:a16="http://schemas.microsoft.com/office/drawing/2014/main" id="{7ED4BF68-E86F-8F4B-BFA8-ADCF6EB4FE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4995" name="Text Box 35">
              <a:extLst>
                <a:ext uri="{FF2B5EF4-FFF2-40B4-BE49-F238E27FC236}">
                  <a16:creationId xmlns:a16="http://schemas.microsoft.com/office/drawing/2014/main" id="{5A2E870B-766B-8141-B273-4D83016F8E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24996" name="Text Box 36">
              <a:extLst>
                <a:ext uri="{FF2B5EF4-FFF2-40B4-BE49-F238E27FC236}">
                  <a16:creationId xmlns:a16="http://schemas.microsoft.com/office/drawing/2014/main" id="{240AF9F5-3166-1340-809E-D1B68BA567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24997" name="Line 37">
              <a:extLst>
                <a:ext uri="{FF2B5EF4-FFF2-40B4-BE49-F238E27FC236}">
                  <a16:creationId xmlns:a16="http://schemas.microsoft.com/office/drawing/2014/main" id="{246A0872-3642-A546-9B06-F79050062E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998" name="Text Box 38">
              <a:extLst>
                <a:ext uri="{FF2B5EF4-FFF2-40B4-BE49-F238E27FC236}">
                  <a16:creationId xmlns:a16="http://schemas.microsoft.com/office/drawing/2014/main" id="{469E60E4-8F08-D54E-B72D-1314F80473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4999" name="Text Box 39">
              <a:extLst>
                <a:ext uri="{FF2B5EF4-FFF2-40B4-BE49-F238E27FC236}">
                  <a16:creationId xmlns:a16="http://schemas.microsoft.com/office/drawing/2014/main" id="{8B5D706B-1E7A-3B4E-84DE-6F17EFA2E1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5000" name="Group 40">
              <a:extLst>
                <a:ext uri="{FF2B5EF4-FFF2-40B4-BE49-F238E27FC236}">
                  <a16:creationId xmlns:a16="http://schemas.microsoft.com/office/drawing/2014/main" id="{3B42F299-1E67-A140-ABE1-B909516061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25027" name="Group 41">
                <a:extLst>
                  <a:ext uri="{FF2B5EF4-FFF2-40B4-BE49-F238E27FC236}">
                    <a16:creationId xmlns:a16="http://schemas.microsoft.com/office/drawing/2014/main" id="{5A84A696-630B-8E46-A282-747430395F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5029" name="Rectangle 42">
                  <a:extLst>
                    <a:ext uri="{FF2B5EF4-FFF2-40B4-BE49-F238E27FC236}">
                      <a16:creationId xmlns:a16="http://schemas.microsoft.com/office/drawing/2014/main" id="{90126575-A958-7F40-8BEE-9572202268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5030" name="Line 43">
                  <a:extLst>
                    <a:ext uri="{FF2B5EF4-FFF2-40B4-BE49-F238E27FC236}">
                      <a16:creationId xmlns:a16="http://schemas.microsoft.com/office/drawing/2014/main" id="{0934EB7F-B275-DB4F-97E7-422B75A18A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5028" name="Line 44">
                <a:extLst>
                  <a:ext uri="{FF2B5EF4-FFF2-40B4-BE49-F238E27FC236}">
                    <a16:creationId xmlns:a16="http://schemas.microsoft.com/office/drawing/2014/main" id="{53812FE6-BA00-B74C-85E9-865E351BC5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5001" name="Group 45">
              <a:extLst>
                <a:ext uri="{FF2B5EF4-FFF2-40B4-BE49-F238E27FC236}">
                  <a16:creationId xmlns:a16="http://schemas.microsoft.com/office/drawing/2014/main" id="{8B619276-F637-834A-AC8E-0990659BF9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25023" name="Group 46">
                <a:extLst>
                  <a:ext uri="{FF2B5EF4-FFF2-40B4-BE49-F238E27FC236}">
                    <a16:creationId xmlns:a16="http://schemas.microsoft.com/office/drawing/2014/main" id="{33F1652F-E224-7749-B8EF-BB41BB3B1B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5025" name="Rectangle 47">
                  <a:extLst>
                    <a:ext uri="{FF2B5EF4-FFF2-40B4-BE49-F238E27FC236}">
                      <a16:creationId xmlns:a16="http://schemas.microsoft.com/office/drawing/2014/main" id="{6838D9E7-56ED-AF49-A658-2E6B0B75BC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25026" name="Line 48">
                  <a:extLst>
                    <a:ext uri="{FF2B5EF4-FFF2-40B4-BE49-F238E27FC236}">
                      <a16:creationId xmlns:a16="http://schemas.microsoft.com/office/drawing/2014/main" id="{007E2155-50F6-C94C-8E2F-951615A882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5024" name="Line 49">
                <a:extLst>
                  <a:ext uri="{FF2B5EF4-FFF2-40B4-BE49-F238E27FC236}">
                    <a16:creationId xmlns:a16="http://schemas.microsoft.com/office/drawing/2014/main" id="{780938DC-9715-E945-8EA1-47C5463E50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002" name="Text Box 50">
              <a:extLst>
                <a:ext uri="{FF2B5EF4-FFF2-40B4-BE49-F238E27FC236}">
                  <a16:creationId xmlns:a16="http://schemas.microsoft.com/office/drawing/2014/main" id="{B09C01EB-C0C8-1C4B-A366-3180667DE2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5003" name="Group 51">
              <a:extLst>
                <a:ext uri="{FF2B5EF4-FFF2-40B4-BE49-F238E27FC236}">
                  <a16:creationId xmlns:a16="http://schemas.microsoft.com/office/drawing/2014/main" id="{F848C195-8884-5941-862F-CEFF6A6E2D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25019" name="Group 52">
                <a:extLst>
                  <a:ext uri="{FF2B5EF4-FFF2-40B4-BE49-F238E27FC236}">
                    <a16:creationId xmlns:a16="http://schemas.microsoft.com/office/drawing/2014/main" id="{F2CFD1E1-CB02-704D-B4C1-BD4F212F56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5021" name="Rectangle 53">
                  <a:extLst>
                    <a:ext uri="{FF2B5EF4-FFF2-40B4-BE49-F238E27FC236}">
                      <a16:creationId xmlns:a16="http://schemas.microsoft.com/office/drawing/2014/main" id="{B04C01A4-8528-E641-9A09-B244C15D70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5022" name="Line 54">
                  <a:extLst>
                    <a:ext uri="{FF2B5EF4-FFF2-40B4-BE49-F238E27FC236}">
                      <a16:creationId xmlns:a16="http://schemas.microsoft.com/office/drawing/2014/main" id="{14AF32A0-788A-AD4C-B400-A09970A211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5020" name="Line 55">
                <a:extLst>
                  <a:ext uri="{FF2B5EF4-FFF2-40B4-BE49-F238E27FC236}">
                    <a16:creationId xmlns:a16="http://schemas.microsoft.com/office/drawing/2014/main" id="{E95EDCF8-CF5C-7140-83CA-C510EE1899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5004" name="Group 56">
              <a:extLst>
                <a:ext uri="{FF2B5EF4-FFF2-40B4-BE49-F238E27FC236}">
                  <a16:creationId xmlns:a16="http://schemas.microsoft.com/office/drawing/2014/main" id="{5F834DEE-C2B2-5F4F-8DA2-E9653C6624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25015" name="Group 57">
                <a:extLst>
                  <a:ext uri="{FF2B5EF4-FFF2-40B4-BE49-F238E27FC236}">
                    <a16:creationId xmlns:a16="http://schemas.microsoft.com/office/drawing/2014/main" id="{1248BC59-6C8A-9948-A319-AB8544ED99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5017" name="Rectangle 58">
                  <a:extLst>
                    <a:ext uri="{FF2B5EF4-FFF2-40B4-BE49-F238E27FC236}">
                      <a16:creationId xmlns:a16="http://schemas.microsoft.com/office/drawing/2014/main" id="{770A4C95-8D40-F042-92F2-E4C43C672B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5018" name="Line 59">
                  <a:extLst>
                    <a:ext uri="{FF2B5EF4-FFF2-40B4-BE49-F238E27FC236}">
                      <a16:creationId xmlns:a16="http://schemas.microsoft.com/office/drawing/2014/main" id="{14D45B7E-C39D-7144-BC26-CBD97A2AE2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5016" name="Line 60">
                <a:extLst>
                  <a:ext uri="{FF2B5EF4-FFF2-40B4-BE49-F238E27FC236}">
                    <a16:creationId xmlns:a16="http://schemas.microsoft.com/office/drawing/2014/main" id="{134DCB94-DA21-D84C-BF4C-D8906C0756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005" name="Line 61">
              <a:extLst>
                <a:ext uri="{FF2B5EF4-FFF2-40B4-BE49-F238E27FC236}">
                  <a16:creationId xmlns:a16="http://schemas.microsoft.com/office/drawing/2014/main" id="{088BA2E7-B11C-7F46-A09B-B28B55C0AA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006" name="Text Box 62">
              <a:extLst>
                <a:ext uri="{FF2B5EF4-FFF2-40B4-BE49-F238E27FC236}">
                  <a16:creationId xmlns:a16="http://schemas.microsoft.com/office/drawing/2014/main" id="{85BD37B7-1AA6-7540-B8C7-B0F8996011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25007" name="Group 63">
              <a:extLst>
                <a:ext uri="{FF2B5EF4-FFF2-40B4-BE49-F238E27FC236}">
                  <a16:creationId xmlns:a16="http://schemas.microsoft.com/office/drawing/2014/main" id="{F5C883BA-FE94-CA44-B192-A5B6D4A30A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25009" name="Text Box 64">
                <a:extLst>
                  <a:ext uri="{FF2B5EF4-FFF2-40B4-BE49-F238E27FC236}">
                    <a16:creationId xmlns:a16="http://schemas.microsoft.com/office/drawing/2014/main" id="{A3DE6E88-AB29-6C4A-8BE8-69FF84A9A2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25010" name="Text Box 65">
                <a:extLst>
                  <a:ext uri="{FF2B5EF4-FFF2-40B4-BE49-F238E27FC236}">
                    <a16:creationId xmlns:a16="http://schemas.microsoft.com/office/drawing/2014/main" id="{00CD46CA-5155-4049-8A80-CBCC5825E1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25011" name="Text Box 66">
                <a:extLst>
                  <a:ext uri="{FF2B5EF4-FFF2-40B4-BE49-F238E27FC236}">
                    <a16:creationId xmlns:a16="http://schemas.microsoft.com/office/drawing/2014/main" id="{8A5EDA3F-A520-E94C-BB7C-6CC0A63369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25012" name="Text Box 67">
                <a:extLst>
                  <a:ext uri="{FF2B5EF4-FFF2-40B4-BE49-F238E27FC236}">
                    <a16:creationId xmlns:a16="http://schemas.microsoft.com/office/drawing/2014/main" id="{B185B17E-B3F9-4A4F-A48B-5B9E1CA6D5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25013" name="Text Box 68">
                <a:extLst>
                  <a:ext uri="{FF2B5EF4-FFF2-40B4-BE49-F238E27FC236}">
                    <a16:creationId xmlns:a16="http://schemas.microsoft.com/office/drawing/2014/main" id="{E5734F71-26C5-CC45-821F-5F6E0D9B37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25014" name="Text Box 69">
                <a:extLst>
                  <a:ext uri="{FF2B5EF4-FFF2-40B4-BE49-F238E27FC236}">
                    <a16:creationId xmlns:a16="http://schemas.microsoft.com/office/drawing/2014/main" id="{6A6FDB21-8A52-8D40-A38B-85257C2383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25008" name="Text Box 70">
              <a:extLst>
                <a:ext uri="{FF2B5EF4-FFF2-40B4-BE49-F238E27FC236}">
                  <a16:creationId xmlns:a16="http://schemas.microsoft.com/office/drawing/2014/main" id="{4FB32996-FE7D-1B48-8892-3FC8A874C6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24930" name="Text Box 71">
            <a:extLst>
              <a:ext uri="{FF2B5EF4-FFF2-40B4-BE49-F238E27FC236}">
                <a16:creationId xmlns:a16="http://schemas.microsoft.com/office/drawing/2014/main" id="{58A349D6-5C8D-1648-A2C7-B7208E037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21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4931" name="Group 72">
            <a:extLst>
              <a:ext uri="{FF2B5EF4-FFF2-40B4-BE49-F238E27FC236}">
                <a16:creationId xmlns:a16="http://schemas.microsoft.com/office/drawing/2014/main" id="{1206FC06-CD54-F14D-8FA3-258942199034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24955" name="Rectangle 73">
              <a:extLst>
                <a:ext uri="{FF2B5EF4-FFF2-40B4-BE49-F238E27FC236}">
                  <a16:creationId xmlns:a16="http://schemas.microsoft.com/office/drawing/2014/main" id="{FAF470B8-07AC-4345-A74F-598D69993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24956" name="Group 74">
              <a:extLst>
                <a:ext uri="{FF2B5EF4-FFF2-40B4-BE49-F238E27FC236}">
                  <a16:creationId xmlns:a16="http://schemas.microsoft.com/office/drawing/2014/main" id="{A6D4548A-1B42-4D42-BB65-5C1C588C33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24959" name="Rectangle 75">
                <a:extLst>
                  <a:ext uri="{FF2B5EF4-FFF2-40B4-BE49-F238E27FC236}">
                    <a16:creationId xmlns:a16="http://schemas.microsoft.com/office/drawing/2014/main" id="{44F9A757-1A07-434D-9753-FBC534F0E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24960" name="Group 76">
                <a:extLst>
                  <a:ext uri="{FF2B5EF4-FFF2-40B4-BE49-F238E27FC236}">
                    <a16:creationId xmlns:a16="http://schemas.microsoft.com/office/drawing/2014/main" id="{D5D27BB5-0D2D-B744-9534-A9554F41AC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24963" name="Group 77">
                  <a:extLst>
                    <a:ext uri="{FF2B5EF4-FFF2-40B4-BE49-F238E27FC236}">
                      <a16:creationId xmlns:a16="http://schemas.microsoft.com/office/drawing/2014/main" id="{946E25EC-7BEF-6A4D-90BB-E42DB3EEFB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24968" name="Line 78">
                    <a:extLst>
                      <a:ext uri="{FF2B5EF4-FFF2-40B4-BE49-F238E27FC236}">
                        <a16:creationId xmlns:a16="http://schemas.microsoft.com/office/drawing/2014/main" id="{0C3B4FCB-14E5-4940-AA80-539FF834510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969" name="Line 79">
                    <a:extLst>
                      <a:ext uri="{FF2B5EF4-FFF2-40B4-BE49-F238E27FC236}">
                        <a16:creationId xmlns:a16="http://schemas.microsoft.com/office/drawing/2014/main" id="{264950D8-8732-AF4A-8AFA-83AA1BBF0E1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970" name="Line 80">
                    <a:extLst>
                      <a:ext uri="{FF2B5EF4-FFF2-40B4-BE49-F238E27FC236}">
                        <a16:creationId xmlns:a16="http://schemas.microsoft.com/office/drawing/2014/main" id="{04410F17-B4A9-8643-8115-6CEEC67D59F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971" name="Line 81">
                    <a:extLst>
                      <a:ext uri="{FF2B5EF4-FFF2-40B4-BE49-F238E27FC236}">
                        <a16:creationId xmlns:a16="http://schemas.microsoft.com/office/drawing/2014/main" id="{479453C1-4E0A-3C46-BAC6-A2D1C4A3BB5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972" name="Line 82">
                    <a:extLst>
                      <a:ext uri="{FF2B5EF4-FFF2-40B4-BE49-F238E27FC236}">
                        <a16:creationId xmlns:a16="http://schemas.microsoft.com/office/drawing/2014/main" id="{814705A9-2E5F-624B-859F-5F21BBFD86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973" name="Line 83">
                    <a:extLst>
                      <a:ext uri="{FF2B5EF4-FFF2-40B4-BE49-F238E27FC236}">
                        <a16:creationId xmlns:a16="http://schemas.microsoft.com/office/drawing/2014/main" id="{E0B0051D-91D3-4A43-AC51-BF5E10841C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974" name="Line 84">
                    <a:extLst>
                      <a:ext uri="{FF2B5EF4-FFF2-40B4-BE49-F238E27FC236}">
                        <a16:creationId xmlns:a16="http://schemas.microsoft.com/office/drawing/2014/main" id="{3E2729C9-5A1B-B64D-9F1E-9163EF7944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24964" name="Text Box 85">
                  <a:extLst>
                    <a:ext uri="{FF2B5EF4-FFF2-40B4-BE49-F238E27FC236}">
                      <a16:creationId xmlns:a16="http://schemas.microsoft.com/office/drawing/2014/main" id="{E3B96A6C-9A37-704D-ABF0-D882A64171B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24965" name="Text Box 86">
                  <a:extLst>
                    <a:ext uri="{FF2B5EF4-FFF2-40B4-BE49-F238E27FC236}">
                      <a16:creationId xmlns:a16="http://schemas.microsoft.com/office/drawing/2014/main" id="{A288C421-3818-7A4F-8D22-352F11F16BB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24966" name="Text Box 87">
                  <a:extLst>
                    <a:ext uri="{FF2B5EF4-FFF2-40B4-BE49-F238E27FC236}">
                      <a16:creationId xmlns:a16="http://schemas.microsoft.com/office/drawing/2014/main" id="{F27E6E36-3802-F343-A39B-67684BA377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24967" name="Text Box 88">
                  <a:extLst>
                    <a:ext uri="{FF2B5EF4-FFF2-40B4-BE49-F238E27FC236}">
                      <a16:creationId xmlns:a16="http://schemas.microsoft.com/office/drawing/2014/main" id="{0FFC3AEA-B5C3-6747-BE4F-1AA7E6C3C7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24961" name="Line 89">
                <a:extLst>
                  <a:ext uri="{FF2B5EF4-FFF2-40B4-BE49-F238E27FC236}">
                    <a16:creationId xmlns:a16="http://schemas.microsoft.com/office/drawing/2014/main" id="{52B06C63-B6CF-5547-A10E-0A690C3ACD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4962" name="Text Box 90">
                <a:extLst>
                  <a:ext uri="{FF2B5EF4-FFF2-40B4-BE49-F238E27FC236}">
                    <a16:creationId xmlns:a16="http://schemas.microsoft.com/office/drawing/2014/main" id="{A21464F7-2C8D-064A-BAE1-E2ABE50365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24957" name="Text Box 91">
              <a:extLst>
                <a:ext uri="{FF2B5EF4-FFF2-40B4-BE49-F238E27FC236}">
                  <a16:creationId xmlns:a16="http://schemas.microsoft.com/office/drawing/2014/main" id="{D65D70DF-C3C2-A64D-97FB-7A99C51259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4958" name="Text Box 92">
              <a:extLst>
                <a:ext uri="{FF2B5EF4-FFF2-40B4-BE49-F238E27FC236}">
                  <a16:creationId xmlns:a16="http://schemas.microsoft.com/office/drawing/2014/main" id="{E0984697-A251-D648-B757-96D1474516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4932" name="Text Box 93">
            <a:extLst>
              <a:ext uri="{FF2B5EF4-FFF2-40B4-BE49-F238E27FC236}">
                <a16:creationId xmlns:a16="http://schemas.microsoft.com/office/drawing/2014/main" id="{1331246D-EBB5-1042-91D5-5F4771104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53355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4933" name="Group 94">
            <a:extLst>
              <a:ext uri="{FF2B5EF4-FFF2-40B4-BE49-F238E27FC236}">
                <a16:creationId xmlns:a16="http://schemas.microsoft.com/office/drawing/2014/main" id="{F98FB608-2341-604C-8FBA-0EBDA9547FF6}"/>
              </a:ext>
            </a:extLst>
          </p:cNvPr>
          <p:cNvGrpSpPr>
            <a:grpSpLocks/>
          </p:cNvGrpSpPr>
          <p:nvPr/>
        </p:nvGrpSpPr>
        <p:grpSpPr bwMode="auto">
          <a:xfrm>
            <a:off x="2403475" y="4556125"/>
            <a:ext cx="763588" cy="396875"/>
            <a:chOff x="1441" y="3261"/>
            <a:chExt cx="481" cy="250"/>
          </a:xfrm>
        </p:grpSpPr>
        <p:sp>
          <p:nvSpPr>
            <p:cNvPr id="124953" name="Line 95">
              <a:extLst>
                <a:ext uri="{FF2B5EF4-FFF2-40B4-BE49-F238E27FC236}">
                  <a16:creationId xmlns:a16="http://schemas.microsoft.com/office/drawing/2014/main" id="{A59E1F9C-1642-3543-897B-02109D2CCF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954" name="Text Box 96">
              <a:extLst>
                <a:ext uri="{FF2B5EF4-FFF2-40B4-BE49-F238E27FC236}">
                  <a16:creationId xmlns:a16="http://schemas.microsoft.com/office/drawing/2014/main" id="{E64DDB54-36D6-A348-AFA2-BCCC2316F7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24934" name="Group 97">
            <a:extLst>
              <a:ext uri="{FF2B5EF4-FFF2-40B4-BE49-F238E27FC236}">
                <a16:creationId xmlns:a16="http://schemas.microsoft.com/office/drawing/2014/main" id="{06259151-7C1F-294B-9907-7FE772944A47}"/>
              </a:ext>
            </a:extLst>
          </p:cNvPr>
          <p:cNvGrpSpPr>
            <a:grpSpLocks/>
          </p:cNvGrpSpPr>
          <p:nvPr/>
        </p:nvGrpSpPr>
        <p:grpSpPr bwMode="auto">
          <a:xfrm>
            <a:off x="5505450" y="2219325"/>
            <a:ext cx="395288" cy="477838"/>
            <a:chOff x="2767" y="2166"/>
            <a:chExt cx="249" cy="301"/>
          </a:xfrm>
        </p:grpSpPr>
        <p:sp>
          <p:nvSpPr>
            <p:cNvPr id="124951" name="Line 98">
              <a:extLst>
                <a:ext uri="{FF2B5EF4-FFF2-40B4-BE49-F238E27FC236}">
                  <a16:creationId xmlns:a16="http://schemas.microsoft.com/office/drawing/2014/main" id="{A9C636CA-91C2-CB49-9F16-A0C8E50585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952" name="Text Box 99">
              <a:extLst>
                <a:ext uri="{FF2B5EF4-FFF2-40B4-BE49-F238E27FC236}">
                  <a16:creationId xmlns:a16="http://schemas.microsoft.com/office/drawing/2014/main" id="{FCBA45CB-C72B-BB45-8C9A-997A8B01EA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24935" name="Text Box 100">
            <a:extLst>
              <a:ext uri="{FF2B5EF4-FFF2-40B4-BE49-F238E27FC236}">
                <a16:creationId xmlns:a16="http://schemas.microsoft.com/office/drawing/2014/main" id="{EFE5F068-3622-914F-82BB-51C8E5AD5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0" y="500062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4936" name="组合 115">
            <a:extLst>
              <a:ext uri="{FF2B5EF4-FFF2-40B4-BE49-F238E27FC236}">
                <a16:creationId xmlns:a16="http://schemas.microsoft.com/office/drawing/2014/main" id="{5A788260-27D0-E74C-9805-EBFE1FC91211}"/>
              </a:ext>
            </a:extLst>
          </p:cNvPr>
          <p:cNvGrpSpPr>
            <a:grpSpLocks/>
          </p:cNvGrpSpPr>
          <p:nvPr/>
        </p:nvGrpSpPr>
        <p:grpSpPr bwMode="auto">
          <a:xfrm>
            <a:off x="6043613" y="4097338"/>
            <a:ext cx="1300162" cy="1938337"/>
            <a:chOff x="7393436" y="4013469"/>
            <a:chExt cx="1300163" cy="1938338"/>
          </a:xfrm>
        </p:grpSpPr>
        <p:sp>
          <p:nvSpPr>
            <p:cNvPr id="124937" name="Oval 5">
              <a:extLst>
                <a:ext uri="{FF2B5EF4-FFF2-40B4-BE49-F238E27FC236}">
                  <a16:creationId xmlns:a16="http://schemas.microsoft.com/office/drawing/2014/main" id="{E02C936A-6074-C848-97DE-F234C1707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4938" name="Oval 6">
              <a:extLst>
                <a:ext uri="{FF2B5EF4-FFF2-40B4-BE49-F238E27FC236}">
                  <a16:creationId xmlns:a16="http://schemas.microsoft.com/office/drawing/2014/main" id="{6B019D9D-05C4-954D-88DD-80165C23C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4939" name="Oval 7">
              <a:extLst>
                <a:ext uri="{FF2B5EF4-FFF2-40B4-BE49-F238E27FC236}">
                  <a16:creationId xmlns:a16="http://schemas.microsoft.com/office/drawing/2014/main" id="{6D14F037-A19D-0F49-9C19-14C62EF62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4940" name="Oval 8">
              <a:extLst>
                <a:ext uri="{FF2B5EF4-FFF2-40B4-BE49-F238E27FC236}">
                  <a16:creationId xmlns:a16="http://schemas.microsoft.com/office/drawing/2014/main" id="{0077A9F9-1B7B-514F-9BE2-198375E9D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4941" name="Oval 9">
              <a:extLst>
                <a:ext uri="{FF2B5EF4-FFF2-40B4-BE49-F238E27FC236}">
                  <a16:creationId xmlns:a16="http://schemas.microsoft.com/office/drawing/2014/main" id="{49884A3F-CF99-3142-9F6E-6794B53B1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4942" name="Oval 10">
              <a:extLst>
                <a:ext uri="{FF2B5EF4-FFF2-40B4-BE49-F238E27FC236}">
                  <a16:creationId xmlns:a16="http://schemas.microsoft.com/office/drawing/2014/main" id="{A56C2D70-5B34-1F45-9A91-F781E33FF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4943" name="Line 11">
              <a:extLst>
                <a:ext uri="{FF2B5EF4-FFF2-40B4-BE49-F238E27FC236}">
                  <a16:creationId xmlns:a16="http://schemas.microsoft.com/office/drawing/2014/main" id="{0FED1C93-AB34-074D-B466-765B677C2F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944" name="Line 12">
              <a:extLst>
                <a:ext uri="{FF2B5EF4-FFF2-40B4-BE49-F238E27FC236}">
                  <a16:creationId xmlns:a16="http://schemas.microsoft.com/office/drawing/2014/main" id="{A0DAF192-AA59-D34E-9C55-22ED23C232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945" name="Line 13">
              <a:extLst>
                <a:ext uri="{FF2B5EF4-FFF2-40B4-BE49-F238E27FC236}">
                  <a16:creationId xmlns:a16="http://schemas.microsoft.com/office/drawing/2014/main" id="{99254B36-3827-4747-9E94-2090B76623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946" name="Line 14">
              <a:extLst>
                <a:ext uri="{FF2B5EF4-FFF2-40B4-BE49-F238E27FC236}">
                  <a16:creationId xmlns:a16="http://schemas.microsoft.com/office/drawing/2014/main" id="{A9CE8069-2889-1249-AAB8-4C53FBF2CC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947" name="Line 15">
              <a:extLst>
                <a:ext uri="{FF2B5EF4-FFF2-40B4-BE49-F238E27FC236}">
                  <a16:creationId xmlns:a16="http://schemas.microsoft.com/office/drawing/2014/main" id="{95E86209-D763-A449-8DAF-9C942AA2E3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948" name="Line 16">
              <a:extLst>
                <a:ext uri="{FF2B5EF4-FFF2-40B4-BE49-F238E27FC236}">
                  <a16:creationId xmlns:a16="http://schemas.microsoft.com/office/drawing/2014/main" id="{07E68435-B1A7-0942-8EA6-36C505DE95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949" name="Line 17">
              <a:extLst>
                <a:ext uri="{FF2B5EF4-FFF2-40B4-BE49-F238E27FC236}">
                  <a16:creationId xmlns:a16="http://schemas.microsoft.com/office/drawing/2014/main" id="{EB48BAD1-E992-A34F-99FB-9EBE50A40F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950" name="Line 18">
              <a:extLst>
                <a:ext uri="{FF2B5EF4-FFF2-40B4-BE49-F238E27FC236}">
                  <a16:creationId xmlns:a16="http://schemas.microsoft.com/office/drawing/2014/main" id="{C6AE899F-BB35-8743-A9C8-13AD65E65E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7E09A4-B183-8B49-B2E6-4C849C2099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38023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53" name="Group 2">
            <a:extLst>
              <a:ext uri="{FF2B5EF4-FFF2-40B4-BE49-F238E27FC236}">
                <a16:creationId xmlns:a16="http://schemas.microsoft.com/office/drawing/2014/main" id="{92341E47-9706-A746-AA57-8ABDD15A9AE8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25999" name="Rectangle 3">
              <a:extLst>
                <a:ext uri="{FF2B5EF4-FFF2-40B4-BE49-F238E27FC236}">
                  <a16:creationId xmlns:a16="http://schemas.microsoft.com/office/drawing/2014/main" id="{ECB66BD8-EC18-BD44-A96B-B78202934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26000" name="Line 4">
              <a:extLst>
                <a:ext uri="{FF2B5EF4-FFF2-40B4-BE49-F238E27FC236}">
                  <a16:creationId xmlns:a16="http://schemas.microsoft.com/office/drawing/2014/main" id="{B4216CBB-F485-F94B-8AE3-D5799D9BF1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6001" name="Line 5">
              <a:extLst>
                <a:ext uri="{FF2B5EF4-FFF2-40B4-BE49-F238E27FC236}">
                  <a16:creationId xmlns:a16="http://schemas.microsoft.com/office/drawing/2014/main" id="{59351917-E494-5A4C-A136-96F50FB49A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6002" name="Line 6">
              <a:extLst>
                <a:ext uri="{FF2B5EF4-FFF2-40B4-BE49-F238E27FC236}">
                  <a16:creationId xmlns:a16="http://schemas.microsoft.com/office/drawing/2014/main" id="{BF02027C-A884-9F48-9C0C-419F4BF0D7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6003" name="Line 7">
              <a:extLst>
                <a:ext uri="{FF2B5EF4-FFF2-40B4-BE49-F238E27FC236}">
                  <a16:creationId xmlns:a16="http://schemas.microsoft.com/office/drawing/2014/main" id="{5C07597A-53CB-AE47-8959-DF09B76F1F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6004" name="Text Box 8">
              <a:extLst>
                <a:ext uri="{FF2B5EF4-FFF2-40B4-BE49-F238E27FC236}">
                  <a16:creationId xmlns:a16="http://schemas.microsoft.com/office/drawing/2014/main" id="{E808DE83-0A0D-0A48-B398-00D6433A6B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6005" name="Text Box 9">
              <a:extLst>
                <a:ext uri="{FF2B5EF4-FFF2-40B4-BE49-F238E27FC236}">
                  <a16:creationId xmlns:a16="http://schemas.microsoft.com/office/drawing/2014/main" id="{61E31007-22D6-874C-83B3-94DA67603A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6006" name="Text Box 10">
              <a:extLst>
                <a:ext uri="{FF2B5EF4-FFF2-40B4-BE49-F238E27FC236}">
                  <a16:creationId xmlns:a16="http://schemas.microsoft.com/office/drawing/2014/main" id="{BCE69FB8-F413-5F4E-80D9-B29070C082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6007" name="Text Box 11">
              <a:extLst>
                <a:ext uri="{FF2B5EF4-FFF2-40B4-BE49-F238E27FC236}">
                  <a16:creationId xmlns:a16="http://schemas.microsoft.com/office/drawing/2014/main" id="{E9AE0050-095A-9F4A-989C-151184B380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6008" name="Text Box 12">
              <a:extLst>
                <a:ext uri="{FF2B5EF4-FFF2-40B4-BE49-F238E27FC236}">
                  <a16:creationId xmlns:a16="http://schemas.microsoft.com/office/drawing/2014/main" id="{2CDD408B-B76A-6643-8279-B16D5F2998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26009" name="Text Box 13">
              <a:extLst>
                <a:ext uri="{FF2B5EF4-FFF2-40B4-BE49-F238E27FC236}">
                  <a16:creationId xmlns:a16="http://schemas.microsoft.com/office/drawing/2014/main" id="{CFEC57F0-2FF0-8A42-8E01-9F082E9FB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26010" name="Group 14">
              <a:extLst>
                <a:ext uri="{FF2B5EF4-FFF2-40B4-BE49-F238E27FC236}">
                  <a16:creationId xmlns:a16="http://schemas.microsoft.com/office/drawing/2014/main" id="{78786092-90FA-774C-AEF3-5B45274B5D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26065" name="Rectangle 15">
                <a:extLst>
                  <a:ext uri="{FF2B5EF4-FFF2-40B4-BE49-F238E27FC236}">
                    <a16:creationId xmlns:a16="http://schemas.microsoft.com/office/drawing/2014/main" id="{82FCBA45-D026-D545-A866-DAD7AECF0A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6066" name="Line 16">
                <a:extLst>
                  <a:ext uri="{FF2B5EF4-FFF2-40B4-BE49-F238E27FC236}">
                    <a16:creationId xmlns:a16="http://schemas.microsoft.com/office/drawing/2014/main" id="{97BE6713-2C7F-6044-880C-110A332E09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6011" name="Group 17">
              <a:extLst>
                <a:ext uri="{FF2B5EF4-FFF2-40B4-BE49-F238E27FC236}">
                  <a16:creationId xmlns:a16="http://schemas.microsoft.com/office/drawing/2014/main" id="{9FBC0705-5209-264F-B934-A4C6C6B32F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26063" name="Rectangle 18">
                <a:extLst>
                  <a:ext uri="{FF2B5EF4-FFF2-40B4-BE49-F238E27FC236}">
                    <a16:creationId xmlns:a16="http://schemas.microsoft.com/office/drawing/2014/main" id="{172BE41D-A95B-B341-BE66-59772F982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6064" name="Line 19">
                <a:extLst>
                  <a:ext uri="{FF2B5EF4-FFF2-40B4-BE49-F238E27FC236}">
                    <a16:creationId xmlns:a16="http://schemas.microsoft.com/office/drawing/2014/main" id="{6A202AFF-F523-AC44-A21C-EB0D1B563D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6012" name="Group 20">
              <a:extLst>
                <a:ext uri="{FF2B5EF4-FFF2-40B4-BE49-F238E27FC236}">
                  <a16:creationId xmlns:a16="http://schemas.microsoft.com/office/drawing/2014/main" id="{831CC8B1-4C9D-764D-B554-5C60ECCF80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26059" name="Group 21">
                <a:extLst>
                  <a:ext uri="{FF2B5EF4-FFF2-40B4-BE49-F238E27FC236}">
                    <a16:creationId xmlns:a16="http://schemas.microsoft.com/office/drawing/2014/main" id="{DBA250EB-EA5E-1845-B463-C55065E36F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6061" name="Rectangle 22">
                  <a:extLst>
                    <a:ext uri="{FF2B5EF4-FFF2-40B4-BE49-F238E27FC236}">
                      <a16:creationId xmlns:a16="http://schemas.microsoft.com/office/drawing/2014/main" id="{61539BDC-46EB-FD4A-B73D-90581C232B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6062" name="Line 23">
                  <a:extLst>
                    <a:ext uri="{FF2B5EF4-FFF2-40B4-BE49-F238E27FC236}">
                      <a16:creationId xmlns:a16="http://schemas.microsoft.com/office/drawing/2014/main" id="{D5356BE7-348E-B243-927B-B90BDDA47B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6060" name="Line 24">
                <a:extLst>
                  <a:ext uri="{FF2B5EF4-FFF2-40B4-BE49-F238E27FC236}">
                    <a16:creationId xmlns:a16="http://schemas.microsoft.com/office/drawing/2014/main" id="{DFE24344-F649-3247-9786-70CBBD63FF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6013" name="Group 25">
              <a:extLst>
                <a:ext uri="{FF2B5EF4-FFF2-40B4-BE49-F238E27FC236}">
                  <a16:creationId xmlns:a16="http://schemas.microsoft.com/office/drawing/2014/main" id="{C6F3C814-8F73-C54B-968E-DF42C6C0FC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26055" name="Group 26">
                <a:extLst>
                  <a:ext uri="{FF2B5EF4-FFF2-40B4-BE49-F238E27FC236}">
                    <a16:creationId xmlns:a16="http://schemas.microsoft.com/office/drawing/2014/main" id="{7CF88FF4-943F-4D4A-B94C-4ACB236348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6057" name="Rectangle 27">
                  <a:extLst>
                    <a:ext uri="{FF2B5EF4-FFF2-40B4-BE49-F238E27FC236}">
                      <a16:creationId xmlns:a16="http://schemas.microsoft.com/office/drawing/2014/main" id="{92727C43-2EB2-C54B-8046-3837C0191C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26058" name="Line 28">
                  <a:extLst>
                    <a:ext uri="{FF2B5EF4-FFF2-40B4-BE49-F238E27FC236}">
                      <a16:creationId xmlns:a16="http://schemas.microsoft.com/office/drawing/2014/main" id="{BFA03BA2-5F14-D547-A45B-38F6653669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6056" name="Line 29">
                <a:extLst>
                  <a:ext uri="{FF2B5EF4-FFF2-40B4-BE49-F238E27FC236}">
                    <a16:creationId xmlns:a16="http://schemas.microsoft.com/office/drawing/2014/main" id="{AC4EB491-7B34-9341-9407-4B100BD154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6014" name="Line 30">
              <a:extLst>
                <a:ext uri="{FF2B5EF4-FFF2-40B4-BE49-F238E27FC236}">
                  <a16:creationId xmlns:a16="http://schemas.microsoft.com/office/drawing/2014/main" id="{9C34DE00-6AA3-3246-8D12-16F61F563B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6015" name="Line 31">
              <a:extLst>
                <a:ext uri="{FF2B5EF4-FFF2-40B4-BE49-F238E27FC236}">
                  <a16:creationId xmlns:a16="http://schemas.microsoft.com/office/drawing/2014/main" id="{FB031DAE-FD71-BD4C-BC98-367CC7C39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6016" name="Text Box 32">
              <a:extLst>
                <a:ext uri="{FF2B5EF4-FFF2-40B4-BE49-F238E27FC236}">
                  <a16:creationId xmlns:a16="http://schemas.microsoft.com/office/drawing/2014/main" id="{FD34DF05-5595-F144-84C5-A0D1AC8368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6017" name="Text Box 33">
              <a:extLst>
                <a:ext uri="{FF2B5EF4-FFF2-40B4-BE49-F238E27FC236}">
                  <a16:creationId xmlns:a16="http://schemas.microsoft.com/office/drawing/2014/main" id="{996CF8B8-93C1-CC44-B0A9-9B12F49681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6018" name="Text Box 34">
              <a:extLst>
                <a:ext uri="{FF2B5EF4-FFF2-40B4-BE49-F238E27FC236}">
                  <a16:creationId xmlns:a16="http://schemas.microsoft.com/office/drawing/2014/main" id="{666AC7E2-444E-BB42-AB54-C1B053480F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6019" name="Text Box 35">
              <a:extLst>
                <a:ext uri="{FF2B5EF4-FFF2-40B4-BE49-F238E27FC236}">
                  <a16:creationId xmlns:a16="http://schemas.microsoft.com/office/drawing/2014/main" id="{F14DCF83-D144-1648-BE32-EAC874948B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26020" name="Text Box 36">
              <a:extLst>
                <a:ext uri="{FF2B5EF4-FFF2-40B4-BE49-F238E27FC236}">
                  <a16:creationId xmlns:a16="http://schemas.microsoft.com/office/drawing/2014/main" id="{DFF5F7A6-F685-9843-88C6-D8657C897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26021" name="Line 37">
              <a:extLst>
                <a:ext uri="{FF2B5EF4-FFF2-40B4-BE49-F238E27FC236}">
                  <a16:creationId xmlns:a16="http://schemas.microsoft.com/office/drawing/2014/main" id="{81DDD964-5273-DB4D-A746-27E4B8F3C8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022" name="Text Box 38">
              <a:extLst>
                <a:ext uri="{FF2B5EF4-FFF2-40B4-BE49-F238E27FC236}">
                  <a16:creationId xmlns:a16="http://schemas.microsoft.com/office/drawing/2014/main" id="{8FBA62F4-296F-E740-921B-0AC81D57A5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6023" name="Text Box 39">
              <a:extLst>
                <a:ext uri="{FF2B5EF4-FFF2-40B4-BE49-F238E27FC236}">
                  <a16:creationId xmlns:a16="http://schemas.microsoft.com/office/drawing/2014/main" id="{C50DE9FD-0A8A-5F4E-B94B-40368DF064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6024" name="Group 40">
              <a:extLst>
                <a:ext uri="{FF2B5EF4-FFF2-40B4-BE49-F238E27FC236}">
                  <a16:creationId xmlns:a16="http://schemas.microsoft.com/office/drawing/2014/main" id="{B3FF0238-5A12-7542-9B0E-0526974D3E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26051" name="Group 41">
                <a:extLst>
                  <a:ext uri="{FF2B5EF4-FFF2-40B4-BE49-F238E27FC236}">
                    <a16:creationId xmlns:a16="http://schemas.microsoft.com/office/drawing/2014/main" id="{F650720D-C412-B042-85D1-B16E8B7EB1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6053" name="Rectangle 42">
                  <a:extLst>
                    <a:ext uri="{FF2B5EF4-FFF2-40B4-BE49-F238E27FC236}">
                      <a16:creationId xmlns:a16="http://schemas.microsoft.com/office/drawing/2014/main" id="{E17D12B6-3214-4440-A49F-071284A9B3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6054" name="Line 43">
                  <a:extLst>
                    <a:ext uri="{FF2B5EF4-FFF2-40B4-BE49-F238E27FC236}">
                      <a16:creationId xmlns:a16="http://schemas.microsoft.com/office/drawing/2014/main" id="{0C03F47B-2DB3-FF49-990F-9188230616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6052" name="Line 44">
                <a:extLst>
                  <a:ext uri="{FF2B5EF4-FFF2-40B4-BE49-F238E27FC236}">
                    <a16:creationId xmlns:a16="http://schemas.microsoft.com/office/drawing/2014/main" id="{E280E136-8973-1241-8A52-90479D4003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6025" name="Group 45">
              <a:extLst>
                <a:ext uri="{FF2B5EF4-FFF2-40B4-BE49-F238E27FC236}">
                  <a16:creationId xmlns:a16="http://schemas.microsoft.com/office/drawing/2014/main" id="{8F540726-756B-8A41-88EC-A5F72085EB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26047" name="Group 46">
                <a:extLst>
                  <a:ext uri="{FF2B5EF4-FFF2-40B4-BE49-F238E27FC236}">
                    <a16:creationId xmlns:a16="http://schemas.microsoft.com/office/drawing/2014/main" id="{B813858D-D1DD-2848-BF5E-05D3B6F18A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6049" name="Rectangle 47">
                  <a:extLst>
                    <a:ext uri="{FF2B5EF4-FFF2-40B4-BE49-F238E27FC236}">
                      <a16:creationId xmlns:a16="http://schemas.microsoft.com/office/drawing/2014/main" id="{F4AEA653-C5C9-9E4E-BD33-36EFC6D50A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26050" name="Line 48">
                  <a:extLst>
                    <a:ext uri="{FF2B5EF4-FFF2-40B4-BE49-F238E27FC236}">
                      <a16:creationId xmlns:a16="http://schemas.microsoft.com/office/drawing/2014/main" id="{75EB2079-E90F-F14A-99C7-ABF2784CA5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6048" name="Line 49">
                <a:extLst>
                  <a:ext uri="{FF2B5EF4-FFF2-40B4-BE49-F238E27FC236}">
                    <a16:creationId xmlns:a16="http://schemas.microsoft.com/office/drawing/2014/main" id="{4DB5F952-D1FF-D243-880E-C4BBB2E472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6026" name="Text Box 50">
              <a:extLst>
                <a:ext uri="{FF2B5EF4-FFF2-40B4-BE49-F238E27FC236}">
                  <a16:creationId xmlns:a16="http://schemas.microsoft.com/office/drawing/2014/main" id="{6350B52B-4129-5443-A287-01683D6F71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6027" name="Group 51">
              <a:extLst>
                <a:ext uri="{FF2B5EF4-FFF2-40B4-BE49-F238E27FC236}">
                  <a16:creationId xmlns:a16="http://schemas.microsoft.com/office/drawing/2014/main" id="{2B0FBCE3-4D54-A84A-93DD-A18DC20144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26043" name="Group 52">
                <a:extLst>
                  <a:ext uri="{FF2B5EF4-FFF2-40B4-BE49-F238E27FC236}">
                    <a16:creationId xmlns:a16="http://schemas.microsoft.com/office/drawing/2014/main" id="{CEA308F2-2210-3C46-A68D-269CB75616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6045" name="Rectangle 53">
                  <a:extLst>
                    <a:ext uri="{FF2B5EF4-FFF2-40B4-BE49-F238E27FC236}">
                      <a16:creationId xmlns:a16="http://schemas.microsoft.com/office/drawing/2014/main" id="{865F2699-77DE-8C41-B449-2A80FC8F19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6046" name="Line 54">
                  <a:extLst>
                    <a:ext uri="{FF2B5EF4-FFF2-40B4-BE49-F238E27FC236}">
                      <a16:creationId xmlns:a16="http://schemas.microsoft.com/office/drawing/2014/main" id="{37CBC1E6-F932-A345-9194-9A175BE715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6044" name="Line 55">
                <a:extLst>
                  <a:ext uri="{FF2B5EF4-FFF2-40B4-BE49-F238E27FC236}">
                    <a16:creationId xmlns:a16="http://schemas.microsoft.com/office/drawing/2014/main" id="{42B22CB2-AC5F-2D4F-8413-6670BE2737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6028" name="Group 56">
              <a:extLst>
                <a:ext uri="{FF2B5EF4-FFF2-40B4-BE49-F238E27FC236}">
                  <a16:creationId xmlns:a16="http://schemas.microsoft.com/office/drawing/2014/main" id="{2ACCF1D5-DD25-B14B-8E95-45E4C452AD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26039" name="Group 57">
                <a:extLst>
                  <a:ext uri="{FF2B5EF4-FFF2-40B4-BE49-F238E27FC236}">
                    <a16:creationId xmlns:a16="http://schemas.microsoft.com/office/drawing/2014/main" id="{38DA9038-19C9-DA48-AAFC-659C44FAB5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6041" name="Rectangle 58">
                  <a:extLst>
                    <a:ext uri="{FF2B5EF4-FFF2-40B4-BE49-F238E27FC236}">
                      <a16:creationId xmlns:a16="http://schemas.microsoft.com/office/drawing/2014/main" id="{20900131-D8AA-D243-8994-5D267F6F48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6042" name="Line 59">
                  <a:extLst>
                    <a:ext uri="{FF2B5EF4-FFF2-40B4-BE49-F238E27FC236}">
                      <a16:creationId xmlns:a16="http://schemas.microsoft.com/office/drawing/2014/main" id="{AD846418-7836-6F40-B581-D96DF40E75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6040" name="Line 60">
                <a:extLst>
                  <a:ext uri="{FF2B5EF4-FFF2-40B4-BE49-F238E27FC236}">
                    <a16:creationId xmlns:a16="http://schemas.microsoft.com/office/drawing/2014/main" id="{F9C29CA0-E515-8B45-B5F5-4974F208D5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6029" name="Line 61">
              <a:extLst>
                <a:ext uri="{FF2B5EF4-FFF2-40B4-BE49-F238E27FC236}">
                  <a16:creationId xmlns:a16="http://schemas.microsoft.com/office/drawing/2014/main" id="{F9FB6589-AE5B-CF4A-BFF8-EC4738CC29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030" name="Text Box 62">
              <a:extLst>
                <a:ext uri="{FF2B5EF4-FFF2-40B4-BE49-F238E27FC236}">
                  <a16:creationId xmlns:a16="http://schemas.microsoft.com/office/drawing/2014/main" id="{18002775-09C6-CA4B-8403-D76E993CF7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26031" name="Group 63">
              <a:extLst>
                <a:ext uri="{FF2B5EF4-FFF2-40B4-BE49-F238E27FC236}">
                  <a16:creationId xmlns:a16="http://schemas.microsoft.com/office/drawing/2014/main" id="{31711131-EE35-7542-9A98-FC28703790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26033" name="Text Box 64">
                <a:extLst>
                  <a:ext uri="{FF2B5EF4-FFF2-40B4-BE49-F238E27FC236}">
                    <a16:creationId xmlns:a16="http://schemas.microsoft.com/office/drawing/2014/main" id="{84C14CA4-6438-2D4F-9727-AE2843C130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26034" name="Text Box 65">
                <a:extLst>
                  <a:ext uri="{FF2B5EF4-FFF2-40B4-BE49-F238E27FC236}">
                    <a16:creationId xmlns:a16="http://schemas.microsoft.com/office/drawing/2014/main" id="{D1BB1C00-101D-E541-AD2D-7268C06B57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26035" name="Text Box 66">
                <a:extLst>
                  <a:ext uri="{FF2B5EF4-FFF2-40B4-BE49-F238E27FC236}">
                    <a16:creationId xmlns:a16="http://schemas.microsoft.com/office/drawing/2014/main" id="{97D3CAB9-4371-7C41-BC23-598609262B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26036" name="Text Box 67">
                <a:extLst>
                  <a:ext uri="{FF2B5EF4-FFF2-40B4-BE49-F238E27FC236}">
                    <a16:creationId xmlns:a16="http://schemas.microsoft.com/office/drawing/2014/main" id="{0350F4C6-2BC9-4047-984F-A7D4040830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26037" name="Text Box 68">
                <a:extLst>
                  <a:ext uri="{FF2B5EF4-FFF2-40B4-BE49-F238E27FC236}">
                    <a16:creationId xmlns:a16="http://schemas.microsoft.com/office/drawing/2014/main" id="{D02286EF-0254-7543-84E5-DFCFF23AC2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26038" name="Text Box 69">
                <a:extLst>
                  <a:ext uri="{FF2B5EF4-FFF2-40B4-BE49-F238E27FC236}">
                    <a16:creationId xmlns:a16="http://schemas.microsoft.com/office/drawing/2014/main" id="{5BD5457E-372F-DD4A-AFCF-CADD0BFE81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26032" name="Text Box 70">
              <a:extLst>
                <a:ext uri="{FF2B5EF4-FFF2-40B4-BE49-F238E27FC236}">
                  <a16:creationId xmlns:a16="http://schemas.microsoft.com/office/drawing/2014/main" id="{4D833D24-629A-E142-9DB9-F45FBC6D90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25954" name="Text Box 71">
            <a:extLst>
              <a:ext uri="{FF2B5EF4-FFF2-40B4-BE49-F238E27FC236}">
                <a16:creationId xmlns:a16="http://schemas.microsoft.com/office/drawing/2014/main" id="{582948F7-15EF-C14B-A568-90883FB9F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21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5955" name="Group 72">
            <a:extLst>
              <a:ext uri="{FF2B5EF4-FFF2-40B4-BE49-F238E27FC236}">
                <a16:creationId xmlns:a16="http://schemas.microsoft.com/office/drawing/2014/main" id="{CF38466C-A221-2444-94F4-85B1D06CF17E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25979" name="Rectangle 73">
              <a:extLst>
                <a:ext uri="{FF2B5EF4-FFF2-40B4-BE49-F238E27FC236}">
                  <a16:creationId xmlns:a16="http://schemas.microsoft.com/office/drawing/2014/main" id="{5F4DEE59-9BFF-1740-A778-07357A444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25980" name="Group 74">
              <a:extLst>
                <a:ext uri="{FF2B5EF4-FFF2-40B4-BE49-F238E27FC236}">
                  <a16:creationId xmlns:a16="http://schemas.microsoft.com/office/drawing/2014/main" id="{583E890B-3745-224A-B5EF-1D37692073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25983" name="Rectangle 75">
                <a:extLst>
                  <a:ext uri="{FF2B5EF4-FFF2-40B4-BE49-F238E27FC236}">
                    <a16:creationId xmlns:a16="http://schemas.microsoft.com/office/drawing/2014/main" id="{65F711AF-993A-0A48-8FD1-E70ACE99D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25984" name="Group 76">
                <a:extLst>
                  <a:ext uri="{FF2B5EF4-FFF2-40B4-BE49-F238E27FC236}">
                    <a16:creationId xmlns:a16="http://schemas.microsoft.com/office/drawing/2014/main" id="{475CBBD2-8B3E-8F45-83AD-C139325400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25987" name="Group 77">
                  <a:extLst>
                    <a:ext uri="{FF2B5EF4-FFF2-40B4-BE49-F238E27FC236}">
                      <a16:creationId xmlns:a16="http://schemas.microsoft.com/office/drawing/2014/main" id="{A80F903F-80A9-B54E-AB91-C3AEDB48E9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25992" name="Line 78">
                    <a:extLst>
                      <a:ext uri="{FF2B5EF4-FFF2-40B4-BE49-F238E27FC236}">
                        <a16:creationId xmlns:a16="http://schemas.microsoft.com/office/drawing/2014/main" id="{9C817E93-E80F-A14B-BF33-31BA63E46FD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993" name="Line 79">
                    <a:extLst>
                      <a:ext uri="{FF2B5EF4-FFF2-40B4-BE49-F238E27FC236}">
                        <a16:creationId xmlns:a16="http://schemas.microsoft.com/office/drawing/2014/main" id="{31425416-EAD6-7B40-8A1C-CFBAC5F010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994" name="Line 80">
                    <a:extLst>
                      <a:ext uri="{FF2B5EF4-FFF2-40B4-BE49-F238E27FC236}">
                        <a16:creationId xmlns:a16="http://schemas.microsoft.com/office/drawing/2014/main" id="{B23B71AB-2DC0-3D4C-8458-8B5F3F5D46F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995" name="Line 81">
                    <a:extLst>
                      <a:ext uri="{FF2B5EF4-FFF2-40B4-BE49-F238E27FC236}">
                        <a16:creationId xmlns:a16="http://schemas.microsoft.com/office/drawing/2014/main" id="{B214076E-DF55-EF4E-92B5-2A51BB828A1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996" name="Line 82">
                    <a:extLst>
                      <a:ext uri="{FF2B5EF4-FFF2-40B4-BE49-F238E27FC236}">
                        <a16:creationId xmlns:a16="http://schemas.microsoft.com/office/drawing/2014/main" id="{A8720F40-067E-CF4A-A0B8-2242E2EDC02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997" name="Line 83">
                    <a:extLst>
                      <a:ext uri="{FF2B5EF4-FFF2-40B4-BE49-F238E27FC236}">
                        <a16:creationId xmlns:a16="http://schemas.microsoft.com/office/drawing/2014/main" id="{14BBD2AF-2121-E046-A0BA-0DEB730F8CB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998" name="Line 84">
                    <a:extLst>
                      <a:ext uri="{FF2B5EF4-FFF2-40B4-BE49-F238E27FC236}">
                        <a16:creationId xmlns:a16="http://schemas.microsoft.com/office/drawing/2014/main" id="{CE496F72-C86D-1645-8858-BB8F4F39D32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25988" name="Text Box 85">
                  <a:extLst>
                    <a:ext uri="{FF2B5EF4-FFF2-40B4-BE49-F238E27FC236}">
                      <a16:creationId xmlns:a16="http://schemas.microsoft.com/office/drawing/2014/main" id="{10C5FA5D-B86D-8E4B-9B17-934E75ED7CB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25989" name="Text Box 86">
                  <a:extLst>
                    <a:ext uri="{FF2B5EF4-FFF2-40B4-BE49-F238E27FC236}">
                      <a16:creationId xmlns:a16="http://schemas.microsoft.com/office/drawing/2014/main" id="{8631D398-67A7-A548-91A3-6AD39487AA9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25990" name="Text Box 87">
                  <a:extLst>
                    <a:ext uri="{FF2B5EF4-FFF2-40B4-BE49-F238E27FC236}">
                      <a16:creationId xmlns:a16="http://schemas.microsoft.com/office/drawing/2014/main" id="{E1F69888-A5C9-7647-BC96-88D57EC0AFF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25991" name="Text Box 88">
                  <a:extLst>
                    <a:ext uri="{FF2B5EF4-FFF2-40B4-BE49-F238E27FC236}">
                      <a16:creationId xmlns:a16="http://schemas.microsoft.com/office/drawing/2014/main" id="{F902E226-94D7-DF49-ACD3-C85EB6700A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25985" name="Line 89">
                <a:extLst>
                  <a:ext uri="{FF2B5EF4-FFF2-40B4-BE49-F238E27FC236}">
                    <a16:creationId xmlns:a16="http://schemas.microsoft.com/office/drawing/2014/main" id="{B048D253-A31E-BC4A-9326-DA8999E0C3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5986" name="Text Box 90">
                <a:extLst>
                  <a:ext uri="{FF2B5EF4-FFF2-40B4-BE49-F238E27FC236}">
                    <a16:creationId xmlns:a16="http://schemas.microsoft.com/office/drawing/2014/main" id="{0F108441-C8D1-6047-9661-A8F89315B4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25981" name="Text Box 91">
              <a:extLst>
                <a:ext uri="{FF2B5EF4-FFF2-40B4-BE49-F238E27FC236}">
                  <a16:creationId xmlns:a16="http://schemas.microsoft.com/office/drawing/2014/main" id="{34CE2B2C-AE35-9542-A679-EE88DC6446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5982" name="Text Box 92">
              <a:extLst>
                <a:ext uri="{FF2B5EF4-FFF2-40B4-BE49-F238E27FC236}">
                  <a16:creationId xmlns:a16="http://schemas.microsoft.com/office/drawing/2014/main" id="{DC57CFD8-AEAE-9044-8AC2-D25BDAE6E9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5956" name="Text Box 93">
            <a:extLst>
              <a:ext uri="{FF2B5EF4-FFF2-40B4-BE49-F238E27FC236}">
                <a16:creationId xmlns:a16="http://schemas.microsoft.com/office/drawing/2014/main" id="{C383B164-F0E5-E143-A9EC-5CB317455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53355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5957" name="Group 94">
            <a:extLst>
              <a:ext uri="{FF2B5EF4-FFF2-40B4-BE49-F238E27FC236}">
                <a16:creationId xmlns:a16="http://schemas.microsoft.com/office/drawing/2014/main" id="{C161FFAF-0B21-2447-8072-3B8E6C45838E}"/>
              </a:ext>
            </a:extLst>
          </p:cNvPr>
          <p:cNvGrpSpPr>
            <a:grpSpLocks/>
          </p:cNvGrpSpPr>
          <p:nvPr/>
        </p:nvGrpSpPr>
        <p:grpSpPr bwMode="auto">
          <a:xfrm>
            <a:off x="2403475" y="4556125"/>
            <a:ext cx="763588" cy="396875"/>
            <a:chOff x="1441" y="3261"/>
            <a:chExt cx="481" cy="250"/>
          </a:xfrm>
        </p:grpSpPr>
        <p:sp>
          <p:nvSpPr>
            <p:cNvPr id="125977" name="Line 95">
              <a:extLst>
                <a:ext uri="{FF2B5EF4-FFF2-40B4-BE49-F238E27FC236}">
                  <a16:creationId xmlns:a16="http://schemas.microsoft.com/office/drawing/2014/main" id="{6FF0647F-4CBE-0F4E-8738-1C56470794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978" name="Text Box 96">
              <a:extLst>
                <a:ext uri="{FF2B5EF4-FFF2-40B4-BE49-F238E27FC236}">
                  <a16:creationId xmlns:a16="http://schemas.microsoft.com/office/drawing/2014/main" id="{FA44BA0A-D328-AC4E-A6F8-891762A1E2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25958" name="Text Box 100">
            <a:extLst>
              <a:ext uri="{FF2B5EF4-FFF2-40B4-BE49-F238E27FC236}">
                <a16:creationId xmlns:a16="http://schemas.microsoft.com/office/drawing/2014/main" id="{077FEAEC-7B24-E947-A178-3119D7A63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0" y="500062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5959" name="Group 101">
            <a:extLst>
              <a:ext uri="{FF2B5EF4-FFF2-40B4-BE49-F238E27FC236}">
                <a16:creationId xmlns:a16="http://schemas.microsoft.com/office/drawing/2014/main" id="{3B2E4BC1-86E8-9544-B8C1-4061E58C2E80}"/>
              </a:ext>
            </a:extLst>
          </p:cNvPr>
          <p:cNvGrpSpPr>
            <a:grpSpLocks/>
          </p:cNvGrpSpPr>
          <p:nvPr/>
        </p:nvGrpSpPr>
        <p:grpSpPr bwMode="auto">
          <a:xfrm>
            <a:off x="6316663" y="2116138"/>
            <a:ext cx="1217612" cy="477837"/>
            <a:chOff x="2767" y="2166"/>
            <a:chExt cx="767" cy="301"/>
          </a:xfrm>
        </p:grpSpPr>
        <p:sp>
          <p:nvSpPr>
            <p:cNvPr id="125975" name="Line 102">
              <a:extLst>
                <a:ext uri="{FF2B5EF4-FFF2-40B4-BE49-F238E27FC236}">
                  <a16:creationId xmlns:a16="http://schemas.microsoft.com/office/drawing/2014/main" id="{3B815CAF-164B-7648-8A91-43964368B7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976" name="Text Box 103">
              <a:extLst>
                <a:ext uri="{FF2B5EF4-FFF2-40B4-BE49-F238E27FC236}">
                  <a16:creationId xmlns:a16="http://schemas.microsoft.com/office/drawing/2014/main" id="{AB5811D6-5770-774D-9418-713D509503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7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p=NULL</a:t>
              </a:r>
            </a:p>
          </p:txBody>
        </p:sp>
      </p:grpSp>
      <p:grpSp>
        <p:nvGrpSpPr>
          <p:cNvPr id="125960" name="组合 100">
            <a:extLst>
              <a:ext uri="{FF2B5EF4-FFF2-40B4-BE49-F238E27FC236}">
                <a16:creationId xmlns:a16="http://schemas.microsoft.com/office/drawing/2014/main" id="{20A6B598-F1C9-D846-ACEC-41A9EB658936}"/>
              </a:ext>
            </a:extLst>
          </p:cNvPr>
          <p:cNvGrpSpPr>
            <a:grpSpLocks/>
          </p:cNvGrpSpPr>
          <p:nvPr/>
        </p:nvGrpSpPr>
        <p:grpSpPr bwMode="auto">
          <a:xfrm>
            <a:off x="6097588" y="4008438"/>
            <a:ext cx="1300162" cy="1938337"/>
            <a:chOff x="7393436" y="4013469"/>
            <a:chExt cx="1300163" cy="1938338"/>
          </a:xfrm>
        </p:grpSpPr>
        <p:sp>
          <p:nvSpPr>
            <p:cNvPr id="125961" name="Oval 5">
              <a:extLst>
                <a:ext uri="{FF2B5EF4-FFF2-40B4-BE49-F238E27FC236}">
                  <a16:creationId xmlns:a16="http://schemas.microsoft.com/office/drawing/2014/main" id="{92438CB0-CFBE-8E45-AE23-10F6E2E03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5962" name="Oval 6">
              <a:extLst>
                <a:ext uri="{FF2B5EF4-FFF2-40B4-BE49-F238E27FC236}">
                  <a16:creationId xmlns:a16="http://schemas.microsoft.com/office/drawing/2014/main" id="{725B4B6E-1565-EA41-9DEB-FD78595CC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25400">
              <a:solidFill>
                <a:srgbClr val="7030A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5963" name="Oval 7">
              <a:extLst>
                <a:ext uri="{FF2B5EF4-FFF2-40B4-BE49-F238E27FC236}">
                  <a16:creationId xmlns:a16="http://schemas.microsoft.com/office/drawing/2014/main" id="{DD7FE385-0472-3D40-9460-19CE6CBD3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5964" name="Oval 8">
              <a:extLst>
                <a:ext uri="{FF2B5EF4-FFF2-40B4-BE49-F238E27FC236}">
                  <a16:creationId xmlns:a16="http://schemas.microsoft.com/office/drawing/2014/main" id="{E4FCF5B9-D188-AF44-9BCE-66882BD12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5965" name="Oval 9">
              <a:extLst>
                <a:ext uri="{FF2B5EF4-FFF2-40B4-BE49-F238E27FC236}">
                  <a16:creationId xmlns:a16="http://schemas.microsoft.com/office/drawing/2014/main" id="{0DBF98DE-1E1E-CE43-9021-01404AC11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5966" name="Oval 10">
              <a:extLst>
                <a:ext uri="{FF2B5EF4-FFF2-40B4-BE49-F238E27FC236}">
                  <a16:creationId xmlns:a16="http://schemas.microsoft.com/office/drawing/2014/main" id="{7F8F6CD3-F11E-374F-9CC1-2899E0854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5967" name="Line 11">
              <a:extLst>
                <a:ext uri="{FF2B5EF4-FFF2-40B4-BE49-F238E27FC236}">
                  <a16:creationId xmlns:a16="http://schemas.microsoft.com/office/drawing/2014/main" id="{472DC1E9-6C19-2843-B1FE-703FDC0DE7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968" name="Line 12">
              <a:extLst>
                <a:ext uri="{FF2B5EF4-FFF2-40B4-BE49-F238E27FC236}">
                  <a16:creationId xmlns:a16="http://schemas.microsoft.com/office/drawing/2014/main" id="{2079C471-07A7-F448-8C37-7232B9F8E4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969" name="Line 13">
              <a:extLst>
                <a:ext uri="{FF2B5EF4-FFF2-40B4-BE49-F238E27FC236}">
                  <a16:creationId xmlns:a16="http://schemas.microsoft.com/office/drawing/2014/main" id="{36626E07-CC85-114E-A190-0CC333F5ED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970" name="Line 14">
              <a:extLst>
                <a:ext uri="{FF2B5EF4-FFF2-40B4-BE49-F238E27FC236}">
                  <a16:creationId xmlns:a16="http://schemas.microsoft.com/office/drawing/2014/main" id="{82292114-C023-B741-AC17-B3D673E6FA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971" name="Line 15">
              <a:extLst>
                <a:ext uri="{FF2B5EF4-FFF2-40B4-BE49-F238E27FC236}">
                  <a16:creationId xmlns:a16="http://schemas.microsoft.com/office/drawing/2014/main" id="{4F04AD16-C930-3044-B41F-F4BB5AC5D2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972" name="Line 16">
              <a:extLst>
                <a:ext uri="{FF2B5EF4-FFF2-40B4-BE49-F238E27FC236}">
                  <a16:creationId xmlns:a16="http://schemas.microsoft.com/office/drawing/2014/main" id="{41782285-D0D1-584D-BE14-FB878B978E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973" name="Line 17">
              <a:extLst>
                <a:ext uri="{FF2B5EF4-FFF2-40B4-BE49-F238E27FC236}">
                  <a16:creationId xmlns:a16="http://schemas.microsoft.com/office/drawing/2014/main" id="{654F98F2-1138-2247-91B0-54A0BEAD88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974" name="Line 18">
              <a:extLst>
                <a:ext uri="{FF2B5EF4-FFF2-40B4-BE49-F238E27FC236}">
                  <a16:creationId xmlns:a16="http://schemas.microsoft.com/office/drawing/2014/main" id="{77D50EAD-7B20-464E-9E69-6C00FEF5A4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6991617-609F-E04E-8BCA-D09EDEB03A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45481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77" name="Group 2">
            <a:extLst>
              <a:ext uri="{FF2B5EF4-FFF2-40B4-BE49-F238E27FC236}">
                <a16:creationId xmlns:a16="http://schemas.microsoft.com/office/drawing/2014/main" id="{E5137565-80E9-3F47-B9F7-24D5B9BC180D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27024" name="Rectangle 3">
              <a:extLst>
                <a:ext uri="{FF2B5EF4-FFF2-40B4-BE49-F238E27FC236}">
                  <a16:creationId xmlns:a16="http://schemas.microsoft.com/office/drawing/2014/main" id="{D832F414-C186-1B40-9952-2C21FEC02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27025" name="Line 4">
              <a:extLst>
                <a:ext uri="{FF2B5EF4-FFF2-40B4-BE49-F238E27FC236}">
                  <a16:creationId xmlns:a16="http://schemas.microsoft.com/office/drawing/2014/main" id="{FE782C0C-EDCB-B745-B6FE-3DD72C5817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7026" name="Line 5">
              <a:extLst>
                <a:ext uri="{FF2B5EF4-FFF2-40B4-BE49-F238E27FC236}">
                  <a16:creationId xmlns:a16="http://schemas.microsoft.com/office/drawing/2014/main" id="{38F4761E-4056-8C4B-A424-AD4801C95B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7027" name="Line 6">
              <a:extLst>
                <a:ext uri="{FF2B5EF4-FFF2-40B4-BE49-F238E27FC236}">
                  <a16:creationId xmlns:a16="http://schemas.microsoft.com/office/drawing/2014/main" id="{9F7BF5A9-3537-8C4E-8564-FE0E338CC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7028" name="Line 7">
              <a:extLst>
                <a:ext uri="{FF2B5EF4-FFF2-40B4-BE49-F238E27FC236}">
                  <a16:creationId xmlns:a16="http://schemas.microsoft.com/office/drawing/2014/main" id="{3C8C970C-92F2-1349-8D3A-EEC0DEF21E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7029" name="Text Box 8">
              <a:extLst>
                <a:ext uri="{FF2B5EF4-FFF2-40B4-BE49-F238E27FC236}">
                  <a16:creationId xmlns:a16="http://schemas.microsoft.com/office/drawing/2014/main" id="{C8BAE768-7F92-704C-81A1-AEAF56757C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7030" name="Text Box 9">
              <a:extLst>
                <a:ext uri="{FF2B5EF4-FFF2-40B4-BE49-F238E27FC236}">
                  <a16:creationId xmlns:a16="http://schemas.microsoft.com/office/drawing/2014/main" id="{341BA226-A66A-7E46-B1FF-A93317A6AA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7031" name="Text Box 10">
              <a:extLst>
                <a:ext uri="{FF2B5EF4-FFF2-40B4-BE49-F238E27FC236}">
                  <a16:creationId xmlns:a16="http://schemas.microsoft.com/office/drawing/2014/main" id="{79CE2A8D-03FA-C045-85E7-7CF1ABD740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7032" name="Text Box 11">
              <a:extLst>
                <a:ext uri="{FF2B5EF4-FFF2-40B4-BE49-F238E27FC236}">
                  <a16:creationId xmlns:a16="http://schemas.microsoft.com/office/drawing/2014/main" id="{42E7CC51-7A68-034A-A48C-AF5AFB7369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7033" name="Text Box 12">
              <a:extLst>
                <a:ext uri="{FF2B5EF4-FFF2-40B4-BE49-F238E27FC236}">
                  <a16:creationId xmlns:a16="http://schemas.microsoft.com/office/drawing/2014/main" id="{BD1F8BA9-DE6A-7742-8973-9FA14DC5E5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27034" name="Text Box 13">
              <a:extLst>
                <a:ext uri="{FF2B5EF4-FFF2-40B4-BE49-F238E27FC236}">
                  <a16:creationId xmlns:a16="http://schemas.microsoft.com/office/drawing/2014/main" id="{BD6D06F0-E0AC-DF4A-A7CA-52B0CD64C6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27035" name="Group 14">
              <a:extLst>
                <a:ext uri="{FF2B5EF4-FFF2-40B4-BE49-F238E27FC236}">
                  <a16:creationId xmlns:a16="http://schemas.microsoft.com/office/drawing/2014/main" id="{5CB71D7B-B75A-734B-AF10-0FE9CBCA3F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27090" name="Rectangle 15">
                <a:extLst>
                  <a:ext uri="{FF2B5EF4-FFF2-40B4-BE49-F238E27FC236}">
                    <a16:creationId xmlns:a16="http://schemas.microsoft.com/office/drawing/2014/main" id="{CC7E4271-16B5-1940-92F2-860100B9B6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7091" name="Line 16">
                <a:extLst>
                  <a:ext uri="{FF2B5EF4-FFF2-40B4-BE49-F238E27FC236}">
                    <a16:creationId xmlns:a16="http://schemas.microsoft.com/office/drawing/2014/main" id="{9F3B0E5F-70E2-C94A-93B7-D96BA30DA4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7036" name="Group 17">
              <a:extLst>
                <a:ext uri="{FF2B5EF4-FFF2-40B4-BE49-F238E27FC236}">
                  <a16:creationId xmlns:a16="http://schemas.microsoft.com/office/drawing/2014/main" id="{6D9946ED-6BAF-8E46-B350-6285F792B5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27088" name="Rectangle 18">
                <a:extLst>
                  <a:ext uri="{FF2B5EF4-FFF2-40B4-BE49-F238E27FC236}">
                    <a16:creationId xmlns:a16="http://schemas.microsoft.com/office/drawing/2014/main" id="{C42ED906-2F7B-3F48-BBBC-72752D7C72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7089" name="Line 19">
                <a:extLst>
                  <a:ext uri="{FF2B5EF4-FFF2-40B4-BE49-F238E27FC236}">
                    <a16:creationId xmlns:a16="http://schemas.microsoft.com/office/drawing/2014/main" id="{C5826010-B596-6F4C-B3F4-C6BF5BA6E0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7037" name="Group 20">
              <a:extLst>
                <a:ext uri="{FF2B5EF4-FFF2-40B4-BE49-F238E27FC236}">
                  <a16:creationId xmlns:a16="http://schemas.microsoft.com/office/drawing/2014/main" id="{510488F5-391E-7043-83B1-8FD5E809A1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27084" name="Group 21">
                <a:extLst>
                  <a:ext uri="{FF2B5EF4-FFF2-40B4-BE49-F238E27FC236}">
                    <a16:creationId xmlns:a16="http://schemas.microsoft.com/office/drawing/2014/main" id="{9105299A-6E19-B244-A974-BB6AB52FF2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7086" name="Rectangle 22">
                  <a:extLst>
                    <a:ext uri="{FF2B5EF4-FFF2-40B4-BE49-F238E27FC236}">
                      <a16:creationId xmlns:a16="http://schemas.microsoft.com/office/drawing/2014/main" id="{EDDF259A-2A09-614B-B2F9-9C87DA7ACD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7087" name="Line 23">
                  <a:extLst>
                    <a:ext uri="{FF2B5EF4-FFF2-40B4-BE49-F238E27FC236}">
                      <a16:creationId xmlns:a16="http://schemas.microsoft.com/office/drawing/2014/main" id="{9BDB4E69-CE82-2C4F-BDC4-CD0AF1446C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7085" name="Line 24">
                <a:extLst>
                  <a:ext uri="{FF2B5EF4-FFF2-40B4-BE49-F238E27FC236}">
                    <a16:creationId xmlns:a16="http://schemas.microsoft.com/office/drawing/2014/main" id="{620120BF-937D-224B-BADC-7C1C1788B3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7038" name="Group 25">
              <a:extLst>
                <a:ext uri="{FF2B5EF4-FFF2-40B4-BE49-F238E27FC236}">
                  <a16:creationId xmlns:a16="http://schemas.microsoft.com/office/drawing/2014/main" id="{557C5BA8-DF99-EC45-9391-9CD5A779C6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27080" name="Group 26">
                <a:extLst>
                  <a:ext uri="{FF2B5EF4-FFF2-40B4-BE49-F238E27FC236}">
                    <a16:creationId xmlns:a16="http://schemas.microsoft.com/office/drawing/2014/main" id="{54ABF707-4AC1-644F-A05A-1831E16248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7082" name="Rectangle 27">
                  <a:extLst>
                    <a:ext uri="{FF2B5EF4-FFF2-40B4-BE49-F238E27FC236}">
                      <a16:creationId xmlns:a16="http://schemas.microsoft.com/office/drawing/2014/main" id="{E8A60088-C68C-8841-B0C8-6FBF17B4F4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27083" name="Line 28">
                  <a:extLst>
                    <a:ext uri="{FF2B5EF4-FFF2-40B4-BE49-F238E27FC236}">
                      <a16:creationId xmlns:a16="http://schemas.microsoft.com/office/drawing/2014/main" id="{F4773EF5-7BC4-7D40-89C0-82210FFB1D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7081" name="Line 29">
                <a:extLst>
                  <a:ext uri="{FF2B5EF4-FFF2-40B4-BE49-F238E27FC236}">
                    <a16:creationId xmlns:a16="http://schemas.microsoft.com/office/drawing/2014/main" id="{36F9ADA3-8586-B34B-983E-596DB5495C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7039" name="Line 30">
              <a:extLst>
                <a:ext uri="{FF2B5EF4-FFF2-40B4-BE49-F238E27FC236}">
                  <a16:creationId xmlns:a16="http://schemas.microsoft.com/office/drawing/2014/main" id="{66CB82C1-70A4-0F42-AF2E-67F21FCE91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7040" name="Line 31">
              <a:extLst>
                <a:ext uri="{FF2B5EF4-FFF2-40B4-BE49-F238E27FC236}">
                  <a16:creationId xmlns:a16="http://schemas.microsoft.com/office/drawing/2014/main" id="{F7E22A83-E640-194D-92E5-4EAAB2003C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7041" name="Text Box 32">
              <a:extLst>
                <a:ext uri="{FF2B5EF4-FFF2-40B4-BE49-F238E27FC236}">
                  <a16:creationId xmlns:a16="http://schemas.microsoft.com/office/drawing/2014/main" id="{9D3B528F-1D7A-1C41-B9B8-C430834ED6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7042" name="Text Box 33">
              <a:extLst>
                <a:ext uri="{FF2B5EF4-FFF2-40B4-BE49-F238E27FC236}">
                  <a16:creationId xmlns:a16="http://schemas.microsoft.com/office/drawing/2014/main" id="{69B38AF7-62B6-3E44-AE00-AED732D929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7043" name="Text Box 34">
              <a:extLst>
                <a:ext uri="{FF2B5EF4-FFF2-40B4-BE49-F238E27FC236}">
                  <a16:creationId xmlns:a16="http://schemas.microsoft.com/office/drawing/2014/main" id="{AF0F6A7C-F6CE-B849-8088-AF01FF8110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7044" name="Text Box 35">
              <a:extLst>
                <a:ext uri="{FF2B5EF4-FFF2-40B4-BE49-F238E27FC236}">
                  <a16:creationId xmlns:a16="http://schemas.microsoft.com/office/drawing/2014/main" id="{3E923848-40FA-8440-B0EE-B55C83A28B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27045" name="Text Box 36">
              <a:extLst>
                <a:ext uri="{FF2B5EF4-FFF2-40B4-BE49-F238E27FC236}">
                  <a16:creationId xmlns:a16="http://schemas.microsoft.com/office/drawing/2014/main" id="{1FB0A36F-FA1D-B744-99B6-A0FF3CD301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27046" name="Line 37">
              <a:extLst>
                <a:ext uri="{FF2B5EF4-FFF2-40B4-BE49-F238E27FC236}">
                  <a16:creationId xmlns:a16="http://schemas.microsoft.com/office/drawing/2014/main" id="{28233DE7-1BD3-4D47-99C8-26EF2FC9D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7047" name="Text Box 38">
              <a:extLst>
                <a:ext uri="{FF2B5EF4-FFF2-40B4-BE49-F238E27FC236}">
                  <a16:creationId xmlns:a16="http://schemas.microsoft.com/office/drawing/2014/main" id="{257EC7C7-BD46-E44E-BD71-06874179CC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7048" name="Text Box 39">
              <a:extLst>
                <a:ext uri="{FF2B5EF4-FFF2-40B4-BE49-F238E27FC236}">
                  <a16:creationId xmlns:a16="http://schemas.microsoft.com/office/drawing/2014/main" id="{0AB50850-6951-CB4B-A34D-7AA1712AD7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7049" name="Group 40">
              <a:extLst>
                <a:ext uri="{FF2B5EF4-FFF2-40B4-BE49-F238E27FC236}">
                  <a16:creationId xmlns:a16="http://schemas.microsoft.com/office/drawing/2014/main" id="{0E5D2091-0B76-254F-B425-55486FBA3A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27076" name="Group 41">
                <a:extLst>
                  <a:ext uri="{FF2B5EF4-FFF2-40B4-BE49-F238E27FC236}">
                    <a16:creationId xmlns:a16="http://schemas.microsoft.com/office/drawing/2014/main" id="{865DB0A7-7599-D149-B742-187F6CE0EE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7078" name="Rectangle 42">
                  <a:extLst>
                    <a:ext uri="{FF2B5EF4-FFF2-40B4-BE49-F238E27FC236}">
                      <a16:creationId xmlns:a16="http://schemas.microsoft.com/office/drawing/2014/main" id="{EDCA28F1-E0C7-1E48-94BA-5DEF989DD8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7079" name="Line 43">
                  <a:extLst>
                    <a:ext uri="{FF2B5EF4-FFF2-40B4-BE49-F238E27FC236}">
                      <a16:creationId xmlns:a16="http://schemas.microsoft.com/office/drawing/2014/main" id="{D8FB461F-A393-254D-8258-353722EE88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7077" name="Line 44">
                <a:extLst>
                  <a:ext uri="{FF2B5EF4-FFF2-40B4-BE49-F238E27FC236}">
                    <a16:creationId xmlns:a16="http://schemas.microsoft.com/office/drawing/2014/main" id="{55A26D72-603E-1B46-91E6-2DFD50619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7050" name="Group 45">
              <a:extLst>
                <a:ext uri="{FF2B5EF4-FFF2-40B4-BE49-F238E27FC236}">
                  <a16:creationId xmlns:a16="http://schemas.microsoft.com/office/drawing/2014/main" id="{5CDD1C06-3B01-F449-8466-9B9F98C968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27072" name="Group 46">
                <a:extLst>
                  <a:ext uri="{FF2B5EF4-FFF2-40B4-BE49-F238E27FC236}">
                    <a16:creationId xmlns:a16="http://schemas.microsoft.com/office/drawing/2014/main" id="{AB29D7B4-8F5B-894E-86AA-0B0820235D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7074" name="Rectangle 47">
                  <a:extLst>
                    <a:ext uri="{FF2B5EF4-FFF2-40B4-BE49-F238E27FC236}">
                      <a16:creationId xmlns:a16="http://schemas.microsoft.com/office/drawing/2014/main" id="{E684FA2C-6584-C748-BBC7-85914083E6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27075" name="Line 48">
                  <a:extLst>
                    <a:ext uri="{FF2B5EF4-FFF2-40B4-BE49-F238E27FC236}">
                      <a16:creationId xmlns:a16="http://schemas.microsoft.com/office/drawing/2014/main" id="{C58AE94A-4757-284D-B2AF-E0B91FFE7F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7073" name="Line 49">
                <a:extLst>
                  <a:ext uri="{FF2B5EF4-FFF2-40B4-BE49-F238E27FC236}">
                    <a16:creationId xmlns:a16="http://schemas.microsoft.com/office/drawing/2014/main" id="{074894D1-5507-EC40-80E9-A2075D9902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7051" name="Text Box 50">
              <a:extLst>
                <a:ext uri="{FF2B5EF4-FFF2-40B4-BE49-F238E27FC236}">
                  <a16:creationId xmlns:a16="http://schemas.microsoft.com/office/drawing/2014/main" id="{214627B3-E760-D341-8056-A20435C9E1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7052" name="Group 51">
              <a:extLst>
                <a:ext uri="{FF2B5EF4-FFF2-40B4-BE49-F238E27FC236}">
                  <a16:creationId xmlns:a16="http://schemas.microsoft.com/office/drawing/2014/main" id="{AFD51FAF-7D50-9F40-B662-D5B11D8041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27068" name="Group 52">
                <a:extLst>
                  <a:ext uri="{FF2B5EF4-FFF2-40B4-BE49-F238E27FC236}">
                    <a16:creationId xmlns:a16="http://schemas.microsoft.com/office/drawing/2014/main" id="{86DB1571-C659-E34A-B2F8-28F4B9444E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7070" name="Rectangle 53">
                  <a:extLst>
                    <a:ext uri="{FF2B5EF4-FFF2-40B4-BE49-F238E27FC236}">
                      <a16:creationId xmlns:a16="http://schemas.microsoft.com/office/drawing/2014/main" id="{7BC1CCB0-1990-9949-A118-9FF68A5AFC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7071" name="Line 54">
                  <a:extLst>
                    <a:ext uri="{FF2B5EF4-FFF2-40B4-BE49-F238E27FC236}">
                      <a16:creationId xmlns:a16="http://schemas.microsoft.com/office/drawing/2014/main" id="{52D195E1-C094-F741-BD25-EDE705EAFF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7069" name="Line 55">
                <a:extLst>
                  <a:ext uri="{FF2B5EF4-FFF2-40B4-BE49-F238E27FC236}">
                    <a16:creationId xmlns:a16="http://schemas.microsoft.com/office/drawing/2014/main" id="{A6939385-025C-274E-AD78-CED73AF48E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7053" name="Group 56">
              <a:extLst>
                <a:ext uri="{FF2B5EF4-FFF2-40B4-BE49-F238E27FC236}">
                  <a16:creationId xmlns:a16="http://schemas.microsoft.com/office/drawing/2014/main" id="{7A563CCB-5BA4-E946-8D0C-07F09B62D6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27064" name="Group 57">
                <a:extLst>
                  <a:ext uri="{FF2B5EF4-FFF2-40B4-BE49-F238E27FC236}">
                    <a16:creationId xmlns:a16="http://schemas.microsoft.com/office/drawing/2014/main" id="{B8EBD6A0-FE57-574C-841A-2F0137C65F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7066" name="Rectangle 58">
                  <a:extLst>
                    <a:ext uri="{FF2B5EF4-FFF2-40B4-BE49-F238E27FC236}">
                      <a16:creationId xmlns:a16="http://schemas.microsoft.com/office/drawing/2014/main" id="{A9311D0B-64B4-134C-83FA-F446E708B9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7067" name="Line 59">
                  <a:extLst>
                    <a:ext uri="{FF2B5EF4-FFF2-40B4-BE49-F238E27FC236}">
                      <a16:creationId xmlns:a16="http://schemas.microsoft.com/office/drawing/2014/main" id="{28690ED6-C838-9542-8B63-DE01590270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7065" name="Line 60">
                <a:extLst>
                  <a:ext uri="{FF2B5EF4-FFF2-40B4-BE49-F238E27FC236}">
                    <a16:creationId xmlns:a16="http://schemas.microsoft.com/office/drawing/2014/main" id="{58F17149-3E63-214D-BC53-FC4DFE3607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7054" name="Line 61">
              <a:extLst>
                <a:ext uri="{FF2B5EF4-FFF2-40B4-BE49-F238E27FC236}">
                  <a16:creationId xmlns:a16="http://schemas.microsoft.com/office/drawing/2014/main" id="{10DFE38E-A887-FC42-9659-4EB71F03D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7055" name="Text Box 62">
              <a:extLst>
                <a:ext uri="{FF2B5EF4-FFF2-40B4-BE49-F238E27FC236}">
                  <a16:creationId xmlns:a16="http://schemas.microsoft.com/office/drawing/2014/main" id="{5EB5EBFA-FBE3-D04C-B21C-125BE62E69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27056" name="Group 63">
              <a:extLst>
                <a:ext uri="{FF2B5EF4-FFF2-40B4-BE49-F238E27FC236}">
                  <a16:creationId xmlns:a16="http://schemas.microsoft.com/office/drawing/2014/main" id="{E323C286-9401-014F-9540-1CCA248AF5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27058" name="Text Box 64">
                <a:extLst>
                  <a:ext uri="{FF2B5EF4-FFF2-40B4-BE49-F238E27FC236}">
                    <a16:creationId xmlns:a16="http://schemas.microsoft.com/office/drawing/2014/main" id="{431C535E-FCA4-5841-B599-E940764875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27059" name="Text Box 65">
                <a:extLst>
                  <a:ext uri="{FF2B5EF4-FFF2-40B4-BE49-F238E27FC236}">
                    <a16:creationId xmlns:a16="http://schemas.microsoft.com/office/drawing/2014/main" id="{C5424B7D-CB1A-6846-8C14-884EE59A1B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27060" name="Text Box 66">
                <a:extLst>
                  <a:ext uri="{FF2B5EF4-FFF2-40B4-BE49-F238E27FC236}">
                    <a16:creationId xmlns:a16="http://schemas.microsoft.com/office/drawing/2014/main" id="{4E195C3B-57DA-B24D-B01D-C12C767A8C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27061" name="Text Box 67">
                <a:extLst>
                  <a:ext uri="{FF2B5EF4-FFF2-40B4-BE49-F238E27FC236}">
                    <a16:creationId xmlns:a16="http://schemas.microsoft.com/office/drawing/2014/main" id="{2259448A-E78E-D240-8FD2-5DCD4BB560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27062" name="Text Box 68">
                <a:extLst>
                  <a:ext uri="{FF2B5EF4-FFF2-40B4-BE49-F238E27FC236}">
                    <a16:creationId xmlns:a16="http://schemas.microsoft.com/office/drawing/2014/main" id="{92D3339B-03F2-6840-9621-63FB781740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27063" name="Text Box 69">
                <a:extLst>
                  <a:ext uri="{FF2B5EF4-FFF2-40B4-BE49-F238E27FC236}">
                    <a16:creationId xmlns:a16="http://schemas.microsoft.com/office/drawing/2014/main" id="{EC87E77B-C155-8145-8FEC-68D44144CD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27057" name="Text Box 70">
              <a:extLst>
                <a:ext uri="{FF2B5EF4-FFF2-40B4-BE49-F238E27FC236}">
                  <a16:creationId xmlns:a16="http://schemas.microsoft.com/office/drawing/2014/main" id="{2A7C8942-677A-D240-8786-03E48F9374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42407" name="Text Box 71">
            <a:extLst>
              <a:ext uri="{FF2B5EF4-FFF2-40B4-BE49-F238E27FC236}">
                <a16:creationId xmlns:a16="http://schemas.microsoft.com/office/drawing/2014/main" id="{AEB5F42B-8FC1-3940-A871-5484838A7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533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6   1   3   2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6979" name="Group 72">
            <a:extLst>
              <a:ext uri="{FF2B5EF4-FFF2-40B4-BE49-F238E27FC236}">
                <a16:creationId xmlns:a16="http://schemas.microsoft.com/office/drawing/2014/main" id="{5FDFBA21-8781-1746-873A-0998971AF989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27004" name="Rectangle 73">
              <a:extLst>
                <a:ext uri="{FF2B5EF4-FFF2-40B4-BE49-F238E27FC236}">
                  <a16:creationId xmlns:a16="http://schemas.microsoft.com/office/drawing/2014/main" id="{50C2BB45-A942-2445-B0B1-89A4505E5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27005" name="Group 74">
              <a:extLst>
                <a:ext uri="{FF2B5EF4-FFF2-40B4-BE49-F238E27FC236}">
                  <a16:creationId xmlns:a16="http://schemas.microsoft.com/office/drawing/2014/main" id="{3CA606C3-2D63-794C-B3F7-907FF1D3A2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27008" name="Rectangle 75">
                <a:extLst>
                  <a:ext uri="{FF2B5EF4-FFF2-40B4-BE49-F238E27FC236}">
                    <a16:creationId xmlns:a16="http://schemas.microsoft.com/office/drawing/2014/main" id="{44239513-7AEB-F845-9BC3-675725E7C7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27009" name="Group 76">
                <a:extLst>
                  <a:ext uri="{FF2B5EF4-FFF2-40B4-BE49-F238E27FC236}">
                    <a16:creationId xmlns:a16="http://schemas.microsoft.com/office/drawing/2014/main" id="{5CB81111-BDA8-804D-925B-145282B527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27012" name="Group 77">
                  <a:extLst>
                    <a:ext uri="{FF2B5EF4-FFF2-40B4-BE49-F238E27FC236}">
                      <a16:creationId xmlns:a16="http://schemas.microsoft.com/office/drawing/2014/main" id="{B2E6785C-0720-0844-9E38-26915E6D6D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27017" name="Line 78">
                    <a:extLst>
                      <a:ext uri="{FF2B5EF4-FFF2-40B4-BE49-F238E27FC236}">
                        <a16:creationId xmlns:a16="http://schemas.microsoft.com/office/drawing/2014/main" id="{84882E56-EABF-6E47-AC82-6D10DFC19B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018" name="Line 79">
                    <a:extLst>
                      <a:ext uri="{FF2B5EF4-FFF2-40B4-BE49-F238E27FC236}">
                        <a16:creationId xmlns:a16="http://schemas.microsoft.com/office/drawing/2014/main" id="{EDDFC953-D510-0D42-943D-8F57D82573A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019" name="Line 80">
                    <a:extLst>
                      <a:ext uri="{FF2B5EF4-FFF2-40B4-BE49-F238E27FC236}">
                        <a16:creationId xmlns:a16="http://schemas.microsoft.com/office/drawing/2014/main" id="{60D342CB-1335-F34C-8CE5-B709D455BA4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020" name="Line 81">
                    <a:extLst>
                      <a:ext uri="{FF2B5EF4-FFF2-40B4-BE49-F238E27FC236}">
                        <a16:creationId xmlns:a16="http://schemas.microsoft.com/office/drawing/2014/main" id="{7EFDE3B2-589B-A44E-AF80-FF70B6C6F62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021" name="Line 82">
                    <a:extLst>
                      <a:ext uri="{FF2B5EF4-FFF2-40B4-BE49-F238E27FC236}">
                        <a16:creationId xmlns:a16="http://schemas.microsoft.com/office/drawing/2014/main" id="{33CADFAC-7DC6-9745-8034-67636B13BCB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022" name="Line 83">
                    <a:extLst>
                      <a:ext uri="{FF2B5EF4-FFF2-40B4-BE49-F238E27FC236}">
                        <a16:creationId xmlns:a16="http://schemas.microsoft.com/office/drawing/2014/main" id="{3C64C7B3-8E77-0743-AA67-FDC1652CCC5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023" name="Line 84">
                    <a:extLst>
                      <a:ext uri="{FF2B5EF4-FFF2-40B4-BE49-F238E27FC236}">
                        <a16:creationId xmlns:a16="http://schemas.microsoft.com/office/drawing/2014/main" id="{23B53FC6-EBF6-9A45-BAEE-55394D2BB23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27013" name="Text Box 85">
                  <a:extLst>
                    <a:ext uri="{FF2B5EF4-FFF2-40B4-BE49-F238E27FC236}">
                      <a16:creationId xmlns:a16="http://schemas.microsoft.com/office/drawing/2014/main" id="{65F04457-BE5E-6044-9AF4-BF63E737667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27014" name="Text Box 86">
                  <a:extLst>
                    <a:ext uri="{FF2B5EF4-FFF2-40B4-BE49-F238E27FC236}">
                      <a16:creationId xmlns:a16="http://schemas.microsoft.com/office/drawing/2014/main" id="{5E63E0ED-8A5A-164B-8F65-5478014E679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27015" name="Text Box 87">
                  <a:extLst>
                    <a:ext uri="{FF2B5EF4-FFF2-40B4-BE49-F238E27FC236}">
                      <a16:creationId xmlns:a16="http://schemas.microsoft.com/office/drawing/2014/main" id="{2491A8C9-3721-D44D-99B4-0C6E624D15B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27016" name="Text Box 88">
                  <a:extLst>
                    <a:ext uri="{FF2B5EF4-FFF2-40B4-BE49-F238E27FC236}">
                      <a16:creationId xmlns:a16="http://schemas.microsoft.com/office/drawing/2014/main" id="{158D9665-5D3E-0F44-88C6-7084C910B24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27010" name="Line 89">
                <a:extLst>
                  <a:ext uri="{FF2B5EF4-FFF2-40B4-BE49-F238E27FC236}">
                    <a16:creationId xmlns:a16="http://schemas.microsoft.com/office/drawing/2014/main" id="{D7B75F76-E261-2348-997F-E1BA9AB1C6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7011" name="Text Box 90">
                <a:extLst>
                  <a:ext uri="{FF2B5EF4-FFF2-40B4-BE49-F238E27FC236}">
                    <a16:creationId xmlns:a16="http://schemas.microsoft.com/office/drawing/2014/main" id="{21660A3A-8B73-764A-B53B-5DE3CFC93E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27006" name="Text Box 91">
              <a:extLst>
                <a:ext uri="{FF2B5EF4-FFF2-40B4-BE49-F238E27FC236}">
                  <a16:creationId xmlns:a16="http://schemas.microsoft.com/office/drawing/2014/main" id="{17F2FBD1-72BF-7443-A0CE-9593EE8BAF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7007" name="Text Box 92">
              <a:extLst>
                <a:ext uri="{FF2B5EF4-FFF2-40B4-BE49-F238E27FC236}">
                  <a16:creationId xmlns:a16="http://schemas.microsoft.com/office/drawing/2014/main" id="{E1C97159-CDCF-B744-B7DA-377CE04BE3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6980" name="Text Box 93">
            <a:extLst>
              <a:ext uri="{FF2B5EF4-FFF2-40B4-BE49-F238E27FC236}">
                <a16:creationId xmlns:a16="http://schemas.microsoft.com/office/drawing/2014/main" id="{0DA6B7BB-DF9C-6A48-9508-3C5B75FDA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53355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6981" name="Group 94">
            <a:extLst>
              <a:ext uri="{FF2B5EF4-FFF2-40B4-BE49-F238E27FC236}">
                <a16:creationId xmlns:a16="http://schemas.microsoft.com/office/drawing/2014/main" id="{5B917F85-46E8-294A-8FD5-32C8EA1BEE16}"/>
              </a:ext>
            </a:extLst>
          </p:cNvPr>
          <p:cNvGrpSpPr>
            <a:grpSpLocks/>
          </p:cNvGrpSpPr>
          <p:nvPr/>
        </p:nvGrpSpPr>
        <p:grpSpPr bwMode="auto">
          <a:xfrm>
            <a:off x="2420938" y="4854575"/>
            <a:ext cx="763587" cy="396875"/>
            <a:chOff x="1441" y="3261"/>
            <a:chExt cx="481" cy="250"/>
          </a:xfrm>
        </p:grpSpPr>
        <p:sp>
          <p:nvSpPr>
            <p:cNvPr id="127002" name="Line 95">
              <a:extLst>
                <a:ext uri="{FF2B5EF4-FFF2-40B4-BE49-F238E27FC236}">
                  <a16:creationId xmlns:a16="http://schemas.microsoft.com/office/drawing/2014/main" id="{37766A2D-1A06-D044-B9D2-708D172267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7003" name="Text Box 96">
              <a:extLst>
                <a:ext uri="{FF2B5EF4-FFF2-40B4-BE49-F238E27FC236}">
                  <a16:creationId xmlns:a16="http://schemas.microsoft.com/office/drawing/2014/main" id="{C6EDD91E-4406-DE4C-8897-13058C5490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26982" name="Text Box 97">
            <a:extLst>
              <a:ext uri="{FF2B5EF4-FFF2-40B4-BE49-F238E27FC236}">
                <a16:creationId xmlns:a16="http://schemas.microsoft.com/office/drawing/2014/main" id="{F03C0886-46E1-6C4E-A6FC-DDCDAABAE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0" y="5000625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6983" name="Group 98">
            <a:extLst>
              <a:ext uri="{FF2B5EF4-FFF2-40B4-BE49-F238E27FC236}">
                <a16:creationId xmlns:a16="http://schemas.microsoft.com/office/drawing/2014/main" id="{8B7DC8D7-2952-7A42-9EBD-6434642EE158}"/>
              </a:ext>
            </a:extLst>
          </p:cNvPr>
          <p:cNvGrpSpPr>
            <a:grpSpLocks/>
          </p:cNvGrpSpPr>
          <p:nvPr/>
        </p:nvGrpSpPr>
        <p:grpSpPr bwMode="auto">
          <a:xfrm>
            <a:off x="6316663" y="2116138"/>
            <a:ext cx="1217612" cy="477837"/>
            <a:chOff x="2767" y="2166"/>
            <a:chExt cx="767" cy="301"/>
          </a:xfrm>
        </p:grpSpPr>
        <p:sp>
          <p:nvSpPr>
            <p:cNvPr id="127000" name="Line 99">
              <a:extLst>
                <a:ext uri="{FF2B5EF4-FFF2-40B4-BE49-F238E27FC236}">
                  <a16:creationId xmlns:a16="http://schemas.microsoft.com/office/drawing/2014/main" id="{A694E339-210C-5A44-A15F-8580ABE371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7001" name="Text Box 100">
              <a:extLst>
                <a:ext uri="{FF2B5EF4-FFF2-40B4-BE49-F238E27FC236}">
                  <a16:creationId xmlns:a16="http://schemas.microsoft.com/office/drawing/2014/main" id="{E7369146-EABD-1745-8F31-CC93B14532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7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p=NULL</a:t>
              </a:r>
            </a:p>
          </p:txBody>
        </p:sp>
      </p:grpSp>
      <p:sp>
        <p:nvSpPr>
          <p:cNvPr id="142437" name="Rectangle 101">
            <a:extLst>
              <a:ext uri="{FF2B5EF4-FFF2-40B4-BE49-F238E27FC236}">
                <a16:creationId xmlns:a16="http://schemas.microsoft.com/office/drawing/2014/main" id="{0EEA352A-C33D-244F-A0F5-8103AD5C5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5019675"/>
            <a:ext cx="1004887" cy="334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000">
              <a:latin typeface="Times New Roman" panose="02020603050405020304" pitchFamily="18" charset="0"/>
            </a:endParaRPr>
          </a:p>
        </p:txBody>
      </p:sp>
      <p:grpSp>
        <p:nvGrpSpPr>
          <p:cNvPr id="126985" name="组合 101">
            <a:extLst>
              <a:ext uri="{FF2B5EF4-FFF2-40B4-BE49-F238E27FC236}">
                <a16:creationId xmlns:a16="http://schemas.microsoft.com/office/drawing/2014/main" id="{BD7795CC-12EF-F54F-80AA-9DD4181EA59D}"/>
              </a:ext>
            </a:extLst>
          </p:cNvPr>
          <p:cNvGrpSpPr>
            <a:grpSpLocks/>
          </p:cNvGrpSpPr>
          <p:nvPr/>
        </p:nvGrpSpPr>
        <p:grpSpPr bwMode="auto">
          <a:xfrm>
            <a:off x="6097588" y="4008438"/>
            <a:ext cx="1300162" cy="1938337"/>
            <a:chOff x="7393436" y="4013469"/>
            <a:chExt cx="1300163" cy="1938338"/>
          </a:xfrm>
        </p:grpSpPr>
        <p:sp>
          <p:nvSpPr>
            <p:cNvPr id="126986" name="Oval 5">
              <a:extLst>
                <a:ext uri="{FF2B5EF4-FFF2-40B4-BE49-F238E27FC236}">
                  <a16:creationId xmlns:a16="http://schemas.microsoft.com/office/drawing/2014/main" id="{88C3A1B3-0A97-0F49-B3FF-8F88EEACF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6987" name="Oval 6">
              <a:extLst>
                <a:ext uri="{FF2B5EF4-FFF2-40B4-BE49-F238E27FC236}">
                  <a16:creationId xmlns:a16="http://schemas.microsoft.com/office/drawing/2014/main" id="{F5C4B92B-F0D8-0F48-87BD-D5308AA88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25400">
              <a:solidFill>
                <a:srgbClr val="7030A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6988" name="Oval 7">
              <a:extLst>
                <a:ext uri="{FF2B5EF4-FFF2-40B4-BE49-F238E27FC236}">
                  <a16:creationId xmlns:a16="http://schemas.microsoft.com/office/drawing/2014/main" id="{1618E90F-DB26-EA46-901A-B95EEC8CF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6989" name="Oval 8">
              <a:extLst>
                <a:ext uri="{FF2B5EF4-FFF2-40B4-BE49-F238E27FC236}">
                  <a16:creationId xmlns:a16="http://schemas.microsoft.com/office/drawing/2014/main" id="{DDF768CD-59C2-484D-8166-CB739555BE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6990" name="Oval 9">
              <a:extLst>
                <a:ext uri="{FF2B5EF4-FFF2-40B4-BE49-F238E27FC236}">
                  <a16:creationId xmlns:a16="http://schemas.microsoft.com/office/drawing/2014/main" id="{7B2C08C4-2BB0-0C4C-A6D9-E4CD19C5D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6991" name="Oval 10">
              <a:extLst>
                <a:ext uri="{FF2B5EF4-FFF2-40B4-BE49-F238E27FC236}">
                  <a16:creationId xmlns:a16="http://schemas.microsoft.com/office/drawing/2014/main" id="{DFD55253-10B3-5247-869D-A164A76F5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6992" name="Line 11">
              <a:extLst>
                <a:ext uri="{FF2B5EF4-FFF2-40B4-BE49-F238E27FC236}">
                  <a16:creationId xmlns:a16="http://schemas.microsoft.com/office/drawing/2014/main" id="{F6EA4B18-44E2-9447-9A76-9EA653260A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993" name="Line 12">
              <a:extLst>
                <a:ext uri="{FF2B5EF4-FFF2-40B4-BE49-F238E27FC236}">
                  <a16:creationId xmlns:a16="http://schemas.microsoft.com/office/drawing/2014/main" id="{16A73DA1-DCDF-8A47-AA95-04708425AE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994" name="Line 13">
              <a:extLst>
                <a:ext uri="{FF2B5EF4-FFF2-40B4-BE49-F238E27FC236}">
                  <a16:creationId xmlns:a16="http://schemas.microsoft.com/office/drawing/2014/main" id="{EDFB6871-EE45-C94C-B855-831A74A3A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995" name="Line 14">
              <a:extLst>
                <a:ext uri="{FF2B5EF4-FFF2-40B4-BE49-F238E27FC236}">
                  <a16:creationId xmlns:a16="http://schemas.microsoft.com/office/drawing/2014/main" id="{919A2103-A5CD-E949-83BD-9E5CB4D294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996" name="Line 15">
              <a:extLst>
                <a:ext uri="{FF2B5EF4-FFF2-40B4-BE49-F238E27FC236}">
                  <a16:creationId xmlns:a16="http://schemas.microsoft.com/office/drawing/2014/main" id="{E5616720-3A15-BF44-A561-AFC5F5A04F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997" name="Line 16">
              <a:extLst>
                <a:ext uri="{FF2B5EF4-FFF2-40B4-BE49-F238E27FC236}">
                  <a16:creationId xmlns:a16="http://schemas.microsoft.com/office/drawing/2014/main" id="{3CBCD27E-C9E1-9648-8B15-7466B7548B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998" name="Line 17">
              <a:extLst>
                <a:ext uri="{FF2B5EF4-FFF2-40B4-BE49-F238E27FC236}">
                  <a16:creationId xmlns:a16="http://schemas.microsoft.com/office/drawing/2014/main" id="{EFACC523-039F-6940-833D-22BF298DD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999" name="Line 18">
              <a:extLst>
                <a:ext uri="{FF2B5EF4-FFF2-40B4-BE49-F238E27FC236}">
                  <a16:creationId xmlns:a16="http://schemas.microsoft.com/office/drawing/2014/main" id="{4663D1BD-B007-2E46-AB11-AC1F3F4BA3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94BD999-B1F5-5544-9621-12AAF67189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59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24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42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407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01" name="Group 2">
            <a:extLst>
              <a:ext uri="{FF2B5EF4-FFF2-40B4-BE49-F238E27FC236}">
                <a16:creationId xmlns:a16="http://schemas.microsoft.com/office/drawing/2014/main" id="{30B33011-178A-004B-A8DC-41519307E6DA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28046" name="Rectangle 3">
              <a:extLst>
                <a:ext uri="{FF2B5EF4-FFF2-40B4-BE49-F238E27FC236}">
                  <a16:creationId xmlns:a16="http://schemas.microsoft.com/office/drawing/2014/main" id="{D98FCDE3-6119-904A-83E0-F3201D243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28047" name="Line 4">
              <a:extLst>
                <a:ext uri="{FF2B5EF4-FFF2-40B4-BE49-F238E27FC236}">
                  <a16:creationId xmlns:a16="http://schemas.microsoft.com/office/drawing/2014/main" id="{66F065E0-3134-1D4E-9DF0-1366A277EB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8048" name="Line 5">
              <a:extLst>
                <a:ext uri="{FF2B5EF4-FFF2-40B4-BE49-F238E27FC236}">
                  <a16:creationId xmlns:a16="http://schemas.microsoft.com/office/drawing/2014/main" id="{134CF3A8-2FBF-1F47-ACEB-8ACA6D8E1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8049" name="Line 6">
              <a:extLst>
                <a:ext uri="{FF2B5EF4-FFF2-40B4-BE49-F238E27FC236}">
                  <a16:creationId xmlns:a16="http://schemas.microsoft.com/office/drawing/2014/main" id="{1F5B794C-B644-C749-9D48-695259368B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8050" name="Line 7">
              <a:extLst>
                <a:ext uri="{FF2B5EF4-FFF2-40B4-BE49-F238E27FC236}">
                  <a16:creationId xmlns:a16="http://schemas.microsoft.com/office/drawing/2014/main" id="{53503A03-CBDE-434F-A272-96428EC33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8051" name="Text Box 8">
              <a:extLst>
                <a:ext uri="{FF2B5EF4-FFF2-40B4-BE49-F238E27FC236}">
                  <a16:creationId xmlns:a16="http://schemas.microsoft.com/office/drawing/2014/main" id="{3921AEBF-3E0C-4E4A-838C-9CB58CC57A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8052" name="Text Box 9">
              <a:extLst>
                <a:ext uri="{FF2B5EF4-FFF2-40B4-BE49-F238E27FC236}">
                  <a16:creationId xmlns:a16="http://schemas.microsoft.com/office/drawing/2014/main" id="{DFC29C67-CCB5-5E40-924F-8C5640869B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8053" name="Text Box 10">
              <a:extLst>
                <a:ext uri="{FF2B5EF4-FFF2-40B4-BE49-F238E27FC236}">
                  <a16:creationId xmlns:a16="http://schemas.microsoft.com/office/drawing/2014/main" id="{069904D8-9FF3-8B41-9866-54BF70CC63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8054" name="Text Box 11">
              <a:extLst>
                <a:ext uri="{FF2B5EF4-FFF2-40B4-BE49-F238E27FC236}">
                  <a16:creationId xmlns:a16="http://schemas.microsoft.com/office/drawing/2014/main" id="{278534E2-EACD-5D4C-82CB-AA2FCF5D98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8055" name="Text Box 12">
              <a:extLst>
                <a:ext uri="{FF2B5EF4-FFF2-40B4-BE49-F238E27FC236}">
                  <a16:creationId xmlns:a16="http://schemas.microsoft.com/office/drawing/2014/main" id="{9CE662E5-770D-7048-AD54-0BEC0C7C6C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28056" name="Text Box 13">
              <a:extLst>
                <a:ext uri="{FF2B5EF4-FFF2-40B4-BE49-F238E27FC236}">
                  <a16:creationId xmlns:a16="http://schemas.microsoft.com/office/drawing/2014/main" id="{3D907E49-B150-7649-805B-DE623264A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28057" name="Group 14">
              <a:extLst>
                <a:ext uri="{FF2B5EF4-FFF2-40B4-BE49-F238E27FC236}">
                  <a16:creationId xmlns:a16="http://schemas.microsoft.com/office/drawing/2014/main" id="{62795594-8567-F949-9A03-E48811E75A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28112" name="Rectangle 15">
                <a:extLst>
                  <a:ext uri="{FF2B5EF4-FFF2-40B4-BE49-F238E27FC236}">
                    <a16:creationId xmlns:a16="http://schemas.microsoft.com/office/drawing/2014/main" id="{83AE494D-7583-6D4A-9EA9-EAD539F94F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8113" name="Line 16">
                <a:extLst>
                  <a:ext uri="{FF2B5EF4-FFF2-40B4-BE49-F238E27FC236}">
                    <a16:creationId xmlns:a16="http://schemas.microsoft.com/office/drawing/2014/main" id="{E485B632-6ABA-194C-AB94-9A206C6644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8058" name="Group 17">
              <a:extLst>
                <a:ext uri="{FF2B5EF4-FFF2-40B4-BE49-F238E27FC236}">
                  <a16:creationId xmlns:a16="http://schemas.microsoft.com/office/drawing/2014/main" id="{4E72F7F6-B42B-9146-B040-0CB1B16520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28110" name="Rectangle 18">
                <a:extLst>
                  <a:ext uri="{FF2B5EF4-FFF2-40B4-BE49-F238E27FC236}">
                    <a16:creationId xmlns:a16="http://schemas.microsoft.com/office/drawing/2014/main" id="{6D3F5E81-80CC-2246-BA50-148AB1B717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8111" name="Line 19">
                <a:extLst>
                  <a:ext uri="{FF2B5EF4-FFF2-40B4-BE49-F238E27FC236}">
                    <a16:creationId xmlns:a16="http://schemas.microsoft.com/office/drawing/2014/main" id="{175D0469-1776-7A4F-B82F-1CDBE3AD01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8059" name="Group 20">
              <a:extLst>
                <a:ext uri="{FF2B5EF4-FFF2-40B4-BE49-F238E27FC236}">
                  <a16:creationId xmlns:a16="http://schemas.microsoft.com/office/drawing/2014/main" id="{AC357104-5281-F348-B08E-390F505987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28106" name="Group 21">
                <a:extLst>
                  <a:ext uri="{FF2B5EF4-FFF2-40B4-BE49-F238E27FC236}">
                    <a16:creationId xmlns:a16="http://schemas.microsoft.com/office/drawing/2014/main" id="{B919B713-B3BE-5147-BB57-94FF33001D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8108" name="Rectangle 22">
                  <a:extLst>
                    <a:ext uri="{FF2B5EF4-FFF2-40B4-BE49-F238E27FC236}">
                      <a16:creationId xmlns:a16="http://schemas.microsoft.com/office/drawing/2014/main" id="{07AEF388-3AE0-B042-B755-C8F9EE051D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8109" name="Line 23">
                  <a:extLst>
                    <a:ext uri="{FF2B5EF4-FFF2-40B4-BE49-F238E27FC236}">
                      <a16:creationId xmlns:a16="http://schemas.microsoft.com/office/drawing/2014/main" id="{EF57609E-580F-A74A-8FC0-289DA9FCBE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8107" name="Line 24">
                <a:extLst>
                  <a:ext uri="{FF2B5EF4-FFF2-40B4-BE49-F238E27FC236}">
                    <a16:creationId xmlns:a16="http://schemas.microsoft.com/office/drawing/2014/main" id="{BCB45BED-A256-2040-B2BC-CD76F4E9AB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8060" name="Group 25">
              <a:extLst>
                <a:ext uri="{FF2B5EF4-FFF2-40B4-BE49-F238E27FC236}">
                  <a16:creationId xmlns:a16="http://schemas.microsoft.com/office/drawing/2014/main" id="{AD4A763F-6BB2-6244-AE5F-D46D3D74D3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28102" name="Group 26">
                <a:extLst>
                  <a:ext uri="{FF2B5EF4-FFF2-40B4-BE49-F238E27FC236}">
                    <a16:creationId xmlns:a16="http://schemas.microsoft.com/office/drawing/2014/main" id="{57B71BB1-A294-7749-8EB3-AE3BE28A9D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8104" name="Rectangle 27">
                  <a:extLst>
                    <a:ext uri="{FF2B5EF4-FFF2-40B4-BE49-F238E27FC236}">
                      <a16:creationId xmlns:a16="http://schemas.microsoft.com/office/drawing/2014/main" id="{CAABC220-715F-E949-A3A3-FEE97CFC61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28105" name="Line 28">
                  <a:extLst>
                    <a:ext uri="{FF2B5EF4-FFF2-40B4-BE49-F238E27FC236}">
                      <a16:creationId xmlns:a16="http://schemas.microsoft.com/office/drawing/2014/main" id="{6A73DF7C-93AD-F242-86A6-5DD28BFE39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8103" name="Line 29">
                <a:extLst>
                  <a:ext uri="{FF2B5EF4-FFF2-40B4-BE49-F238E27FC236}">
                    <a16:creationId xmlns:a16="http://schemas.microsoft.com/office/drawing/2014/main" id="{0512EC46-C33F-1A4B-B3EF-96EB1E378B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8061" name="Line 30">
              <a:extLst>
                <a:ext uri="{FF2B5EF4-FFF2-40B4-BE49-F238E27FC236}">
                  <a16:creationId xmlns:a16="http://schemas.microsoft.com/office/drawing/2014/main" id="{A8C52E30-9891-7D4E-9E74-C65BBD2C0F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8062" name="Line 31">
              <a:extLst>
                <a:ext uri="{FF2B5EF4-FFF2-40B4-BE49-F238E27FC236}">
                  <a16:creationId xmlns:a16="http://schemas.microsoft.com/office/drawing/2014/main" id="{2A49CAC5-BD1F-9D4E-A056-21CD0524DF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8063" name="Text Box 32">
              <a:extLst>
                <a:ext uri="{FF2B5EF4-FFF2-40B4-BE49-F238E27FC236}">
                  <a16:creationId xmlns:a16="http://schemas.microsoft.com/office/drawing/2014/main" id="{498C9AB7-E82F-F244-8F94-EE3F8A171F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8064" name="Text Box 33">
              <a:extLst>
                <a:ext uri="{FF2B5EF4-FFF2-40B4-BE49-F238E27FC236}">
                  <a16:creationId xmlns:a16="http://schemas.microsoft.com/office/drawing/2014/main" id="{863F199D-B360-FB4F-864C-BC9D95E14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8065" name="Text Box 34">
              <a:extLst>
                <a:ext uri="{FF2B5EF4-FFF2-40B4-BE49-F238E27FC236}">
                  <a16:creationId xmlns:a16="http://schemas.microsoft.com/office/drawing/2014/main" id="{4FCB40F9-23AE-6345-B0CA-05801B5337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8066" name="Text Box 35">
              <a:extLst>
                <a:ext uri="{FF2B5EF4-FFF2-40B4-BE49-F238E27FC236}">
                  <a16:creationId xmlns:a16="http://schemas.microsoft.com/office/drawing/2014/main" id="{DD875876-A5D1-E642-B4DD-942CDD1EBB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28067" name="Text Box 36">
              <a:extLst>
                <a:ext uri="{FF2B5EF4-FFF2-40B4-BE49-F238E27FC236}">
                  <a16:creationId xmlns:a16="http://schemas.microsoft.com/office/drawing/2014/main" id="{CBF3423F-0FB4-D14E-9341-8AF8E4EF42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28068" name="Line 37">
              <a:extLst>
                <a:ext uri="{FF2B5EF4-FFF2-40B4-BE49-F238E27FC236}">
                  <a16:creationId xmlns:a16="http://schemas.microsoft.com/office/drawing/2014/main" id="{F106BBE8-5E7E-1041-BA14-80F2024A4D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69" name="Text Box 38">
              <a:extLst>
                <a:ext uri="{FF2B5EF4-FFF2-40B4-BE49-F238E27FC236}">
                  <a16:creationId xmlns:a16="http://schemas.microsoft.com/office/drawing/2014/main" id="{EB912B6D-74BC-174A-89B2-14FD9334E9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8070" name="Text Box 39">
              <a:extLst>
                <a:ext uri="{FF2B5EF4-FFF2-40B4-BE49-F238E27FC236}">
                  <a16:creationId xmlns:a16="http://schemas.microsoft.com/office/drawing/2014/main" id="{2160BAFC-8A76-C744-BE4D-AE949C771E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8071" name="Group 40">
              <a:extLst>
                <a:ext uri="{FF2B5EF4-FFF2-40B4-BE49-F238E27FC236}">
                  <a16:creationId xmlns:a16="http://schemas.microsoft.com/office/drawing/2014/main" id="{D2BB20BC-6AF7-FD42-BF7D-CB12866ACE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28098" name="Group 41">
                <a:extLst>
                  <a:ext uri="{FF2B5EF4-FFF2-40B4-BE49-F238E27FC236}">
                    <a16:creationId xmlns:a16="http://schemas.microsoft.com/office/drawing/2014/main" id="{B4B11AB3-F022-D243-8CA7-0543F8B077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8100" name="Rectangle 42">
                  <a:extLst>
                    <a:ext uri="{FF2B5EF4-FFF2-40B4-BE49-F238E27FC236}">
                      <a16:creationId xmlns:a16="http://schemas.microsoft.com/office/drawing/2014/main" id="{DE014E02-0319-5E4F-8C7D-405459945D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8101" name="Line 43">
                  <a:extLst>
                    <a:ext uri="{FF2B5EF4-FFF2-40B4-BE49-F238E27FC236}">
                      <a16:creationId xmlns:a16="http://schemas.microsoft.com/office/drawing/2014/main" id="{B1925418-12C4-6546-AB30-C2D60770AD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8099" name="Line 44">
                <a:extLst>
                  <a:ext uri="{FF2B5EF4-FFF2-40B4-BE49-F238E27FC236}">
                    <a16:creationId xmlns:a16="http://schemas.microsoft.com/office/drawing/2014/main" id="{CD4960A7-DE7D-3842-9BAC-0E0C750908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8072" name="Group 45">
              <a:extLst>
                <a:ext uri="{FF2B5EF4-FFF2-40B4-BE49-F238E27FC236}">
                  <a16:creationId xmlns:a16="http://schemas.microsoft.com/office/drawing/2014/main" id="{28B811D8-57BA-F64B-A3E0-0F7F4B6B0B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28094" name="Group 46">
                <a:extLst>
                  <a:ext uri="{FF2B5EF4-FFF2-40B4-BE49-F238E27FC236}">
                    <a16:creationId xmlns:a16="http://schemas.microsoft.com/office/drawing/2014/main" id="{D8B58F3C-440D-1549-8F0D-9D7628FECE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8096" name="Rectangle 47">
                  <a:extLst>
                    <a:ext uri="{FF2B5EF4-FFF2-40B4-BE49-F238E27FC236}">
                      <a16:creationId xmlns:a16="http://schemas.microsoft.com/office/drawing/2014/main" id="{D591A040-2535-3941-83AD-9932350249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28097" name="Line 48">
                  <a:extLst>
                    <a:ext uri="{FF2B5EF4-FFF2-40B4-BE49-F238E27FC236}">
                      <a16:creationId xmlns:a16="http://schemas.microsoft.com/office/drawing/2014/main" id="{F727255A-E1C8-804D-8A95-9A52C9CFB8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8095" name="Line 49">
                <a:extLst>
                  <a:ext uri="{FF2B5EF4-FFF2-40B4-BE49-F238E27FC236}">
                    <a16:creationId xmlns:a16="http://schemas.microsoft.com/office/drawing/2014/main" id="{3F497FAC-3A95-6B4D-AD50-18658701E1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8073" name="Text Box 50">
              <a:extLst>
                <a:ext uri="{FF2B5EF4-FFF2-40B4-BE49-F238E27FC236}">
                  <a16:creationId xmlns:a16="http://schemas.microsoft.com/office/drawing/2014/main" id="{058C79B7-1EAF-164E-A2C7-1ECD62A18F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8074" name="Group 51">
              <a:extLst>
                <a:ext uri="{FF2B5EF4-FFF2-40B4-BE49-F238E27FC236}">
                  <a16:creationId xmlns:a16="http://schemas.microsoft.com/office/drawing/2014/main" id="{7C1793C1-C3A8-3440-B906-9172A8B001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28090" name="Group 52">
                <a:extLst>
                  <a:ext uri="{FF2B5EF4-FFF2-40B4-BE49-F238E27FC236}">
                    <a16:creationId xmlns:a16="http://schemas.microsoft.com/office/drawing/2014/main" id="{D348CC97-0006-B247-9FE3-02526A1B21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8092" name="Rectangle 53">
                  <a:extLst>
                    <a:ext uri="{FF2B5EF4-FFF2-40B4-BE49-F238E27FC236}">
                      <a16:creationId xmlns:a16="http://schemas.microsoft.com/office/drawing/2014/main" id="{B20BA4F1-FAE3-2E46-BB21-580F8A7168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8093" name="Line 54">
                  <a:extLst>
                    <a:ext uri="{FF2B5EF4-FFF2-40B4-BE49-F238E27FC236}">
                      <a16:creationId xmlns:a16="http://schemas.microsoft.com/office/drawing/2014/main" id="{1D8DA6E8-9F8E-E343-8048-81DDC946B5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8091" name="Line 55">
                <a:extLst>
                  <a:ext uri="{FF2B5EF4-FFF2-40B4-BE49-F238E27FC236}">
                    <a16:creationId xmlns:a16="http://schemas.microsoft.com/office/drawing/2014/main" id="{6A573F4D-0BA7-3445-A99C-C7ABDDD961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8075" name="Group 56">
              <a:extLst>
                <a:ext uri="{FF2B5EF4-FFF2-40B4-BE49-F238E27FC236}">
                  <a16:creationId xmlns:a16="http://schemas.microsoft.com/office/drawing/2014/main" id="{B8C3926F-5797-FE46-B8D3-C1A7D35354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28086" name="Group 57">
                <a:extLst>
                  <a:ext uri="{FF2B5EF4-FFF2-40B4-BE49-F238E27FC236}">
                    <a16:creationId xmlns:a16="http://schemas.microsoft.com/office/drawing/2014/main" id="{F0D56583-1CB4-1741-B3FB-E9019FC227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8088" name="Rectangle 58">
                  <a:extLst>
                    <a:ext uri="{FF2B5EF4-FFF2-40B4-BE49-F238E27FC236}">
                      <a16:creationId xmlns:a16="http://schemas.microsoft.com/office/drawing/2014/main" id="{93E255BD-0B9B-B34B-ABD1-025FBB678E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8089" name="Line 59">
                  <a:extLst>
                    <a:ext uri="{FF2B5EF4-FFF2-40B4-BE49-F238E27FC236}">
                      <a16:creationId xmlns:a16="http://schemas.microsoft.com/office/drawing/2014/main" id="{E96F1D0F-2417-7949-8C2F-F0F5112395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8087" name="Line 60">
                <a:extLst>
                  <a:ext uri="{FF2B5EF4-FFF2-40B4-BE49-F238E27FC236}">
                    <a16:creationId xmlns:a16="http://schemas.microsoft.com/office/drawing/2014/main" id="{8EC7ABD6-A26B-4447-B997-4AF3B59D24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8076" name="Line 61">
              <a:extLst>
                <a:ext uri="{FF2B5EF4-FFF2-40B4-BE49-F238E27FC236}">
                  <a16:creationId xmlns:a16="http://schemas.microsoft.com/office/drawing/2014/main" id="{CC059C5D-7993-004B-B92D-EE7BCB5DF0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77" name="Text Box 62">
              <a:extLst>
                <a:ext uri="{FF2B5EF4-FFF2-40B4-BE49-F238E27FC236}">
                  <a16:creationId xmlns:a16="http://schemas.microsoft.com/office/drawing/2014/main" id="{E226D25E-99C7-2C45-B52E-54E863FF71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28078" name="Group 63">
              <a:extLst>
                <a:ext uri="{FF2B5EF4-FFF2-40B4-BE49-F238E27FC236}">
                  <a16:creationId xmlns:a16="http://schemas.microsoft.com/office/drawing/2014/main" id="{987D615D-7D63-2746-A9CE-51F5F4E9A4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28080" name="Text Box 64">
                <a:extLst>
                  <a:ext uri="{FF2B5EF4-FFF2-40B4-BE49-F238E27FC236}">
                    <a16:creationId xmlns:a16="http://schemas.microsoft.com/office/drawing/2014/main" id="{6BA88918-8CAC-5E48-9FE4-A161F14D74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28081" name="Text Box 65">
                <a:extLst>
                  <a:ext uri="{FF2B5EF4-FFF2-40B4-BE49-F238E27FC236}">
                    <a16:creationId xmlns:a16="http://schemas.microsoft.com/office/drawing/2014/main" id="{287EF77B-9E2B-1043-B123-3AFB46D2CB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28082" name="Text Box 66">
                <a:extLst>
                  <a:ext uri="{FF2B5EF4-FFF2-40B4-BE49-F238E27FC236}">
                    <a16:creationId xmlns:a16="http://schemas.microsoft.com/office/drawing/2014/main" id="{C83F7096-20E7-9E4F-9F29-D62EDF8999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28083" name="Text Box 67">
                <a:extLst>
                  <a:ext uri="{FF2B5EF4-FFF2-40B4-BE49-F238E27FC236}">
                    <a16:creationId xmlns:a16="http://schemas.microsoft.com/office/drawing/2014/main" id="{2825AC8F-74D1-AD41-B2AE-1C94F9000E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28084" name="Text Box 68">
                <a:extLst>
                  <a:ext uri="{FF2B5EF4-FFF2-40B4-BE49-F238E27FC236}">
                    <a16:creationId xmlns:a16="http://schemas.microsoft.com/office/drawing/2014/main" id="{2AF09EE7-788A-AD41-9E99-B7753C3234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28085" name="Text Box 69">
                <a:extLst>
                  <a:ext uri="{FF2B5EF4-FFF2-40B4-BE49-F238E27FC236}">
                    <a16:creationId xmlns:a16="http://schemas.microsoft.com/office/drawing/2014/main" id="{FC376278-DC75-314A-BEF3-1D0EC74234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28079" name="Text Box 70">
              <a:extLst>
                <a:ext uri="{FF2B5EF4-FFF2-40B4-BE49-F238E27FC236}">
                  <a16:creationId xmlns:a16="http://schemas.microsoft.com/office/drawing/2014/main" id="{0467B4EC-9B6C-7146-88E9-5E6613A801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28002" name="Text Box 71">
            <a:extLst>
              <a:ext uri="{FF2B5EF4-FFF2-40B4-BE49-F238E27FC236}">
                <a16:creationId xmlns:a16="http://schemas.microsoft.com/office/drawing/2014/main" id="{60AC21EB-60B3-7249-99AA-F29218A0E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533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6   1   3   2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8003" name="Group 72">
            <a:extLst>
              <a:ext uri="{FF2B5EF4-FFF2-40B4-BE49-F238E27FC236}">
                <a16:creationId xmlns:a16="http://schemas.microsoft.com/office/drawing/2014/main" id="{291E827F-3107-A04D-A19F-6636C4FD4D7C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28026" name="Rectangle 73">
              <a:extLst>
                <a:ext uri="{FF2B5EF4-FFF2-40B4-BE49-F238E27FC236}">
                  <a16:creationId xmlns:a16="http://schemas.microsoft.com/office/drawing/2014/main" id="{31EEF4A4-0857-3042-8100-A0929CF7B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28027" name="Group 74">
              <a:extLst>
                <a:ext uri="{FF2B5EF4-FFF2-40B4-BE49-F238E27FC236}">
                  <a16:creationId xmlns:a16="http://schemas.microsoft.com/office/drawing/2014/main" id="{8666E0C1-A5A4-0B44-BC1B-01F34E0166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28030" name="Rectangle 75">
                <a:extLst>
                  <a:ext uri="{FF2B5EF4-FFF2-40B4-BE49-F238E27FC236}">
                    <a16:creationId xmlns:a16="http://schemas.microsoft.com/office/drawing/2014/main" id="{BDFD5EF8-270C-FE49-8975-4CC14CDD2D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28031" name="Group 76">
                <a:extLst>
                  <a:ext uri="{FF2B5EF4-FFF2-40B4-BE49-F238E27FC236}">
                    <a16:creationId xmlns:a16="http://schemas.microsoft.com/office/drawing/2014/main" id="{653383BA-E9B1-2D42-8C35-EE010A61E1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28034" name="Group 77">
                  <a:extLst>
                    <a:ext uri="{FF2B5EF4-FFF2-40B4-BE49-F238E27FC236}">
                      <a16:creationId xmlns:a16="http://schemas.microsoft.com/office/drawing/2014/main" id="{BE746E48-1EAC-9A45-89AB-F7C1AD3E05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28039" name="Line 78">
                    <a:extLst>
                      <a:ext uri="{FF2B5EF4-FFF2-40B4-BE49-F238E27FC236}">
                        <a16:creationId xmlns:a16="http://schemas.microsoft.com/office/drawing/2014/main" id="{18CBDA04-CC38-0041-A066-ED49FAAF032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040" name="Line 79">
                    <a:extLst>
                      <a:ext uri="{FF2B5EF4-FFF2-40B4-BE49-F238E27FC236}">
                        <a16:creationId xmlns:a16="http://schemas.microsoft.com/office/drawing/2014/main" id="{0CE1A0F3-CE68-1548-832B-0EDB61B0703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041" name="Line 80">
                    <a:extLst>
                      <a:ext uri="{FF2B5EF4-FFF2-40B4-BE49-F238E27FC236}">
                        <a16:creationId xmlns:a16="http://schemas.microsoft.com/office/drawing/2014/main" id="{63436E46-5896-E94E-853A-B98D3156218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042" name="Line 81">
                    <a:extLst>
                      <a:ext uri="{FF2B5EF4-FFF2-40B4-BE49-F238E27FC236}">
                        <a16:creationId xmlns:a16="http://schemas.microsoft.com/office/drawing/2014/main" id="{54F5F280-9BBA-3940-88EF-D65FFAF5BA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043" name="Line 82">
                    <a:extLst>
                      <a:ext uri="{FF2B5EF4-FFF2-40B4-BE49-F238E27FC236}">
                        <a16:creationId xmlns:a16="http://schemas.microsoft.com/office/drawing/2014/main" id="{9803FBC8-1286-B84B-9FB1-E8E0837C5C4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044" name="Line 83">
                    <a:extLst>
                      <a:ext uri="{FF2B5EF4-FFF2-40B4-BE49-F238E27FC236}">
                        <a16:creationId xmlns:a16="http://schemas.microsoft.com/office/drawing/2014/main" id="{2186E143-14EA-BE44-A782-E64688E360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045" name="Line 84">
                    <a:extLst>
                      <a:ext uri="{FF2B5EF4-FFF2-40B4-BE49-F238E27FC236}">
                        <a16:creationId xmlns:a16="http://schemas.microsoft.com/office/drawing/2014/main" id="{8E32BFC6-9DB2-7B4F-8DA8-DB0BF1530C0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28035" name="Text Box 85">
                  <a:extLst>
                    <a:ext uri="{FF2B5EF4-FFF2-40B4-BE49-F238E27FC236}">
                      <a16:creationId xmlns:a16="http://schemas.microsoft.com/office/drawing/2014/main" id="{20EE7798-8BB7-C446-BC29-767F8951A22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28036" name="Text Box 86">
                  <a:extLst>
                    <a:ext uri="{FF2B5EF4-FFF2-40B4-BE49-F238E27FC236}">
                      <a16:creationId xmlns:a16="http://schemas.microsoft.com/office/drawing/2014/main" id="{053F9B94-B695-0946-9BFB-356C027C43D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28037" name="Text Box 87">
                  <a:extLst>
                    <a:ext uri="{FF2B5EF4-FFF2-40B4-BE49-F238E27FC236}">
                      <a16:creationId xmlns:a16="http://schemas.microsoft.com/office/drawing/2014/main" id="{69EF20DA-FDC2-F044-9B2B-6866BAD10C9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28038" name="Text Box 88">
                  <a:extLst>
                    <a:ext uri="{FF2B5EF4-FFF2-40B4-BE49-F238E27FC236}">
                      <a16:creationId xmlns:a16="http://schemas.microsoft.com/office/drawing/2014/main" id="{0963D796-92D3-5448-9B60-97B8E25ED5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28032" name="Line 89">
                <a:extLst>
                  <a:ext uri="{FF2B5EF4-FFF2-40B4-BE49-F238E27FC236}">
                    <a16:creationId xmlns:a16="http://schemas.microsoft.com/office/drawing/2014/main" id="{578AD878-E43F-8945-943C-8F54CEFC95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8033" name="Text Box 90">
                <a:extLst>
                  <a:ext uri="{FF2B5EF4-FFF2-40B4-BE49-F238E27FC236}">
                    <a16:creationId xmlns:a16="http://schemas.microsoft.com/office/drawing/2014/main" id="{61AE0D4D-F0E8-0C44-A68D-3E68B89D61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28028" name="Text Box 91">
              <a:extLst>
                <a:ext uri="{FF2B5EF4-FFF2-40B4-BE49-F238E27FC236}">
                  <a16:creationId xmlns:a16="http://schemas.microsoft.com/office/drawing/2014/main" id="{ECDA35CE-08E9-5040-8D51-0B52E2727D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8029" name="Text Box 92">
              <a:extLst>
                <a:ext uri="{FF2B5EF4-FFF2-40B4-BE49-F238E27FC236}">
                  <a16:creationId xmlns:a16="http://schemas.microsoft.com/office/drawing/2014/main" id="{36882BB2-D960-0143-8406-0EFBAA1714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8004" name="Text Box 93">
            <a:extLst>
              <a:ext uri="{FF2B5EF4-FFF2-40B4-BE49-F238E27FC236}">
                <a16:creationId xmlns:a16="http://schemas.microsoft.com/office/drawing/2014/main" id="{4E9C3800-7DC5-1143-AA41-6D64DA14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53355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8005" name="Group 94">
            <a:extLst>
              <a:ext uri="{FF2B5EF4-FFF2-40B4-BE49-F238E27FC236}">
                <a16:creationId xmlns:a16="http://schemas.microsoft.com/office/drawing/2014/main" id="{6A6819FE-03A5-A14F-A45B-74F1B5012CE5}"/>
              </a:ext>
            </a:extLst>
          </p:cNvPr>
          <p:cNvGrpSpPr>
            <a:grpSpLocks/>
          </p:cNvGrpSpPr>
          <p:nvPr/>
        </p:nvGrpSpPr>
        <p:grpSpPr bwMode="auto">
          <a:xfrm>
            <a:off x="2420938" y="4854575"/>
            <a:ext cx="763587" cy="396875"/>
            <a:chOff x="1441" y="3261"/>
            <a:chExt cx="481" cy="250"/>
          </a:xfrm>
        </p:grpSpPr>
        <p:sp>
          <p:nvSpPr>
            <p:cNvPr id="128024" name="Line 95">
              <a:extLst>
                <a:ext uri="{FF2B5EF4-FFF2-40B4-BE49-F238E27FC236}">
                  <a16:creationId xmlns:a16="http://schemas.microsoft.com/office/drawing/2014/main" id="{36F09FA3-B9F2-6E45-A05E-FE546D459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25" name="Text Box 96">
              <a:extLst>
                <a:ext uri="{FF2B5EF4-FFF2-40B4-BE49-F238E27FC236}">
                  <a16:creationId xmlns:a16="http://schemas.microsoft.com/office/drawing/2014/main" id="{9117C48F-ACFC-E543-A0AB-1C2C0F25FD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28006" name="Group 98">
            <a:extLst>
              <a:ext uri="{FF2B5EF4-FFF2-40B4-BE49-F238E27FC236}">
                <a16:creationId xmlns:a16="http://schemas.microsoft.com/office/drawing/2014/main" id="{350BE9CD-2435-C74F-A21B-94BD7AE41235}"/>
              </a:ext>
            </a:extLst>
          </p:cNvPr>
          <p:cNvGrpSpPr>
            <a:grpSpLocks/>
          </p:cNvGrpSpPr>
          <p:nvPr/>
        </p:nvGrpSpPr>
        <p:grpSpPr bwMode="auto">
          <a:xfrm>
            <a:off x="3441700" y="1409700"/>
            <a:ext cx="1217613" cy="477838"/>
            <a:chOff x="2767" y="2166"/>
            <a:chExt cx="767" cy="301"/>
          </a:xfrm>
        </p:grpSpPr>
        <p:sp>
          <p:nvSpPr>
            <p:cNvPr id="128022" name="Line 99">
              <a:extLst>
                <a:ext uri="{FF2B5EF4-FFF2-40B4-BE49-F238E27FC236}">
                  <a16:creationId xmlns:a16="http://schemas.microsoft.com/office/drawing/2014/main" id="{389890F2-F47B-D249-841F-7B04D843FB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23" name="Text Box 100">
              <a:extLst>
                <a:ext uri="{FF2B5EF4-FFF2-40B4-BE49-F238E27FC236}">
                  <a16:creationId xmlns:a16="http://schemas.microsoft.com/office/drawing/2014/main" id="{9B8FF8FC-CD1D-CC46-8362-641B52B6E6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7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p=NULL</a:t>
              </a:r>
            </a:p>
          </p:txBody>
        </p:sp>
      </p:grpSp>
      <p:grpSp>
        <p:nvGrpSpPr>
          <p:cNvPr id="128007" name="组合 99">
            <a:extLst>
              <a:ext uri="{FF2B5EF4-FFF2-40B4-BE49-F238E27FC236}">
                <a16:creationId xmlns:a16="http://schemas.microsoft.com/office/drawing/2014/main" id="{065580E3-31EF-2743-9D07-3A844F1777A2}"/>
              </a:ext>
            </a:extLst>
          </p:cNvPr>
          <p:cNvGrpSpPr>
            <a:grpSpLocks/>
          </p:cNvGrpSpPr>
          <p:nvPr/>
        </p:nvGrpSpPr>
        <p:grpSpPr bwMode="auto">
          <a:xfrm>
            <a:off x="6097588" y="4008438"/>
            <a:ext cx="1300162" cy="1938337"/>
            <a:chOff x="7393436" y="4013469"/>
            <a:chExt cx="1300163" cy="1938338"/>
          </a:xfrm>
        </p:grpSpPr>
        <p:sp>
          <p:nvSpPr>
            <p:cNvPr id="128008" name="Oval 5">
              <a:extLst>
                <a:ext uri="{FF2B5EF4-FFF2-40B4-BE49-F238E27FC236}">
                  <a16:creationId xmlns:a16="http://schemas.microsoft.com/office/drawing/2014/main" id="{5A173D7C-4169-5147-863A-5BA16C479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8009" name="Oval 6">
              <a:extLst>
                <a:ext uri="{FF2B5EF4-FFF2-40B4-BE49-F238E27FC236}">
                  <a16:creationId xmlns:a16="http://schemas.microsoft.com/office/drawing/2014/main" id="{AE50A481-1FEF-DE46-865B-61CD18773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25400">
              <a:solidFill>
                <a:srgbClr val="7030A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8010" name="Oval 7">
              <a:extLst>
                <a:ext uri="{FF2B5EF4-FFF2-40B4-BE49-F238E27FC236}">
                  <a16:creationId xmlns:a16="http://schemas.microsoft.com/office/drawing/2014/main" id="{9B88FA8D-47B9-DB49-9A99-AA888859B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8011" name="Oval 8">
              <a:extLst>
                <a:ext uri="{FF2B5EF4-FFF2-40B4-BE49-F238E27FC236}">
                  <a16:creationId xmlns:a16="http://schemas.microsoft.com/office/drawing/2014/main" id="{9CB0FBDE-BBA6-9140-9217-103540F21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8012" name="Oval 9">
              <a:extLst>
                <a:ext uri="{FF2B5EF4-FFF2-40B4-BE49-F238E27FC236}">
                  <a16:creationId xmlns:a16="http://schemas.microsoft.com/office/drawing/2014/main" id="{95A08FF0-3825-6148-AE58-264D9835F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8013" name="Oval 10">
              <a:extLst>
                <a:ext uri="{FF2B5EF4-FFF2-40B4-BE49-F238E27FC236}">
                  <a16:creationId xmlns:a16="http://schemas.microsoft.com/office/drawing/2014/main" id="{732C6EEF-79C0-A440-B31B-A04C47317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8014" name="Line 11">
              <a:extLst>
                <a:ext uri="{FF2B5EF4-FFF2-40B4-BE49-F238E27FC236}">
                  <a16:creationId xmlns:a16="http://schemas.microsoft.com/office/drawing/2014/main" id="{BD8C0E95-A6DE-7C41-9325-43E2F8C19C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15" name="Line 12">
              <a:extLst>
                <a:ext uri="{FF2B5EF4-FFF2-40B4-BE49-F238E27FC236}">
                  <a16:creationId xmlns:a16="http://schemas.microsoft.com/office/drawing/2014/main" id="{C6891FD8-5CB9-1E41-9E2F-AD9A244CF2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16" name="Line 13">
              <a:extLst>
                <a:ext uri="{FF2B5EF4-FFF2-40B4-BE49-F238E27FC236}">
                  <a16:creationId xmlns:a16="http://schemas.microsoft.com/office/drawing/2014/main" id="{289B2CF0-6C6F-6E49-A493-230C706132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17" name="Line 14">
              <a:extLst>
                <a:ext uri="{FF2B5EF4-FFF2-40B4-BE49-F238E27FC236}">
                  <a16:creationId xmlns:a16="http://schemas.microsoft.com/office/drawing/2014/main" id="{C7C6BAE9-9EAC-1142-85FA-83B8B2A6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18" name="Line 15">
              <a:extLst>
                <a:ext uri="{FF2B5EF4-FFF2-40B4-BE49-F238E27FC236}">
                  <a16:creationId xmlns:a16="http://schemas.microsoft.com/office/drawing/2014/main" id="{42109379-CD9E-304F-B0A3-1A00C9AFC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19" name="Line 16">
              <a:extLst>
                <a:ext uri="{FF2B5EF4-FFF2-40B4-BE49-F238E27FC236}">
                  <a16:creationId xmlns:a16="http://schemas.microsoft.com/office/drawing/2014/main" id="{146B649D-A4DB-A042-B2B2-AAA0FFE847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20" name="Line 17">
              <a:extLst>
                <a:ext uri="{FF2B5EF4-FFF2-40B4-BE49-F238E27FC236}">
                  <a16:creationId xmlns:a16="http://schemas.microsoft.com/office/drawing/2014/main" id="{86C513FD-E80A-5C48-954B-7BA54F8DD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21" name="Line 18">
              <a:extLst>
                <a:ext uri="{FF2B5EF4-FFF2-40B4-BE49-F238E27FC236}">
                  <a16:creationId xmlns:a16="http://schemas.microsoft.com/office/drawing/2014/main" id="{FAC5CBE5-5FE2-764D-A1A2-4435C2F82E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C54288B-5FFB-2647-9197-EAF55DC5EE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279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25" name="Group 2">
            <a:extLst>
              <a:ext uri="{FF2B5EF4-FFF2-40B4-BE49-F238E27FC236}">
                <a16:creationId xmlns:a16="http://schemas.microsoft.com/office/drawing/2014/main" id="{9C3ED4A6-D016-2741-A871-13E7AC5C6465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29068" name="Rectangle 3">
              <a:extLst>
                <a:ext uri="{FF2B5EF4-FFF2-40B4-BE49-F238E27FC236}">
                  <a16:creationId xmlns:a16="http://schemas.microsoft.com/office/drawing/2014/main" id="{60F75155-F409-D74C-AE42-4DD6C9462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29069" name="Line 4">
              <a:extLst>
                <a:ext uri="{FF2B5EF4-FFF2-40B4-BE49-F238E27FC236}">
                  <a16:creationId xmlns:a16="http://schemas.microsoft.com/office/drawing/2014/main" id="{739A82E8-2866-A34E-AA2E-DD7C426A64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9070" name="Line 5">
              <a:extLst>
                <a:ext uri="{FF2B5EF4-FFF2-40B4-BE49-F238E27FC236}">
                  <a16:creationId xmlns:a16="http://schemas.microsoft.com/office/drawing/2014/main" id="{55E4155B-DBE2-BC41-8380-0E99E63C15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9071" name="Line 6">
              <a:extLst>
                <a:ext uri="{FF2B5EF4-FFF2-40B4-BE49-F238E27FC236}">
                  <a16:creationId xmlns:a16="http://schemas.microsoft.com/office/drawing/2014/main" id="{00AD10A8-FD14-2248-982A-BF1C5F324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9072" name="Line 7">
              <a:extLst>
                <a:ext uri="{FF2B5EF4-FFF2-40B4-BE49-F238E27FC236}">
                  <a16:creationId xmlns:a16="http://schemas.microsoft.com/office/drawing/2014/main" id="{858E267A-A337-D848-901F-A3C9509AAF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9073" name="Text Box 8">
              <a:extLst>
                <a:ext uri="{FF2B5EF4-FFF2-40B4-BE49-F238E27FC236}">
                  <a16:creationId xmlns:a16="http://schemas.microsoft.com/office/drawing/2014/main" id="{02E2CE50-BC96-3C4B-817B-28D9B5DFFF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9074" name="Text Box 9">
              <a:extLst>
                <a:ext uri="{FF2B5EF4-FFF2-40B4-BE49-F238E27FC236}">
                  <a16:creationId xmlns:a16="http://schemas.microsoft.com/office/drawing/2014/main" id="{4E1F4F6A-F1FB-FF44-B589-233FAC2B8D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9075" name="Text Box 10">
              <a:extLst>
                <a:ext uri="{FF2B5EF4-FFF2-40B4-BE49-F238E27FC236}">
                  <a16:creationId xmlns:a16="http://schemas.microsoft.com/office/drawing/2014/main" id="{A3669FA3-E766-1C4E-9B0C-F555C4597A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9076" name="Text Box 11">
              <a:extLst>
                <a:ext uri="{FF2B5EF4-FFF2-40B4-BE49-F238E27FC236}">
                  <a16:creationId xmlns:a16="http://schemas.microsoft.com/office/drawing/2014/main" id="{1FE47F53-CE07-EF43-8A85-DDD9314A94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9077" name="Text Box 12">
              <a:extLst>
                <a:ext uri="{FF2B5EF4-FFF2-40B4-BE49-F238E27FC236}">
                  <a16:creationId xmlns:a16="http://schemas.microsoft.com/office/drawing/2014/main" id="{CC4AB071-F0DF-544A-8EF0-66E852C70F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29078" name="Text Box 13">
              <a:extLst>
                <a:ext uri="{FF2B5EF4-FFF2-40B4-BE49-F238E27FC236}">
                  <a16:creationId xmlns:a16="http://schemas.microsoft.com/office/drawing/2014/main" id="{6AB8963E-58AC-9F49-A83F-2CA234D0A6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29079" name="Group 14">
              <a:extLst>
                <a:ext uri="{FF2B5EF4-FFF2-40B4-BE49-F238E27FC236}">
                  <a16:creationId xmlns:a16="http://schemas.microsoft.com/office/drawing/2014/main" id="{0076DE3B-4DFD-124B-B39F-6BCF65ED87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29134" name="Rectangle 15">
                <a:extLst>
                  <a:ext uri="{FF2B5EF4-FFF2-40B4-BE49-F238E27FC236}">
                    <a16:creationId xmlns:a16="http://schemas.microsoft.com/office/drawing/2014/main" id="{B55041B6-6D55-6C4A-889E-5834A78B9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9135" name="Line 16">
                <a:extLst>
                  <a:ext uri="{FF2B5EF4-FFF2-40B4-BE49-F238E27FC236}">
                    <a16:creationId xmlns:a16="http://schemas.microsoft.com/office/drawing/2014/main" id="{964B92AF-C086-9145-A130-97BC9E6096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9080" name="Group 17">
              <a:extLst>
                <a:ext uri="{FF2B5EF4-FFF2-40B4-BE49-F238E27FC236}">
                  <a16:creationId xmlns:a16="http://schemas.microsoft.com/office/drawing/2014/main" id="{FBC0E76F-51C3-174B-8CD1-FDDB9831BE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29132" name="Rectangle 18">
                <a:extLst>
                  <a:ext uri="{FF2B5EF4-FFF2-40B4-BE49-F238E27FC236}">
                    <a16:creationId xmlns:a16="http://schemas.microsoft.com/office/drawing/2014/main" id="{2D2EA04D-1879-BB4B-A3DF-FC4B0C6A0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9133" name="Line 19">
                <a:extLst>
                  <a:ext uri="{FF2B5EF4-FFF2-40B4-BE49-F238E27FC236}">
                    <a16:creationId xmlns:a16="http://schemas.microsoft.com/office/drawing/2014/main" id="{77100CEE-064F-574D-9F1D-CC40CB4DE4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9081" name="Group 20">
              <a:extLst>
                <a:ext uri="{FF2B5EF4-FFF2-40B4-BE49-F238E27FC236}">
                  <a16:creationId xmlns:a16="http://schemas.microsoft.com/office/drawing/2014/main" id="{AA211DDD-E6DE-6445-9126-9160B3335F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29128" name="Group 21">
                <a:extLst>
                  <a:ext uri="{FF2B5EF4-FFF2-40B4-BE49-F238E27FC236}">
                    <a16:creationId xmlns:a16="http://schemas.microsoft.com/office/drawing/2014/main" id="{68614F37-E125-2142-9566-E246BBF5AA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9130" name="Rectangle 22">
                  <a:extLst>
                    <a:ext uri="{FF2B5EF4-FFF2-40B4-BE49-F238E27FC236}">
                      <a16:creationId xmlns:a16="http://schemas.microsoft.com/office/drawing/2014/main" id="{D4B48B5C-C777-914C-89AA-EF390EBD64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9131" name="Line 23">
                  <a:extLst>
                    <a:ext uri="{FF2B5EF4-FFF2-40B4-BE49-F238E27FC236}">
                      <a16:creationId xmlns:a16="http://schemas.microsoft.com/office/drawing/2014/main" id="{D7299A25-DD6E-1D41-8FBD-E23685E15C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9129" name="Line 24">
                <a:extLst>
                  <a:ext uri="{FF2B5EF4-FFF2-40B4-BE49-F238E27FC236}">
                    <a16:creationId xmlns:a16="http://schemas.microsoft.com/office/drawing/2014/main" id="{B3FC6076-B3AC-8A42-920B-41E9D74741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9082" name="Group 25">
              <a:extLst>
                <a:ext uri="{FF2B5EF4-FFF2-40B4-BE49-F238E27FC236}">
                  <a16:creationId xmlns:a16="http://schemas.microsoft.com/office/drawing/2014/main" id="{3F76FA05-4426-8A43-AECB-56875ED635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29124" name="Group 26">
                <a:extLst>
                  <a:ext uri="{FF2B5EF4-FFF2-40B4-BE49-F238E27FC236}">
                    <a16:creationId xmlns:a16="http://schemas.microsoft.com/office/drawing/2014/main" id="{7ABFE7ED-33E5-0844-A45B-98DC16F5DD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9126" name="Rectangle 27">
                  <a:extLst>
                    <a:ext uri="{FF2B5EF4-FFF2-40B4-BE49-F238E27FC236}">
                      <a16:creationId xmlns:a16="http://schemas.microsoft.com/office/drawing/2014/main" id="{E5C282C8-A767-5A4B-80EA-DA6C0238C4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29127" name="Line 28">
                  <a:extLst>
                    <a:ext uri="{FF2B5EF4-FFF2-40B4-BE49-F238E27FC236}">
                      <a16:creationId xmlns:a16="http://schemas.microsoft.com/office/drawing/2014/main" id="{0E149218-4D35-3B40-A382-F7991F1630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9125" name="Line 29">
                <a:extLst>
                  <a:ext uri="{FF2B5EF4-FFF2-40B4-BE49-F238E27FC236}">
                    <a16:creationId xmlns:a16="http://schemas.microsoft.com/office/drawing/2014/main" id="{3FA3D527-0C95-A345-83C4-C62FF95B27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083" name="Line 30">
              <a:extLst>
                <a:ext uri="{FF2B5EF4-FFF2-40B4-BE49-F238E27FC236}">
                  <a16:creationId xmlns:a16="http://schemas.microsoft.com/office/drawing/2014/main" id="{CAF19BA2-FFA6-8F40-BA49-BE527B74B0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9084" name="Line 31">
              <a:extLst>
                <a:ext uri="{FF2B5EF4-FFF2-40B4-BE49-F238E27FC236}">
                  <a16:creationId xmlns:a16="http://schemas.microsoft.com/office/drawing/2014/main" id="{B588B20C-1656-1C42-AC30-72DD18E954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29085" name="Text Box 32">
              <a:extLst>
                <a:ext uri="{FF2B5EF4-FFF2-40B4-BE49-F238E27FC236}">
                  <a16:creationId xmlns:a16="http://schemas.microsoft.com/office/drawing/2014/main" id="{2B387806-B196-4644-8A7C-FD7550807C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9086" name="Text Box 33">
              <a:extLst>
                <a:ext uri="{FF2B5EF4-FFF2-40B4-BE49-F238E27FC236}">
                  <a16:creationId xmlns:a16="http://schemas.microsoft.com/office/drawing/2014/main" id="{8CA8AA37-1773-9342-A73A-29075F0080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9087" name="Text Box 34">
              <a:extLst>
                <a:ext uri="{FF2B5EF4-FFF2-40B4-BE49-F238E27FC236}">
                  <a16:creationId xmlns:a16="http://schemas.microsoft.com/office/drawing/2014/main" id="{1C6EF97D-07B1-464A-8148-EE572DF9B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29088" name="Text Box 35">
              <a:extLst>
                <a:ext uri="{FF2B5EF4-FFF2-40B4-BE49-F238E27FC236}">
                  <a16:creationId xmlns:a16="http://schemas.microsoft.com/office/drawing/2014/main" id="{999D86A4-A756-654A-A3AA-5231BA3DE9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29089" name="Text Box 36">
              <a:extLst>
                <a:ext uri="{FF2B5EF4-FFF2-40B4-BE49-F238E27FC236}">
                  <a16:creationId xmlns:a16="http://schemas.microsoft.com/office/drawing/2014/main" id="{15F1615C-D209-D549-9CA2-5EC19D7BC3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29090" name="Line 37">
              <a:extLst>
                <a:ext uri="{FF2B5EF4-FFF2-40B4-BE49-F238E27FC236}">
                  <a16:creationId xmlns:a16="http://schemas.microsoft.com/office/drawing/2014/main" id="{EC13FD55-22CF-FF4A-A133-00016F0AFE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091" name="Text Box 38">
              <a:extLst>
                <a:ext uri="{FF2B5EF4-FFF2-40B4-BE49-F238E27FC236}">
                  <a16:creationId xmlns:a16="http://schemas.microsoft.com/office/drawing/2014/main" id="{000D670C-D0B1-E943-A624-90170C84CA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29092" name="Text Box 39">
              <a:extLst>
                <a:ext uri="{FF2B5EF4-FFF2-40B4-BE49-F238E27FC236}">
                  <a16:creationId xmlns:a16="http://schemas.microsoft.com/office/drawing/2014/main" id="{A6EF086F-423F-BA4D-ABB6-330A9E1101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9093" name="Group 40">
              <a:extLst>
                <a:ext uri="{FF2B5EF4-FFF2-40B4-BE49-F238E27FC236}">
                  <a16:creationId xmlns:a16="http://schemas.microsoft.com/office/drawing/2014/main" id="{7FF1C699-5D64-DC47-9052-F87BFBAF84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29120" name="Group 41">
                <a:extLst>
                  <a:ext uri="{FF2B5EF4-FFF2-40B4-BE49-F238E27FC236}">
                    <a16:creationId xmlns:a16="http://schemas.microsoft.com/office/drawing/2014/main" id="{8553ED53-1EAE-E84A-BD86-B4DFDD68AF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9122" name="Rectangle 42">
                  <a:extLst>
                    <a:ext uri="{FF2B5EF4-FFF2-40B4-BE49-F238E27FC236}">
                      <a16:creationId xmlns:a16="http://schemas.microsoft.com/office/drawing/2014/main" id="{15A683A7-21E7-8448-B6D0-CE5875EA10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9123" name="Line 43">
                  <a:extLst>
                    <a:ext uri="{FF2B5EF4-FFF2-40B4-BE49-F238E27FC236}">
                      <a16:creationId xmlns:a16="http://schemas.microsoft.com/office/drawing/2014/main" id="{1ADA6731-60D5-C847-A358-64DA2D1995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9121" name="Line 44">
                <a:extLst>
                  <a:ext uri="{FF2B5EF4-FFF2-40B4-BE49-F238E27FC236}">
                    <a16:creationId xmlns:a16="http://schemas.microsoft.com/office/drawing/2014/main" id="{04A34ECA-A8A7-4F4F-9C11-EEC418F38B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9094" name="Group 45">
              <a:extLst>
                <a:ext uri="{FF2B5EF4-FFF2-40B4-BE49-F238E27FC236}">
                  <a16:creationId xmlns:a16="http://schemas.microsoft.com/office/drawing/2014/main" id="{5CFE5B0C-8470-7F46-AB6E-72E22ABE46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29116" name="Group 46">
                <a:extLst>
                  <a:ext uri="{FF2B5EF4-FFF2-40B4-BE49-F238E27FC236}">
                    <a16:creationId xmlns:a16="http://schemas.microsoft.com/office/drawing/2014/main" id="{E6C81C6C-9689-D74D-8227-BA1A6458BB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9118" name="Rectangle 47">
                  <a:extLst>
                    <a:ext uri="{FF2B5EF4-FFF2-40B4-BE49-F238E27FC236}">
                      <a16:creationId xmlns:a16="http://schemas.microsoft.com/office/drawing/2014/main" id="{A5D887F5-3131-8F4C-8C1E-9AB1A1655E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29119" name="Line 48">
                  <a:extLst>
                    <a:ext uri="{FF2B5EF4-FFF2-40B4-BE49-F238E27FC236}">
                      <a16:creationId xmlns:a16="http://schemas.microsoft.com/office/drawing/2014/main" id="{A77D2CB3-4F01-5E47-AD3A-362447AE75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9117" name="Line 49">
                <a:extLst>
                  <a:ext uri="{FF2B5EF4-FFF2-40B4-BE49-F238E27FC236}">
                    <a16:creationId xmlns:a16="http://schemas.microsoft.com/office/drawing/2014/main" id="{E598F49B-FC8C-1E44-BDFF-C83FE0F97B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095" name="Text Box 50">
              <a:extLst>
                <a:ext uri="{FF2B5EF4-FFF2-40B4-BE49-F238E27FC236}">
                  <a16:creationId xmlns:a16="http://schemas.microsoft.com/office/drawing/2014/main" id="{48F5C8A9-D8CA-9546-9833-609170CDFD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29096" name="Group 51">
              <a:extLst>
                <a:ext uri="{FF2B5EF4-FFF2-40B4-BE49-F238E27FC236}">
                  <a16:creationId xmlns:a16="http://schemas.microsoft.com/office/drawing/2014/main" id="{86552C57-932A-8A46-92F6-D312DFD2D3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29112" name="Group 52">
                <a:extLst>
                  <a:ext uri="{FF2B5EF4-FFF2-40B4-BE49-F238E27FC236}">
                    <a16:creationId xmlns:a16="http://schemas.microsoft.com/office/drawing/2014/main" id="{47CCA698-BA3E-1F45-BC4C-0F3370543E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9114" name="Rectangle 53">
                  <a:extLst>
                    <a:ext uri="{FF2B5EF4-FFF2-40B4-BE49-F238E27FC236}">
                      <a16:creationId xmlns:a16="http://schemas.microsoft.com/office/drawing/2014/main" id="{A375B667-EBE9-694B-8EBF-91D8FEE7A3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29115" name="Line 54">
                  <a:extLst>
                    <a:ext uri="{FF2B5EF4-FFF2-40B4-BE49-F238E27FC236}">
                      <a16:creationId xmlns:a16="http://schemas.microsoft.com/office/drawing/2014/main" id="{29143B30-0A20-B94A-899A-1F9E5F314B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9113" name="Line 55">
                <a:extLst>
                  <a:ext uri="{FF2B5EF4-FFF2-40B4-BE49-F238E27FC236}">
                    <a16:creationId xmlns:a16="http://schemas.microsoft.com/office/drawing/2014/main" id="{171D29FE-2775-F84F-BC91-27AFFA3A2C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9097" name="Group 56">
              <a:extLst>
                <a:ext uri="{FF2B5EF4-FFF2-40B4-BE49-F238E27FC236}">
                  <a16:creationId xmlns:a16="http://schemas.microsoft.com/office/drawing/2014/main" id="{39936B54-16E7-2F45-BA05-48AA2439ED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29108" name="Group 57">
                <a:extLst>
                  <a:ext uri="{FF2B5EF4-FFF2-40B4-BE49-F238E27FC236}">
                    <a16:creationId xmlns:a16="http://schemas.microsoft.com/office/drawing/2014/main" id="{F53190B1-0D6E-CF46-A181-D2C7E827DC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9110" name="Rectangle 58">
                  <a:extLst>
                    <a:ext uri="{FF2B5EF4-FFF2-40B4-BE49-F238E27FC236}">
                      <a16:creationId xmlns:a16="http://schemas.microsoft.com/office/drawing/2014/main" id="{F2F71386-528C-6D4E-A0D2-B77630464E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29111" name="Line 59">
                  <a:extLst>
                    <a:ext uri="{FF2B5EF4-FFF2-40B4-BE49-F238E27FC236}">
                      <a16:creationId xmlns:a16="http://schemas.microsoft.com/office/drawing/2014/main" id="{955891C9-55CD-0041-9D44-4F9E0A95DC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9109" name="Line 60">
                <a:extLst>
                  <a:ext uri="{FF2B5EF4-FFF2-40B4-BE49-F238E27FC236}">
                    <a16:creationId xmlns:a16="http://schemas.microsoft.com/office/drawing/2014/main" id="{BCC68DFE-D5B8-6044-B98C-014026AD14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098" name="Line 61">
              <a:extLst>
                <a:ext uri="{FF2B5EF4-FFF2-40B4-BE49-F238E27FC236}">
                  <a16:creationId xmlns:a16="http://schemas.microsoft.com/office/drawing/2014/main" id="{CAA701FB-598C-0445-A76F-C3464FC053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099" name="Text Box 62">
              <a:extLst>
                <a:ext uri="{FF2B5EF4-FFF2-40B4-BE49-F238E27FC236}">
                  <a16:creationId xmlns:a16="http://schemas.microsoft.com/office/drawing/2014/main" id="{BE392E30-D85B-CA46-A116-BC27ACFFC2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29100" name="Group 63">
              <a:extLst>
                <a:ext uri="{FF2B5EF4-FFF2-40B4-BE49-F238E27FC236}">
                  <a16:creationId xmlns:a16="http://schemas.microsoft.com/office/drawing/2014/main" id="{0A361EDA-4E2F-4348-BCEE-AB5EF5042C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29102" name="Text Box 64">
                <a:extLst>
                  <a:ext uri="{FF2B5EF4-FFF2-40B4-BE49-F238E27FC236}">
                    <a16:creationId xmlns:a16="http://schemas.microsoft.com/office/drawing/2014/main" id="{521E8E0B-693F-9842-BFE0-02B1E1B073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29103" name="Text Box 65">
                <a:extLst>
                  <a:ext uri="{FF2B5EF4-FFF2-40B4-BE49-F238E27FC236}">
                    <a16:creationId xmlns:a16="http://schemas.microsoft.com/office/drawing/2014/main" id="{184EC64A-4E53-1647-98BB-D06227F3DF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29104" name="Text Box 66">
                <a:extLst>
                  <a:ext uri="{FF2B5EF4-FFF2-40B4-BE49-F238E27FC236}">
                    <a16:creationId xmlns:a16="http://schemas.microsoft.com/office/drawing/2014/main" id="{79FA3D10-C4C9-594A-BC30-7C33EA0E7C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29105" name="Text Box 67">
                <a:extLst>
                  <a:ext uri="{FF2B5EF4-FFF2-40B4-BE49-F238E27FC236}">
                    <a16:creationId xmlns:a16="http://schemas.microsoft.com/office/drawing/2014/main" id="{F0EAA1D0-D433-D743-B6B5-57C25F96A1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29106" name="Text Box 68">
                <a:extLst>
                  <a:ext uri="{FF2B5EF4-FFF2-40B4-BE49-F238E27FC236}">
                    <a16:creationId xmlns:a16="http://schemas.microsoft.com/office/drawing/2014/main" id="{6DA1E6E3-EA61-4345-9594-07BD5B12BC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29107" name="Text Box 69">
                <a:extLst>
                  <a:ext uri="{FF2B5EF4-FFF2-40B4-BE49-F238E27FC236}">
                    <a16:creationId xmlns:a16="http://schemas.microsoft.com/office/drawing/2014/main" id="{852AF787-0454-5240-BFAA-4EF3AB0C64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29101" name="Text Box 70">
              <a:extLst>
                <a:ext uri="{FF2B5EF4-FFF2-40B4-BE49-F238E27FC236}">
                  <a16:creationId xmlns:a16="http://schemas.microsoft.com/office/drawing/2014/main" id="{52F231D3-55EF-1C4C-8012-9A8518874B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44455" name="Text Box 71">
            <a:extLst>
              <a:ext uri="{FF2B5EF4-FFF2-40B4-BE49-F238E27FC236}">
                <a16:creationId xmlns:a16="http://schemas.microsoft.com/office/drawing/2014/main" id="{2CC9D630-03F1-2344-A893-13F16B351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85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6   1   3   2   4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9027" name="Group 72">
            <a:extLst>
              <a:ext uri="{FF2B5EF4-FFF2-40B4-BE49-F238E27FC236}">
                <a16:creationId xmlns:a16="http://schemas.microsoft.com/office/drawing/2014/main" id="{A845988D-F42C-FB4C-BFA6-E1983EEB4845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29048" name="Rectangle 73">
              <a:extLst>
                <a:ext uri="{FF2B5EF4-FFF2-40B4-BE49-F238E27FC236}">
                  <a16:creationId xmlns:a16="http://schemas.microsoft.com/office/drawing/2014/main" id="{A16D0EEC-785F-7343-9950-E0353E62A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29049" name="Group 74">
              <a:extLst>
                <a:ext uri="{FF2B5EF4-FFF2-40B4-BE49-F238E27FC236}">
                  <a16:creationId xmlns:a16="http://schemas.microsoft.com/office/drawing/2014/main" id="{4C809ECD-5CD3-1744-9959-9C808FF75F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29052" name="Rectangle 75">
                <a:extLst>
                  <a:ext uri="{FF2B5EF4-FFF2-40B4-BE49-F238E27FC236}">
                    <a16:creationId xmlns:a16="http://schemas.microsoft.com/office/drawing/2014/main" id="{9E42CF10-ED52-CE4D-88CC-302624E5A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29053" name="Group 76">
                <a:extLst>
                  <a:ext uri="{FF2B5EF4-FFF2-40B4-BE49-F238E27FC236}">
                    <a16:creationId xmlns:a16="http://schemas.microsoft.com/office/drawing/2014/main" id="{05A10B53-0AE9-E84F-B963-3FDB238D8A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29056" name="Group 77">
                  <a:extLst>
                    <a:ext uri="{FF2B5EF4-FFF2-40B4-BE49-F238E27FC236}">
                      <a16:creationId xmlns:a16="http://schemas.microsoft.com/office/drawing/2014/main" id="{B41CB6F4-5402-AB4A-AEEF-04D4B7EF79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29061" name="Line 78">
                    <a:extLst>
                      <a:ext uri="{FF2B5EF4-FFF2-40B4-BE49-F238E27FC236}">
                        <a16:creationId xmlns:a16="http://schemas.microsoft.com/office/drawing/2014/main" id="{200317CF-34B7-7945-9AEE-5BCAB427014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062" name="Line 79">
                    <a:extLst>
                      <a:ext uri="{FF2B5EF4-FFF2-40B4-BE49-F238E27FC236}">
                        <a16:creationId xmlns:a16="http://schemas.microsoft.com/office/drawing/2014/main" id="{73D518C1-AFBB-034A-82F7-C568DD9014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063" name="Line 80">
                    <a:extLst>
                      <a:ext uri="{FF2B5EF4-FFF2-40B4-BE49-F238E27FC236}">
                        <a16:creationId xmlns:a16="http://schemas.microsoft.com/office/drawing/2014/main" id="{90458AA5-F759-D545-B30C-1483F879021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064" name="Line 81">
                    <a:extLst>
                      <a:ext uri="{FF2B5EF4-FFF2-40B4-BE49-F238E27FC236}">
                        <a16:creationId xmlns:a16="http://schemas.microsoft.com/office/drawing/2014/main" id="{073164F9-D9A3-6441-9EF2-2A69B54411A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065" name="Line 82">
                    <a:extLst>
                      <a:ext uri="{FF2B5EF4-FFF2-40B4-BE49-F238E27FC236}">
                        <a16:creationId xmlns:a16="http://schemas.microsoft.com/office/drawing/2014/main" id="{C89890E2-1560-CC45-B051-8A930B07442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066" name="Line 83">
                    <a:extLst>
                      <a:ext uri="{FF2B5EF4-FFF2-40B4-BE49-F238E27FC236}">
                        <a16:creationId xmlns:a16="http://schemas.microsoft.com/office/drawing/2014/main" id="{C6CC4511-3E2C-2A41-8420-3147EBD5F9F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067" name="Line 84">
                    <a:extLst>
                      <a:ext uri="{FF2B5EF4-FFF2-40B4-BE49-F238E27FC236}">
                        <a16:creationId xmlns:a16="http://schemas.microsoft.com/office/drawing/2014/main" id="{DC22DEFD-ADEA-374E-A0C3-C238291F5B0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29057" name="Text Box 85">
                  <a:extLst>
                    <a:ext uri="{FF2B5EF4-FFF2-40B4-BE49-F238E27FC236}">
                      <a16:creationId xmlns:a16="http://schemas.microsoft.com/office/drawing/2014/main" id="{3AAC0C6A-0657-4440-955E-23F1E461F5C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29058" name="Text Box 86">
                  <a:extLst>
                    <a:ext uri="{FF2B5EF4-FFF2-40B4-BE49-F238E27FC236}">
                      <a16:creationId xmlns:a16="http://schemas.microsoft.com/office/drawing/2014/main" id="{6D9E4774-9359-2249-AA64-04394E4746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29059" name="Text Box 87">
                  <a:extLst>
                    <a:ext uri="{FF2B5EF4-FFF2-40B4-BE49-F238E27FC236}">
                      <a16:creationId xmlns:a16="http://schemas.microsoft.com/office/drawing/2014/main" id="{84705FC8-F6B0-1649-B64B-55D3440031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29060" name="Text Box 88">
                  <a:extLst>
                    <a:ext uri="{FF2B5EF4-FFF2-40B4-BE49-F238E27FC236}">
                      <a16:creationId xmlns:a16="http://schemas.microsoft.com/office/drawing/2014/main" id="{3DE2F299-84FB-9D40-A80E-0EE7BCCCE40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29054" name="Line 89">
                <a:extLst>
                  <a:ext uri="{FF2B5EF4-FFF2-40B4-BE49-F238E27FC236}">
                    <a16:creationId xmlns:a16="http://schemas.microsoft.com/office/drawing/2014/main" id="{BA44B604-0499-BC47-91CD-CC8D7CC3EA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9055" name="Text Box 90">
                <a:extLst>
                  <a:ext uri="{FF2B5EF4-FFF2-40B4-BE49-F238E27FC236}">
                    <a16:creationId xmlns:a16="http://schemas.microsoft.com/office/drawing/2014/main" id="{9BC08959-305F-8143-B710-422FC3C49A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29050" name="Text Box 91">
              <a:extLst>
                <a:ext uri="{FF2B5EF4-FFF2-40B4-BE49-F238E27FC236}">
                  <a16:creationId xmlns:a16="http://schemas.microsoft.com/office/drawing/2014/main" id="{7CD1983D-D7DB-8A47-8BEB-D40E03145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9051" name="Text Box 92">
              <a:extLst>
                <a:ext uri="{FF2B5EF4-FFF2-40B4-BE49-F238E27FC236}">
                  <a16:creationId xmlns:a16="http://schemas.microsoft.com/office/drawing/2014/main" id="{CB237059-C2AA-4B40-AE69-A039A6B82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9028" name="Text Box 93">
            <a:extLst>
              <a:ext uri="{FF2B5EF4-FFF2-40B4-BE49-F238E27FC236}">
                <a16:creationId xmlns:a16="http://schemas.microsoft.com/office/drawing/2014/main" id="{8BF755AC-7397-4D48-A033-5BC429B77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53355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29029" name="Group 94">
            <a:extLst>
              <a:ext uri="{FF2B5EF4-FFF2-40B4-BE49-F238E27FC236}">
                <a16:creationId xmlns:a16="http://schemas.microsoft.com/office/drawing/2014/main" id="{F247E12B-95FC-7E4B-A149-B8B4A80C0E9E}"/>
              </a:ext>
            </a:extLst>
          </p:cNvPr>
          <p:cNvGrpSpPr>
            <a:grpSpLocks/>
          </p:cNvGrpSpPr>
          <p:nvPr/>
        </p:nvGrpSpPr>
        <p:grpSpPr bwMode="auto">
          <a:xfrm>
            <a:off x="2422525" y="5189538"/>
            <a:ext cx="763588" cy="396875"/>
            <a:chOff x="1441" y="3261"/>
            <a:chExt cx="481" cy="250"/>
          </a:xfrm>
        </p:grpSpPr>
        <p:sp>
          <p:nvSpPr>
            <p:cNvPr id="129046" name="Line 95">
              <a:extLst>
                <a:ext uri="{FF2B5EF4-FFF2-40B4-BE49-F238E27FC236}">
                  <a16:creationId xmlns:a16="http://schemas.microsoft.com/office/drawing/2014/main" id="{ABC398FC-6927-D44C-AA20-E751AF108F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047" name="Text Box 96">
              <a:extLst>
                <a:ext uri="{FF2B5EF4-FFF2-40B4-BE49-F238E27FC236}">
                  <a16:creationId xmlns:a16="http://schemas.microsoft.com/office/drawing/2014/main" id="{EB85E98A-8AC3-EA40-B36B-491CEF09AC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44484" name="Rectangle 100">
            <a:extLst>
              <a:ext uri="{FF2B5EF4-FFF2-40B4-BE49-F238E27FC236}">
                <a16:creationId xmlns:a16="http://schemas.microsoft.com/office/drawing/2014/main" id="{0496A780-0018-0143-A8C6-9BB92766B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650" y="5354638"/>
            <a:ext cx="1004888" cy="334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000">
              <a:latin typeface="Times New Roman" panose="02020603050405020304" pitchFamily="18" charset="0"/>
            </a:endParaRPr>
          </a:p>
        </p:txBody>
      </p:sp>
      <p:grpSp>
        <p:nvGrpSpPr>
          <p:cNvPr id="129031" name="组合 97">
            <a:extLst>
              <a:ext uri="{FF2B5EF4-FFF2-40B4-BE49-F238E27FC236}">
                <a16:creationId xmlns:a16="http://schemas.microsoft.com/office/drawing/2014/main" id="{7050BBDB-8539-B944-B6E9-3E9DD639D53F}"/>
              </a:ext>
            </a:extLst>
          </p:cNvPr>
          <p:cNvGrpSpPr>
            <a:grpSpLocks/>
          </p:cNvGrpSpPr>
          <p:nvPr/>
        </p:nvGrpSpPr>
        <p:grpSpPr bwMode="auto">
          <a:xfrm>
            <a:off x="6097588" y="4008438"/>
            <a:ext cx="1300162" cy="1938337"/>
            <a:chOff x="7393436" y="4013469"/>
            <a:chExt cx="1300163" cy="1938338"/>
          </a:xfrm>
        </p:grpSpPr>
        <p:sp>
          <p:nvSpPr>
            <p:cNvPr id="129032" name="Oval 5">
              <a:extLst>
                <a:ext uri="{FF2B5EF4-FFF2-40B4-BE49-F238E27FC236}">
                  <a16:creationId xmlns:a16="http://schemas.microsoft.com/office/drawing/2014/main" id="{5B24D443-AEC6-1D41-ACFC-7A65C7BB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29033" name="Oval 6">
              <a:extLst>
                <a:ext uri="{FF2B5EF4-FFF2-40B4-BE49-F238E27FC236}">
                  <a16:creationId xmlns:a16="http://schemas.microsoft.com/office/drawing/2014/main" id="{DF31CEA0-4D52-0942-8A2B-8FB816E2E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25400">
              <a:solidFill>
                <a:srgbClr val="7030A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9034" name="Oval 7">
              <a:extLst>
                <a:ext uri="{FF2B5EF4-FFF2-40B4-BE49-F238E27FC236}">
                  <a16:creationId xmlns:a16="http://schemas.microsoft.com/office/drawing/2014/main" id="{6D504EEC-37C9-6D4B-A502-E0CE27243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9035" name="Oval 8">
              <a:extLst>
                <a:ext uri="{FF2B5EF4-FFF2-40B4-BE49-F238E27FC236}">
                  <a16:creationId xmlns:a16="http://schemas.microsoft.com/office/drawing/2014/main" id="{EAF78F79-402C-B641-9B7B-676610C55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22225">
              <a:solidFill>
                <a:srgbClr val="FFC00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9036" name="Oval 9">
              <a:extLst>
                <a:ext uri="{FF2B5EF4-FFF2-40B4-BE49-F238E27FC236}">
                  <a16:creationId xmlns:a16="http://schemas.microsoft.com/office/drawing/2014/main" id="{15099961-6D69-B443-BD7B-A549E3A73C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9037" name="Oval 10">
              <a:extLst>
                <a:ext uri="{FF2B5EF4-FFF2-40B4-BE49-F238E27FC236}">
                  <a16:creationId xmlns:a16="http://schemas.microsoft.com/office/drawing/2014/main" id="{3C6F94DA-C8C2-E14D-BD78-2E096F5153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9038" name="Line 11">
              <a:extLst>
                <a:ext uri="{FF2B5EF4-FFF2-40B4-BE49-F238E27FC236}">
                  <a16:creationId xmlns:a16="http://schemas.microsoft.com/office/drawing/2014/main" id="{836C606A-7C77-224B-879A-C89F71CD8F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039" name="Line 12">
              <a:extLst>
                <a:ext uri="{FF2B5EF4-FFF2-40B4-BE49-F238E27FC236}">
                  <a16:creationId xmlns:a16="http://schemas.microsoft.com/office/drawing/2014/main" id="{F99B17C5-60D3-0049-B534-AE1CD2CD86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040" name="Line 13">
              <a:extLst>
                <a:ext uri="{FF2B5EF4-FFF2-40B4-BE49-F238E27FC236}">
                  <a16:creationId xmlns:a16="http://schemas.microsoft.com/office/drawing/2014/main" id="{764ABF10-F6E1-0345-85E5-9AC878E9E4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041" name="Line 14">
              <a:extLst>
                <a:ext uri="{FF2B5EF4-FFF2-40B4-BE49-F238E27FC236}">
                  <a16:creationId xmlns:a16="http://schemas.microsoft.com/office/drawing/2014/main" id="{B41BCAB4-8295-C24B-9252-05CDCE5A26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042" name="Line 15">
              <a:extLst>
                <a:ext uri="{FF2B5EF4-FFF2-40B4-BE49-F238E27FC236}">
                  <a16:creationId xmlns:a16="http://schemas.microsoft.com/office/drawing/2014/main" id="{6B8AF9CB-A182-A649-9BBD-703E9A935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043" name="Line 16">
              <a:extLst>
                <a:ext uri="{FF2B5EF4-FFF2-40B4-BE49-F238E27FC236}">
                  <a16:creationId xmlns:a16="http://schemas.microsoft.com/office/drawing/2014/main" id="{537F0A1C-140A-F34A-9D49-991BA3B25E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044" name="Line 17">
              <a:extLst>
                <a:ext uri="{FF2B5EF4-FFF2-40B4-BE49-F238E27FC236}">
                  <a16:creationId xmlns:a16="http://schemas.microsoft.com/office/drawing/2014/main" id="{83413ED5-B608-2F4F-8727-0054602F80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045" name="Line 18">
              <a:extLst>
                <a:ext uri="{FF2B5EF4-FFF2-40B4-BE49-F238E27FC236}">
                  <a16:creationId xmlns:a16="http://schemas.microsoft.com/office/drawing/2014/main" id="{251F82D6-7FD4-8341-8928-3FA9009D0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22225">
              <a:solidFill>
                <a:srgbClr val="FFC00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3470DBF-9836-7345-A8C5-1B41B7266A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539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4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44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455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049" name="Group 2">
            <a:extLst>
              <a:ext uri="{FF2B5EF4-FFF2-40B4-BE49-F238E27FC236}">
                <a16:creationId xmlns:a16="http://schemas.microsoft.com/office/drawing/2014/main" id="{8FBAE3A1-AC87-684B-B208-7E4CD5B2EDF0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30093" name="Rectangle 3">
              <a:extLst>
                <a:ext uri="{FF2B5EF4-FFF2-40B4-BE49-F238E27FC236}">
                  <a16:creationId xmlns:a16="http://schemas.microsoft.com/office/drawing/2014/main" id="{D387C0DE-EE38-3C42-AA93-9CCB0BABD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30094" name="Line 4">
              <a:extLst>
                <a:ext uri="{FF2B5EF4-FFF2-40B4-BE49-F238E27FC236}">
                  <a16:creationId xmlns:a16="http://schemas.microsoft.com/office/drawing/2014/main" id="{0DE21E21-25E5-F94F-AC73-A2355E124B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0095" name="Line 5">
              <a:extLst>
                <a:ext uri="{FF2B5EF4-FFF2-40B4-BE49-F238E27FC236}">
                  <a16:creationId xmlns:a16="http://schemas.microsoft.com/office/drawing/2014/main" id="{AB57C2E6-8897-A345-832A-D17CC2F31B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0096" name="Line 6">
              <a:extLst>
                <a:ext uri="{FF2B5EF4-FFF2-40B4-BE49-F238E27FC236}">
                  <a16:creationId xmlns:a16="http://schemas.microsoft.com/office/drawing/2014/main" id="{14AFD248-5F3E-5A4B-A89F-195D8FEC9D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0097" name="Line 7">
              <a:extLst>
                <a:ext uri="{FF2B5EF4-FFF2-40B4-BE49-F238E27FC236}">
                  <a16:creationId xmlns:a16="http://schemas.microsoft.com/office/drawing/2014/main" id="{EDDB6E10-C454-8B48-8A39-43BF4E2E1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0098" name="Text Box 8">
              <a:extLst>
                <a:ext uri="{FF2B5EF4-FFF2-40B4-BE49-F238E27FC236}">
                  <a16:creationId xmlns:a16="http://schemas.microsoft.com/office/drawing/2014/main" id="{7F5BD2EC-D0DF-0A44-A271-1BD30C58FF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30099" name="Text Box 9">
              <a:extLst>
                <a:ext uri="{FF2B5EF4-FFF2-40B4-BE49-F238E27FC236}">
                  <a16:creationId xmlns:a16="http://schemas.microsoft.com/office/drawing/2014/main" id="{27E99D0E-9F47-4349-89DC-7ACE79A7E1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0100" name="Text Box 10">
              <a:extLst>
                <a:ext uri="{FF2B5EF4-FFF2-40B4-BE49-F238E27FC236}">
                  <a16:creationId xmlns:a16="http://schemas.microsoft.com/office/drawing/2014/main" id="{255362E0-9A73-854B-A1EB-9091FE9D25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0101" name="Text Box 11">
              <a:extLst>
                <a:ext uri="{FF2B5EF4-FFF2-40B4-BE49-F238E27FC236}">
                  <a16:creationId xmlns:a16="http://schemas.microsoft.com/office/drawing/2014/main" id="{952070D3-6719-CA48-97A5-E64626D98D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0102" name="Text Box 12">
              <a:extLst>
                <a:ext uri="{FF2B5EF4-FFF2-40B4-BE49-F238E27FC236}">
                  <a16:creationId xmlns:a16="http://schemas.microsoft.com/office/drawing/2014/main" id="{492AE18C-F9C4-2F44-BE3A-7D2F5017B0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30103" name="Text Box 13">
              <a:extLst>
                <a:ext uri="{FF2B5EF4-FFF2-40B4-BE49-F238E27FC236}">
                  <a16:creationId xmlns:a16="http://schemas.microsoft.com/office/drawing/2014/main" id="{A6B50D85-87C9-F842-AA10-BD909EDAB4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30104" name="Group 14">
              <a:extLst>
                <a:ext uri="{FF2B5EF4-FFF2-40B4-BE49-F238E27FC236}">
                  <a16:creationId xmlns:a16="http://schemas.microsoft.com/office/drawing/2014/main" id="{1C76D948-2B9E-F34D-8CB5-21D84D978C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30159" name="Rectangle 15">
                <a:extLst>
                  <a:ext uri="{FF2B5EF4-FFF2-40B4-BE49-F238E27FC236}">
                    <a16:creationId xmlns:a16="http://schemas.microsoft.com/office/drawing/2014/main" id="{18D8E7E3-04A3-0C43-B568-0A09CE1037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30160" name="Line 16">
                <a:extLst>
                  <a:ext uri="{FF2B5EF4-FFF2-40B4-BE49-F238E27FC236}">
                    <a16:creationId xmlns:a16="http://schemas.microsoft.com/office/drawing/2014/main" id="{2729C806-64EA-5C43-AC3B-2A7E98E07E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0105" name="Group 17">
              <a:extLst>
                <a:ext uri="{FF2B5EF4-FFF2-40B4-BE49-F238E27FC236}">
                  <a16:creationId xmlns:a16="http://schemas.microsoft.com/office/drawing/2014/main" id="{84139E8D-A6C6-B047-AB26-DB74582A4C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30157" name="Rectangle 18">
                <a:extLst>
                  <a:ext uri="{FF2B5EF4-FFF2-40B4-BE49-F238E27FC236}">
                    <a16:creationId xmlns:a16="http://schemas.microsoft.com/office/drawing/2014/main" id="{31C3B5A5-DE05-AF4C-8890-29FB8E937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30158" name="Line 19">
                <a:extLst>
                  <a:ext uri="{FF2B5EF4-FFF2-40B4-BE49-F238E27FC236}">
                    <a16:creationId xmlns:a16="http://schemas.microsoft.com/office/drawing/2014/main" id="{FC06879F-BD02-9045-B51C-00D43BB76B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0106" name="Group 20">
              <a:extLst>
                <a:ext uri="{FF2B5EF4-FFF2-40B4-BE49-F238E27FC236}">
                  <a16:creationId xmlns:a16="http://schemas.microsoft.com/office/drawing/2014/main" id="{A1063BD3-0D9A-194A-9DEE-7669D86E4F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30153" name="Group 21">
                <a:extLst>
                  <a:ext uri="{FF2B5EF4-FFF2-40B4-BE49-F238E27FC236}">
                    <a16:creationId xmlns:a16="http://schemas.microsoft.com/office/drawing/2014/main" id="{D3CC03E5-C43B-534C-9C2D-E66BF913BD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0155" name="Rectangle 22">
                  <a:extLst>
                    <a:ext uri="{FF2B5EF4-FFF2-40B4-BE49-F238E27FC236}">
                      <a16:creationId xmlns:a16="http://schemas.microsoft.com/office/drawing/2014/main" id="{330CF192-8451-8743-93A5-9B6A526731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30156" name="Line 23">
                  <a:extLst>
                    <a:ext uri="{FF2B5EF4-FFF2-40B4-BE49-F238E27FC236}">
                      <a16:creationId xmlns:a16="http://schemas.microsoft.com/office/drawing/2014/main" id="{77CDAF36-1481-D546-9105-8D6EDD0D8F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0154" name="Line 24">
                <a:extLst>
                  <a:ext uri="{FF2B5EF4-FFF2-40B4-BE49-F238E27FC236}">
                    <a16:creationId xmlns:a16="http://schemas.microsoft.com/office/drawing/2014/main" id="{26F4FE20-CE8F-9C4B-82B0-1F00EF1C13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0107" name="Group 25">
              <a:extLst>
                <a:ext uri="{FF2B5EF4-FFF2-40B4-BE49-F238E27FC236}">
                  <a16:creationId xmlns:a16="http://schemas.microsoft.com/office/drawing/2014/main" id="{44D183F2-C0C7-8E47-B3B0-4E976A3885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30149" name="Group 26">
                <a:extLst>
                  <a:ext uri="{FF2B5EF4-FFF2-40B4-BE49-F238E27FC236}">
                    <a16:creationId xmlns:a16="http://schemas.microsoft.com/office/drawing/2014/main" id="{13D0EB20-476A-3447-81E1-4B565BF5E9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0151" name="Rectangle 27">
                  <a:extLst>
                    <a:ext uri="{FF2B5EF4-FFF2-40B4-BE49-F238E27FC236}">
                      <a16:creationId xmlns:a16="http://schemas.microsoft.com/office/drawing/2014/main" id="{5D4CAF2F-B96B-524F-8FBA-F351392AF3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30152" name="Line 28">
                  <a:extLst>
                    <a:ext uri="{FF2B5EF4-FFF2-40B4-BE49-F238E27FC236}">
                      <a16:creationId xmlns:a16="http://schemas.microsoft.com/office/drawing/2014/main" id="{BD1F62BB-5176-414B-9420-430D8196DA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0150" name="Line 29">
                <a:extLst>
                  <a:ext uri="{FF2B5EF4-FFF2-40B4-BE49-F238E27FC236}">
                    <a16:creationId xmlns:a16="http://schemas.microsoft.com/office/drawing/2014/main" id="{25712FAB-7DD5-7546-B1EB-74CD818C8E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0108" name="Line 30">
              <a:extLst>
                <a:ext uri="{FF2B5EF4-FFF2-40B4-BE49-F238E27FC236}">
                  <a16:creationId xmlns:a16="http://schemas.microsoft.com/office/drawing/2014/main" id="{D8844610-7244-404D-97AB-CEC85D862F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0109" name="Line 31">
              <a:extLst>
                <a:ext uri="{FF2B5EF4-FFF2-40B4-BE49-F238E27FC236}">
                  <a16:creationId xmlns:a16="http://schemas.microsoft.com/office/drawing/2014/main" id="{5B06808B-D4E9-3444-896B-8939C9870E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0110" name="Text Box 32">
              <a:extLst>
                <a:ext uri="{FF2B5EF4-FFF2-40B4-BE49-F238E27FC236}">
                  <a16:creationId xmlns:a16="http://schemas.microsoft.com/office/drawing/2014/main" id="{9BDBF0E0-E5DE-1A45-8064-700D00A267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0111" name="Text Box 33">
              <a:extLst>
                <a:ext uri="{FF2B5EF4-FFF2-40B4-BE49-F238E27FC236}">
                  <a16:creationId xmlns:a16="http://schemas.microsoft.com/office/drawing/2014/main" id="{E2B82D29-2BEA-0446-A2DD-4A26B853D2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0112" name="Text Box 34">
              <a:extLst>
                <a:ext uri="{FF2B5EF4-FFF2-40B4-BE49-F238E27FC236}">
                  <a16:creationId xmlns:a16="http://schemas.microsoft.com/office/drawing/2014/main" id="{4AF6DD14-CB51-BC48-9D4C-32FE5D77A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0113" name="Text Box 35">
              <a:extLst>
                <a:ext uri="{FF2B5EF4-FFF2-40B4-BE49-F238E27FC236}">
                  <a16:creationId xmlns:a16="http://schemas.microsoft.com/office/drawing/2014/main" id="{6323A54F-01B6-BD44-9009-D0A3ACCA44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30114" name="Text Box 36">
              <a:extLst>
                <a:ext uri="{FF2B5EF4-FFF2-40B4-BE49-F238E27FC236}">
                  <a16:creationId xmlns:a16="http://schemas.microsoft.com/office/drawing/2014/main" id="{32FE5F55-6484-0E43-AE19-5938EABB2B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30115" name="Line 37">
              <a:extLst>
                <a:ext uri="{FF2B5EF4-FFF2-40B4-BE49-F238E27FC236}">
                  <a16:creationId xmlns:a16="http://schemas.microsoft.com/office/drawing/2014/main" id="{6D09618B-4D77-4147-8F74-E787738B90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116" name="Text Box 38">
              <a:extLst>
                <a:ext uri="{FF2B5EF4-FFF2-40B4-BE49-F238E27FC236}">
                  <a16:creationId xmlns:a16="http://schemas.microsoft.com/office/drawing/2014/main" id="{4092455B-7D42-C34B-9D5C-E1C522FD8E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0117" name="Text Box 39">
              <a:extLst>
                <a:ext uri="{FF2B5EF4-FFF2-40B4-BE49-F238E27FC236}">
                  <a16:creationId xmlns:a16="http://schemas.microsoft.com/office/drawing/2014/main" id="{05C432DC-0C03-4D4E-844C-044A09845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30118" name="Group 40">
              <a:extLst>
                <a:ext uri="{FF2B5EF4-FFF2-40B4-BE49-F238E27FC236}">
                  <a16:creationId xmlns:a16="http://schemas.microsoft.com/office/drawing/2014/main" id="{1AB1B785-0663-054A-AE61-163A39A7E5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30145" name="Group 41">
                <a:extLst>
                  <a:ext uri="{FF2B5EF4-FFF2-40B4-BE49-F238E27FC236}">
                    <a16:creationId xmlns:a16="http://schemas.microsoft.com/office/drawing/2014/main" id="{E30A01CA-48B4-BF45-AACF-82AA8FDB1D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0147" name="Rectangle 42">
                  <a:extLst>
                    <a:ext uri="{FF2B5EF4-FFF2-40B4-BE49-F238E27FC236}">
                      <a16:creationId xmlns:a16="http://schemas.microsoft.com/office/drawing/2014/main" id="{22047966-216A-E34E-884C-90D2416FBF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30148" name="Line 43">
                  <a:extLst>
                    <a:ext uri="{FF2B5EF4-FFF2-40B4-BE49-F238E27FC236}">
                      <a16:creationId xmlns:a16="http://schemas.microsoft.com/office/drawing/2014/main" id="{1772DF5B-6582-A640-B139-CF32BF1402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0146" name="Line 44">
                <a:extLst>
                  <a:ext uri="{FF2B5EF4-FFF2-40B4-BE49-F238E27FC236}">
                    <a16:creationId xmlns:a16="http://schemas.microsoft.com/office/drawing/2014/main" id="{C22F93A2-AAFE-FD4C-BB0C-7126B6CEEE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0119" name="Group 45">
              <a:extLst>
                <a:ext uri="{FF2B5EF4-FFF2-40B4-BE49-F238E27FC236}">
                  <a16:creationId xmlns:a16="http://schemas.microsoft.com/office/drawing/2014/main" id="{1282A454-9141-5547-825E-0FC4940724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30141" name="Group 46">
                <a:extLst>
                  <a:ext uri="{FF2B5EF4-FFF2-40B4-BE49-F238E27FC236}">
                    <a16:creationId xmlns:a16="http://schemas.microsoft.com/office/drawing/2014/main" id="{C3E2FBC1-6622-9E42-83C8-3C4235AC09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0143" name="Rectangle 47">
                  <a:extLst>
                    <a:ext uri="{FF2B5EF4-FFF2-40B4-BE49-F238E27FC236}">
                      <a16:creationId xmlns:a16="http://schemas.microsoft.com/office/drawing/2014/main" id="{97EDEF15-F6BE-5249-B7D8-AA8637B469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30144" name="Line 48">
                  <a:extLst>
                    <a:ext uri="{FF2B5EF4-FFF2-40B4-BE49-F238E27FC236}">
                      <a16:creationId xmlns:a16="http://schemas.microsoft.com/office/drawing/2014/main" id="{C50ACB77-5DA6-1C48-8259-BFCCC3E7B1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0142" name="Line 49">
                <a:extLst>
                  <a:ext uri="{FF2B5EF4-FFF2-40B4-BE49-F238E27FC236}">
                    <a16:creationId xmlns:a16="http://schemas.microsoft.com/office/drawing/2014/main" id="{0F507B45-25F7-B74D-8920-CA76D1E815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0120" name="Text Box 50">
              <a:extLst>
                <a:ext uri="{FF2B5EF4-FFF2-40B4-BE49-F238E27FC236}">
                  <a16:creationId xmlns:a16="http://schemas.microsoft.com/office/drawing/2014/main" id="{D10450A8-BFED-A149-AEF6-2E5E24059C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30121" name="Group 51">
              <a:extLst>
                <a:ext uri="{FF2B5EF4-FFF2-40B4-BE49-F238E27FC236}">
                  <a16:creationId xmlns:a16="http://schemas.microsoft.com/office/drawing/2014/main" id="{8093C4E5-BCAE-D341-AB23-2E56E21A63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30137" name="Group 52">
                <a:extLst>
                  <a:ext uri="{FF2B5EF4-FFF2-40B4-BE49-F238E27FC236}">
                    <a16:creationId xmlns:a16="http://schemas.microsoft.com/office/drawing/2014/main" id="{B99D538D-6FC9-EB43-B087-02637C0D9E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0139" name="Rectangle 53">
                  <a:extLst>
                    <a:ext uri="{FF2B5EF4-FFF2-40B4-BE49-F238E27FC236}">
                      <a16:creationId xmlns:a16="http://schemas.microsoft.com/office/drawing/2014/main" id="{40227FD8-D82B-F244-8172-6DAF649156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30140" name="Line 54">
                  <a:extLst>
                    <a:ext uri="{FF2B5EF4-FFF2-40B4-BE49-F238E27FC236}">
                      <a16:creationId xmlns:a16="http://schemas.microsoft.com/office/drawing/2014/main" id="{990AC55D-841B-A64E-8640-1F9E18B10B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0138" name="Line 55">
                <a:extLst>
                  <a:ext uri="{FF2B5EF4-FFF2-40B4-BE49-F238E27FC236}">
                    <a16:creationId xmlns:a16="http://schemas.microsoft.com/office/drawing/2014/main" id="{BDCF1406-EAE9-AD45-B561-5894EABC01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0122" name="Group 56">
              <a:extLst>
                <a:ext uri="{FF2B5EF4-FFF2-40B4-BE49-F238E27FC236}">
                  <a16:creationId xmlns:a16="http://schemas.microsoft.com/office/drawing/2014/main" id="{3EA98393-DA6A-994E-ADAF-1EB849D3FF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30133" name="Group 57">
                <a:extLst>
                  <a:ext uri="{FF2B5EF4-FFF2-40B4-BE49-F238E27FC236}">
                    <a16:creationId xmlns:a16="http://schemas.microsoft.com/office/drawing/2014/main" id="{7ABDA279-758A-8345-9794-953CC8085D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0135" name="Rectangle 58">
                  <a:extLst>
                    <a:ext uri="{FF2B5EF4-FFF2-40B4-BE49-F238E27FC236}">
                      <a16:creationId xmlns:a16="http://schemas.microsoft.com/office/drawing/2014/main" id="{397B1E07-F729-F94A-B158-D02D354BA7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30136" name="Line 59">
                  <a:extLst>
                    <a:ext uri="{FF2B5EF4-FFF2-40B4-BE49-F238E27FC236}">
                      <a16:creationId xmlns:a16="http://schemas.microsoft.com/office/drawing/2014/main" id="{E0E8D4B4-68BB-9343-B1A6-D304616D81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0134" name="Line 60">
                <a:extLst>
                  <a:ext uri="{FF2B5EF4-FFF2-40B4-BE49-F238E27FC236}">
                    <a16:creationId xmlns:a16="http://schemas.microsoft.com/office/drawing/2014/main" id="{A3C2556F-CC28-4641-AA9D-6F7BB2BBE4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0123" name="Line 61">
              <a:extLst>
                <a:ext uri="{FF2B5EF4-FFF2-40B4-BE49-F238E27FC236}">
                  <a16:creationId xmlns:a16="http://schemas.microsoft.com/office/drawing/2014/main" id="{734E807C-A70E-F148-9D01-02ADD37E48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124" name="Text Box 62">
              <a:extLst>
                <a:ext uri="{FF2B5EF4-FFF2-40B4-BE49-F238E27FC236}">
                  <a16:creationId xmlns:a16="http://schemas.microsoft.com/office/drawing/2014/main" id="{8A739F0C-BED0-E74B-A528-B9340CE875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30125" name="Group 63">
              <a:extLst>
                <a:ext uri="{FF2B5EF4-FFF2-40B4-BE49-F238E27FC236}">
                  <a16:creationId xmlns:a16="http://schemas.microsoft.com/office/drawing/2014/main" id="{1BC82FDF-4C8E-8043-B13C-59AE8D9ADA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30127" name="Text Box 64">
                <a:extLst>
                  <a:ext uri="{FF2B5EF4-FFF2-40B4-BE49-F238E27FC236}">
                    <a16:creationId xmlns:a16="http://schemas.microsoft.com/office/drawing/2014/main" id="{2155084F-7E2D-8D4A-9424-515AE50C9B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30128" name="Text Box 65">
                <a:extLst>
                  <a:ext uri="{FF2B5EF4-FFF2-40B4-BE49-F238E27FC236}">
                    <a16:creationId xmlns:a16="http://schemas.microsoft.com/office/drawing/2014/main" id="{C6453902-C1EB-074D-85E2-68E816F5CF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30129" name="Text Box 66">
                <a:extLst>
                  <a:ext uri="{FF2B5EF4-FFF2-40B4-BE49-F238E27FC236}">
                    <a16:creationId xmlns:a16="http://schemas.microsoft.com/office/drawing/2014/main" id="{03472F5D-C8AC-CA48-A46B-443F127CA5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30130" name="Text Box 67">
                <a:extLst>
                  <a:ext uri="{FF2B5EF4-FFF2-40B4-BE49-F238E27FC236}">
                    <a16:creationId xmlns:a16="http://schemas.microsoft.com/office/drawing/2014/main" id="{D0BAA598-E7D2-1544-BF32-38F901998B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30131" name="Text Box 68">
                <a:extLst>
                  <a:ext uri="{FF2B5EF4-FFF2-40B4-BE49-F238E27FC236}">
                    <a16:creationId xmlns:a16="http://schemas.microsoft.com/office/drawing/2014/main" id="{97DC0844-9339-264A-A994-192383EDC1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30132" name="Text Box 69">
                <a:extLst>
                  <a:ext uri="{FF2B5EF4-FFF2-40B4-BE49-F238E27FC236}">
                    <a16:creationId xmlns:a16="http://schemas.microsoft.com/office/drawing/2014/main" id="{794F39E3-6C66-A542-B7DD-09D3B20E74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30126" name="Text Box 70">
              <a:extLst>
                <a:ext uri="{FF2B5EF4-FFF2-40B4-BE49-F238E27FC236}">
                  <a16:creationId xmlns:a16="http://schemas.microsoft.com/office/drawing/2014/main" id="{43CABF8C-F519-034D-BACC-054121C928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30050" name="Text Box 71">
            <a:extLst>
              <a:ext uri="{FF2B5EF4-FFF2-40B4-BE49-F238E27FC236}">
                <a16:creationId xmlns:a16="http://schemas.microsoft.com/office/drawing/2014/main" id="{AF7E4793-D7B2-9546-816F-59A693467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85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6   1   3   2   4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30051" name="Group 72">
            <a:extLst>
              <a:ext uri="{FF2B5EF4-FFF2-40B4-BE49-F238E27FC236}">
                <a16:creationId xmlns:a16="http://schemas.microsoft.com/office/drawing/2014/main" id="{D9146738-74C1-7E40-B4A9-D47BC9C6BDC0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30073" name="Rectangle 73">
              <a:extLst>
                <a:ext uri="{FF2B5EF4-FFF2-40B4-BE49-F238E27FC236}">
                  <a16:creationId xmlns:a16="http://schemas.microsoft.com/office/drawing/2014/main" id="{129A7E24-71C3-FD47-8217-3CEEB0A78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30074" name="Group 74">
              <a:extLst>
                <a:ext uri="{FF2B5EF4-FFF2-40B4-BE49-F238E27FC236}">
                  <a16:creationId xmlns:a16="http://schemas.microsoft.com/office/drawing/2014/main" id="{2451170C-9A5B-2644-A985-B5BF4DBF70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30077" name="Rectangle 75">
                <a:extLst>
                  <a:ext uri="{FF2B5EF4-FFF2-40B4-BE49-F238E27FC236}">
                    <a16:creationId xmlns:a16="http://schemas.microsoft.com/office/drawing/2014/main" id="{B091F384-D7E8-1C4F-9309-F0F3AE4CF5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30078" name="Group 76">
                <a:extLst>
                  <a:ext uri="{FF2B5EF4-FFF2-40B4-BE49-F238E27FC236}">
                    <a16:creationId xmlns:a16="http://schemas.microsoft.com/office/drawing/2014/main" id="{44800043-A55C-104E-A5E7-08725B320D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30081" name="Group 77">
                  <a:extLst>
                    <a:ext uri="{FF2B5EF4-FFF2-40B4-BE49-F238E27FC236}">
                      <a16:creationId xmlns:a16="http://schemas.microsoft.com/office/drawing/2014/main" id="{ABF903BC-8DAB-A347-9CF2-B879A47EE2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30086" name="Line 78">
                    <a:extLst>
                      <a:ext uri="{FF2B5EF4-FFF2-40B4-BE49-F238E27FC236}">
                        <a16:creationId xmlns:a16="http://schemas.microsoft.com/office/drawing/2014/main" id="{0D8F7687-2948-A148-8348-251F8596F1D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087" name="Line 79">
                    <a:extLst>
                      <a:ext uri="{FF2B5EF4-FFF2-40B4-BE49-F238E27FC236}">
                        <a16:creationId xmlns:a16="http://schemas.microsoft.com/office/drawing/2014/main" id="{F37D4850-0AD3-4544-ADCE-5E7A0920D28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088" name="Line 80">
                    <a:extLst>
                      <a:ext uri="{FF2B5EF4-FFF2-40B4-BE49-F238E27FC236}">
                        <a16:creationId xmlns:a16="http://schemas.microsoft.com/office/drawing/2014/main" id="{922EA16A-CD71-A84C-8633-D2D92E8929C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089" name="Line 81">
                    <a:extLst>
                      <a:ext uri="{FF2B5EF4-FFF2-40B4-BE49-F238E27FC236}">
                        <a16:creationId xmlns:a16="http://schemas.microsoft.com/office/drawing/2014/main" id="{B66745CB-91FA-2146-8FDB-5ADFD79585C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090" name="Line 82">
                    <a:extLst>
                      <a:ext uri="{FF2B5EF4-FFF2-40B4-BE49-F238E27FC236}">
                        <a16:creationId xmlns:a16="http://schemas.microsoft.com/office/drawing/2014/main" id="{6D2B1A90-9A6A-8C47-9232-3DAB4B50386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091" name="Line 83">
                    <a:extLst>
                      <a:ext uri="{FF2B5EF4-FFF2-40B4-BE49-F238E27FC236}">
                        <a16:creationId xmlns:a16="http://schemas.microsoft.com/office/drawing/2014/main" id="{B36A5FD0-FF0F-7C42-B715-AFB16A8DB9A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092" name="Line 84">
                    <a:extLst>
                      <a:ext uri="{FF2B5EF4-FFF2-40B4-BE49-F238E27FC236}">
                        <a16:creationId xmlns:a16="http://schemas.microsoft.com/office/drawing/2014/main" id="{E70EA6E6-0F86-9A4E-9A7C-49CE1932F9B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30082" name="Text Box 85">
                  <a:extLst>
                    <a:ext uri="{FF2B5EF4-FFF2-40B4-BE49-F238E27FC236}">
                      <a16:creationId xmlns:a16="http://schemas.microsoft.com/office/drawing/2014/main" id="{21CAAFF5-35FB-C343-90F0-F5BED324D3D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30083" name="Text Box 86">
                  <a:extLst>
                    <a:ext uri="{FF2B5EF4-FFF2-40B4-BE49-F238E27FC236}">
                      <a16:creationId xmlns:a16="http://schemas.microsoft.com/office/drawing/2014/main" id="{31FA572C-2864-2D45-97AD-C1DADCC31B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30084" name="Text Box 87">
                  <a:extLst>
                    <a:ext uri="{FF2B5EF4-FFF2-40B4-BE49-F238E27FC236}">
                      <a16:creationId xmlns:a16="http://schemas.microsoft.com/office/drawing/2014/main" id="{E10BC99C-022F-934D-B038-322E5DCD38E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30085" name="Text Box 88">
                  <a:extLst>
                    <a:ext uri="{FF2B5EF4-FFF2-40B4-BE49-F238E27FC236}">
                      <a16:creationId xmlns:a16="http://schemas.microsoft.com/office/drawing/2014/main" id="{5F9954EB-477C-F54D-A7C1-2A2AF31F48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30079" name="Line 89">
                <a:extLst>
                  <a:ext uri="{FF2B5EF4-FFF2-40B4-BE49-F238E27FC236}">
                    <a16:creationId xmlns:a16="http://schemas.microsoft.com/office/drawing/2014/main" id="{F428A4DE-27E0-A14D-A908-34162676B2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0080" name="Text Box 90">
                <a:extLst>
                  <a:ext uri="{FF2B5EF4-FFF2-40B4-BE49-F238E27FC236}">
                    <a16:creationId xmlns:a16="http://schemas.microsoft.com/office/drawing/2014/main" id="{CE4CEB8F-2B01-F546-8505-7783B27FAA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30075" name="Text Box 91">
              <a:extLst>
                <a:ext uri="{FF2B5EF4-FFF2-40B4-BE49-F238E27FC236}">
                  <a16:creationId xmlns:a16="http://schemas.microsoft.com/office/drawing/2014/main" id="{FE547A34-9D7B-7E43-9631-B93E65A3BC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0076" name="Text Box 92">
              <a:extLst>
                <a:ext uri="{FF2B5EF4-FFF2-40B4-BE49-F238E27FC236}">
                  <a16:creationId xmlns:a16="http://schemas.microsoft.com/office/drawing/2014/main" id="{B968E8C7-C5EF-F14A-A1AB-DD78B70C65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30052" name="Group 94">
            <a:extLst>
              <a:ext uri="{FF2B5EF4-FFF2-40B4-BE49-F238E27FC236}">
                <a16:creationId xmlns:a16="http://schemas.microsoft.com/office/drawing/2014/main" id="{1DEF68C9-6430-4042-8B97-B6A3C685FC58}"/>
              </a:ext>
            </a:extLst>
          </p:cNvPr>
          <p:cNvGrpSpPr>
            <a:grpSpLocks/>
          </p:cNvGrpSpPr>
          <p:nvPr/>
        </p:nvGrpSpPr>
        <p:grpSpPr bwMode="auto">
          <a:xfrm>
            <a:off x="2422525" y="5189538"/>
            <a:ext cx="763588" cy="396875"/>
            <a:chOff x="1441" y="3261"/>
            <a:chExt cx="481" cy="250"/>
          </a:xfrm>
        </p:grpSpPr>
        <p:sp>
          <p:nvSpPr>
            <p:cNvPr id="130071" name="Line 95">
              <a:extLst>
                <a:ext uri="{FF2B5EF4-FFF2-40B4-BE49-F238E27FC236}">
                  <a16:creationId xmlns:a16="http://schemas.microsoft.com/office/drawing/2014/main" id="{B7CB2D2D-9B17-E84C-8620-7BEF1AEAF3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2" name="Text Box 96">
              <a:extLst>
                <a:ext uri="{FF2B5EF4-FFF2-40B4-BE49-F238E27FC236}">
                  <a16:creationId xmlns:a16="http://schemas.microsoft.com/office/drawing/2014/main" id="{ED641328-F2DF-E24B-B32D-5515545071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30053" name="Group 97">
            <a:extLst>
              <a:ext uri="{FF2B5EF4-FFF2-40B4-BE49-F238E27FC236}">
                <a16:creationId xmlns:a16="http://schemas.microsoft.com/office/drawing/2014/main" id="{AE88AEBE-4B29-4347-A177-47296D147135}"/>
              </a:ext>
            </a:extLst>
          </p:cNvPr>
          <p:cNvGrpSpPr>
            <a:grpSpLocks/>
          </p:cNvGrpSpPr>
          <p:nvPr/>
        </p:nvGrpSpPr>
        <p:grpSpPr bwMode="auto">
          <a:xfrm>
            <a:off x="4200525" y="2679700"/>
            <a:ext cx="395288" cy="477838"/>
            <a:chOff x="2767" y="2166"/>
            <a:chExt cx="249" cy="301"/>
          </a:xfrm>
        </p:grpSpPr>
        <p:sp>
          <p:nvSpPr>
            <p:cNvPr id="130069" name="Line 98">
              <a:extLst>
                <a:ext uri="{FF2B5EF4-FFF2-40B4-BE49-F238E27FC236}">
                  <a16:creationId xmlns:a16="http://schemas.microsoft.com/office/drawing/2014/main" id="{703EAC6F-AC82-3842-B7A6-CDE2FB82C7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0" name="Text Box 99">
              <a:extLst>
                <a:ext uri="{FF2B5EF4-FFF2-40B4-BE49-F238E27FC236}">
                  <a16:creationId xmlns:a16="http://schemas.microsoft.com/office/drawing/2014/main" id="{8C21EB79-AC45-9C4D-97BC-A1884F9619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grpSp>
        <p:nvGrpSpPr>
          <p:cNvPr id="130054" name="组合 98">
            <a:extLst>
              <a:ext uri="{FF2B5EF4-FFF2-40B4-BE49-F238E27FC236}">
                <a16:creationId xmlns:a16="http://schemas.microsoft.com/office/drawing/2014/main" id="{EE3D38B2-3589-094D-9E84-26920911C009}"/>
              </a:ext>
            </a:extLst>
          </p:cNvPr>
          <p:cNvGrpSpPr>
            <a:grpSpLocks/>
          </p:cNvGrpSpPr>
          <p:nvPr/>
        </p:nvGrpSpPr>
        <p:grpSpPr bwMode="auto">
          <a:xfrm>
            <a:off x="6097588" y="4008438"/>
            <a:ext cx="1300162" cy="1938337"/>
            <a:chOff x="7393436" y="4013469"/>
            <a:chExt cx="1300163" cy="1938338"/>
          </a:xfrm>
        </p:grpSpPr>
        <p:sp>
          <p:nvSpPr>
            <p:cNvPr id="130055" name="Oval 5">
              <a:extLst>
                <a:ext uri="{FF2B5EF4-FFF2-40B4-BE49-F238E27FC236}">
                  <a16:creationId xmlns:a16="http://schemas.microsoft.com/office/drawing/2014/main" id="{50BC5BA3-CCC1-5B41-B99A-F94523017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30056" name="Oval 6">
              <a:extLst>
                <a:ext uri="{FF2B5EF4-FFF2-40B4-BE49-F238E27FC236}">
                  <a16:creationId xmlns:a16="http://schemas.microsoft.com/office/drawing/2014/main" id="{3C5BBAB0-3402-FB47-AE54-785D9D9FB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25400">
              <a:solidFill>
                <a:srgbClr val="7030A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30057" name="Oval 7">
              <a:extLst>
                <a:ext uri="{FF2B5EF4-FFF2-40B4-BE49-F238E27FC236}">
                  <a16:creationId xmlns:a16="http://schemas.microsoft.com/office/drawing/2014/main" id="{8AEE930D-7A61-0047-BF0D-3567C22D0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30058" name="Oval 8">
              <a:extLst>
                <a:ext uri="{FF2B5EF4-FFF2-40B4-BE49-F238E27FC236}">
                  <a16:creationId xmlns:a16="http://schemas.microsoft.com/office/drawing/2014/main" id="{F74F21B1-FB9D-9A46-B5AA-73C33B66F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22225">
              <a:solidFill>
                <a:srgbClr val="FFC00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30059" name="Oval 9">
              <a:extLst>
                <a:ext uri="{FF2B5EF4-FFF2-40B4-BE49-F238E27FC236}">
                  <a16:creationId xmlns:a16="http://schemas.microsoft.com/office/drawing/2014/main" id="{97D9976F-EB24-5042-BC44-FE8247E12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30060" name="Oval 10">
              <a:extLst>
                <a:ext uri="{FF2B5EF4-FFF2-40B4-BE49-F238E27FC236}">
                  <a16:creationId xmlns:a16="http://schemas.microsoft.com/office/drawing/2014/main" id="{DD4AD418-CE93-7B43-8F6A-C551B61EB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30061" name="Line 11">
              <a:extLst>
                <a:ext uri="{FF2B5EF4-FFF2-40B4-BE49-F238E27FC236}">
                  <a16:creationId xmlns:a16="http://schemas.microsoft.com/office/drawing/2014/main" id="{182C558A-81FB-B040-BA7D-58A15AD79A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2" name="Line 12">
              <a:extLst>
                <a:ext uri="{FF2B5EF4-FFF2-40B4-BE49-F238E27FC236}">
                  <a16:creationId xmlns:a16="http://schemas.microsoft.com/office/drawing/2014/main" id="{263CA723-1D39-A840-9BE3-FC56156EC9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3" name="Line 13">
              <a:extLst>
                <a:ext uri="{FF2B5EF4-FFF2-40B4-BE49-F238E27FC236}">
                  <a16:creationId xmlns:a16="http://schemas.microsoft.com/office/drawing/2014/main" id="{8AFC188A-2F8F-F94D-874D-139C46D2F5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4" name="Line 14">
              <a:extLst>
                <a:ext uri="{FF2B5EF4-FFF2-40B4-BE49-F238E27FC236}">
                  <a16:creationId xmlns:a16="http://schemas.microsoft.com/office/drawing/2014/main" id="{305CD78D-2BFA-B041-B059-A5C0EF0785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5" name="Line 15">
              <a:extLst>
                <a:ext uri="{FF2B5EF4-FFF2-40B4-BE49-F238E27FC236}">
                  <a16:creationId xmlns:a16="http://schemas.microsoft.com/office/drawing/2014/main" id="{6C2429C3-A81A-E244-ACC4-D412D25A30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6" name="Line 16">
              <a:extLst>
                <a:ext uri="{FF2B5EF4-FFF2-40B4-BE49-F238E27FC236}">
                  <a16:creationId xmlns:a16="http://schemas.microsoft.com/office/drawing/2014/main" id="{DF86A7F5-5481-D04F-A810-35CC758476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7" name="Line 17">
              <a:extLst>
                <a:ext uri="{FF2B5EF4-FFF2-40B4-BE49-F238E27FC236}">
                  <a16:creationId xmlns:a16="http://schemas.microsoft.com/office/drawing/2014/main" id="{64F6651F-4005-7348-8DAC-33FF51E138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8" name="Line 18">
              <a:extLst>
                <a:ext uri="{FF2B5EF4-FFF2-40B4-BE49-F238E27FC236}">
                  <a16:creationId xmlns:a16="http://schemas.microsoft.com/office/drawing/2014/main" id="{59CA7330-690E-9D40-B594-0FCC5A423C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22225">
              <a:solidFill>
                <a:srgbClr val="FFC00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7114B3A-53D5-DC4A-AD54-54783AFC6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25813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073" name="Group 2">
            <a:extLst>
              <a:ext uri="{FF2B5EF4-FFF2-40B4-BE49-F238E27FC236}">
                <a16:creationId xmlns:a16="http://schemas.microsoft.com/office/drawing/2014/main" id="{ABBA132B-0444-DC4E-B74A-7C77F9EBDB10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31118" name="Rectangle 3">
              <a:extLst>
                <a:ext uri="{FF2B5EF4-FFF2-40B4-BE49-F238E27FC236}">
                  <a16:creationId xmlns:a16="http://schemas.microsoft.com/office/drawing/2014/main" id="{D7E295A7-C13F-E64F-BFA9-3B56AFA44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31119" name="Line 4">
              <a:extLst>
                <a:ext uri="{FF2B5EF4-FFF2-40B4-BE49-F238E27FC236}">
                  <a16:creationId xmlns:a16="http://schemas.microsoft.com/office/drawing/2014/main" id="{9DDC98A6-12BF-5442-87F5-ADEC29D81F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1120" name="Line 5">
              <a:extLst>
                <a:ext uri="{FF2B5EF4-FFF2-40B4-BE49-F238E27FC236}">
                  <a16:creationId xmlns:a16="http://schemas.microsoft.com/office/drawing/2014/main" id="{160A2F99-7E69-4845-99C8-833E6B5F06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1121" name="Line 6">
              <a:extLst>
                <a:ext uri="{FF2B5EF4-FFF2-40B4-BE49-F238E27FC236}">
                  <a16:creationId xmlns:a16="http://schemas.microsoft.com/office/drawing/2014/main" id="{9006BE96-6CC0-1E43-8BDA-E7AEF443EC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1122" name="Line 7">
              <a:extLst>
                <a:ext uri="{FF2B5EF4-FFF2-40B4-BE49-F238E27FC236}">
                  <a16:creationId xmlns:a16="http://schemas.microsoft.com/office/drawing/2014/main" id="{4C4F3EA4-E32B-104B-A8C3-B7AA20CAB5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1123" name="Text Box 8">
              <a:extLst>
                <a:ext uri="{FF2B5EF4-FFF2-40B4-BE49-F238E27FC236}">
                  <a16:creationId xmlns:a16="http://schemas.microsoft.com/office/drawing/2014/main" id="{F7AEDB69-E652-A24D-AC63-C4E6AE2B6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31124" name="Text Box 9">
              <a:extLst>
                <a:ext uri="{FF2B5EF4-FFF2-40B4-BE49-F238E27FC236}">
                  <a16:creationId xmlns:a16="http://schemas.microsoft.com/office/drawing/2014/main" id="{74E7ECB9-2F79-7C4A-84E4-6C52948304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1125" name="Text Box 10">
              <a:extLst>
                <a:ext uri="{FF2B5EF4-FFF2-40B4-BE49-F238E27FC236}">
                  <a16:creationId xmlns:a16="http://schemas.microsoft.com/office/drawing/2014/main" id="{6D0969E1-9513-C74B-B076-407F499D3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1126" name="Text Box 11">
              <a:extLst>
                <a:ext uri="{FF2B5EF4-FFF2-40B4-BE49-F238E27FC236}">
                  <a16:creationId xmlns:a16="http://schemas.microsoft.com/office/drawing/2014/main" id="{55FA8137-4F98-C244-A8BE-1A4AE0CB79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1127" name="Text Box 12">
              <a:extLst>
                <a:ext uri="{FF2B5EF4-FFF2-40B4-BE49-F238E27FC236}">
                  <a16:creationId xmlns:a16="http://schemas.microsoft.com/office/drawing/2014/main" id="{D3A81B8E-5106-1640-A7EF-E043F30AC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31128" name="Text Box 13">
              <a:extLst>
                <a:ext uri="{FF2B5EF4-FFF2-40B4-BE49-F238E27FC236}">
                  <a16:creationId xmlns:a16="http://schemas.microsoft.com/office/drawing/2014/main" id="{B73DA59C-3BC1-E943-8E6A-581560BBAD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31129" name="Group 14">
              <a:extLst>
                <a:ext uri="{FF2B5EF4-FFF2-40B4-BE49-F238E27FC236}">
                  <a16:creationId xmlns:a16="http://schemas.microsoft.com/office/drawing/2014/main" id="{FA3D4D55-79E3-9547-BB46-35DE4F369B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31184" name="Rectangle 15">
                <a:extLst>
                  <a:ext uri="{FF2B5EF4-FFF2-40B4-BE49-F238E27FC236}">
                    <a16:creationId xmlns:a16="http://schemas.microsoft.com/office/drawing/2014/main" id="{BDA521A4-56F0-0645-824A-781EC8AB8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31185" name="Line 16">
                <a:extLst>
                  <a:ext uri="{FF2B5EF4-FFF2-40B4-BE49-F238E27FC236}">
                    <a16:creationId xmlns:a16="http://schemas.microsoft.com/office/drawing/2014/main" id="{5F11CB0A-43DA-BE45-9795-C8586386D2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1130" name="Group 17">
              <a:extLst>
                <a:ext uri="{FF2B5EF4-FFF2-40B4-BE49-F238E27FC236}">
                  <a16:creationId xmlns:a16="http://schemas.microsoft.com/office/drawing/2014/main" id="{007D655D-B918-1C42-BD23-47FCE710DC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31182" name="Rectangle 18">
                <a:extLst>
                  <a:ext uri="{FF2B5EF4-FFF2-40B4-BE49-F238E27FC236}">
                    <a16:creationId xmlns:a16="http://schemas.microsoft.com/office/drawing/2014/main" id="{E18E94C8-C44D-924E-BF7B-35ED28CC2E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31183" name="Line 19">
                <a:extLst>
                  <a:ext uri="{FF2B5EF4-FFF2-40B4-BE49-F238E27FC236}">
                    <a16:creationId xmlns:a16="http://schemas.microsoft.com/office/drawing/2014/main" id="{1EFA4356-5CBF-5C45-8FF1-C6D07B4211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1131" name="Group 20">
              <a:extLst>
                <a:ext uri="{FF2B5EF4-FFF2-40B4-BE49-F238E27FC236}">
                  <a16:creationId xmlns:a16="http://schemas.microsoft.com/office/drawing/2014/main" id="{C1037ACE-8FC1-3D44-9CB4-1888A3AE82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31178" name="Group 21">
                <a:extLst>
                  <a:ext uri="{FF2B5EF4-FFF2-40B4-BE49-F238E27FC236}">
                    <a16:creationId xmlns:a16="http://schemas.microsoft.com/office/drawing/2014/main" id="{33D7DA26-0503-BC4D-96A9-68E8EF5D9F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1180" name="Rectangle 22">
                  <a:extLst>
                    <a:ext uri="{FF2B5EF4-FFF2-40B4-BE49-F238E27FC236}">
                      <a16:creationId xmlns:a16="http://schemas.microsoft.com/office/drawing/2014/main" id="{512FF063-3615-5B40-B890-791F3AFED5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31181" name="Line 23">
                  <a:extLst>
                    <a:ext uri="{FF2B5EF4-FFF2-40B4-BE49-F238E27FC236}">
                      <a16:creationId xmlns:a16="http://schemas.microsoft.com/office/drawing/2014/main" id="{7725D608-53C8-7D4C-AC50-49FA6D9176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1179" name="Line 24">
                <a:extLst>
                  <a:ext uri="{FF2B5EF4-FFF2-40B4-BE49-F238E27FC236}">
                    <a16:creationId xmlns:a16="http://schemas.microsoft.com/office/drawing/2014/main" id="{D30D8F1A-E7BD-234B-B59F-F8B001AF4A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1132" name="Group 25">
              <a:extLst>
                <a:ext uri="{FF2B5EF4-FFF2-40B4-BE49-F238E27FC236}">
                  <a16:creationId xmlns:a16="http://schemas.microsoft.com/office/drawing/2014/main" id="{09BB22B4-8B7B-A249-93D4-4091290781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31174" name="Group 26">
                <a:extLst>
                  <a:ext uri="{FF2B5EF4-FFF2-40B4-BE49-F238E27FC236}">
                    <a16:creationId xmlns:a16="http://schemas.microsoft.com/office/drawing/2014/main" id="{8DCA6454-414C-0245-A011-B3AAC8AF1C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1176" name="Rectangle 27">
                  <a:extLst>
                    <a:ext uri="{FF2B5EF4-FFF2-40B4-BE49-F238E27FC236}">
                      <a16:creationId xmlns:a16="http://schemas.microsoft.com/office/drawing/2014/main" id="{17861D33-4C04-2E4A-84CB-64F39E3858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31177" name="Line 28">
                  <a:extLst>
                    <a:ext uri="{FF2B5EF4-FFF2-40B4-BE49-F238E27FC236}">
                      <a16:creationId xmlns:a16="http://schemas.microsoft.com/office/drawing/2014/main" id="{07232C82-AD69-8D42-8B31-1AB1D2DDB3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1175" name="Line 29">
                <a:extLst>
                  <a:ext uri="{FF2B5EF4-FFF2-40B4-BE49-F238E27FC236}">
                    <a16:creationId xmlns:a16="http://schemas.microsoft.com/office/drawing/2014/main" id="{557078B0-12CB-504B-81BC-4A2E8534A0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1133" name="Line 30">
              <a:extLst>
                <a:ext uri="{FF2B5EF4-FFF2-40B4-BE49-F238E27FC236}">
                  <a16:creationId xmlns:a16="http://schemas.microsoft.com/office/drawing/2014/main" id="{83957572-3BBB-8645-9953-CABAE2D8FA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1134" name="Line 31">
              <a:extLst>
                <a:ext uri="{FF2B5EF4-FFF2-40B4-BE49-F238E27FC236}">
                  <a16:creationId xmlns:a16="http://schemas.microsoft.com/office/drawing/2014/main" id="{0961709E-6C68-3445-9576-78AA24C5AA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1135" name="Text Box 32">
              <a:extLst>
                <a:ext uri="{FF2B5EF4-FFF2-40B4-BE49-F238E27FC236}">
                  <a16:creationId xmlns:a16="http://schemas.microsoft.com/office/drawing/2014/main" id="{F029F312-2AFD-DF4F-BE31-FC20BF8634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1136" name="Text Box 33">
              <a:extLst>
                <a:ext uri="{FF2B5EF4-FFF2-40B4-BE49-F238E27FC236}">
                  <a16:creationId xmlns:a16="http://schemas.microsoft.com/office/drawing/2014/main" id="{D28E6F6E-997A-2943-B377-CA0521B04E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1137" name="Text Box 34">
              <a:extLst>
                <a:ext uri="{FF2B5EF4-FFF2-40B4-BE49-F238E27FC236}">
                  <a16:creationId xmlns:a16="http://schemas.microsoft.com/office/drawing/2014/main" id="{162E2723-8FCA-4040-8479-E021A5D760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1138" name="Text Box 35">
              <a:extLst>
                <a:ext uri="{FF2B5EF4-FFF2-40B4-BE49-F238E27FC236}">
                  <a16:creationId xmlns:a16="http://schemas.microsoft.com/office/drawing/2014/main" id="{A35808C4-3031-7E4D-B3A1-90BA3020C0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31139" name="Text Box 36">
              <a:extLst>
                <a:ext uri="{FF2B5EF4-FFF2-40B4-BE49-F238E27FC236}">
                  <a16:creationId xmlns:a16="http://schemas.microsoft.com/office/drawing/2014/main" id="{82D0131E-40AF-A04E-A437-3B18C95B60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31140" name="Line 37">
              <a:extLst>
                <a:ext uri="{FF2B5EF4-FFF2-40B4-BE49-F238E27FC236}">
                  <a16:creationId xmlns:a16="http://schemas.microsoft.com/office/drawing/2014/main" id="{A35A7B7A-05C1-2646-A213-A4D3B9A1B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141" name="Text Box 38">
              <a:extLst>
                <a:ext uri="{FF2B5EF4-FFF2-40B4-BE49-F238E27FC236}">
                  <a16:creationId xmlns:a16="http://schemas.microsoft.com/office/drawing/2014/main" id="{4424D798-3737-C74A-9336-49A1FB32D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1142" name="Text Box 39">
              <a:extLst>
                <a:ext uri="{FF2B5EF4-FFF2-40B4-BE49-F238E27FC236}">
                  <a16:creationId xmlns:a16="http://schemas.microsoft.com/office/drawing/2014/main" id="{63A58CDC-1C4D-0843-A7EF-F41990B7D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31143" name="Group 40">
              <a:extLst>
                <a:ext uri="{FF2B5EF4-FFF2-40B4-BE49-F238E27FC236}">
                  <a16:creationId xmlns:a16="http://schemas.microsoft.com/office/drawing/2014/main" id="{322E3C07-82DA-3B4E-9175-6421E5F3A7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31170" name="Group 41">
                <a:extLst>
                  <a:ext uri="{FF2B5EF4-FFF2-40B4-BE49-F238E27FC236}">
                    <a16:creationId xmlns:a16="http://schemas.microsoft.com/office/drawing/2014/main" id="{E45D564E-428A-3847-A329-13005EF3C2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1172" name="Rectangle 42">
                  <a:extLst>
                    <a:ext uri="{FF2B5EF4-FFF2-40B4-BE49-F238E27FC236}">
                      <a16:creationId xmlns:a16="http://schemas.microsoft.com/office/drawing/2014/main" id="{EBFD4E7F-E85C-4E43-ABE6-2DBF594FAE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31173" name="Line 43">
                  <a:extLst>
                    <a:ext uri="{FF2B5EF4-FFF2-40B4-BE49-F238E27FC236}">
                      <a16:creationId xmlns:a16="http://schemas.microsoft.com/office/drawing/2014/main" id="{E4757313-E265-3C4F-BDA0-73B9EA59E8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1171" name="Line 44">
                <a:extLst>
                  <a:ext uri="{FF2B5EF4-FFF2-40B4-BE49-F238E27FC236}">
                    <a16:creationId xmlns:a16="http://schemas.microsoft.com/office/drawing/2014/main" id="{60B75774-1ACB-4546-B901-B3BF85FC24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1144" name="Group 45">
              <a:extLst>
                <a:ext uri="{FF2B5EF4-FFF2-40B4-BE49-F238E27FC236}">
                  <a16:creationId xmlns:a16="http://schemas.microsoft.com/office/drawing/2014/main" id="{10830F7C-96B1-794D-BC69-1DD31663B0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31166" name="Group 46">
                <a:extLst>
                  <a:ext uri="{FF2B5EF4-FFF2-40B4-BE49-F238E27FC236}">
                    <a16:creationId xmlns:a16="http://schemas.microsoft.com/office/drawing/2014/main" id="{0A2F25DB-95F5-4545-8C30-4A41403693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1168" name="Rectangle 47">
                  <a:extLst>
                    <a:ext uri="{FF2B5EF4-FFF2-40B4-BE49-F238E27FC236}">
                      <a16:creationId xmlns:a16="http://schemas.microsoft.com/office/drawing/2014/main" id="{55FC79DF-D682-B649-98AD-0E3A6F1932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31169" name="Line 48">
                  <a:extLst>
                    <a:ext uri="{FF2B5EF4-FFF2-40B4-BE49-F238E27FC236}">
                      <a16:creationId xmlns:a16="http://schemas.microsoft.com/office/drawing/2014/main" id="{2F95C982-3483-F645-9E42-3E1B4B7226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1167" name="Line 49">
                <a:extLst>
                  <a:ext uri="{FF2B5EF4-FFF2-40B4-BE49-F238E27FC236}">
                    <a16:creationId xmlns:a16="http://schemas.microsoft.com/office/drawing/2014/main" id="{EC5E99F9-925C-274C-848C-2425B66217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1145" name="Text Box 50">
              <a:extLst>
                <a:ext uri="{FF2B5EF4-FFF2-40B4-BE49-F238E27FC236}">
                  <a16:creationId xmlns:a16="http://schemas.microsoft.com/office/drawing/2014/main" id="{785EB4AE-801A-544F-BA19-BC87931B7C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31146" name="Group 51">
              <a:extLst>
                <a:ext uri="{FF2B5EF4-FFF2-40B4-BE49-F238E27FC236}">
                  <a16:creationId xmlns:a16="http://schemas.microsoft.com/office/drawing/2014/main" id="{5711C60B-FD83-FF43-BE26-960A20FFDB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31162" name="Group 52">
                <a:extLst>
                  <a:ext uri="{FF2B5EF4-FFF2-40B4-BE49-F238E27FC236}">
                    <a16:creationId xmlns:a16="http://schemas.microsoft.com/office/drawing/2014/main" id="{E9B72C40-498F-264C-8B99-D50BC088EA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1164" name="Rectangle 53">
                  <a:extLst>
                    <a:ext uri="{FF2B5EF4-FFF2-40B4-BE49-F238E27FC236}">
                      <a16:creationId xmlns:a16="http://schemas.microsoft.com/office/drawing/2014/main" id="{90A8CF88-F251-6545-BD33-AF448D44AF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31165" name="Line 54">
                  <a:extLst>
                    <a:ext uri="{FF2B5EF4-FFF2-40B4-BE49-F238E27FC236}">
                      <a16:creationId xmlns:a16="http://schemas.microsoft.com/office/drawing/2014/main" id="{1685C3C2-08A9-3E4E-AB44-DAA22DDF0C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1163" name="Line 55">
                <a:extLst>
                  <a:ext uri="{FF2B5EF4-FFF2-40B4-BE49-F238E27FC236}">
                    <a16:creationId xmlns:a16="http://schemas.microsoft.com/office/drawing/2014/main" id="{B2DE5C29-506A-7045-9076-6E0D91B455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1147" name="Group 56">
              <a:extLst>
                <a:ext uri="{FF2B5EF4-FFF2-40B4-BE49-F238E27FC236}">
                  <a16:creationId xmlns:a16="http://schemas.microsoft.com/office/drawing/2014/main" id="{F1A2B764-58EB-4442-AF25-E4413B81A5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31158" name="Group 57">
                <a:extLst>
                  <a:ext uri="{FF2B5EF4-FFF2-40B4-BE49-F238E27FC236}">
                    <a16:creationId xmlns:a16="http://schemas.microsoft.com/office/drawing/2014/main" id="{56673067-81E5-1A4A-BD13-AF6B41CEAD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1160" name="Rectangle 58">
                  <a:extLst>
                    <a:ext uri="{FF2B5EF4-FFF2-40B4-BE49-F238E27FC236}">
                      <a16:creationId xmlns:a16="http://schemas.microsoft.com/office/drawing/2014/main" id="{036E8CA5-89A5-CE4E-B902-9EBB0ABFFD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31161" name="Line 59">
                  <a:extLst>
                    <a:ext uri="{FF2B5EF4-FFF2-40B4-BE49-F238E27FC236}">
                      <a16:creationId xmlns:a16="http://schemas.microsoft.com/office/drawing/2014/main" id="{05B42982-F61D-AF42-BE45-885DC88A37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1159" name="Line 60">
                <a:extLst>
                  <a:ext uri="{FF2B5EF4-FFF2-40B4-BE49-F238E27FC236}">
                    <a16:creationId xmlns:a16="http://schemas.microsoft.com/office/drawing/2014/main" id="{63F7D0CF-3D3E-9E47-A7F0-B8CD6CC894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1148" name="Line 61">
              <a:extLst>
                <a:ext uri="{FF2B5EF4-FFF2-40B4-BE49-F238E27FC236}">
                  <a16:creationId xmlns:a16="http://schemas.microsoft.com/office/drawing/2014/main" id="{CE132825-9F8E-B444-976C-10F1722C44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149" name="Text Box 62">
              <a:extLst>
                <a:ext uri="{FF2B5EF4-FFF2-40B4-BE49-F238E27FC236}">
                  <a16:creationId xmlns:a16="http://schemas.microsoft.com/office/drawing/2014/main" id="{B87F653B-E90B-FA48-A385-637700C39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31150" name="Group 63">
              <a:extLst>
                <a:ext uri="{FF2B5EF4-FFF2-40B4-BE49-F238E27FC236}">
                  <a16:creationId xmlns:a16="http://schemas.microsoft.com/office/drawing/2014/main" id="{62860922-383E-4547-96F2-E704E3817A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31152" name="Text Box 64">
                <a:extLst>
                  <a:ext uri="{FF2B5EF4-FFF2-40B4-BE49-F238E27FC236}">
                    <a16:creationId xmlns:a16="http://schemas.microsoft.com/office/drawing/2014/main" id="{FDAD5CC8-B5D9-1848-B03F-2CFBEF17E2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31153" name="Text Box 65">
                <a:extLst>
                  <a:ext uri="{FF2B5EF4-FFF2-40B4-BE49-F238E27FC236}">
                    <a16:creationId xmlns:a16="http://schemas.microsoft.com/office/drawing/2014/main" id="{E4BD9DB8-D38D-4243-A152-40D6C49B4C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31154" name="Text Box 66">
                <a:extLst>
                  <a:ext uri="{FF2B5EF4-FFF2-40B4-BE49-F238E27FC236}">
                    <a16:creationId xmlns:a16="http://schemas.microsoft.com/office/drawing/2014/main" id="{3F239C18-C291-ED43-8CB8-01C996D5B7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31155" name="Text Box 67">
                <a:extLst>
                  <a:ext uri="{FF2B5EF4-FFF2-40B4-BE49-F238E27FC236}">
                    <a16:creationId xmlns:a16="http://schemas.microsoft.com/office/drawing/2014/main" id="{60EA1609-C453-974D-A660-4841ED1CD6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31156" name="Text Box 68">
                <a:extLst>
                  <a:ext uri="{FF2B5EF4-FFF2-40B4-BE49-F238E27FC236}">
                    <a16:creationId xmlns:a16="http://schemas.microsoft.com/office/drawing/2014/main" id="{27FDD2FA-CDFC-AE4C-BBF9-8EA8CDE142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31157" name="Text Box 69">
                <a:extLst>
                  <a:ext uri="{FF2B5EF4-FFF2-40B4-BE49-F238E27FC236}">
                    <a16:creationId xmlns:a16="http://schemas.microsoft.com/office/drawing/2014/main" id="{89DB90D6-99B4-C347-B085-45B8E48083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31151" name="Text Box 70">
              <a:extLst>
                <a:ext uri="{FF2B5EF4-FFF2-40B4-BE49-F238E27FC236}">
                  <a16:creationId xmlns:a16="http://schemas.microsoft.com/office/drawing/2014/main" id="{7125B00E-371C-4C45-980E-8217E63807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31074" name="Text Box 71">
            <a:extLst>
              <a:ext uri="{FF2B5EF4-FFF2-40B4-BE49-F238E27FC236}">
                <a16:creationId xmlns:a16="http://schemas.microsoft.com/office/drawing/2014/main" id="{67637307-B311-0B4D-8D36-546EB12B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85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6   1   3   2   4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31075" name="Group 72">
            <a:extLst>
              <a:ext uri="{FF2B5EF4-FFF2-40B4-BE49-F238E27FC236}">
                <a16:creationId xmlns:a16="http://schemas.microsoft.com/office/drawing/2014/main" id="{37E1862F-7E8D-DE43-B74A-6FC195E74F12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31098" name="Rectangle 73">
              <a:extLst>
                <a:ext uri="{FF2B5EF4-FFF2-40B4-BE49-F238E27FC236}">
                  <a16:creationId xmlns:a16="http://schemas.microsoft.com/office/drawing/2014/main" id="{9B738C60-25AA-AF4F-8A45-9D6A27A86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31099" name="Group 74">
              <a:extLst>
                <a:ext uri="{FF2B5EF4-FFF2-40B4-BE49-F238E27FC236}">
                  <a16:creationId xmlns:a16="http://schemas.microsoft.com/office/drawing/2014/main" id="{2526B7DA-4AF0-6543-9198-E9D154F217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31102" name="Rectangle 75">
                <a:extLst>
                  <a:ext uri="{FF2B5EF4-FFF2-40B4-BE49-F238E27FC236}">
                    <a16:creationId xmlns:a16="http://schemas.microsoft.com/office/drawing/2014/main" id="{860CE096-28EF-0547-99B4-47A8FFA599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31103" name="Group 76">
                <a:extLst>
                  <a:ext uri="{FF2B5EF4-FFF2-40B4-BE49-F238E27FC236}">
                    <a16:creationId xmlns:a16="http://schemas.microsoft.com/office/drawing/2014/main" id="{9045FAE0-EBDF-8340-90D0-D97AB72FC4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31106" name="Group 77">
                  <a:extLst>
                    <a:ext uri="{FF2B5EF4-FFF2-40B4-BE49-F238E27FC236}">
                      <a16:creationId xmlns:a16="http://schemas.microsoft.com/office/drawing/2014/main" id="{AC1EBA6A-C555-EA4B-8313-C45739257E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31111" name="Line 78">
                    <a:extLst>
                      <a:ext uri="{FF2B5EF4-FFF2-40B4-BE49-F238E27FC236}">
                        <a16:creationId xmlns:a16="http://schemas.microsoft.com/office/drawing/2014/main" id="{D51FFEE4-60DA-8149-9E21-05844A0CF3C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112" name="Line 79">
                    <a:extLst>
                      <a:ext uri="{FF2B5EF4-FFF2-40B4-BE49-F238E27FC236}">
                        <a16:creationId xmlns:a16="http://schemas.microsoft.com/office/drawing/2014/main" id="{E58613A3-BDF2-4444-A93B-8200F61F05E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113" name="Line 80">
                    <a:extLst>
                      <a:ext uri="{FF2B5EF4-FFF2-40B4-BE49-F238E27FC236}">
                        <a16:creationId xmlns:a16="http://schemas.microsoft.com/office/drawing/2014/main" id="{F6904415-30CA-1D41-B724-32DD3BDFCFB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114" name="Line 81">
                    <a:extLst>
                      <a:ext uri="{FF2B5EF4-FFF2-40B4-BE49-F238E27FC236}">
                        <a16:creationId xmlns:a16="http://schemas.microsoft.com/office/drawing/2014/main" id="{35347749-280B-B646-8115-79419360D2A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115" name="Line 82">
                    <a:extLst>
                      <a:ext uri="{FF2B5EF4-FFF2-40B4-BE49-F238E27FC236}">
                        <a16:creationId xmlns:a16="http://schemas.microsoft.com/office/drawing/2014/main" id="{5D45AFA3-E5FC-DB4D-8B3D-89FE054A12B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116" name="Line 83">
                    <a:extLst>
                      <a:ext uri="{FF2B5EF4-FFF2-40B4-BE49-F238E27FC236}">
                        <a16:creationId xmlns:a16="http://schemas.microsoft.com/office/drawing/2014/main" id="{05A69282-D226-6942-B4C0-E8F7B44317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117" name="Line 84">
                    <a:extLst>
                      <a:ext uri="{FF2B5EF4-FFF2-40B4-BE49-F238E27FC236}">
                        <a16:creationId xmlns:a16="http://schemas.microsoft.com/office/drawing/2014/main" id="{FFF5E0BE-A326-814C-A6F0-465AC6B497A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31107" name="Text Box 85">
                  <a:extLst>
                    <a:ext uri="{FF2B5EF4-FFF2-40B4-BE49-F238E27FC236}">
                      <a16:creationId xmlns:a16="http://schemas.microsoft.com/office/drawing/2014/main" id="{A02D8065-9A16-CE40-A67B-1BFF5A6B56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31108" name="Text Box 86">
                  <a:extLst>
                    <a:ext uri="{FF2B5EF4-FFF2-40B4-BE49-F238E27FC236}">
                      <a16:creationId xmlns:a16="http://schemas.microsoft.com/office/drawing/2014/main" id="{FE5941B5-7316-E44C-84CB-8D9BA29F47E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31109" name="Text Box 87">
                  <a:extLst>
                    <a:ext uri="{FF2B5EF4-FFF2-40B4-BE49-F238E27FC236}">
                      <a16:creationId xmlns:a16="http://schemas.microsoft.com/office/drawing/2014/main" id="{440AC854-C5D1-7A47-B0FC-1A3CEAEE34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31110" name="Text Box 88">
                  <a:extLst>
                    <a:ext uri="{FF2B5EF4-FFF2-40B4-BE49-F238E27FC236}">
                      <a16:creationId xmlns:a16="http://schemas.microsoft.com/office/drawing/2014/main" id="{F37D803D-FD02-B648-B82C-0D641DEF5AB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31104" name="Line 89">
                <a:extLst>
                  <a:ext uri="{FF2B5EF4-FFF2-40B4-BE49-F238E27FC236}">
                    <a16:creationId xmlns:a16="http://schemas.microsoft.com/office/drawing/2014/main" id="{A5690E9C-E110-9042-9975-DA1F1B0A3A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1105" name="Text Box 90">
                <a:extLst>
                  <a:ext uri="{FF2B5EF4-FFF2-40B4-BE49-F238E27FC236}">
                    <a16:creationId xmlns:a16="http://schemas.microsoft.com/office/drawing/2014/main" id="{17923F80-1AA5-1648-B5FA-692BCB02FA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31100" name="Text Box 91">
              <a:extLst>
                <a:ext uri="{FF2B5EF4-FFF2-40B4-BE49-F238E27FC236}">
                  <a16:creationId xmlns:a16="http://schemas.microsoft.com/office/drawing/2014/main" id="{AD00B915-6CC1-9542-8DFB-A00B65B271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1101" name="Text Box 92">
              <a:extLst>
                <a:ext uri="{FF2B5EF4-FFF2-40B4-BE49-F238E27FC236}">
                  <a16:creationId xmlns:a16="http://schemas.microsoft.com/office/drawing/2014/main" id="{EF6984EE-298F-984F-9217-A8D6BF3EBD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31076" name="Group 93">
            <a:extLst>
              <a:ext uri="{FF2B5EF4-FFF2-40B4-BE49-F238E27FC236}">
                <a16:creationId xmlns:a16="http://schemas.microsoft.com/office/drawing/2014/main" id="{C3258747-9E3D-4E41-A1E9-052AA45F17A2}"/>
              </a:ext>
            </a:extLst>
          </p:cNvPr>
          <p:cNvGrpSpPr>
            <a:grpSpLocks/>
          </p:cNvGrpSpPr>
          <p:nvPr/>
        </p:nvGrpSpPr>
        <p:grpSpPr bwMode="auto">
          <a:xfrm>
            <a:off x="2422525" y="5189538"/>
            <a:ext cx="763588" cy="396875"/>
            <a:chOff x="1441" y="3261"/>
            <a:chExt cx="481" cy="250"/>
          </a:xfrm>
        </p:grpSpPr>
        <p:sp>
          <p:nvSpPr>
            <p:cNvPr id="131096" name="Line 94">
              <a:extLst>
                <a:ext uri="{FF2B5EF4-FFF2-40B4-BE49-F238E27FC236}">
                  <a16:creationId xmlns:a16="http://schemas.microsoft.com/office/drawing/2014/main" id="{FA9A3CA5-591D-9D45-8488-8252DEC7D0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097" name="Text Box 95">
              <a:extLst>
                <a:ext uri="{FF2B5EF4-FFF2-40B4-BE49-F238E27FC236}">
                  <a16:creationId xmlns:a16="http://schemas.microsoft.com/office/drawing/2014/main" id="{59F34753-F7B2-334A-B29A-B3EE52D1D7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31077" name="Group 96">
            <a:extLst>
              <a:ext uri="{FF2B5EF4-FFF2-40B4-BE49-F238E27FC236}">
                <a16:creationId xmlns:a16="http://schemas.microsoft.com/office/drawing/2014/main" id="{38469A66-DD8A-1B42-B940-7CB65D0FEE19}"/>
              </a:ext>
            </a:extLst>
          </p:cNvPr>
          <p:cNvGrpSpPr>
            <a:grpSpLocks/>
          </p:cNvGrpSpPr>
          <p:nvPr/>
        </p:nvGrpSpPr>
        <p:grpSpPr bwMode="auto">
          <a:xfrm>
            <a:off x="4200525" y="2679700"/>
            <a:ext cx="395288" cy="477838"/>
            <a:chOff x="2767" y="2166"/>
            <a:chExt cx="249" cy="301"/>
          </a:xfrm>
        </p:grpSpPr>
        <p:sp>
          <p:nvSpPr>
            <p:cNvPr id="131094" name="Line 97">
              <a:extLst>
                <a:ext uri="{FF2B5EF4-FFF2-40B4-BE49-F238E27FC236}">
                  <a16:creationId xmlns:a16="http://schemas.microsoft.com/office/drawing/2014/main" id="{287971C9-16B0-B24D-9328-48462FC13B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095" name="Text Box 98">
              <a:extLst>
                <a:ext uri="{FF2B5EF4-FFF2-40B4-BE49-F238E27FC236}">
                  <a16:creationId xmlns:a16="http://schemas.microsoft.com/office/drawing/2014/main" id="{EBF3C96D-FF01-E243-B183-6AE9B70B97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131078" name="Text Box 99">
            <a:extLst>
              <a:ext uri="{FF2B5EF4-FFF2-40B4-BE49-F238E27FC236}">
                <a16:creationId xmlns:a16="http://schemas.microsoft.com/office/drawing/2014/main" id="{F35B0BF4-2642-E64B-9077-B4DC6581D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535305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5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31079" name="组合 99">
            <a:extLst>
              <a:ext uri="{FF2B5EF4-FFF2-40B4-BE49-F238E27FC236}">
                <a16:creationId xmlns:a16="http://schemas.microsoft.com/office/drawing/2014/main" id="{DAD46FDF-5342-1B40-804F-A5F8BEE1D9EF}"/>
              </a:ext>
            </a:extLst>
          </p:cNvPr>
          <p:cNvGrpSpPr>
            <a:grpSpLocks/>
          </p:cNvGrpSpPr>
          <p:nvPr/>
        </p:nvGrpSpPr>
        <p:grpSpPr bwMode="auto">
          <a:xfrm>
            <a:off x="6097588" y="4008438"/>
            <a:ext cx="1300162" cy="1938337"/>
            <a:chOff x="7393436" y="4013469"/>
            <a:chExt cx="1300163" cy="1938338"/>
          </a:xfrm>
        </p:grpSpPr>
        <p:sp>
          <p:nvSpPr>
            <p:cNvPr id="131080" name="Oval 5">
              <a:extLst>
                <a:ext uri="{FF2B5EF4-FFF2-40B4-BE49-F238E27FC236}">
                  <a16:creationId xmlns:a16="http://schemas.microsoft.com/office/drawing/2014/main" id="{F97877BC-521A-CA48-A692-391BD9EFC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31081" name="Oval 6">
              <a:extLst>
                <a:ext uri="{FF2B5EF4-FFF2-40B4-BE49-F238E27FC236}">
                  <a16:creationId xmlns:a16="http://schemas.microsoft.com/office/drawing/2014/main" id="{56FA8948-DB46-8644-9EE8-95BC608FC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25400">
              <a:solidFill>
                <a:srgbClr val="7030A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31082" name="Oval 7">
              <a:extLst>
                <a:ext uri="{FF2B5EF4-FFF2-40B4-BE49-F238E27FC236}">
                  <a16:creationId xmlns:a16="http://schemas.microsoft.com/office/drawing/2014/main" id="{4AC2172B-C8D8-F14D-A378-5C52BB70F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31083" name="Oval 8">
              <a:extLst>
                <a:ext uri="{FF2B5EF4-FFF2-40B4-BE49-F238E27FC236}">
                  <a16:creationId xmlns:a16="http://schemas.microsoft.com/office/drawing/2014/main" id="{0386CB23-896E-EC40-9272-5910497A6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22225">
              <a:solidFill>
                <a:srgbClr val="FFC00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31084" name="Oval 9">
              <a:extLst>
                <a:ext uri="{FF2B5EF4-FFF2-40B4-BE49-F238E27FC236}">
                  <a16:creationId xmlns:a16="http://schemas.microsoft.com/office/drawing/2014/main" id="{38912A6E-6722-D444-85DE-B707A9BF4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31085" name="Oval 10">
              <a:extLst>
                <a:ext uri="{FF2B5EF4-FFF2-40B4-BE49-F238E27FC236}">
                  <a16:creationId xmlns:a16="http://schemas.microsoft.com/office/drawing/2014/main" id="{81889EFB-9B90-6C46-92B0-3775236D1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31086" name="Line 11">
              <a:extLst>
                <a:ext uri="{FF2B5EF4-FFF2-40B4-BE49-F238E27FC236}">
                  <a16:creationId xmlns:a16="http://schemas.microsoft.com/office/drawing/2014/main" id="{15666C87-CC86-AA41-9639-BCFF4B23BA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087" name="Line 12">
              <a:extLst>
                <a:ext uri="{FF2B5EF4-FFF2-40B4-BE49-F238E27FC236}">
                  <a16:creationId xmlns:a16="http://schemas.microsoft.com/office/drawing/2014/main" id="{D4228DBD-DAAD-0B4B-9A6E-1A41C6325A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088" name="Line 13">
              <a:extLst>
                <a:ext uri="{FF2B5EF4-FFF2-40B4-BE49-F238E27FC236}">
                  <a16:creationId xmlns:a16="http://schemas.microsoft.com/office/drawing/2014/main" id="{67E84807-452B-AA49-8143-211D18FF45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089" name="Line 14">
              <a:extLst>
                <a:ext uri="{FF2B5EF4-FFF2-40B4-BE49-F238E27FC236}">
                  <a16:creationId xmlns:a16="http://schemas.microsoft.com/office/drawing/2014/main" id="{776D891C-BD74-6D41-9318-7B97C039A2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090" name="Line 15">
              <a:extLst>
                <a:ext uri="{FF2B5EF4-FFF2-40B4-BE49-F238E27FC236}">
                  <a16:creationId xmlns:a16="http://schemas.microsoft.com/office/drawing/2014/main" id="{35E5AE7E-D153-464F-AAEA-296034F678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091" name="Line 16">
              <a:extLst>
                <a:ext uri="{FF2B5EF4-FFF2-40B4-BE49-F238E27FC236}">
                  <a16:creationId xmlns:a16="http://schemas.microsoft.com/office/drawing/2014/main" id="{0161E24F-5A76-9B4F-A090-0B1ECAEEFE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092" name="Line 17">
              <a:extLst>
                <a:ext uri="{FF2B5EF4-FFF2-40B4-BE49-F238E27FC236}">
                  <a16:creationId xmlns:a16="http://schemas.microsoft.com/office/drawing/2014/main" id="{7F3546FB-8DD7-C549-BB52-BCB85E184E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093" name="Line 18">
              <a:extLst>
                <a:ext uri="{FF2B5EF4-FFF2-40B4-BE49-F238E27FC236}">
                  <a16:creationId xmlns:a16="http://schemas.microsoft.com/office/drawing/2014/main" id="{61650288-ABF2-594B-B7A9-18CA24FB9A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22225">
              <a:solidFill>
                <a:srgbClr val="FFC00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819F40E-EA69-7B42-8189-FA7F65AC5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4427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097" name="Group 2">
            <a:extLst>
              <a:ext uri="{FF2B5EF4-FFF2-40B4-BE49-F238E27FC236}">
                <a16:creationId xmlns:a16="http://schemas.microsoft.com/office/drawing/2014/main" id="{DAE954F1-882F-D940-B079-8A726C5116E9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32142" name="Rectangle 3">
              <a:extLst>
                <a:ext uri="{FF2B5EF4-FFF2-40B4-BE49-F238E27FC236}">
                  <a16:creationId xmlns:a16="http://schemas.microsoft.com/office/drawing/2014/main" id="{72E1D417-6049-9F4B-AE7D-05A26F440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32143" name="Line 4">
              <a:extLst>
                <a:ext uri="{FF2B5EF4-FFF2-40B4-BE49-F238E27FC236}">
                  <a16:creationId xmlns:a16="http://schemas.microsoft.com/office/drawing/2014/main" id="{E013581D-F809-6347-BF65-EB3B015C4F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44" name="Line 5">
              <a:extLst>
                <a:ext uri="{FF2B5EF4-FFF2-40B4-BE49-F238E27FC236}">
                  <a16:creationId xmlns:a16="http://schemas.microsoft.com/office/drawing/2014/main" id="{A346C1B9-537F-D249-9C2B-807674CD95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45" name="Line 6">
              <a:extLst>
                <a:ext uri="{FF2B5EF4-FFF2-40B4-BE49-F238E27FC236}">
                  <a16:creationId xmlns:a16="http://schemas.microsoft.com/office/drawing/2014/main" id="{FF764690-41AA-9946-AF74-7D32E39994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46" name="Line 7">
              <a:extLst>
                <a:ext uri="{FF2B5EF4-FFF2-40B4-BE49-F238E27FC236}">
                  <a16:creationId xmlns:a16="http://schemas.microsoft.com/office/drawing/2014/main" id="{E8FB49C4-91AF-2A4E-BD18-BB511359FC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47" name="Text Box 8">
              <a:extLst>
                <a:ext uri="{FF2B5EF4-FFF2-40B4-BE49-F238E27FC236}">
                  <a16:creationId xmlns:a16="http://schemas.microsoft.com/office/drawing/2014/main" id="{6E432537-7453-814A-B8D4-78C4F61A95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32148" name="Text Box 9">
              <a:extLst>
                <a:ext uri="{FF2B5EF4-FFF2-40B4-BE49-F238E27FC236}">
                  <a16:creationId xmlns:a16="http://schemas.microsoft.com/office/drawing/2014/main" id="{82598C0C-2507-0045-940E-F29B42BFE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2149" name="Text Box 10">
              <a:extLst>
                <a:ext uri="{FF2B5EF4-FFF2-40B4-BE49-F238E27FC236}">
                  <a16:creationId xmlns:a16="http://schemas.microsoft.com/office/drawing/2014/main" id="{C4A01090-F8BC-064F-BEC3-AAA8648B3F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2150" name="Text Box 11">
              <a:extLst>
                <a:ext uri="{FF2B5EF4-FFF2-40B4-BE49-F238E27FC236}">
                  <a16:creationId xmlns:a16="http://schemas.microsoft.com/office/drawing/2014/main" id="{BB1D2EE1-F7D5-9D43-939A-805980E847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2151" name="Text Box 12">
              <a:extLst>
                <a:ext uri="{FF2B5EF4-FFF2-40B4-BE49-F238E27FC236}">
                  <a16:creationId xmlns:a16="http://schemas.microsoft.com/office/drawing/2014/main" id="{ABD317BF-0242-BF44-B7E7-DB5BEDA4B9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32152" name="Text Box 13">
              <a:extLst>
                <a:ext uri="{FF2B5EF4-FFF2-40B4-BE49-F238E27FC236}">
                  <a16:creationId xmlns:a16="http://schemas.microsoft.com/office/drawing/2014/main" id="{4610BB1E-8CAF-9543-9EC0-050F7EB221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32153" name="Group 14">
              <a:extLst>
                <a:ext uri="{FF2B5EF4-FFF2-40B4-BE49-F238E27FC236}">
                  <a16:creationId xmlns:a16="http://schemas.microsoft.com/office/drawing/2014/main" id="{9A29E1A4-8370-6E49-85B8-35DCE7E414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32208" name="Rectangle 15">
                <a:extLst>
                  <a:ext uri="{FF2B5EF4-FFF2-40B4-BE49-F238E27FC236}">
                    <a16:creationId xmlns:a16="http://schemas.microsoft.com/office/drawing/2014/main" id="{B28129B0-976F-F341-AA16-EB605D92F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32209" name="Line 16">
                <a:extLst>
                  <a:ext uri="{FF2B5EF4-FFF2-40B4-BE49-F238E27FC236}">
                    <a16:creationId xmlns:a16="http://schemas.microsoft.com/office/drawing/2014/main" id="{61520B9E-2047-2144-BAF1-7980287763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2154" name="Group 17">
              <a:extLst>
                <a:ext uri="{FF2B5EF4-FFF2-40B4-BE49-F238E27FC236}">
                  <a16:creationId xmlns:a16="http://schemas.microsoft.com/office/drawing/2014/main" id="{36C2E8C6-698B-C747-A31F-80F43FDFE3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32206" name="Rectangle 18">
                <a:extLst>
                  <a:ext uri="{FF2B5EF4-FFF2-40B4-BE49-F238E27FC236}">
                    <a16:creationId xmlns:a16="http://schemas.microsoft.com/office/drawing/2014/main" id="{71A7DEA6-7687-C943-B0C6-EDCA11A4E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32207" name="Line 19">
                <a:extLst>
                  <a:ext uri="{FF2B5EF4-FFF2-40B4-BE49-F238E27FC236}">
                    <a16:creationId xmlns:a16="http://schemas.microsoft.com/office/drawing/2014/main" id="{712E63A5-8E23-0241-9B17-367C0D63F1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2155" name="Group 20">
              <a:extLst>
                <a:ext uri="{FF2B5EF4-FFF2-40B4-BE49-F238E27FC236}">
                  <a16:creationId xmlns:a16="http://schemas.microsoft.com/office/drawing/2014/main" id="{75BA7B42-EB08-4541-8E79-9E9ED3EE45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32202" name="Group 21">
                <a:extLst>
                  <a:ext uri="{FF2B5EF4-FFF2-40B4-BE49-F238E27FC236}">
                    <a16:creationId xmlns:a16="http://schemas.microsoft.com/office/drawing/2014/main" id="{5BC9A886-C5AF-914B-9E8B-2A39A79897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2204" name="Rectangle 22">
                  <a:extLst>
                    <a:ext uri="{FF2B5EF4-FFF2-40B4-BE49-F238E27FC236}">
                      <a16:creationId xmlns:a16="http://schemas.microsoft.com/office/drawing/2014/main" id="{6E336E85-47B7-9642-B62A-036F6379DE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32205" name="Line 23">
                  <a:extLst>
                    <a:ext uri="{FF2B5EF4-FFF2-40B4-BE49-F238E27FC236}">
                      <a16:creationId xmlns:a16="http://schemas.microsoft.com/office/drawing/2014/main" id="{7CAFAF22-0C9F-7141-AE7C-2927C64130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2203" name="Line 24">
                <a:extLst>
                  <a:ext uri="{FF2B5EF4-FFF2-40B4-BE49-F238E27FC236}">
                    <a16:creationId xmlns:a16="http://schemas.microsoft.com/office/drawing/2014/main" id="{9463B6BC-BEE4-A345-AB66-2943B29A37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2156" name="Group 25">
              <a:extLst>
                <a:ext uri="{FF2B5EF4-FFF2-40B4-BE49-F238E27FC236}">
                  <a16:creationId xmlns:a16="http://schemas.microsoft.com/office/drawing/2014/main" id="{D1998CF8-C8A6-8647-A613-DD3269BB6A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32198" name="Group 26">
                <a:extLst>
                  <a:ext uri="{FF2B5EF4-FFF2-40B4-BE49-F238E27FC236}">
                    <a16:creationId xmlns:a16="http://schemas.microsoft.com/office/drawing/2014/main" id="{A8F10311-009E-3C47-B5A0-87CFAEC443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2200" name="Rectangle 27">
                  <a:extLst>
                    <a:ext uri="{FF2B5EF4-FFF2-40B4-BE49-F238E27FC236}">
                      <a16:creationId xmlns:a16="http://schemas.microsoft.com/office/drawing/2014/main" id="{2307AE31-9726-8E42-BD11-C1A8C96071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32201" name="Line 28">
                  <a:extLst>
                    <a:ext uri="{FF2B5EF4-FFF2-40B4-BE49-F238E27FC236}">
                      <a16:creationId xmlns:a16="http://schemas.microsoft.com/office/drawing/2014/main" id="{B596DC47-2999-C04D-97FD-45D8C106E6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2199" name="Line 29">
                <a:extLst>
                  <a:ext uri="{FF2B5EF4-FFF2-40B4-BE49-F238E27FC236}">
                    <a16:creationId xmlns:a16="http://schemas.microsoft.com/office/drawing/2014/main" id="{F3732006-1769-D84A-A034-6D6C088419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2157" name="Line 30">
              <a:extLst>
                <a:ext uri="{FF2B5EF4-FFF2-40B4-BE49-F238E27FC236}">
                  <a16:creationId xmlns:a16="http://schemas.microsoft.com/office/drawing/2014/main" id="{83C8F879-E33E-DC47-A521-53DE0599BF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58" name="Line 31">
              <a:extLst>
                <a:ext uri="{FF2B5EF4-FFF2-40B4-BE49-F238E27FC236}">
                  <a16:creationId xmlns:a16="http://schemas.microsoft.com/office/drawing/2014/main" id="{C353A63F-3B40-1D49-9DBC-C62E685494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2159" name="Text Box 32">
              <a:extLst>
                <a:ext uri="{FF2B5EF4-FFF2-40B4-BE49-F238E27FC236}">
                  <a16:creationId xmlns:a16="http://schemas.microsoft.com/office/drawing/2014/main" id="{4D74897F-00E1-D54C-8310-03C8592F1B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2160" name="Text Box 33">
              <a:extLst>
                <a:ext uri="{FF2B5EF4-FFF2-40B4-BE49-F238E27FC236}">
                  <a16:creationId xmlns:a16="http://schemas.microsoft.com/office/drawing/2014/main" id="{1FC7776D-B817-734A-A406-170E9C273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2161" name="Text Box 34">
              <a:extLst>
                <a:ext uri="{FF2B5EF4-FFF2-40B4-BE49-F238E27FC236}">
                  <a16:creationId xmlns:a16="http://schemas.microsoft.com/office/drawing/2014/main" id="{DA458440-1847-E641-A65A-D1513298E9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2162" name="Text Box 35">
              <a:extLst>
                <a:ext uri="{FF2B5EF4-FFF2-40B4-BE49-F238E27FC236}">
                  <a16:creationId xmlns:a16="http://schemas.microsoft.com/office/drawing/2014/main" id="{41173BE4-D0BC-8645-881D-C2F84E084A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32163" name="Text Box 36">
              <a:extLst>
                <a:ext uri="{FF2B5EF4-FFF2-40B4-BE49-F238E27FC236}">
                  <a16:creationId xmlns:a16="http://schemas.microsoft.com/office/drawing/2014/main" id="{EBAE7DBC-15BE-344E-9A39-233BBD57DD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32164" name="Line 37">
              <a:extLst>
                <a:ext uri="{FF2B5EF4-FFF2-40B4-BE49-F238E27FC236}">
                  <a16:creationId xmlns:a16="http://schemas.microsoft.com/office/drawing/2014/main" id="{4C0CF558-E7E6-8C4E-8242-4099C838DC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65" name="Text Box 38">
              <a:extLst>
                <a:ext uri="{FF2B5EF4-FFF2-40B4-BE49-F238E27FC236}">
                  <a16:creationId xmlns:a16="http://schemas.microsoft.com/office/drawing/2014/main" id="{1899D353-DA43-F749-BCB1-DD530D6DE6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2166" name="Text Box 39">
              <a:extLst>
                <a:ext uri="{FF2B5EF4-FFF2-40B4-BE49-F238E27FC236}">
                  <a16:creationId xmlns:a16="http://schemas.microsoft.com/office/drawing/2014/main" id="{81E5B966-D777-0745-A300-E7A1C0AA30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32167" name="Group 40">
              <a:extLst>
                <a:ext uri="{FF2B5EF4-FFF2-40B4-BE49-F238E27FC236}">
                  <a16:creationId xmlns:a16="http://schemas.microsoft.com/office/drawing/2014/main" id="{879A735D-FB62-174A-B357-75A3DDC04B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32194" name="Group 41">
                <a:extLst>
                  <a:ext uri="{FF2B5EF4-FFF2-40B4-BE49-F238E27FC236}">
                    <a16:creationId xmlns:a16="http://schemas.microsoft.com/office/drawing/2014/main" id="{8EFFD499-A6B5-A34D-A842-EBF7E9A3B8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2196" name="Rectangle 42">
                  <a:extLst>
                    <a:ext uri="{FF2B5EF4-FFF2-40B4-BE49-F238E27FC236}">
                      <a16:creationId xmlns:a16="http://schemas.microsoft.com/office/drawing/2014/main" id="{DB353DB1-22BD-1747-9AB0-95C41BE294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32197" name="Line 43">
                  <a:extLst>
                    <a:ext uri="{FF2B5EF4-FFF2-40B4-BE49-F238E27FC236}">
                      <a16:creationId xmlns:a16="http://schemas.microsoft.com/office/drawing/2014/main" id="{828CACE1-CDE8-EB47-B92D-E8C19E0B00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2195" name="Line 44">
                <a:extLst>
                  <a:ext uri="{FF2B5EF4-FFF2-40B4-BE49-F238E27FC236}">
                    <a16:creationId xmlns:a16="http://schemas.microsoft.com/office/drawing/2014/main" id="{8AAB24A5-D7C4-464B-B374-00C5B4B91F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2168" name="Group 45">
              <a:extLst>
                <a:ext uri="{FF2B5EF4-FFF2-40B4-BE49-F238E27FC236}">
                  <a16:creationId xmlns:a16="http://schemas.microsoft.com/office/drawing/2014/main" id="{BDCC2ACE-E490-1146-825E-FB80A2FB03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32190" name="Group 46">
                <a:extLst>
                  <a:ext uri="{FF2B5EF4-FFF2-40B4-BE49-F238E27FC236}">
                    <a16:creationId xmlns:a16="http://schemas.microsoft.com/office/drawing/2014/main" id="{758407B2-C350-D449-A228-A82E47017E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2192" name="Rectangle 47">
                  <a:extLst>
                    <a:ext uri="{FF2B5EF4-FFF2-40B4-BE49-F238E27FC236}">
                      <a16:creationId xmlns:a16="http://schemas.microsoft.com/office/drawing/2014/main" id="{57D72A62-A0B0-9249-ACDD-E21B18BEE0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32193" name="Line 48">
                  <a:extLst>
                    <a:ext uri="{FF2B5EF4-FFF2-40B4-BE49-F238E27FC236}">
                      <a16:creationId xmlns:a16="http://schemas.microsoft.com/office/drawing/2014/main" id="{BE86FE87-6035-DC41-BFE6-C07BB14E57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2191" name="Line 49">
                <a:extLst>
                  <a:ext uri="{FF2B5EF4-FFF2-40B4-BE49-F238E27FC236}">
                    <a16:creationId xmlns:a16="http://schemas.microsoft.com/office/drawing/2014/main" id="{CD884C18-4753-EF4B-B975-9907D2E9CC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2169" name="Text Box 50">
              <a:extLst>
                <a:ext uri="{FF2B5EF4-FFF2-40B4-BE49-F238E27FC236}">
                  <a16:creationId xmlns:a16="http://schemas.microsoft.com/office/drawing/2014/main" id="{E6EE1747-207B-EA48-9498-0EE7A68521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32170" name="Group 51">
              <a:extLst>
                <a:ext uri="{FF2B5EF4-FFF2-40B4-BE49-F238E27FC236}">
                  <a16:creationId xmlns:a16="http://schemas.microsoft.com/office/drawing/2014/main" id="{B0DE430D-7509-9945-844D-47B9A0B25A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32186" name="Group 52">
                <a:extLst>
                  <a:ext uri="{FF2B5EF4-FFF2-40B4-BE49-F238E27FC236}">
                    <a16:creationId xmlns:a16="http://schemas.microsoft.com/office/drawing/2014/main" id="{D78B2863-0DD0-3445-ACA0-CDDB15FF59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2188" name="Rectangle 53">
                  <a:extLst>
                    <a:ext uri="{FF2B5EF4-FFF2-40B4-BE49-F238E27FC236}">
                      <a16:creationId xmlns:a16="http://schemas.microsoft.com/office/drawing/2014/main" id="{4598ADFC-B485-7949-B7EC-A5D1C611F0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32189" name="Line 54">
                  <a:extLst>
                    <a:ext uri="{FF2B5EF4-FFF2-40B4-BE49-F238E27FC236}">
                      <a16:creationId xmlns:a16="http://schemas.microsoft.com/office/drawing/2014/main" id="{BD059101-8F4C-1248-91DF-FBDE05F20C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2187" name="Line 55">
                <a:extLst>
                  <a:ext uri="{FF2B5EF4-FFF2-40B4-BE49-F238E27FC236}">
                    <a16:creationId xmlns:a16="http://schemas.microsoft.com/office/drawing/2014/main" id="{6507C334-38EB-8D4A-AA70-8D56C25B04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2171" name="Group 56">
              <a:extLst>
                <a:ext uri="{FF2B5EF4-FFF2-40B4-BE49-F238E27FC236}">
                  <a16:creationId xmlns:a16="http://schemas.microsoft.com/office/drawing/2014/main" id="{D2AA831E-E0F9-D142-92FB-75C88C8222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32182" name="Group 57">
                <a:extLst>
                  <a:ext uri="{FF2B5EF4-FFF2-40B4-BE49-F238E27FC236}">
                    <a16:creationId xmlns:a16="http://schemas.microsoft.com/office/drawing/2014/main" id="{582E890B-3225-2F43-8799-67BF885CBD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2184" name="Rectangle 58">
                  <a:extLst>
                    <a:ext uri="{FF2B5EF4-FFF2-40B4-BE49-F238E27FC236}">
                      <a16:creationId xmlns:a16="http://schemas.microsoft.com/office/drawing/2014/main" id="{1ADB12FF-07F8-C24A-A159-17A2E4E154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32185" name="Line 59">
                  <a:extLst>
                    <a:ext uri="{FF2B5EF4-FFF2-40B4-BE49-F238E27FC236}">
                      <a16:creationId xmlns:a16="http://schemas.microsoft.com/office/drawing/2014/main" id="{0B0EF459-077E-FB48-B8F1-585F67A43E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2183" name="Line 60">
                <a:extLst>
                  <a:ext uri="{FF2B5EF4-FFF2-40B4-BE49-F238E27FC236}">
                    <a16:creationId xmlns:a16="http://schemas.microsoft.com/office/drawing/2014/main" id="{A42310B0-627B-DB44-9E37-F14BC0C758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2172" name="Line 61">
              <a:extLst>
                <a:ext uri="{FF2B5EF4-FFF2-40B4-BE49-F238E27FC236}">
                  <a16:creationId xmlns:a16="http://schemas.microsoft.com/office/drawing/2014/main" id="{CD44400C-EC9D-4D41-81D4-BE4482DFD4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73" name="Text Box 62">
              <a:extLst>
                <a:ext uri="{FF2B5EF4-FFF2-40B4-BE49-F238E27FC236}">
                  <a16:creationId xmlns:a16="http://schemas.microsoft.com/office/drawing/2014/main" id="{132B3255-57C0-3A42-8549-F1533838E7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32174" name="Group 63">
              <a:extLst>
                <a:ext uri="{FF2B5EF4-FFF2-40B4-BE49-F238E27FC236}">
                  <a16:creationId xmlns:a16="http://schemas.microsoft.com/office/drawing/2014/main" id="{6FD0867F-E3F0-C04C-A6A9-F65F9DBFF6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32176" name="Text Box 64">
                <a:extLst>
                  <a:ext uri="{FF2B5EF4-FFF2-40B4-BE49-F238E27FC236}">
                    <a16:creationId xmlns:a16="http://schemas.microsoft.com/office/drawing/2014/main" id="{7FEB26F5-6B10-6646-B05C-F355D12326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32177" name="Text Box 65">
                <a:extLst>
                  <a:ext uri="{FF2B5EF4-FFF2-40B4-BE49-F238E27FC236}">
                    <a16:creationId xmlns:a16="http://schemas.microsoft.com/office/drawing/2014/main" id="{D152E94C-95FC-554A-AC50-F4D25EEF9D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32178" name="Text Box 66">
                <a:extLst>
                  <a:ext uri="{FF2B5EF4-FFF2-40B4-BE49-F238E27FC236}">
                    <a16:creationId xmlns:a16="http://schemas.microsoft.com/office/drawing/2014/main" id="{679E4C71-2947-A543-9D0E-228583C4D8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32179" name="Text Box 67">
                <a:extLst>
                  <a:ext uri="{FF2B5EF4-FFF2-40B4-BE49-F238E27FC236}">
                    <a16:creationId xmlns:a16="http://schemas.microsoft.com/office/drawing/2014/main" id="{E77B1E8D-A265-E94D-9E6C-4A6D03E0C9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32180" name="Text Box 68">
                <a:extLst>
                  <a:ext uri="{FF2B5EF4-FFF2-40B4-BE49-F238E27FC236}">
                    <a16:creationId xmlns:a16="http://schemas.microsoft.com/office/drawing/2014/main" id="{3B0A97BF-B4B3-5D42-BDC9-9A7FFC99A5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32181" name="Text Box 69">
                <a:extLst>
                  <a:ext uri="{FF2B5EF4-FFF2-40B4-BE49-F238E27FC236}">
                    <a16:creationId xmlns:a16="http://schemas.microsoft.com/office/drawing/2014/main" id="{484862E7-89EF-C84D-927E-93FA893533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32175" name="Text Box 70">
              <a:extLst>
                <a:ext uri="{FF2B5EF4-FFF2-40B4-BE49-F238E27FC236}">
                  <a16:creationId xmlns:a16="http://schemas.microsoft.com/office/drawing/2014/main" id="{042C5190-7835-484A-9BBB-A34B350C22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32098" name="Text Box 71">
            <a:extLst>
              <a:ext uri="{FF2B5EF4-FFF2-40B4-BE49-F238E27FC236}">
                <a16:creationId xmlns:a16="http://schemas.microsoft.com/office/drawing/2014/main" id="{F1D0C796-D6A3-1549-A876-82C847E22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285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6   1   3   2   4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32099" name="Group 72">
            <a:extLst>
              <a:ext uri="{FF2B5EF4-FFF2-40B4-BE49-F238E27FC236}">
                <a16:creationId xmlns:a16="http://schemas.microsoft.com/office/drawing/2014/main" id="{EAC11641-C452-034D-B44E-AE32930ED71F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32122" name="Rectangle 73">
              <a:extLst>
                <a:ext uri="{FF2B5EF4-FFF2-40B4-BE49-F238E27FC236}">
                  <a16:creationId xmlns:a16="http://schemas.microsoft.com/office/drawing/2014/main" id="{12445E4D-2B49-3042-A227-540B659AD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32123" name="Group 74">
              <a:extLst>
                <a:ext uri="{FF2B5EF4-FFF2-40B4-BE49-F238E27FC236}">
                  <a16:creationId xmlns:a16="http://schemas.microsoft.com/office/drawing/2014/main" id="{CF6F6E47-3F6E-364A-A2AF-92BD4C5C92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32126" name="Rectangle 75">
                <a:extLst>
                  <a:ext uri="{FF2B5EF4-FFF2-40B4-BE49-F238E27FC236}">
                    <a16:creationId xmlns:a16="http://schemas.microsoft.com/office/drawing/2014/main" id="{9CD5D21D-0973-C441-AFDE-E2D812D25A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32127" name="Group 76">
                <a:extLst>
                  <a:ext uri="{FF2B5EF4-FFF2-40B4-BE49-F238E27FC236}">
                    <a16:creationId xmlns:a16="http://schemas.microsoft.com/office/drawing/2014/main" id="{FC0130DA-ACCB-6A42-8C2E-B3878660D7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32130" name="Group 77">
                  <a:extLst>
                    <a:ext uri="{FF2B5EF4-FFF2-40B4-BE49-F238E27FC236}">
                      <a16:creationId xmlns:a16="http://schemas.microsoft.com/office/drawing/2014/main" id="{7817E65A-6B10-534D-8A6D-C69B55945D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32135" name="Line 78">
                    <a:extLst>
                      <a:ext uri="{FF2B5EF4-FFF2-40B4-BE49-F238E27FC236}">
                        <a16:creationId xmlns:a16="http://schemas.microsoft.com/office/drawing/2014/main" id="{0A54C132-12EF-6F42-8B2B-0AB2997D22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136" name="Line 79">
                    <a:extLst>
                      <a:ext uri="{FF2B5EF4-FFF2-40B4-BE49-F238E27FC236}">
                        <a16:creationId xmlns:a16="http://schemas.microsoft.com/office/drawing/2014/main" id="{12912E67-0F58-224E-94D8-E741AF28DEA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137" name="Line 80">
                    <a:extLst>
                      <a:ext uri="{FF2B5EF4-FFF2-40B4-BE49-F238E27FC236}">
                        <a16:creationId xmlns:a16="http://schemas.microsoft.com/office/drawing/2014/main" id="{16468D60-B150-674F-8DBE-624D5E399E4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138" name="Line 81">
                    <a:extLst>
                      <a:ext uri="{FF2B5EF4-FFF2-40B4-BE49-F238E27FC236}">
                        <a16:creationId xmlns:a16="http://schemas.microsoft.com/office/drawing/2014/main" id="{DB8FBD56-9D12-3442-B489-873295FBE0B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139" name="Line 82">
                    <a:extLst>
                      <a:ext uri="{FF2B5EF4-FFF2-40B4-BE49-F238E27FC236}">
                        <a16:creationId xmlns:a16="http://schemas.microsoft.com/office/drawing/2014/main" id="{405A5696-BE82-E049-AE3C-5B4E941DEEE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140" name="Line 83">
                    <a:extLst>
                      <a:ext uri="{FF2B5EF4-FFF2-40B4-BE49-F238E27FC236}">
                        <a16:creationId xmlns:a16="http://schemas.microsoft.com/office/drawing/2014/main" id="{DE73F75A-8D6E-6E44-9D45-C2094A1ECE6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141" name="Line 84">
                    <a:extLst>
                      <a:ext uri="{FF2B5EF4-FFF2-40B4-BE49-F238E27FC236}">
                        <a16:creationId xmlns:a16="http://schemas.microsoft.com/office/drawing/2014/main" id="{DD889557-B877-B743-A301-BC3CA71CC23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32131" name="Text Box 85">
                  <a:extLst>
                    <a:ext uri="{FF2B5EF4-FFF2-40B4-BE49-F238E27FC236}">
                      <a16:creationId xmlns:a16="http://schemas.microsoft.com/office/drawing/2014/main" id="{84A116A4-BA68-2B4A-9D4E-0DA3D1398D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32132" name="Text Box 86">
                  <a:extLst>
                    <a:ext uri="{FF2B5EF4-FFF2-40B4-BE49-F238E27FC236}">
                      <a16:creationId xmlns:a16="http://schemas.microsoft.com/office/drawing/2014/main" id="{A1B4DFBD-B947-E04D-B614-DEC1652F143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32133" name="Text Box 87">
                  <a:extLst>
                    <a:ext uri="{FF2B5EF4-FFF2-40B4-BE49-F238E27FC236}">
                      <a16:creationId xmlns:a16="http://schemas.microsoft.com/office/drawing/2014/main" id="{96FD2C8D-F50A-DB40-9B71-5DA473AAE1E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32134" name="Text Box 88">
                  <a:extLst>
                    <a:ext uri="{FF2B5EF4-FFF2-40B4-BE49-F238E27FC236}">
                      <a16:creationId xmlns:a16="http://schemas.microsoft.com/office/drawing/2014/main" id="{986F45FA-C1D0-4C41-A498-C8A3201153A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32128" name="Line 89">
                <a:extLst>
                  <a:ext uri="{FF2B5EF4-FFF2-40B4-BE49-F238E27FC236}">
                    <a16:creationId xmlns:a16="http://schemas.microsoft.com/office/drawing/2014/main" id="{0D74BFFD-97C5-3848-9E76-539BF6E5FB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2129" name="Text Box 90">
                <a:extLst>
                  <a:ext uri="{FF2B5EF4-FFF2-40B4-BE49-F238E27FC236}">
                    <a16:creationId xmlns:a16="http://schemas.microsoft.com/office/drawing/2014/main" id="{659332B3-833E-1B4E-9784-896E016411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32124" name="Text Box 91">
              <a:extLst>
                <a:ext uri="{FF2B5EF4-FFF2-40B4-BE49-F238E27FC236}">
                  <a16:creationId xmlns:a16="http://schemas.microsoft.com/office/drawing/2014/main" id="{DD3FE780-E6AB-A54F-A554-9925DA117C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2125" name="Text Box 92">
              <a:extLst>
                <a:ext uri="{FF2B5EF4-FFF2-40B4-BE49-F238E27FC236}">
                  <a16:creationId xmlns:a16="http://schemas.microsoft.com/office/drawing/2014/main" id="{2F289D69-300C-284A-9457-0C11CC9517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32100" name="Group 93">
            <a:extLst>
              <a:ext uri="{FF2B5EF4-FFF2-40B4-BE49-F238E27FC236}">
                <a16:creationId xmlns:a16="http://schemas.microsoft.com/office/drawing/2014/main" id="{310748D7-95B5-4740-802F-7DD5D87113E6}"/>
              </a:ext>
            </a:extLst>
          </p:cNvPr>
          <p:cNvGrpSpPr>
            <a:grpSpLocks/>
          </p:cNvGrpSpPr>
          <p:nvPr/>
        </p:nvGrpSpPr>
        <p:grpSpPr bwMode="auto">
          <a:xfrm>
            <a:off x="2439988" y="4872038"/>
            <a:ext cx="763587" cy="396875"/>
            <a:chOff x="1441" y="3261"/>
            <a:chExt cx="481" cy="250"/>
          </a:xfrm>
        </p:grpSpPr>
        <p:sp>
          <p:nvSpPr>
            <p:cNvPr id="132120" name="Line 94">
              <a:extLst>
                <a:ext uri="{FF2B5EF4-FFF2-40B4-BE49-F238E27FC236}">
                  <a16:creationId xmlns:a16="http://schemas.microsoft.com/office/drawing/2014/main" id="{0FA25C80-4F80-8941-8E50-7211D26672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21" name="Text Box 95">
              <a:extLst>
                <a:ext uri="{FF2B5EF4-FFF2-40B4-BE49-F238E27FC236}">
                  <a16:creationId xmlns:a16="http://schemas.microsoft.com/office/drawing/2014/main" id="{570BAC54-5460-0A40-80A1-95995583D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32101" name="Group 96">
            <a:extLst>
              <a:ext uri="{FF2B5EF4-FFF2-40B4-BE49-F238E27FC236}">
                <a16:creationId xmlns:a16="http://schemas.microsoft.com/office/drawing/2014/main" id="{70E2A4E6-5AE9-134F-B3E3-2EAA4F6BE73D}"/>
              </a:ext>
            </a:extLst>
          </p:cNvPr>
          <p:cNvGrpSpPr>
            <a:grpSpLocks/>
          </p:cNvGrpSpPr>
          <p:nvPr/>
        </p:nvGrpSpPr>
        <p:grpSpPr bwMode="auto">
          <a:xfrm>
            <a:off x="4854575" y="2520950"/>
            <a:ext cx="1217613" cy="477838"/>
            <a:chOff x="2767" y="2166"/>
            <a:chExt cx="767" cy="301"/>
          </a:xfrm>
        </p:grpSpPr>
        <p:sp>
          <p:nvSpPr>
            <p:cNvPr id="132118" name="Line 97">
              <a:extLst>
                <a:ext uri="{FF2B5EF4-FFF2-40B4-BE49-F238E27FC236}">
                  <a16:creationId xmlns:a16="http://schemas.microsoft.com/office/drawing/2014/main" id="{FB852DD1-2EE1-4C4A-9DD3-27E580AD70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7" y="2166"/>
              <a:ext cx="89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9" name="Text Box 98">
              <a:extLst>
                <a:ext uri="{FF2B5EF4-FFF2-40B4-BE49-F238E27FC236}">
                  <a16:creationId xmlns:a16="http://schemas.microsoft.com/office/drawing/2014/main" id="{96379A0B-0049-AC45-B798-A27C1A3373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217"/>
              <a:ext cx="7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p=NULL</a:t>
              </a:r>
            </a:p>
          </p:txBody>
        </p:sp>
      </p:grpSp>
      <p:sp>
        <p:nvSpPr>
          <p:cNvPr id="132102" name="Text Box 99">
            <a:extLst>
              <a:ext uri="{FF2B5EF4-FFF2-40B4-BE49-F238E27FC236}">
                <a16:creationId xmlns:a16="http://schemas.microsoft.com/office/drawing/2014/main" id="{8F2B735D-B3EF-8A43-BA1F-0176D0288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535305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5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32103" name="组合 99">
            <a:extLst>
              <a:ext uri="{FF2B5EF4-FFF2-40B4-BE49-F238E27FC236}">
                <a16:creationId xmlns:a16="http://schemas.microsoft.com/office/drawing/2014/main" id="{ED2E876B-3C7A-E449-974E-CB015BC3D627}"/>
              </a:ext>
            </a:extLst>
          </p:cNvPr>
          <p:cNvGrpSpPr>
            <a:grpSpLocks/>
          </p:cNvGrpSpPr>
          <p:nvPr/>
        </p:nvGrpSpPr>
        <p:grpSpPr bwMode="auto">
          <a:xfrm>
            <a:off x="6097588" y="4008438"/>
            <a:ext cx="1300162" cy="1938337"/>
            <a:chOff x="7393436" y="4013469"/>
            <a:chExt cx="1300163" cy="1938338"/>
          </a:xfrm>
        </p:grpSpPr>
        <p:sp>
          <p:nvSpPr>
            <p:cNvPr id="132104" name="Oval 5">
              <a:extLst>
                <a:ext uri="{FF2B5EF4-FFF2-40B4-BE49-F238E27FC236}">
                  <a16:creationId xmlns:a16="http://schemas.microsoft.com/office/drawing/2014/main" id="{B7E08BA8-CB5A-B446-9B7A-BEE4B44C30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32105" name="Oval 6">
              <a:extLst>
                <a:ext uri="{FF2B5EF4-FFF2-40B4-BE49-F238E27FC236}">
                  <a16:creationId xmlns:a16="http://schemas.microsoft.com/office/drawing/2014/main" id="{51CD9EC9-04D7-AA4D-9A84-156295FA7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25400">
              <a:solidFill>
                <a:srgbClr val="7030A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32106" name="Oval 7">
              <a:extLst>
                <a:ext uri="{FF2B5EF4-FFF2-40B4-BE49-F238E27FC236}">
                  <a16:creationId xmlns:a16="http://schemas.microsoft.com/office/drawing/2014/main" id="{D1AD727E-776A-D34C-9132-183B413D4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32107" name="Oval 8">
              <a:extLst>
                <a:ext uri="{FF2B5EF4-FFF2-40B4-BE49-F238E27FC236}">
                  <a16:creationId xmlns:a16="http://schemas.microsoft.com/office/drawing/2014/main" id="{5C215C10-17D8-E244-89C4-C74DDD1F9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22225">
              <a:solidFill>
                <a:srgbClr val="FFC00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32108" name="Oval 9">
              <a:extLst>
                <a:ext uri="{FF2B5EF4-FFF2-40B4-BE49-F238E27FC236}">
                  <a16:creationId xmlns:a16="http://schemas.microsoft.com/office/drawing/2014/main" id="{9E4C724C-5730-BB45-B27E-03ADB1B64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32109" name="Oval 10">
              <a:extLst>
                <a:ext uri="{FF2B5EF4-FFF2-40B4-BE49-F238E27FC236}">
                  <a16:creationId xmlns:a16="http://schemas.microsoft.com/office/drawing/2014/main" id="{6235FE54-C25F-C94C-9C08-56C2ECEB1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32110" name="Line 11">
              <a:extLst>
                <a:ext uri="{FF2B5EF4-FFF2-40B4-BE49-F238E27FC236}">
                  <a16:creationId xmlns:a16="http://schemas.microsoft.com/office/drawing/2014/main" id="{5F439FA7-9D37-6040-9D69-00E996CEAF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1" name="Line 12">
              <a:extLst>
                <a:ext uri="{FF2B5EF4-FFF2-40B4-BE49-F238E27FC236}">
                  <a16:creationId xmlns:a16="http://schemas.microsoft.com/office/drawing/2014/main" id="{EE3E33D2-6C37-5946-AC33-11AE4BE1FA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2" name="Line 13">
              <a:extLst>
                <a:ext uri="{FF2B5EF4-FFF2-40B4-BE49-F238E27FC236}">
                  <a16:creationId xmlns:a16="http://schemas.microsoft.com/office/drawing/2014/main" id="{D3D6A128-2149-3447-B807-A56D9A5598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3" name="Line 14">
              <a:extLst>
                <a:ext uri="{FF2B5EF4-FFF2-40B4-BE49-F238E27FC236}">
                  <a16:creationId xmlns:a16="http://schemas.microsoft.com/office/drawing/2014/main" id="{45AAE42C-20C5-AE46-AA5A-5E828A4C18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4" name="Line 15">
              <a:extLst>
                <a:ext uri="{FF2B5EF4-FFF2-40B4-BE49-F238E27FC236}">
                  <a16:creationId xmlns:a16="http://schemas.microsoft.com/office/drawing/2014/main" id="{68A580C1-BD0C-FC43-938F-2E1FBC62C3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5" name="Line 16">
              <a:extLst>
                <a:ext uri="{FF2B5EF4-FFF2-40B4-BE49-F238E27FC236}">
                  <a16:creationId xmlns:a16="http://schemas.microsoft.com/office/drawing/2014/main" id="{C2C75F16-D71D-3645-B778-9894A325A2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6" name="Line 17">
              <a:extLst>
                <a:ext uri="{FF2B5EF4-FFF2-40B4-BE49-F238E27FC236}">
                  <a16:creationId xmlns:a16="http://schemas.microsoft.com/office/drawing/2014/main" id="{A972ADCD-1F15-B64E-A2C3-0D552DEC9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7" name="Line 18">
              <a:extLst>
                <a:ext uri="{FF2B5EF4-FFF2-40B4-BE49-F238E27FC236}">
                  <a16:creationId xmlns:a16="http://schemas.microsoft.com/office/drawing/2014/main" id="{01B503A6-D23D-AA43-B01E-40BA001953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22225">
              <a:solidFill>
                <a:srgbClr val="FFC00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FB32F0B-490B-E24A-933E-31DF2B8368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45947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21" name="Group 2">
            <a:extLst>
              <a:ext uri="{FF2B5EF4-FFF2-40B4-BE49-F238E27FC236}">
                <a16:creationId xmlns:a16="http://schemas.microsoft.com/office/drawing/2014/main" id="{1C87681C-9AA8-5E4F-A5A9-F11D8964CF78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33164" name="Rectangle 3">
              <a:extLst>
                <a:ext uri="{FF2B5EF4-FFF2-40B4-BE49-F238E27FC236}">
                  <a16:creationId xmlns:a16="http://schemas.microsoft.com/office/drawing/2014/main" id="{8398D883-3BB4-334E-8D6A-6DEE19826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33165" name="Line 4">
              <a:extLst>
                <a:ext uri="{FF2B5EF4-FFF2-40B4-BE49-F238E27FC236}">
                  <a16:creationId xmlns:a16="http://schemas.microsoft.com/office/drawing/2014/main" id="{45878C21-92F3-FC40-8A58-F720BFB70D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3166" name="Line 5">
              <a:extLst>
                <a:ext uri="{FF2B5EF4-FFF2-40B4-BE49-F238E27FC236}">
                  <a16:creationId xmlns:a16="http://schemas.microsoft.com/office/drawing/2014/main" id="{0D8CD9DF-4D6E-BC47-87AB-BB6C200EDE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3167" name="Line 6">
              <a:extLst>
                <a:ext uri="{FF2B5EF4-FFF2-40B4-BE49-F238E27FC236}">
                  <a16:creationId xmlns:a16="http://schemas.microsoft.com/office/drawing/2014/main" id="{7E6D51DC-E41B-124B-BE5A-95A48370BC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3168" name="Line 7">
              <a:extLst>
                <a:ext uri="{FF2B5EF4-FFF2-40B4-BE49-F238E27FC236}">
                  <a16:creationId xmlns:a16="http://schemas.microsoft.com/office/drawing/2014/main" id="{20E3A29A-DFDD-0D4D-95BE-B9EF7E9567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3169" name="Text Box 8">
              <a:extLst>
                <a:ext uri="{FF2B5EF4-FFF2-40B4-BE49-F238E27FC236}">
                  <a16:creationId xmlns:a16="http://schemas.microsoft.com/office/drawing/2014/main" id="{E11FFCFE-9CF3-5B4D-962F-B6A32D120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33170" name="Text Box 9">
              <a:extLst>
                <a:ext uri="{FF2B5EF4-FFF2-40B4-BE49-F238E27FC236}">
                  <a16:creationId xmlns:a16="http://schemas.microsoft.com/office/drawing/2014/main" id="{0545CD7C-29A6-264A-80A9-AC47F1FEBC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3171" name="Text Box 10">
              <a:extLst>
                <a:ext uri="{FF2B5EF4-FFF2-40B4-BE49-F238E27FC236}">
                  <a16:creationId xmlns:a16="http://schemas.microsoft.com/office/drawing/2014/main" id="{0D999FA1-8CC9-DB4E-9C03-61B33504EC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3172" name="Text Box 11">
              <a:extLst>
                <a:ext uri="{FF2B5EF4-FFF2-40B4-BE49-F238E27FC236}">
                  <a16:creationId xmlns:a16="http://schemas.microsoft.com/office/drawing/2014/main" id="{3F5E5963-28E4-824C-A8AC-C4D7614CE1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3173" name="Text Box 12">
              <a:extLst>
                <a:ext uri="{FF2B5EF4-FFF2-40B4-BE49-F238E27FC236}">
                  <a16:creationId xmlns:a16="http://schemas.microsoft.com/office/drawing/2014/main" id="{21EB36BC-99AC-1949-8A9E-E7A08037BF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33174" name="Text Box 13">
              <a:extLst>
                <a:ext uri="{FF2B5EF4-FFF2-40B4-BE49-F238E27FC236}">
                  <a16:creationId xmlns:a16="http://schemas.microsoft.com/office/drawing/2014/main" id="{CF10A712-C85D-134B-932E-57AB04BD3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33175" name="Group 14">
              <a:extLst>
                <a:ext uri="{FF2B5EF4-FFF2-40B4-BE49-F238E27FC236}">
                  <a16:creationId xmlns:a16="http://schemas.microsoft.com/office/drawing/2014/main" id="{D9B1C91D-9C16-3F4C-BC7B-CA7BCCF9B3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33230" name="Rectangle 15">
                <a:extLst>
                  <a:ext uri="{FF2B5EF4-FFF2-40B4-BE49-F238E27FC236}">
                    <a16:creationId xmlns:a16="http://schemas.microsoft.com/office/drawing/2014/main" id="{340C413A-BEA2-5B48-9AB0-99E5C8CAA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33231" name="Line 16">
                <a:extLst>
                  <a:ext uri="{FF2B5EF4-FFF2-40B4-BE49-F238E27FC236}">
                    <a16:creationId xmlns:a16="http://schemas.microsoft.com/office/drawing/2014/main" id="{A66D9171-C84C-B347-8C0B-324CA43C08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3176" name="Group 17">
              <a:extLst>
                <a:ext uri="{FF2B5EF4-FFF2-40B4-BE49-F238E27FC236}">
                  <a16:creationId xmlns:a16="http://schemas.microsoft.com/office/drawing/2014/main" id="{6D9C7B2E-0C47-2644-987B-7F40821CF5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33228" name="Rectangle 18">
                <a:extLst>
                  <a:ext uri="{FF2B5EF4-FFF2-40B4-BE49-F238E27FC236}">
                    <a16:creationId xmlns:a16="http://schemas.microsoft.com/office/drawing/2014/main" id="{378ADCBC-5923-DC41-B2E6-C00CC2DBA3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33229" name="Line 19">
                <a:extLst>
                  <a:ext uri="{FF2B5EF4-FFF2-40B4-BE49-F238E27FC236}">
                    <a16:creationId xmlns:a16="http://schemas.microsoft.com/office/drawing/2014/main" id="{CBD988FB-2B59-4643-9550-B6D4E8AE3F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3177" name="Group 20">
              <a:extLst>
                <a:ext uri="{FF2B5EF4-FFF2-40B4-BE49-F238E27FC236}">
                  <a16:creationId xmlns:a16="http://schemas.microsoft.com/office/drawing/2014/main" id="{34A9A7A2-BF90-3B41-8BC3-B9376BDF93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33224" name="Group 21">
                <a:extLst>
                  <a:ext uri="{FF2B5EF4-FFF2-40B4-BE49-F238E27FC236}">
                    <a16:creationId xmlns:a16="http://schemas.microsoft.com/office/drawing/2014/main" id="{D7F7B10F-B26C-9845-A772-E040FF38BE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3226" name="Rectangle 22">
                  <a:extLst>
                    <a:ext uri="{FF2B5EF4-FFF2-40B4-BE49-F238E27FC236}">
                      <a16:creationId xmlns:a16="http://schemas.microsoft.com/office/drawing/2014/main" id="{C13072CB-9E51-AD4A-AB18-CB3AF9284A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33227" name="Line 23">
                  <a:extLst>
                    <a:ext uri="{FF2B5EF4-FFF2-40B4-BE49-F238E27FC236}">
                      <a16:creationId xmlns:a16="http://schemas.microsoft.com/office/drawing/2014/main" id="{9D48AA91-E631-3A42-95A6-85EFC462D5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3225" name="Line 24">
                <a:extLst>
                  <a:ext uri="{FF2B5EF4-FFF2-40B4-BE49-F238E27FC236}">
                    <a16:creationId xmlns:a16="http://schemas.microsoft.com/office/drawing/2014/main" id="{133FE34D-2361-DA42-9965-3C83319817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3178" name="Group 25">
              <a:extLst>
                <a:ext uri="{FF2B5EF4-FFF2-40B4-BE49-F238E27FC236}">
                  <a16:creationId xmlns:a16="http://schemas.microsoft.com/office/drawing/2014/main" id="{59B09AC7-C902-C642-88AB-23CC848BAC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33220" name="Group 26">
                <a:extLst>
                  <a:ext uri="{FF2B5EF4-FFF2-40B4-BE49-F238E27FC236}">
                    <a16:creationId xmlns:a16="http://schemas.microsoft.com/office/drawing/2014/main" id="{CCC742B6-269F-F04A-A75E-6F70C38255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3222" name="Rectangle 27">
                  <a:extLst>
                    <a:ext uri="{FF2B5EF4-FFF2-40B4-BE49-F238E27FC236}">
                      <a16:creationId xmlns:a16="http://schemas.microsoft.com/office/drawing/2014/main" id="{72363324-2668-7745-9CDF-5060642740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33223" name="Line 28">
                  <a:extLst>
                    <a:ext uri="{FF2B5EF4-FFF2-40B4-BE49-F238E27FC236}">
                      <a16:creationId xmlns:a16="http://schemas.microsoft.com/office/drawing/2014/main" id="{86F7A248-E3EC-1243-9B58-22E68D2DC3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3221" name="Line 29">
                <a:extLst>
                  <a:ext uri="{FF2B5EF4-FFF2-40B4-BE49-F238E27FC236}">
                    <a16:creationId xmlns:a16="http://schemas.microsoft.com/office/drawing/2014/main" id="{D6B48E29-6F46-4A48-82A4-422867E620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3179" name="Line 30">
              <a:extLst>
                <a:ext uri="{FF2B5EF4-FFF2-40B4-BE49-F238E27FC236}">
                  <a16:creationId xmlns:a16="http://schemas.microsoft.com/office/drawing/2014/main" id="{FA444990-746D-0A4F-BB6E-6501D24D49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3180" name="Line 31">
              <a:extLst>
                <a:ext uri="{FF2B5EF4-FFF2-40B4-BE49-F238E27FC236}">
                  <a16:creationId xmlns:a16="http://schemas.microsoft.com/office/drawing/2014/main" id="{AB62EC5D-53FC-0242-B66E-D7592FF10F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3181" name="Text Box 32">
              <a:extLst>
                <a:ext uri="{FF2B5EF4-FFF2-40B4-BE49-F238E27FC236}">
                  <a16:creationId xmlns:a16="http://schemas.microsoft.com/office/drawing/2014/main" id="{0992E760-1EA5-AA48-A537-C6D132B592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3182" name="Text Box 33">
              <a:extLst>
                <a:ext uri="{FF2B5EF4-FFF2-40B4-BE49-F238E27FC236}">
                  <a16:creationId xmlns:a16="http://schemas.microsoft.com/office/drawing/2014/main" id="{08D0FACF-789B-0547-80BC-814C834AF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3183" name="Text Box 34">
              <a:extLst>
                <a:ext uri="{FF2B5EF4-FFF2-40B4-BE49-F238E27FC236}">
                  <a16:creationId xmlns:a16="http://schemas.microsoft.com/office/drawing/2014/main" id="{CE8B0688-D804-714C-A3CF-C8C7E5C7E6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3184" name="Text Box 35">
              <a:extLst>
                <a:ext uri="{FF2B5EF4-FFF2-40B4-BE49-F238E27FC236}">
                  <a16:creationId xmlns:a16="http://schemas.microsoft.com/office/drawing/2014/main" id="{CEEBB9C6-BCCB-D845-9517-95BD68B212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33185" name="Text Box 36">
              <a:extLst>
                <a:ext uri="{FF2B5EF4-FFF2-40B4-BE49-F238E27FC236}">
                  <a16:creationId xmlns:a16="http://schemas.microsoft.com/office/drawing/2014/main" id="{7CDB3BAF-2EDF-BE45-8A1A-8BA0BD8CAE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33186" name="Line 37">
              <a:extLst>
                <a:ext uri="{FF2B5EF4-FFF2-40B4-BE49-F238E27FC236}">
                  <a16:creationId xmlns:a16="http://schemas.microsoft.com/office/drawing/2014/main" id="{D36025BB-8A89-9349-A42D-968551C3DF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87" name="Text Box 38">
              <a:extLst>
                <a:ext uri="{FF2B5EF4-FFF2-40B4-BE49-F238E27FC236}">
                  <a16:creationId xmlns:a16="http://schemas.microsoft.com/office/drawing/2014/main" id="{4707B405-7616-8142-ABD3-6FFA6AA5B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3188" name="Text Box 39">
              <a:extLst>
                <a:ext uri="{FF2B5EF4-FFF2-40B4-BE49-F238E27FC236}">
                  <a16:creationId xmlns:a16="http://schemas.microsoft.com/office/drawing/2014/main" id="{7984441C-849E-8E4C-92E3-BF9F99226E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33189" name="Group 40">
              <a:extLst>
                <a:ext uri="{FF2B5EF4-FFF2-40B4-BE49-F238E27FC236}">
                  <a16:creationId xmlns:a16="http://schemas.microsoft.com/office/drawing/2014/main" id="{AB5C88DD-2FFC-B745-86A5-6180EA74A7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33216" name="Group 41">
                <a:extLst>
                  <a:ext uri="{FF2B5EF4-FFF2-40B4-BE49-F238E27FC236}">
                    <a16:creationId xmlns:a16="http://schemas.microsoft.com/office/drawing/2014/main" id="{70526B54-6612-174A-AFA4-04F76A396A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3218" name="Rectangle 42">
                  <a:extLst>
                    <a:ext uri="{FF2B5EF4-FFF2-40B4-BE49-F238E27FC236}">
                      <a16:creationId xmlns:a16="http://schemas.microsoft.com/office/drawing/2014/main" id="{6EFEB865-BC72-2841-9F54-F4ADC3A943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33219" name="Line 43">
                  <a:extLst>
                    <a:ext uri="{FF2B5EF4-FFF2-40B4-BE49-F238E27FC236}">
                      <a16:creationId xmlns:a16="http://schemas.microsoft.com/office/drawing/2014/main" id="{5C5382CB-87EF-8A41-B595-3972065458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3217" name="Line 44">
                <a:extLst>
                  <a:ext uri="{FF2B5EF4-FFF2-40B4-BE49-F238E27FC236}">
                    <a16:creationId xmlns:a16="http://schemas.microsoft.com/office/drawing/2014/main" id="{5E4CC252-56FB-E84F-B464-649FCFC24E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3190" name="Group 45">
              <a:extLst>
                <a:ext uri="{FF2B5EF4-FFF2-40B4-BE49-F238E27FC236}">
                  <a16:creationId xmlns:a16="http://schemas.microsoft.com/office/drawing/2014/main" id="{7EDD1B60-E733-5841-940D-E98BEC02D1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33212" name="Group 46">
                <a:extLst>
                  <a:ext uri="{FF2B5EF4-FFF2-40B4-BE49-F238E27FC236}">
                    <a16:creationId xmlns:a16="http://schemas.microsoft.com/office/drawing/2014/main" id="{0D2CD501-232E-4A40-851F-0CBC07E199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3214" name="Rectangle 47">
                  <a:extLst>
                    <a:ext uri="{FF2B5EF4-FFF2-40B4-BE49-F238E27FC236}">
                      <a16:creationId xmlns:a16="http://schemas.microsoft.com/office/drawing/2014/main" id="{9713638C-88CF-7E40-9012-63F4B63114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33215" name="Line 48">
                  <a:extLst>
                    <a:ext uri="{FF2B5EF4-FFF2-40B4-BE49-F238E27FC236}">
                      <a16:creationId xmlns:a16="http://schemas.microsoft.com/office/drawing/2014/main" id="{4EB82EE9-85A3-4844-9845-6DD32AC9F9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3213" name="Line 49">
                <a:extLst>
                  <a:ext uri="{FF2B5EF4-FFF2-40B4-BE49-F238E27FC236}">
                    <a16:creationId xmlns:a16="http://schemas.microsoft.com/office/drawing/2014/main" id="{BB753E11-39DD-4E4E-A7FF-A8BF350B1E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3191" name="Text Box 50">
              <a:extLst>
                <a:ext uri="{FF2B5EF4-FFF2-40B4-BE49-F238E27FC236}">
                  <a16:creationId xmlns:a16="http://schemas.microsoft.com/office/drawing/2014/main" id="{2345CED2-CC51-7645-BC51-B12CFD082B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33192" name="Group 51">
              <a:extLst>
                <a:ext uri="{FF2B5EF4-FFF2-40B4-BE49-F238E27FC236}">
                  <a16:creationId xmlns:a16="http://schemas.microsoft.com/office/drawing/2014/main" id="{64828293-6D19-F744-8E1C-FFBDAE8599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33208" name="Group 52">
                <a:extLst>
                  <a:ext uri="{FF2B5EF4-FFF2-40B4-BE49-F238E27FC236}">
                    <a16:creationId xmlns:a16="http://schemas.microsoft.com/office/drawing/2014/main" id="{622CB05C-20B6-164B-B918-1D334E3A5F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3210" name="Rectangle 53">
                  <a:extLst>
                    <a:ext uri="{FF2B5EF4-FFF2-40B4-BE49-F238E27FC236}">
                      <a16:creationId xmlns:a16="http://schemas.microsoft.com/office/drawing/2014/main" id="{5646A7B4-9D18-534C-AC45-3E6FA3C2FB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33211" name="Line 54">
                  <a:extLst>
                    <a:ext uri="{FF2B5EF4-FFF2-40B4-BE49-F238E27FC236}">
                      <a16:creationId xmlns:a16="http://schemas.microsoft.com/office/drawing/2014/main" id="{29F6E801-6B20-C444-81FF-E708630E7E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3209" name="Line 55">
                <a:extLst>
                  <a:ext uri="{FF2B5EF4-FFF2-40B4-BE49-F238E27FC236}">
                    <a16:creationId xmlns:a16="http://schemas.microsoft.com/office/drawing/2014/main" id="{5EDA416E-ED4A-834A-B753-0EF664F390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3193" name="Group 56">
              <a:extLst>
                <a:ext uri="{FF2B5EF4-FFF2-40B4-BE49-F238E27FC236}">
                  <a16:creationId xmlns:a16="http://schemas.microsoft.com/office/drawing/2014/main" id="{7D14FA88-C810-9446-A257-18F1F8BAC3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33204" name="Group 57">
                <a:extLst>
                  <a:ext uri="{FF2B5EF4-FFF2-40B4-BE49-F238E27FC236}">
                    <a16:creationId xmlns:a16="http://schemas.microsoft.com/office/drawing/2014/main" id="{319DC2F7-852F-7049-AD27-B9D1E2CAB6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3206" name="Rectangle 58">
                  <a:extLst>
                    <a:ext uri="{FF2B5EF4-FFF2-40B4-BE49-F238E27FC236}">
                      <a16:creationId xmlns:a16="http://schemas.microsoft.com/office/drawing/2014/main" id="{5196344E-95E2-3841-8B1F-E150C5B34E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33207" name="Line 59">
                  <a:extLst>
                    <a:ext uri="{FF2B5EF4-FFF2-40B4-BE49-F238E27FC236}">
                      <a16:creationId xmlns:a16="http://schemas.microsoft.com/office/drawing/2014/main" id="{3C60F2F6-3609-964A-BEE5-5216DA8E72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3205" name="Line 60">
                <a:extLst>
                  <a:ext uri="{FF2B5EF4-FFF2-40B4-BE49-F238E27FC236}">
                    <a16:creationId xmlns:a16="http://schemas.microsoft.com/office/drawing/2014/main" id="{28A1DA40-39F3-204C-911A-89B446BCDA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3194" name="Line 61">
              <a:extLst>
                <a:ext uri="{FF2B5EF4-FFF2-40B4-BE49-F238E27FC236}">
                  <a16:creationId xmlns:a16="http://schemas.microsoft.com/office/drawing/2014/main" id="{17AB6CC5-1CB9-624B-8F60-0E8B73D697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95" name="Text Box 62">
              <a:extLst>
                <a:ext uri="{FF2B5EF4-FFF2-40B4-BE49-F238E27FC236}">
                  <a16:creationId xmlns:a16="http://schemas.microsoft.com/office/drawing/2014/main" id="{D5E68352-B1B8-C24C-B315-F9812BDDA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33196" name="Group 63">
              <a:extLst>
                <a:ext uri="{FF2B5EF4-FFF2-40B4-BE49-F238E27FC236}">
                  <a16:creationId xmlns:a16="http://schemas.microsoft.com/office/drawing/2014/main" id="{27829CA7-966C-DC42-999B-B9EDF6C346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33198" name="Text Box 64">
                <a:extLst>
                  <a:ext uri="{FF2B5EF4-FFF2-40B4-BE49-F238E27FC236}">
                    <a16:creationId xmlns:a16="http://schemas.microsoft.com/office/drawing/2014/main" id="{00589556-F799-A143-904D-106922F933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33199" name="Text Box 65">
                <a:extLst>
                  <a:ext uri="{FF2B5EF4-FFF2-40B4-BE49-F238E27FC236}">
                    <a16:creationId xmlns:a16="http://schemas.microsoft.com/office/drawing/2014/main" id="{FEF370FC-125A-7D42-BD4F-7E876ECD62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33200" name="Text Box 66">
                <a:extLst>
                  <a:ext uri="{FF2B5EF4-FFF2-40B4-BE49-F238E27FC236}">
                    <a16:creationId xmlns:a16="http://schemas.microsoft.com/office/drawing/2014/main" id="{B2D22DC7-F17E-1644-A0FF-596A35E413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33201" name="Text Box 67">
                <a:extLst>
                  <a:ext uri="{FF2B5EF4-FFF2-40B4-BE49-F238E27FC236}">
                    <a16:creationId xmlns:a16="http://schemas.microsoft.com/office/drawing/2014/main" id="{DB57E411-D8E0-1E42-8A87-9C85416FC7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33202" name="Text Box 68">
                <a:extLst>
                  <a:ext uri="{FF2B5EF4-FFF2-40B4-BE49-F238E27FC236}">
                    <a16:creationId xmlns:a16="http://schemas.microsoft.com/office/drawing/2014/main" id="{5D847831-0A78-C345-A1BC-766197BFEA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33203" name="Text Box 69">
                <a:extLst>
                  <a:ext uri="{FF2B5EF4-FFF2-40B4-BE49-F238E27FC236}">
                    <a16:creationId xmlns:a16="http://schemas.microsoft.com/office/drawing/2014/main" id="{30AAAD59-8340-BA45-B620-8449408CA1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33197" name="Text Box 70">
              <a:extLst>
                <a:ext uri="{FF2B5EF4-FFF2-40B4-BE49-F238E27FC236}">
                  <a16:creationId xmlns:a16="http://schemas.microsoft.com/office/drawing/2014/main" id="{027149AC-4245-4F47-85DC-AFBEA3E0F1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48551" name="Text Box 71">
            <a:extLst>
              <a:ext uri="{FF2B5EF4-FFF2-40B4-BE49-F238E27FC236}">
                <a16:creationId xmlns:a16="http://schemas.microsoft.com/office/drawing/2014/main" id="{6470A0ED-2802-E640-9A50-85D0C7EA3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316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6   1   3   2   4   5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33123" name="Group 72">
            <a:extLst>
              <a:ext uri="{FF2B5EF4-FFF2-40B4-BE49-F238E27FC236}">
                <a16:creationId xmlns:a16="http://schemas.microsoft.com/office/drawing/2014/main" id="{DCB60451-1266-B041-B162-94B1F23EBEBE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33144" name="Rectangle 73">
              <a:extLst>
                <a:ext uri="{FF2B5EF4-FFF2-40B4-BE49-F238E27FC236}">
                  <a16:creationId xmlns:a16="http://schemas.microsoft.com/office/drawing/2014/main" id="{125C25EE-3555-944B-A212-FC3626967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33145" name="Group 74">
              <a:extLst>
                <a:ext uri="{FF2B5EF4-FFF2-40B4-BE49-F238E27FC236}">
                  <a16:creationId xmlns:a16="http://schemas.microsoft.com/office/drawing/2014/main" id="{C4E58FAA-BC8E-EB4C-AB56-3DA423AAA7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33148" name="Rectangle 75">
                <a:extLst>
                  <a:ext uri="{FF2B5EF4-FFF2-40B4-BE49-F238E27FC236}">
                    <a16:creationId xmlns:a16="http://schemas.microsoft.com/office/drawing/2014/main" id="{B8EADD00-A1E7-DD4E-988C-AD91B9C23D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33149" name="Group 76">
                <a:extLst>
                  <a:ext uri="{FF2B5EF4-FFF2-40B4-BE49-F238E27FC236}">
                    <a16:creationId xmlns:a16="http://schemas.microsoft.com/office/drawing/2014/main" id="{7EF76F05-1789-0247-8E34-AF5D29BF79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33152" name="Group 77">
                  <a:extLst>
                    <a:ext uri="{FF2B5EF4-FFF2-40B4-BE49-F238E27FC236}">
                      <a16:creationId xmlns:a16="http://schemas.microsoft.com/office/drawing/2014/main" id="{23FB574A-2A7C-354D-9EB1-B34EBFA0F1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33157" name="Line 78">
                    <a:extLst>
                      <a:ext uri="{FF2B5EF4-FFF2-40B4-BE49-F238E27FC236}">
                        <a16:creationId xmlns:a16="http://schemas.microsoft.com/office/drawing/2014/main" id="{5C75C252-527E-B44A-BC29-66C7B2BA62A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158" name="Line 79">
                    <a:extLst>
                      <a:ext uri="{FF2B5EF4-FFF2-40B4-BE49-F238E27FC236}">
                        <a16:creationId xmlns:a16="http://schemas.microsoft.com/office/drawing/2014/main" id="{4091D7FC-613A-4844-9B6B-9EC6504F48C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159" name="Line 80">
                    <a:extLst>
                      <a:ext uri="{FF2B5EF4-FFF2-40B4-BE49-F238E27FC236}">
                        <a16:creationId xmlns:a16="http://schemas.microsoft.com/office/drawing/2014/main" id="{5324C57B-C17A-7348-8C9B-B20B0473857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160" name="Line 81">
                    <a:extLst>
                      <a:ext uri="{FF2B5EF4-FFF2-40B4-BE49-F238E27FC236}">
                        <a16:creationId xmlns:a16="http://schemas.microsoft.com/office/drawing/2014/main" id="{165D3BC3-1546-1847-8FB0-A608F797508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161" name="Line 82">
                    <a:extLst>
                      <a:ext uri="{FF2B5EF4-FFF2-40B4-BE49-F238E27FC236}">
                        <a16:creationId xmlns:a16="http://schemas.microsoft.com/office/drawing/2014/main" id="{4D6D7DBA-8420-684F-9B90-EFE3451BB54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162" name="Line 83">
                    <a:extLst>
                      <a:ext uri="{FF2B5EF4-FFF2-40B4-BE49-F238E27FC236}">
                        <a16:creationId xmlns:a16="http://schemas.microsoft.com/office/drawing/2014/main" id="{A0F19C21-29D5-7047-B77C-F9CBA3434A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163" name="Line 84">
                    <a:extLst>
                      <a:ext uri="{FF2B5EF4-FFF2-40B4-BE49-F238E27FC236}">
                        <a16:creationId xmlns:a16="http://schemas.microsoft.com/office/drawing/2014/main" id="{4E9E6ACE-7DF3-6343-A27A-C2AEDCF4D0C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33153" name="Text Box 85">
                  <a:extLst>
                    <a:ext uri="{FF2B5EF4-FFF2-40B4-BE49-F238E27FC236}">
                      <a16:creationId xmlns:a16="http://schemas.microsoft.com/office/drawing/2014/main" id="{3C2DB535-1CD0-8941-9CFD-321BA7CD4D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33154" name="Text Box 86">
                  <a:extLst>
                    <a:ext uri="{FF2B5EF4-FFF2-40B4-BE49-F238E27FC236}">
                      <a16:creationId xmlns:a16="http://schemas.microsoft.com/office/drawing/2014/main" id="{861EDA9E-9CA8-4647-9E39-6C1D8E8858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33155" name="Text Box 87">
                  <a:extLst>
                    <a:ext uri="{FF2B5EF4-FFF2-40B4-BE49-F238E27FC236}">
                      <a16:creationId xmlns:a16="http://schemas.microsoft.com/office/drawing/2014/main" id="{52EBD40E-6EA6-5B45-8F8E-CA76C520D3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33156" name="Text Box 88">
                  <a:extLst>
                    <a:ext uri="{FF2B5EF4-FFF2-40B4-BE49-F238E27FC236}">
                      <a16:creationId xmlns:a16="http://schemas.microsoft.com/office/drawing/2014/main" id="{DFC4EF28-4D65-6B48-9580-3BCE81C102A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33150" name="Line 89">
                <a:extLst>
                  <a:ext uri="{FF2B5EF4-FFF2-40B4-BE49-F238E27FC236}">
                    <a16:creationId xmlns:a16="http://schemas.microsoft.com/office/drawing/2014/main" id="{B7900AED-889A-7A4B-B0C1-253B0C56BE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3151" name="Text Box 90">
                <a:extLst>
                  <a:ext uri="{FF2B5EF4-FFF2-40B4-BE49-F238E27FC236}">
                    <a16:creationId xmlns:a16="http://schemas.microsoft.com/office/drawing/2014/main" id="{8F601F0C-8BEA-734A-ACA5-0A130F8A54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33146" name="Text Box 91">
              <a:extLst>
                <a:ext uri="{FF2B5EF4-FFF2-40B4-BE49-F238E27FC236}">
                  <a16:creationId xmlns:a16="http://schemas.microsoft.com/office/drawing/2014/main" id="{D09CB211-CFCF-8B48-B779-26479A9B51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3147" name="Text Box 92">
              <a:extLst>
                <a:ext uri="{FF2B5EF4-FFF2-40B4-BE49-F238E27FC236}">
                  <a16:creationId xmlns:a16="http://schemas.microsoft.com/office/drawing/2014/main" id="{EC9AEFEC-D7BF-A546-800B-F8C38A60E1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33124" name="Group 93">
            <a:extLst>
              <a:ext uri="{FF2B5EF4-FFF2-40B4-BE49-F238E27FC236}">
                <a16:creationId xmlns:a16="http://schemas.microsoft.com/office/drawing/2014/main" id="{9FD7C702-57D4-4C46-99CD-0BEA8D51634A}"/>
              </a:ext>
            </a:extLst>
          </p:cNvPr>
          <p:cNvGrpSpPr>
            <a:grpSpLocks/>
          </p:cNvGrpSpPr>
          <p:nvPr/>
        </p:nvGrpSpPr>
        <p:grpSpPr bwMode="auto">
          <a:xfrm>
            <a:off x="2405063" y="5170488"/>
            <a:ext cx="763587" cy="396875"/>
            <a:chOff x="1441" y="3261"/>
            <a:chExt cx="481" cy="250"/>
          </a:xfrm>
        </p:grpSpPr>
        <p:sp>
          <p:nvSpPr>
            <p:cNvPr id="133142" name="Line 94">
              <a:extLst>
                <a:ext uri="{FF2B5EF4-FFF2-40B4-BE49-F238E27FC236}">
                  <a16:creationId xmlns:a16="http://schemas.microsoft.com/office/drawing/2014/main" id="{F7894258-E443-8B41-AE0E-6E8971B0BF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43" name="Text Box 95">
              <a:extLst>
                <a:ext uri="{FF2B5EF4-FFF2-40B4-BE49-F238E27FC236}">
                  <a16:creationId xmlns:a16="http://schemas.microsoft.com/office/drawing/2014/main" id="{0DCBB26C-E361-5640-A82A-1E8FDE267D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33125" name="Text Box 99">
            <a:extLst>
              <a:ext uri="{FF2B5EF4-FFF2-40B4-BE49-F238E27FC236}">
                <a16:creationId xmlns:a16="http://schemas.microsoft.com/office/drawing/2014/main" id="{3DA43BE0-16B4-DE41-9D42-99D4D2B67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535305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5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sp>
        <p:nvSpPr>
          <p:cNvPr id="148580" name="Rectangle 100">
            <a:extLst>
              <a:ext uri="{FF2B5EF4-FFF2-40B4-BE49-F238E27FC236}">
                <a16:creationId xmlns:a16="http://schemas.microsoft.com/office/drawing/2014/main" id="{62011395-3434-EA46-A876-D07191BD0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5354638"/>
            <a:ext cx="1004887" cy="334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000">
              <a:latin typeface="Times New Roman" panose="02020603050405020304" pitchFamily="18" charset="0"/>
            </a:endParaRPr>
          </a:p>
        </p:txBody>
      </p:sp>
      <p:grpSp>
        <p:nvGrpSpPr>
          <p:cNvPr id="133127" name="组合 97">
            <a:extLst>
              <a:ext uri="{FF2B5EF4-FFF2-40B4-BE49-F238E27FC236}">
                <a16:creationId xmlns:a16="http://schemas.microsoft.com/office/drawing/2014/main" id="{FBFEFA8E-B2AF-D04D-82DA-812353D149A8}"/>
              </a:ext>
            </a:extLst>
          </p:cNvPr>
          <p:cNvGrpSpPr>
            <a:grpSpLocks/>
          </p:cNvGrpSpPr>
          <p:nvPr/>
        </p:nvGrpSpPr>
        <p:grpSpPr bwMode="auto">
          <a:xfrm>
            <a:off x="6097588" y="4008438"/>
            <a:ext cx="1300162" cy="1938337"/>
            <a:chOff x="7393436" y="4013469"/>
            <a:chExt cx="1300163" cy="1938338"/>
          </a:xfrm>
        </p:grpSpPr>
        <p:sp>
          <p:nvSpPr>
            <p:cNvPr id="133128" name="Oval 5">
              <a:extLst>
                <a:ext uri="{FF2B5EF4-FFF2-40B4-BE49-F238E27FC236}">
                  <a16:creationId xmlns:a16="http://schemas.microsoft.com/office/drawing/2014/main" id="{DC5A1AB2-8D01-4941-BB27-EFEB8D9E3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013469"/>
              <a:ext cx="334963" cy="334963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33129" name="Oval 6">
              <a:extLst>
                <a:ext uri="{FF2B5EF4-FFF2-40B4-BE49-F238E27FC236}">
                  <a16:creationId xmlns:a16="http://schemas.microsoft.com/office/drawing/2014/main" id="{E2AD061F-D0C0-B240-8978-5DC54BEA7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013469"/>
              <a:ext cx="334963" cy="334963"/>
            </a:xfrm>
            <a:prstGeom prst="ellipse">
              <a:avLst/>
            </a:prstGeom>
            <a:noFill/>
            <a:ln w="25400">
              <a:solidFill>
                <a:srgbClr val="7030A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33130" name="Oval 7">
              <a:extLst>
                <a:ext uri="{FF2B5EF4-FFF2-40B4-BE49-F238E27FC236}">
                  <a16:creationId xmlns:a16="http://schemas.microsoft.com/office/drawing/2014/main" id="{B98737B3-AE8C-F44D-8B16-32370A970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4765944"/>
              <a:ext cx="334963" cy="33496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33131" name="Oval 8">
              <a:extLst>
                <a:ext uri="{FF2B5EF4-FFF2-40B4-BE49-F238E27FC236}">
                  <a16:creationId xmlns:a16="http://schemas.microsoft.com/office/drawing/2014/main" id="{9AE70583-2D93-6E40-B3BA-B56C23870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4765944"/>
              <a:ext cx="334963" cy="334963"/>
            </a:xfrm>
            <a:prstGeom prst="ellipse">
              <a:avLst/>
            </a:prstGeom>
            <a:noFill/>
            <a:ln w="22225">
              <a:solidFill>
                <a:srgbClr val="FFC00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33132" name="Oval 9">
              <a:extLst>
                <a:ext uri="{FF2B5EF4-FFF2-40B4-BE49-F238E27FC236}">
                  <a16:creationId xmlns:a16="http://schemas.microsoft.com/office/drawing/2014/main" id="{3C5E4EC3-DDE5-0842-BEA0-9408FB7FCF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636" y="5616844"/>
              <a:ext cx="334963" cy="334963"/>
            </a:xfrm>
            <a:prstGeom prst="ellipse">
              <a:avLst/>
            </a:prstGeom>
            <a:noFill/>
            <a:ln w="22225">
              <a:solidFill>
                <a:srgbClr val="002060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33133" name="Oval 10">
              <a:extLst>
                <a:ext uri="{FF2B5EF4-FFF2-40B4-BE49-F238E27FC236}">
                  <a16:creationId xmlns:a16="http://schemas.microsoft.com/office/drawing/2014/main" id="{C816AC45-899C-4C44-85DB-2BE692A60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436" y="5616844"/>
              <a:ext cx="334963" cy="3349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33134" name="Line 11">
              <a:extLst>
                <a:ext uri="{FF2B5EF4-FFF2-40B4-BE49-F238E27FC236}">
                  <a16:creationId xmlns:a16="http://schemas.microsoft.com/office/drawing/2014/main" id="{C918D83A-21E1-D14A-8E83-67D6C6A00C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574" y="4196032"/>
              <a:ext cx="6350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35" name="Line 12">
              <a:extLst>
                <a:ext uri="{FF2B5EF4-FFF2-40B4-BE49-F238E27FC236}">
                  <a16:creationId xmlns:a16="http://schemas.microsoft.com/office/drawing/2014/main" id="{73358CB6-E5AB-8F45-A0E5-9B3BF8C029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5361" y="4354782"/>
              <a:ext cx="0" cy="3889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36" name="Line 13">
              <a:extLst>
                <a:ext uri="{FF2B5EF4-FFF2-40B4-BE49-F238E27FC236}">
                  <a16:creationId xmlns:a16="http://schemas.microsoft.com/office/drawing/2014/main" id="{24A1BB89-3A20-D645-B8E9-2B3728B259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4111" y="5818457"/>
              <a:ext cx="669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37" name="Line 14">
              <a:extLst>
                <a:ext uri="{FF2B5EF4-FFF2-40B4-BE49-F238E27FC236}">
                  <a16:creationId xmlns:a16="http://schemas.microsoft.com/office/drawing/2014/main" id="{E35A040A-B5E7-7A43-8CE3-132B86386F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2824" y="5078682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38" name="Line 15">
              <a:extLst>
                <a:ext uri="{FF2B5EF4-FFF2-40B4-BE49-F238E27FC236}">
                  <a16:creationId xmlns:a16="http://schemas.microsoft.com/office/drawing/2014/main" id="{08016456-D060-3343-B9B9-DAE5D848B5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2786" y="5078682"/>
              <a:ext cx="0" cy="5461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39" name="Line 16">
              <a:extLst>
                <a:ext uri="{FF2B5EF4-FFF2-40B4-BE49-F238E27FC236}">
                  <a16:creationId xmlns:a16="http://schemas.microsoft.com/office/drawing/2014/main" id="{DE01F331-06A1-8847-8738-C20BAE26A6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786" y="4354782"/>
              <a:ext cx="0" cy="40640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40" name="Line 17">
              <a:extLst>
                <a:ext uri="{FF2B5EF4-FFF2-40B4-BE49-F238E27FC236}">
                  <a16:creationId xmlns:a16="http://schemas.microsoft.com/office/drawing/2014/main" id="{8A8D748F-7036-0F4A-85F2-A46CECD19E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6649" y="4302394"/>
              <a:ext cx="704850" cy="5461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141" name="Line 18">
              <a:extLst>
                <a:ext uri="{FF2B5EF4-FFF2-40B4-BE49-F238E27FC236}">
                  <a16:creationId xmlns:a16="http://schemas.microsoft.com/office/drawing/2014/main" id="{E1FE16FC-64BE-4447-A040-F0F27D51C1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9186" y="5043757"/>
              <a:ext cx="758825" cy="615950"/>
            </a:xfrm>
            <a:prstGeom prst="line">
              <a:avLst/>
            </a:prstGeom>
            <a:noFill/>
            <a:ln w="22225">
              <a:solidFill>
                <a:srgbClr val="FFC000"/>
              </a:solidFill>
              <a:prstDash val="sys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DB7872-E8A9-AB4B-811A-C7F02173BD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488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485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551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45" name="Group 2">
            <a:extLst>
              <a:ext uri="{FF2B5EF4-FFF2-40B4-BE49-F238E27FC236}">
                <a16:creationId xmlns:a16="http://schemas.microsoft.com/office/drawing/2014/main" id="{0795B613-5029-544B-8EC1-55E8A0849E20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550863"/>
            <a:ext cx="5686425" cy="3021012"/>
            <a:chOff x="2011" y="337"/>
            <a:chExt cx="3582" cy="1903"/>
          </a:xfrm>
        </p:grpSpPr>
        <p:sp>
          <p:nvSpPr>
            <p:cNvPr id="134174" name="Rectangle 3">
              <a:extLst>
                <a:ext uri="{FF2B5EF4-FFF2-40B4-BE49-F238E27FC236}">
                  <a16:creationId xmlns:a16="http://schemas.microsoft.com/office/drawing/2014/main" id="{285F1FCA-A59F-0A4D-93CB-4192ECE79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573"/>
              <a:ext cx="815" cy="16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134175" name="Line 4">
              <a:extLst>
                <a:ext uri="{FF2B5EF4-FFF2-40B4-BE49-F238E27FC236}">
                  <a16:creationId xmlns:a16="http://schemas.microsoft.com/office/drawing/2014/main" id="{8BB28F09-D328-1F44-BE73-9A820E9D2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85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4176" name="Line 5">
              <a:extLst>
                <a:ext uri="{FF2B5EF4-FFF2-40B4-BE49-F238E27FC236}">
                  <a16:creationId xmlns:a16="http://schemas.microsoft.com/office/drawing/2014/main" id="{55216172-31AA-7C43-94AF-F4E53DEC79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12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4177" name="Line 6">
              <a:extLst>
                <a:ext uri="{FF2B5EF4-FFF2-40B4-BE49-F238E27FC236}">
                  <a16:creationId xmlns:a16="http://schemas.microsoft.com/office/drawing/2014/main" id="{4C20962D-6815-3245-97DC-A41B783592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140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4178" name="Line 7">
              <a:extLst>
                <a:ext uri="{FF2B5EF4-FFF2-40B4-BE49-F238E27FC236}">
                  <a16:creationId xmlns:a16="http://schemas.microsoft.com/office/drawing/2014/main" id="{978A6102-6FA8-9346-984F-DB698771B0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1" y="573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4179" name="Text Box 8">
              <a:extLst>
                <a:ext uri="{FF2B5EF4-FFF2-40B4-BE49-F238E27FC236}">
                  <a16:creationId xmlns:a16="http://schemas.microsoft.com/office/drawing/2014/main" id="{6A4BDE14-8B46-B041-AB5A-7C7EA2DE69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5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34180" name="Text Box 9">
              <a:extLst>
                <a:ext uri="{FF2B5EF4-FFF2-40B4-BE49-F238E27FC236}">
                  <a16:creationId xmlns:a16="http://schemas.microsoft.com/office/drawing/2014/main" id="{D8859DE6-2976-6A47-9D5C-CB92FD0303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" y="11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4181" name="Text Box 10">
              <a:extLst>
                <a:ext uri="{FF2B5EF4-FFF2-40B4-BE49-F238E27FC236}">
                  <a16:creationId xmlns:a16="http://schemas.microsoft.com/office/drawing/2014/main" id="{F1A7A881-FFB3-464F-A0D1-7F6A9DCC78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141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4182" name="Text Box 11">
              <a:extLst>
                <a:ext uri="{FF2B5EF4-FFF2-40B4-BE49-F238E27FC236}">
                  <a16:creationId xmlns:a16="http://schemas.microsoft.com/office/drawing/2014/main" id="{1CA2F493-0695-D345-A7B3-D14A90A650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8" y="84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4183" name="Text Box 12">
              <a:extLst>
                <a:ext uri="{FF2B5EF4-FFF2-40B4-BE49-F238E27FC236}">
                  <a16:creationId xmlns:a16="http://schemas.microsoft.com/office/drawing/2014/main" id="{67C86E9B-CBA0-AD45-9A4D-1C0240F129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3" y="34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34184" name="Text Box 13">
              <a:extLst>
                <a:ext uri="{FF2B5EF4-FFF2-40B4-BE49-F238E27FC236}">
                  <a16:creationId xmlns:a16="http://schemas.microsoft.com/office/drawing/2014/main" id="{F3DEED74-E911-C248-9374-9891163209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2" y="348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grpSp>
          <p:nvGrpSpPr>
            <p:cNvPr id="134185" name="Group 14">
              <a:extLst>
                <a:ext uri="{FF2B5EF4-FFF2-40B4-BE49-F238E27FC236}">
                  <a16:creationId xmlns:a16="http://schemas.microsoft.com/office/drawing/2014/main" id="{49DA9FF1-52B9-1446-AE06-872B9A71B3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163"/>
              <a:ext cx="643" cy="256"/>
              <a:chOff x="4056" y="2215"/>
              <a:chExt cx="643" cy="256"/>
            </a:xfrm>
          </p:grpSpPr>
          <p:sp>
            <p:nvSpPr>
              <p:cNvPr id="134240" name="Rectangle 15">
                <a:extLst>
                  <a:ext uri="{FF2B5EF4-FFF2-40B4-BE49-F238E27FC236}">
                    <a16:creationId xmlns:a16="http://schemas.microsoft.com/office/drawing/2014/main" id="{852D6279-6E60-5A49-B481-8F32EA8FE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34241" name="Line 16">
                <a:extLst>
                  <a:ext uri="{FF2B5EF4-FFF2-40B4-BE49-F238E27FC236}">
                    <a16:creationId xmlns:a16="http://schemas.microsoft.com/office/drawing/2014/main" id="{99C5C38A-DC09-2848-BEBE-91BC6D2288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4186" name="Group 17">
              <a:extLst>
                <a:ext uri="{FF2B5EF4-FFF2-40B4-BE49-F238E27FC236}">
                  <a16:creationId xmlns:a16="http://schemas.microsoft.com/office/drawing/2014/main" id="{7C29AF61-107A-3C43-8F19-52C45FF14C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457"/>
              <a:ext cx="643" cy="256"/>
              <a:chOff x="4056" y="2215"/>
              <a:chExt cx="643" cy="256"/>
            </a:xfrm>
          </p:grpSpPr>
          <p:sp>
            <p:nvSpPr>
              <p:cNvPr id="134238" name="Rectangle 18">
                <a:extLst>
                  <a:ext uri="{FF2B5EF4-FFF2-40B4-BE49-F238E27FC236}">
                    <a16:creationId xmlns:a16="http://schemas.microsoft.com/office/drawing/2014/main" id="{1A497F02-9644-0549-8B63-0CE58EC00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34239" name="Line 19">
                <a:extLst>
                  <a:ext uri="{FF2B5EF4-FFF2-40B4-BE49-F238E27FC236}">
                    <a16:creationId xmlns:a16="http://schemas.microsoft.com/office/drawing/2014/main" id="{91602CA5-C82D-8746-AD57-7C1094539F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4187" name="Group 20">
              <a:extLst>
                <a:ext uri="{FF2B5EF4-FFF2-40B4-BE49-F238E27FC236}">
                  <a16:creationId xmlns:a16="http://schemas.microsoft.com/office/drawing/2014/main" id="{D5D4D527-BCB0-CE46-91B9-A5CF9EE6E9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6" y="567"/>
              <a:ext cx="1002" cy="256"/>
              <a:chOff x="2785" y="2701"/>
              <a:chExt cx="1002" cy="256"/>
            </a:xfrm>
          </p:grpSpPr>
          <p:grpSp>
            <p:nvGrpSpPr>
              <p:cNvPr id="134234" name="Group 21">
                <a:extLst>
                  <a:ext uri="{FF2B5EF4-FFF2-40B4-BE49-F238E27FC236}">
                    <a16:creationId xmlns:a16="http://schemas.microsoft.com/office/drawing/2014/main" id="{0031F77E-FC45-F542-BC7E-61BCBF3B96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4236" name="Rectangle 22">
                  <a:extLst>
                    <a:ext uri="{FF2B5EF4-FFF2-40B4-BE49-F238E27FC236}">
                      <a16:creationId xmlns:a16="http://schemas.microsoft.com/office/drawing/2014/main" id="{584ABCA7-936B-C040-8E4D-9B90B3A863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34237" name="Line 23">
                  <a:extLst>
                    <a:ext uri="{FF2B5EF4-FFF2-40B4-BE49-F238E27FC236}">
                      <a16:creationId xmlns:a16="http://schemas.microsoft.com/office/drawing/2014/main" id="{C6057F75-E504-C342-81D6-0F2DBFB85C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4235" name="Line 24">
                <a:extLst>
                  <a:ext uri="{FF2B5EF4-FFF2-40B4-BE49-F238E27FC236}">
                    <a16:creationId xmlns:a16="http://schemas.microsoft.com/office/drawing/2014/main" id="{0F80D9EC-8E68-5045-8227-2E9EF1A577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4188" name="Group 25">
              <a:extLst>
                <a:ext uri="{FF2B5EF4-FFF2-40B4-BE49-F238E27FC236}">
                  <a16:creationId xmlns:a16="http://schemas.microsoft.com/office/drawing/2014/main" id="{33EA9165-5FA4-1843-8EF2-C7F689DCBC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7" y="566"/>
              <a:ext cx="924" cy="256"/>
              <a:chOff x="3639" y="2433"/>
              <a:chExt cx="924" cy="256"/>
            </a:xfrm>
          </p:grpSpPr>
          <p:grpSp>
            <p:nvGrpSpPr>
              <p:cNvPr id="134230" name="Group 26">
                <a:extLst>
                  <a:ext uri="{FF2B5EF4-FFF2-40B4-BE49-F238E27FC236}">
                    <a16:creationId xmlns:a16="http://schemas.microsoft.com/office/drawing/2014/main" id="{DADA12A3-3653-FD44-903D-56C4C57B36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4232" name="Rectangle 27">
                  <a:extLst>
                    <a:ext uri="{FF2B5EF4-FFF2-40B4-BE49-F238E27FC236}">
                      <a16:creationId xmlns:a16="http://schemas.microsoft.com/office/drawing/2014/main" id="{552956E6-40C2-DD4F-A0C2-B7A85D5C72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134233" name="Line 28">
                  <a:extLst>
                    <a:ext uri="{FF2B5EF4-FFF2-40B4-BE49-F238E27FC236}">
                      <a16:creationId xmlns:a16="http://schemas.microsoft.com/office/drawing/2014/main" id="{4E10F589-1AF8-1947-8B59-0AD3AE9ADA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4231" name="Line 29">
                <a:extLst>
                  <a:ext uri="{FF2B5EF4-FFF2-40B4-BE49-F238E27FC236}">
                    <a16:creationId xmlns:a16="http://schemas.microsoft.com/office/drawing/2014/main" id="{628B420D-B1C4-8943-8E85-68B52D2951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4189" name="Line 30">
              <a:extLst>
                <a:ext uri="{FF2B5EF4-FFF2-40B4-BE49-F238E27FC236}">
                  <a16:creationId xmlns:a16="http://schemas.microsoft.com/office/drawing/2014/main" id="{1A97B400-1550-CC4F-9411-D83627A273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273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4190" name="Line 31">
              <a:extLst>
                <a:ext uri="{FF2B5EF4-FFF2-40B4-BE49-F238E27FC236}">
                  <a16:creationId xmlns:a16="http://schemas.microsoft.com/office/drawing/2014/main" id="{94885C3D-C1F8-7C40-8539-8CBC97856F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7" y="1606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34191" name="Text Box 32">
              <a:extLst>
                <a:ext uri="{FF2B5EF4-FFF2-40B4-BE49-F238E27FC236}">
                  <a16:creationId xmlns:a16="http://schemas.microsoft.com/office/drawing/2014/main" id="{5A4E32E6-544D-B740-AFCA-C649C03C8E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1" y="57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4192" name="Text Box 33">
              <a:extLst>
                <a:ext uri="{FF2B5EF4-FFF2-40B4-BE49-F238E27FC236}">
                  <a16:creationId xmlns:a16="http://schemas.microsoft.com/office/drawing/2014/main" id="{C78ECDFC-D4D5-8B40-9E25-7D511254AF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7" y="116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4193" name="Text Box 34">
              <a:extLst>
                <a:ext uri="{FF2B5EF4-FFF2-40B4-BE49-F238E27FC236}">
                  <a16:creationId xmlns:a16="http://schemas.microsoft.com/office/drawing/2014/main" id="{CDF557C6-4384-E24E-AEA9-D0E4773D3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" y="147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sp>
          <p:nvSpPr>
            <p:cNvPr id="134194" name="Text Box 35">
              <a:extLst>
                <a:ext uri="{FF2B5EF4-FFF2-40B4-BE49-F238E27FC236}">
                  <a16:creationId xmlns:a16="http://schemas.microsoft.com/office/drawing/2014/main" id="{5DE30946-93F9-8749-AF51-C6D1342E6D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337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134195" name="Text Box 36">
              <a:extLst>
                <a:ext uri="{FF2B5EF4-FFF2-40B4-BE49-F238E27FC236}">
                  <a16:creationId xmlns:a16="http://schemas.microsoft.com/office/drawing/2014/main" id="{86FD933D-E93F-A147-AAA1-C8F6946733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4" y="348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134196" name="Line 37">
              <a:extLst>
                <a:ext uri="{FF2B5EF4-FFF2-40B4-BE49-F238E27FC236}">
                  <a16:creationId xmlns:a16="http://schemas.microsoft.com/office/drawing/2014/main" id="{D96E7295-16F7-3A44-A745-B6A1659A5E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9" y="169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4197" name="Text Box 38">
              <a:extLst>
                <a:ext uri="{FF2B5EF4-FFF2-40B4-BE49-F238E27FC236}">
                  <a16:creationId xmlns:a16="http://schemas.microsoft.com/office/drawing/2014/main" id="{A80EBD70-CC54-9840-A805-473DAA2ED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17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0</a:t>
              </a:r>
              <a:endParaRPr kumimoji="1"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34198" name="Text Box 39">
              <a:extLst>
                <a:ext uri="{FF2B5EF4-FFF2-40B4-BE49-F238E27FC236}">
                  <a16:creationId xmlns:a16="http://schemas.microsoft.com/office/drawing/2014/main" id="{1E74B594-BCE3-E342-8510-B2932EE440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171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34199" name="Group 40">
              <a:extLst>
                <a:ext uri="{FF2B5EF4-FFF2-40B4-BE49-F238E27FC236}">
                  <a16:creationId xmlns:a16="http://schemas.microsoft.com/office/drawing/2014/main" id="{6630593F-2058-524B-AA37-90FEFD936F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7" y="1152"/>
              <a:ext cx="1002" cy="256"/>
              <a:chOff x="2785" y="2701"/>
              <a:chExt cx="1002" cy="256"/>
            </a:xfrm>
          </p:grpSpPr>
          <p:grpSp>
            <p:nvGrpSpPr>
              <p:cNvPr id="134226" name="Group 41">
                <a:extLst>
                  <a:ext uri="{FF2B5EF4-FFF2-40B4-BE49-F238E27FC236}">
                    <a16:creationId xmlns:a16="http://schemas.microsoft.com/office/drawing/2014/main" id="{08A72747-4A89-C842-8EF3-2428DB07A9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4228" name="Rectangle 42">
                  <a:extLst>
                    <a:ext uri="{FF2B5EF4-FFF2-40B4-BE49-F238E27FC236}">
                      <a16:creationId xmlns:a16="http://schemas.microsoft.com/office/drawing/2014/main" id="{3F8EB5F7-2C4B-1B44-B43B-DDFF282EE3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34229" name="Line 43">
                  <a:extLst>
                    <a:ext uri="{FF2B5EF4-FFF2-40B4-BE49-F238E27FC236}">
                      <a16:creationId xmlns:a16="http://schemas.microsoft.com/office/drawing/2014/main" id="{88E61A60-86E9-144D-AAFE-F0C86394C9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4227" name="Line 44">
                <a:extLst>
                  <a:ext uri="{FF2B5EF4-FFF2-40B4-BE49-F238E27FC236}">
                    <a16:creationId xmlns:a16="http://schemas.microsoft.com/office/drawing/2014/main" id="{E159EE93-C7C1-F549-89F9-FA0C8D918E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4200" name="Group 45">
              <a:extLst>
                <a:ext uri="{FF2B5EF4-FFF2-40B4-BE49-F238E27FC236}">
                  <a16:creationId xmlns:a16="http://schemas.microsoft.com/office/drawing/2014/main" id="{EF6AD934-4283-0947-B121-F798919344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" y="1966"/>
              <a:ext cx="1002" cy="256"/>
              <a:chOff x="2785" y="2701"/>
              <a:chExt cx="1002" cy="256"/>
            </a:xfrm>
          </p:grpSpPr>
          <p:grpSp>
            <p:nvGrpSpPr>
              <p:cNvPr id="134222" name="Group 46">
                <a:extLst>
                  <a:ext uri="{FF2B5EF4-FFF2-40B4-BE49-F238E27FC236}">
                    <a16:creationId xmlns:a16="http://schemas.microsoft.com/office/drawing/2014/main" id="{BE6E7D39-EFA4-7047-A05B-F06E0BA602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4224" name="Rectangle 47">
                  <a:extLst>
                    <a:ext uri="{FF2B5EF4-FFF2-40B4-BE49-F238E27FC236}">
                      <a16:creationId xmlns:a16="http://schemas.microsoft.com/office/drawing/2014/main" id="{0E205792-A0B5-7941-85EB-E62E9458CB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5</a:t>
                  </a:r>
                </a:p>
              </p:txBody>
            </p:sp>
            <p:sp>
              <p:nvSpPr>
                <p:cNvPr id="134225" name="Line 48">
                  <a:extLst>
                    <a:ext uri="{FF2B5EF4-FFF2-40B4-BE49-F238E27FC236}">
                      <a16:creationId xmlns:a16="http://schemas.microsoft.com/office/drawing/2014/main" id="{F262FB30-6688-BE4C-AF8F-A59394EA30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4223" name="Line 49">
                <a:extLst>
                  <a:ext uri="{FF2B5EF4-FFF2-40B4-BE49-F238E27FC236}">
                    <a16:creationId xmlns:a16="http://schemas.microsoft.com/office/drawing/2014/main" id="{AB55785E-64E4-7542-9B11-1FB102901D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4201" name="Text Box 50">
              <a:extLst>
                <a:ext uri="{FF2B5EF4-FFF2-40B4-BE49-F238E27FC236}">
                  <a16:creationId xmlns:a16="http://schemas.microsoft.com/office/drawing/2014/main" id="{910C1EE5-AC84-AB40-B98B-83147F379E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4" y="199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134202" name="Group 51">
              <a:extLst>
                <a:ext uri="{FF2B5EF4-FFF2-40B4-BE49-F238E27FC236}">
                  <a16:creationId xmlns:a16="http://schemas.microsoft.com/office/drawing/2014/main" id="{C7052731-E52F-9546-9223-4F86152E49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" y="551"/>
              <a:ext cx="924" cy="256"/>
              <a:chOff x="3639" y="2433"/>
              <a:chExt cx="924" cy="256"/>
            </a:xfrm>
          </p:grpSpPr>
          <p:grpSp>
            <p:nvGrpSpPr>
              <p:cNvPr id="134218" name="Group 52">
                <a:extLst>
                  <a:ext uri="{FF2B5EF4-FFF2-40B4-BE49-F238E27FC236}">
                    <a16:creationId xmlns:a16="http://schemas.microsoft.com/office/drawing/2014/main" id="{044673CA-22AD-1943-8F36-5ACA84E8AC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4220" name="Rectangle 53">
                  <a:extLst>
                    <a:ext uri="{FF2B5EF4-FFF2-40B4-BE49-F238E27FC236}">
                      <a16:creationId xmlns:a16="http://schemas.microsoft.com/office/drawing/2014/main" id="{9C37B0C6-3DBF-9E44-B3A6-3B44C252C0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134221" name="Line 54">
                  <a:extLst>
                    <a:ext uri="{FF2B5EF4-FFF2-40B4-BE49-F238E27FC236}">
                      <a16:creationId xmlns:a16="http://schemas.microsoft.com/office/drawing/2014/main" id="{249AE03F-3539-F740-B5E8-9A13EC3F47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4219" name="Line 55">
                <a:extLst>
                  <a:ext uri="{FF2B5EF4-FFF2-40B4-BE49-F238E27FC236}">
                    <a16:creationId xmlns:a16="http://schemas.microsoft.com/office/drawing/2014/main" id="{E16D6022-825A-D141-AC74-0AB562B06A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4203" name="Group 56">
              <a:extLst>
                <a:ext uri="{FF2B5EF4-FFF2-40B4-BE49-F238E27FC236}">
                  <a16:creationId xmlns:a16="http://schemas.microsoft.com/office/drawing/2014/main" id="{832071FC-7EA2-2A44-9436-1EFD6DC1E2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0" y="1980"/>
              <a:ext cx="924" cy="256"/>
              <a:chOff x="3639" y="2433"/>
              <a:chExt cx="924" cy="256"/>
            </a:xfrm>
          </p:grpSpPr>
          <p:grpSp>
            <p:nvGrpSpPr>
              <p:cNvPr id="134214" name="Group 57">
                <a:extLst>
                  <a:ext uri="{FF2B5EF4-FFF2-40B4-BE49-F238E27FC236}">
                    <a16:creationId xmlns:a16="http://schemas.microsoft.com/office/drawing/2014/main" id="{ADB5C7BF-A834-174B-9933-1B0A053CD5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34216" name="Rectangle 58">
                  <a:extLst>
                    <a:ext uri="{FF2B5EF4-FFF2-40B4-BE49-F238E27FC236}">
                      <a16:creationId xmlns:a16="http://schemas.microsoft.com/office/drawing/2014/main" id="{AD87E4AE-A39B-6645-944E-8F3E2F2228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134217" name="Line 59">
                  <a:extLst>
                    <a:ext uri="{FF2B5EF4-FFF2-40B4-BE49-F238E27FC236}">
                      <a16:creationId xmlns:a16="http://schemas.microsoft.com/office/drawing/2014/main" id="{A7591125-68B8-CC47-BE7E-E64CDBD3A9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4215" name="Line 60">
                <a:extLst>
                  <a:ext uri="{FF2B5EF4-FFF2-40B4-BE49-F238E27FC236}">
                    <a16:creationId xmlns:a16="http://schemas.microsoft.com/office/drawing/2014/main" id="{97B38E81-BB41-7C42-AA9D-9EC1268C1F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4204" name="Line 61">
              <a:extLst>
                <a:ext uri="{FF2B5EF4-FFF2-40B4-BE49-F238E27FC236}">
                  <a16:creationId xmlns:a16="http://schemas.microsoft.com/office/drawing/2014/main" id="{3E1FE990-5299-4C48-AA89-82770373C3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9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4205" name="Text Box 62">
              <a:extLst>
                <a:ext uri="{FF2B5EF4-FFF2-40B4-BE49-F238E27FC236}">
                  <a16:creationId xmlns:a16="http://schemas.microsoft.com/office/drawing/2014/main" id="{AFAF814B-64EA-3E47-BE13-BCC0A16FC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198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34206" name="Group 63">
              <a:extLst>
                <a:ext uri="{FF2B5EF4-FFF2-40B4-BE49-F238E27FC236}">
                  <a16:creationId xmlns:a16="http://schemas.microsoft.com/office/drawing/2014/main" id="{354E5DEC-1A3B-E94B-A43D-3153EF0105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1" y="576"/>
              <a:ext cx="211" cy="1626"/>
              <a:chOff x="2011" y="576"/>
              <a:chExt cx="211" cy="1626"/>
            </a:xfrm>
          </p:grpSpPr>
          <p:sp>
            <p:nvSpPr>
              <p:cNvPr id="134208" name="Text Box 64">
                <a:extLst>
                  <a:ext uri="{FF2B5EF4-FFF2-40B4-BE49-F238E27FC236}">
                    <a16:creationId xmlns:a16="http://schemas.microsoft.com/office/drawing/2014/main" id="{6772A0C8-EC50-7442-B955-A811F5E95F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576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34209" name="Text Box 65">
                <a:extLst>
                  <a:ext uri="{FF2B5EF4-FFF2-40B4-BE49-F238E27FC236}">
                    <a16:creationId xmlns:a16="http://schemas.microsoft.com/office/drawing/2014/main" id="{FD76CF15-4419-DA4A-8DD5-432CB4A389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84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34210" name="Text Box 66">
                <a:extLst>
                  <a:ext uri="{FF2B5EF4-FFF2-40B4-BE49-F238E27FC236}">
                    <a16:creationId xmlns:a16="http://schemas.microsoft.com/office/drawing/2014/main" id="{0A5F90E9-508D-004B-B6F7-D77FEBE0CA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12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34211" name="Text Box 67">
                <a:extLst>
                  <a:ext uri="{FF2B5EF4-FFF2-40B4-BE49-F238E27FC236}">
                    <a16:creationId xmlns:a16="http://schemas.microsoft.com/office/drawing/2014/main" id="{76E46A73-4112-F44D-9E56-CC4F947D9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9" y="139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34212" name="Text Box 68">
                <a:extLst>
                  <a:ext uri="{FF2B5EF4-FFF2-40B4-BE49-F238E27FC236}">
                    <a16:creationId xmlns:a16="http://schemas.microsoft.com/office/drawing/2014/main" id="{E5AA3F6E-2247-1848-ABD4-F17728F9C8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6" y="17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34213" name="Text Box 69">
                <a:extLst>
                  <a:ext uri="{FF2B5EF4-FFF2-40B4-BE49-F238E27FC236}">
                    <a16:creationId xmlns:a16="http://schemas.microsoft.com/office/drawing/2014/main" id="{68BB2EE7-FB77-9648-AEB1-6E6B390F88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1" y="19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34207" name="Text Box 70">
              <a:extLst>
                <a:ext uri="{FF2B5EF4-FFF2-40B4-BE49-F238E27FC236}">
                  <a16:creationId xmlns:a16="http://schemas.microsoft.com/office/drawing/2014/main" id="{D591F75B-D7CD-B145-A1CD-8EC9AD9D22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" y="8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  <p:sp>
        <p:nvSpPr>
          <p:cNvPr id="134146" name="Text Box 71">
            <a:extLst>
              <a:ext uri="{FF2B5EF4-FFF2-40B4-BE49-F238E27FC236}">
                <a16:creationId xmlns:a16="http://schemas.microsoft.com/office/drawing/2014/main" id="{1367D28A-8179-7644-9B6F-95F01E398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6146800"/>
            <a:ext cx="316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输出序列：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6   1   3   2   4   5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34147" name="Group 72">
            <a:extLst>
              <a:ext uri="{FF2B5EF4-FFF2-40B4-BE49-F238E27FC236}">
                <a16:creationId xmlns:a16="http://schemas.microsoft.com/office/drawing/2014/main" id="{EEF0602D-6707-4140-83EF-A6A024CF2DA9}"/>
              </a:ext>
            </a:extLst>
          </p:cNvPr>
          <p:cNvGrpSpPr>
            <a:grpSpLocks/>
          </p:cNvGrpSpPr>
          <p:nvPr/>
        </p:nvGrpSpPr>
        <p:grpSpPr bwMode="auto">
          <a:xfrm>
            <a:off x="3151188" y="3944938"/>
            <a:ext cx="1417637" cy="1778000"/>
            <a:chOff x="3396" y="2541"/>
            <a:chExt cx="893" cy="1120"/>
          </a:xfrm>
        </p:grpSpPr>
        <p:sp>
          <p:nvSpPr>
            <p:cNvPr id="134154" name="Rectangle 73">
              <a:extLst>
                <a:ext uri="{FF2B5EF4-FFF2-40B4-BE49-F238E27FC236}">
                  <a16:creationId xmlns:a16="http://schemas.microsoft.com/office/drawing/2014/main" id="{7FCCA043-0450-A540-8553-ADCCD326C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134155" name="Group 74">
              <a:extLst>
                <a:ext uri="{FF2B5EF4-FFF2-40B4-BE49-F238E27FC236}">
                  <a16:creationId xmlns:a16="http://schemas.microsoft.com/office/drawing/2014/main" id="{E59E7C44-4EC7-2048-8BA2-B6BF7C158C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134158" name="Rectangle 75">
                <a:extLst>
                  <a:ext uri="{FF2B5EF4-FFF2-40B4-BE49-F238E27FC236}">
                    <a16:creationId xmlns:a16="http://schemas.microsoft.com/office/drawing/2014/main" id="{7D289B1D-E123-764D-8753-CD9ACD987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34159" name="Group 76">
                <a:extLst>
                  <a:ext uri="{FF2B5EF4-FFF2-40B4-BE49-F238E27FC236}">
                    <a16:creationId xmlns:a16="http://schemas.microsoft.com/office/drawing/2014/main" id="{0D1B7D0D-72EB-BF43-B491-9EA8B5ACB5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134162" name="Group 77">
                  <a:extLst>
                    <a:ext uri="{FF2B5EF4-FFF2-40B4-BE49-F238E27FC236}">
                      <a16:creationId xmlns:a16="http://schemas.microsoft.com/office/drawing/2014/main" id="{26901ACB-07B8-4F4B-94E1-95D8B258E2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134167" name="Line 78">
                    <a:extLst>
                      <a:ext uri="{FF2B5EF4-FFF2-40B4-BE49-F238E27FC236}">
                        <a16:creationId xmlns:a16="http://schemas.microsoft.com/office/drawing/2014/main" id="{F1274CDD-5B4D-4A42-9A84-69F15D9966E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68" name="Line 79">
                    <a:extLst>
                      <a:ext uri="{FF2B5EF4-FFF2-40B4-BE49-F238E27FC236}">
                        <a16:creationId xmlns:a16="http://schemas.microsoft.com/office/drawing/2014/main" id="{D3050F41-8C38-5249-8D67-A9A391E7897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69" name="Line 80">
                    <a:extLst>
                      <a:ext uri="{FF2B5EF4-FFF2-40B4-BE49-F238E27FC236}">
                        <a16:creationId xmlns:a16="http://schemas.microsoft.com/office/drawing/2014/main" id="{EF704B72-DFAF-1E4B-9A42-09338106EBD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70" name="Line 81">
                    <a:extLst>
                      <a:ext uri="{FF2B5EF4-FFF2-40B4-BE49-F238E27FC236}">
                        <a16:creationId xmlns:a16="http://schemas.microsoft.com/office/drawing/2014/main" id="{432FEABB-1AAF-DE4A-B52D-426A7193983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71" name="Line 82">
                    <a:extLst>
                      <a:ext uri="{FF2B5EF4-FFF2-40B4-BE49-F238E27FC236}">
                        <a16:creationId xmlns:a16="http://schemas.microsoft.com/office/drawing/2014/main" id="{46513CD2-609F-2244-85B7-EEE26BCABD9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72" name="Line 83">
                    <a:extLst>
                      <a:ext uri="{FF2B5EF4-FFF2-40B4-BE49-F238E27FC236}">
                        <a16:creationId xmlns:a16="http://schemas.microsoft.com/office/drawing/2014/main" id="{B1924A5D-851E-044A-85EE-B6F56B2B01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73" name="Line 84">
                    <a:extLst>
                      <a:ext uri="{FF2B5EF4-FFF2-40B4-BE49-F238E27FC236}">
                        <a16:creationId xmlns:a16="http://schemas.microsoft.com/office/drawing/2014/main" id="{786500AF-F917-B545-893D-147DB517F8F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34163" name="Text Box 85">
                  <a:extLst>
                    <a:ext uri="{FF2B5EF4-FFF2-40B4-BE49-F238E27FC236}">
                      <a16:creationId xmlns:a16="http://schemas.microsoft.com/office/drawing/2014/main" id="{FD6DAFE2-7E7A-E348-95CB-71968870D8A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34164" name="Text Box 86">
                  <a:extLst>
                    <a:ext uri="{FF2B5EF4-FFF2-40B4-BE49-F238E27FC236}">
                      <a16:creationId xmlns:a16="http://schemas.microsoft.com/office/drawing/2014/main" id="{A0911D0B-8928-F24E-B90B-62DAE98C7DD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34165" name="Text Box 87">
                  <a:extLst>
                    <a:ext uri="{FF2B5EF4-FFF2-40B4-BE49-F238E27FC236}">
                      <a16:creationId xmlns:a16="http://schemas.microsoft.com/office/drawing/2014/main" id="{1CF5739E-0FF9-674A-8DAC-094FC5DD50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34166" name="Text Box 88">
                  <a:extLst>
                    <a:ext uri="{FF2B5EF4-FFF2-40B4-BE49-F238E27FC236}">
                      <a16:creationId xmlns:a16="http://schemas.microsoft.com/office/drawing/2014/main" id="{A6A54C63-FDE2-7F47-B2E0-1613A76E7A4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134160" name="Line 89">
                <a:extLst>
                  <a:ext uri="{FF2B5EF4-FFF2-40B4-BE49-F238E27FC236}">
                    <a16:creationId xmlns:a16="http://schemas.microsoft.com/office/drawing/2014/main" id="{7E59C48A-1EC9-9A4D-A0E9-5C3AD4D632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34161" name="Text Box 90">
                <a:extLst>
                  <a:ext uri="{FF2B5EF4-FFF2-40B4-BE49-F238E27FC236}">
                    <a16:creationId xmlns:a16="http://schemas.microsoft.com/office/drawing/2014/main" id="{71947176-D183-4044-AE28-6EC0D54EC5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34156" name="Text Box 91">
              <a:extLst>
                <a:ext uri="{FF2B5EF4-FFF2-40B4-BE49-F238E27FC236}">
                  <a16:creationId xmlns:a16="http://schemas.microsoft.com/office/drawing/2014/main" id="{79A72143-A540-4245-B0E8-F8B2FC536D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3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4157" name="Text Box 92">
              <a:extLst>
                <a:ext uri="{FF2B5EF4-FFF2-40B4-BE49-F238E27FC236}">
                  <a16:creationId xmlns:a16="http://schemas.microsoft.com/office/drawing/2014/main" id="{EE481889-42B2-8447-899A-FCED3EDF0A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191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zh-CN" sz="200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34148" name="Group 93">
            <a:extLst>
              <a:ext uri="{FF2B5EF4-FFF2-40B4-BE49-F238E27FC236}">
                <a16:creationId xmlns:a16="http://schemas.microsoft.com/office/drawing/2014/main" id="{F2FF8493-B7EE-1E4A-8223-28ED81479483}"/>
              </a:ext>
            </a:extLst>
          </p:cNvPr>
          <p:cNvGrpSpPr>
            <a:grpSpLocks/>
          </p:cNvGrpSpPr>
          <p:nvPr/>
        </p:nvGrpSpPr>
        <p:grpSpPr bwMode="auto">
          <a:xfrm>
            <a:off x="2405063" y="5170488"/>
            <a:ext cx="763587" cy="396875"/>
            <a:chOff x="1441" y="3261"/>
            <a:chExt cx="481" cy="250"/>
          </a:xfrm>
        </p:grpSpPr>
        <p:sp>
          <p:nvSpPr>
            <p:cNvPr id="134152" name="Line 94">
              <a:extLst>
                <a:ext uri="{FF2B5EF4-FFF2-40B4-BE49-F238E27FC236}">
                  <a16:creationId xmlns:a16="http://schemas.microsoft.com/office/drawing/2014/main" id="{A5F33EEB-84A6-BB4F-9EFD-48A0D4241F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4153" name="Text Box 95">
              <a:extLst>
                <a:ext uri="{FF2B5EF4-FFF2-40B4-BE49-F238E27FC236}">
                  <a16:creationId xmlns:a16="http://schemas.microsoft.com/office/drawing/2014/main" id="{0B2638A6-58D5-5C44-9EE2-C770DEE548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34149" name="Group 101">
            <a:extLst>
              <a:ext uri="{FF2B5EF4-FFF2-40B4-BE49-F238E27FC236}">
                <a16:creationId xmlns:a16="http://schemas.microsoft.com/office/drawing/2014/main" id="{EE61D833-839F-A542-A015-12F43AC5F8D9}"/>
              </a:ext>
            </a:extLst>
          </p:cNvPr>
          <p:cNvGrpSpPr>
            <a:grpSpLocks/>
          </p:cNvGrpSpPr>
          <p:nvPr/>
        </p:nvGrpSpPr>
        <p:grpSpPr bwMode="auto">
          <a:xfrm>
            <a:off x="3462338" y="2654300"/>
            <a:ext cx="3244850" cy="396875"/>
            <a:chOff x="2181" y="1672"/>
            <a:chExt cx="2044" cy="250"/>
          </a:xfrm>
        </p:grpSpPr>
        <p:sp>
          <p:nvSpPr>
            <p:cNvPr id="134150" name="Line 99">
              <a:extLst>
                <a:ext uri="{FF2B5EF4-FFF2-40B4-BE49-F238E27FC236}">
                  <a16:creationId xmlns:a16="http://schemas.microsoft.com/office/drawing/2014/main" id="{9F8F3AE3-8019-E54C-9DB1-70FB6B119D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81" y="1832"/>
              <a:ext cx="13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4151" name="Text Box 100">
              <a:extLst>
                <a:ext uri="{FF2B5EF4-FFF2-40B4-BE49-F238E27FC236}">
                  <a16:creationId xmlns:a16="http://schemas.microsoft.com/office/drawing/2014/main" id="{B5F7FB2F-5979-3C4E-A79C-896766E945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1" y="1672"/>
              <a:ext cx="7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p=NULL</a:t>
              </a: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6A3F88B-2BB8-044C-B4C7-B4455AC714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10143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636588" y="566103"/>
            <a:ext cx="85010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Wingdings" panose="05000000000000000000" pitchFamily="2" charset="2"/>
              <a:buChar char="«"/>
              <a:defRPr/>
            </a:pPr>
            <a:r>
              <a:rPr kumimoji="1" lang="zh-CN" altLang="zh-CN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时间复杂度分析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1249363" y="1328103"/>
            <a:ext cx="461376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建邻接表：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O(e)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搜索入度为0的顶点的时间：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O(n)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拓扑排序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O(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n+e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54026" y="3828195"/>
            <a:ext cx="2899410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邻接表结点</a:t>
            </a: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ypedef   struct  node{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int  vex;  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//顶点域</a:t>
            </a:r>
            <a:endParaRPr kumimoji="1" lang="zh-CN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struct  node  *next;  </a:t>
            </a:r>
            <a:endParaRPr kumimoji="1" lang="zh-CN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}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JD;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84784" y="3828195"/>
            <a:ext cx="4525583" cy="230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表头结点：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typedef  struct 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tnode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int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in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;  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//入度域</a:t>
            </a:r>
            <a:endParaRPr kumimoji="1" lang="zh-CN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struct   node  *link;    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//链域</a:t>
            </a:r>
            <a:endParaRPr kumimoji="1" lang="zh-CN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}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TD;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TD  g[M];  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//g[0]不用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56554" y="3149600"/>
            <a:ext cx="85010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Wingdings" panose="05000000000000000000" pitchFamily="2" charset="2"/>
              <a:buChar char="«"/>
              <a:defRPr/>
            </a:pPr>
            <a:r>
              <a:rPr lang="zh-CN" altLang="zh-CN" sz="280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需要用到的类型定义</a:t>
            </a:r>
            <a:endParaRPr kumimoji="1" lang="zh-CN" altLang="zh-CN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43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  <p:bldP spid="5" grpId="0" bldLvl="0" animBg="1" autoUpdateAnimBg="0"/>
      <p:bldP spid="6" grpId="0" bldLvl="0" animBg="1" autoUpdateAnimBg="0"/>
      <p:bldP spid="7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815736" y="3044279"/>
            <a:ext cx="4576396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4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7.6 </a:t>
            </a:r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关键路径</a:t>
            </a:r>
            <a:endParaRPr lang="zh-CN" altLang="en-US" sz="4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44</a:t>
            </a:fld>
            <a:endParaRPr lang="zh-CN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EEC79600-882D-4744-9636-874AE1257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</a:rPr>
              <a:t>问题提出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45</a:t>
            </a:fld>
            <a:endParaRPr lang="zh-CN" altLang="en-US" dirty="0"/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762624" y="1068424"/>
            <a:ext cx="7996229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把工程计划表示为有向图，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顶点表事件，弧表活动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(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每个事件之前的活动完成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后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才能开始它之后的活动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1073150" y="2379007"/>
            <a:ext cx="620875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例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设一个工程有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5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项活动，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4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个事件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事件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V1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: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工程开始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事件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V4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: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工程结束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问：（1）完成整项工程</a:t>
            </a:r>
            <a:r>
              <a:rPr kumimoji="1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至少需要多少时间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？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（2）</a:t>
            </a:r>
            <a:r>
              <a:rPr kumimoji="1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哪些活动是影响工程进度的关键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？</a:t>
            </a:r>
          </a:p>
        </p:txBody>
      </p:sp>
      <p:sp>
        <p:nvSpPr>
          <p:cNvPr id="2" name="椭圆 1"/>
          <p:cNvSpPr/>
          <p:nvPr/>
        </p:nvSpPr>
        <p:spPr bwMode="auto">
          <a:xfrm>
            <a:off x="2650944" y="5389217"/>
            <a:ext cx="474786" cy="46212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V1</a:t>
            </a:r>
          </a:p>
        </p:txBody>
      </p:sp>
      <p:sp>
        <p:nvSpPr>
          <p:cNvPr id="39" name="椭圆 38"/>
          <p:cNvSpPr/>
          <p:nvPr/>
        </p:nvSpPr>
        <p:spPr bwMode="auto">
          <a:xfrm>
            <a:off x="3741190" y="4754701"/>
            <a:ext cx="474786" cy="46212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V2</a:t>
            </a:r>
          </a:p>
        </p:txBody>
      </p:sp>
      <p:sp>
        <p:nvSpPr>
          <p:cNvPr id="40" name="椭圆 39"/>
          <p:cNvSpPr/>
          <p:nvPr/>
        </p:nvSpPr>
        <p:spPr bwMode="auto">
          <a:xfrm>
            <a:off x="3741190" y="5978791"/>
            <a:ext cx="474786" cy="45624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V3</a:t>
            </a:r>
            <a:endParaRPr kumimoji="1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椭圆 40"/>
          <p:cNvSpPr/>
          <p:nvPr/>
        </p:nvSpPr>
        <p:spPr bwMode="auto">
          <a:xfrm>
            <a:off x="4785460" y="5389218"/>
            <a:ext cx="474786" cy="46212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V4</a:t>
            </a:r>
          </a:p>
        </p:txBody>
      </p:sp>
      <p:cxnSp>
        <p:nvCxnSpPr>
          <p:cNvPr id="4" name="直接箭头连接符 3"/>
          <p:cNvCxnSpPr>
            <a:stCxn id="2" idx="7"/>
            <a:endCxn id="39" idx="2"/>
          </p:cNvCxnSpPr>
          <p:nvPr/>
        </p:nvCxnSpPr>
        <p:spPr bwMode="auto">
          <a:xfrm flipV="1">
            <a:off x="3056199" y="4985723"/>
            <a:ext cx="685165" cy="4711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直接箭头连接符 45"/>
          <p:cNvCxnSpPr>
            <a:stCxn id="2" idx="5"/>
            <a:endCxn id="40" idx="2"/>
          </p:cNvCxnSpPr>
          <p:nvPr/>
        </p:nvCxnSpPr>
        <p:spPr bwMode="auto">
          <a:xfrm>
            <a:off x="3056199" y="5783664"/>
            <a:ext cx="685165" cy="4235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直接箭头连接符 48"/>
          <p:cNvCxnSpPr>
            <a:stCxn id="39" idx="6"/>
            <a:endCxn id="41" idx="1"/>
          </p:cNvCxnSpPr>
          <p:nvPr/>
        </p:nvCxnSpPr>
        <p:spPr bwMode="auto">
          <a:xfrm>
            <a:off x="4216611" y="4985763"/>
            <a:ext cx="638810" cy="4711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直接箭头连接符 51"/>
          <p:cNvCxnSpPr>
            <a:stCxn id="40" idx="6"/>
            <a:endCxn id="41" idx="3"/>
          </p:cNvCxnSpPr>
          <p:nvPr/>
        </p:nvCxnSpPr>
        <p:spPr bwMode="auto">
          <a:xfrm flipV="1">
            <a:off x="4216611" y="5783369"/>
            <a:ext cx="638810" cy="4235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直接箭头连接符 21"/>
          <p:cNvCxnSpPr>
            <a:stCxn id="39" idx="4"/>
            <a:endCxn id="40" idx="0"/>
          </p:cNvCxnSpPr>
          <p:nvPr/>
        </p:nvCxnSpPr>
        <p:spPr bwMode="auto">
          <a:xfrm>
            <a:off x="3978583" y="5216824"/>
            <a:ext cx="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文本框 23"/>
          <p:cNvSpPr txBox="1"/>
          <p:nvPr/>
        </p:nvSpPr>
        <p:spPr>
          <a:xfrm>
            <a:off x="3104561" y="4979124"/>
            <a:ext cx="447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3720020" y="5378398"/>
            <a:ext cx="447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4337865" y="5747730"/>
            <a:ext cx="447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3259188" y="5756213"/>
            <a:ext cx="447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4416191" y="4918959"/>
            <a:ext cx="447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07DF4899-67A5-BB41-AE83-7E1095C38161}"/>
              </a:ext>
            </a:extLst>
          </p:cNvPr>
          <p:cNvGrpSpPr/>
          <p:nvPr/>
        </p:nvGrpSpPr>
        <p:grpSpPr>
          <a:xfrm>
            <a:off x="2787161" y="534859"/>
            <a:ext cx="5349827" cy="1680336"/>
            <a:chOff x="2787161" y="534859"/>
            <a:chExt cx="5349827" cy="1680336"/>
          </a:xfrm>
        </p:grpSpPr>
        <p:sp>
          <p:nvSpPr>
            <p:cNvPr id="4" name="椭圆 3"/>
            <p:cNvSpPr/>
            <p:nvPr/>
          </p:nvSpPr>
          <p:spPr bwMode="auto">
            <a:xfrm>
              <a:off x="2787161" y="1169375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V1</a:t>
              </a:r>
            </a:p>
          </p:txBody>
        </p:sp>
        <p:sp>
          <p:nvSpPr>
            <p:cNvPr id="5" name="椭圆 4"/>
            <p:cNvSpPr/>
            <p:nvPr/>
          </p:nvSpPr>
          <p:spPr bwMode="auto">
            <a:xfrm>
              <a:off x="3877407" y="534859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V2</a:t>
              </a:r>
            </a:p>
          </p:txBody>
        </p:sp>
        <p:sp>
          <p:nvSpPr>
            <p:cNvPr id="6" name="椭圆 5"/>
            <p:cNvSpPr/>
            <p:nvPr/>
          </p:nvSpPr>
          <p:spPr bwMode="auto">
            <a:xfrm>
              <a:off x="3877407" y="1758949"/>
              <a:ext cx="474786" cy="45624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dirty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V3</a:t>
              </a:r>
              <a:endParaRPr kumimoji="1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4921677" y="1169376"/>
              <a:ext cx="474786" cy="46212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V4</a:t>
              </a:r>
            </a:p>
          </p:txBody>
        </p:sp>
        <p:cxnSp>
          <p:nvCxnSpPr>
            <p:cNvPr id="8" name="直接箭头连接符 7"/>
            <p:cNvCxnSpPr>
              <a:stCxn id="4" idx="7"/>
              <a:endCxn id="5" idx="2"/>
            </p:cNvCxnSpPr>
            <p:nvPr/>
          </p:nvCxnSpPr>
          <p:spPr bwMode="auto">
            <a:xfrm flipV="1">
              <a:off x="3192416" y="765921"/>
              <a:ext cx="684991" cy="4711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直接箭头连接符 8"/>
            <p:cNvCxnSpPr>
              <a:stCxn id="4" idx="5"/>
              <a:endCxn id="6" idx="2"/>
            </p:cNvCxnSpPr>
            <p:nvPr/>
          </p:nvCxnSpPr>
          <p:spPr bwMode="auto">
            <a:xfrm>
              <a:off x="3192416" y="1563822"/>
              <a:ext cx="684991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直接箭头连接符 9"/>
            <p:cNvCxnSpPr>
              <a:stCxn id="5" idx="6"/>
              <a:endCxn id="7" idx="1"/>
            </p:cNvCxnSpPr>
            <p:nvPr/>
          </p:nvCxnSpPr>
          <p:spPr bwMode="auto">
            <a:xfrm>
              <a:off x="4352193" y="765921"/>
              <a:ext cx="639015" cy="4711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直接箭头连接符 10"/>
            <p:cNvCxnSpPr>
              <a:stCxn id="6" idx="6"/>
              <a:endCxn id="7" idx="3"/>
            </p:cNvCxnSpPr>
            <p:nvPr/>
          </p:nvCxnSpPr>
          <p:spPr bwMode="auto">
            <a:xfrm flipV="1">
              <a:off x="4352193" y="1563822"/>
              <a:ext cx="639015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直接箭头连接符 11"/>
            <p:cNvCxnSpPr>
              <a:stCxn id="5" idx="4"/>
              <a:endCxn id="6" idx="0"/>
            </p:cNvCxnSpPr>
            <p:nvPr/>
          </p:nvCxnSpPr>
          <p:spPr bwMode="auto">
            <a:xfrm>
              <a:off x="4114800" y="996982"/>
              <a:ext cx="0" cy="7619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文本框 12"/>
            <p:cNvSpPr txBox="1"/>
            <p:nvPr/>
          </p:nvSpPr>
          <p:spPr>
            <a:xfrm>
              <a:off x="3240778" y="759282"/>
              <a:ext cx="4475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856237" y="1158556"/>
              <a:ext cx="4475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474082" y="1527888"/>
              <a:ext cx="4475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395405" y="1536371"/>
              <a:ext cx="4475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5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52408" y="699117"/>
              <a:ext cx="4475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6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277708" y="1237286"/>
              <a:ext cx="18592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至少要</a:t>
              </a: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8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天。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D5E53524-62B5-1E44-9EB3-C769477E4EA5}"/>
              </a:ext>
            </a:extLst>
          </p:cNvPr>
          <p:cNvGrpSpPr/>
          <p:nvPr/>
        </p:nvGrpSpPr>
        <p:grpSpPr>
          <a:xfrm>
            <a:off x="2787161" y="2520916"/>
            <a:ext cx="5349827" cy="1680336"/>
            <a:chOff x="2787161" y="2520916"/>
            <a:chExt cx="5349827" cy="1680336"/>
          </a:xfrm>
        </p:grpSpPr>
        <p:grpSp>
          <p:nvGrpSpPr>
            <p:cNvPr id="49" name="组合 48"/>
            <p:cNvGrpSpPr/>
            <p:nvPr/>
          </p:nvGrpSpPr>
          <p:grpSpPr>
            <a:xfrm>
              <a:off x="2787161" y="2520916"/>
              <a:ext cx="2609302" cy="1680336"/>
              <a:chOff x="2787161" y="2520916"/>
              <a:chExt cx="2609302" cy="1680336"/>
            </a:xfrm>
          </p:grpSpPr>
          <p:sp>
            <p:nvSpPr>
              <p:cNvPr id="18" name="椭圆 17"/>
              <p:cNvSpPr/>
              <p:nvPr/>
            </p:nvSpPr>
            <p:spPr bwMode="auto">
              <a:xfrm>
                <a:off x="2787161" y="3155432"/>
                <a:ext cx="474786" cy="462123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/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1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黑体" panose="02010609060101010101" pitchFamily="49" charset="-122"/>
                    <a:ea typeface="黑体" panose="02010609060101010101" pitchFamily="49" charset="-122"/>
                  </a:rPr>
                  <a:t>V1</a:t>
                </a:r>
              </a:p>
            </p:txBody>
          </p:sp>
          <p:sp>
            <p:nvSpPr>
              <p:cNvPr id="19" name="椭圆 18"/>
              <p:cNvSpPr/>
              <p:nvPr/>
            </p:nvSpPr>
            <p:spPr bwMode="auto">
              <a:xfrm>
                <a:off x="3877407" y="2520916"/>
                <a:ext cx="474786" cy="462123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/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1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黑体" panose="02010609060101010101" pitchFamily="49" charset="-122"/>
                    <a:ea typeface="黑体" panose="02010609060101010101" pitchFamily="49" charset="-122"/>
                  </a:rPr>
                  <a:t>V2</a:t>
                </a:r>
              </a:p>
            </p:txBody>
          </p:sp>
          <p:sp>
            <p:nvSpPr>
              <p:cNvPr id="20" name="椭圆 19"/>
              <p:cNvSpPr/>
              <p:nvPr/>
            </p:nvSpPr>
            <p:spPr bwMode="auto">
              <a:xfrm>
                <a:off x="3877407" y="3745006"/>
                <a:ext cx="474786" cy="456246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/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1" lang="en-US" altLang="en-US" sz="2000" dirty="0">
                    <a:solidFill>
                      <a:srgbClr val="00206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V3</a:t>
                </a:r>
                <a:endPara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 bwMode="auto">
              <a:xfrm>
                <a:off x="4921677" y="3155433"/>
                <a:ext cx="474786" cy="46212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/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1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黑体" panose="02010609060101010101" pitchFamily="49" charset="-122"/>
                    <a:ea typeface="黑体" panose="02010609060101010101" pitchFamily="49" charset="-122"/>
                  </a:rPr>
                  <a:t>V4</a:t>
                </a:r>
              </a:p>
            </p:txBody>
          </p:sp>
          <p:cxnSp>
            <p:nvCxnSpPr>
              <p:cNvPr id="22" name="直接箭头连接符 21"/>
              <p:cNvCxnSpPr>
                <a:stCxn id="18" idx="7"/>
                <a:endCxn id="19" idx="2"/>
              </p:cNvCxnSpPr>
              <p:nvPr/>
            </p:nvCxnSpPr>
            <p:spPr bwMode="auto">
              <a:xfrm flipV="1">
                <a:off x="3192416" y="2751978"/>
                <a:ext cx="684991" cy="47113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直接箭头连接符 22"/>
              <p:cNvCxnSpPr>
                <a:stCxn id="18" idx="5"/>
                <a:endCxn id="20" idx="2"/>
              </p:cNvCxnSpPr>
              <p:nvPr/>
            </p:nvCxnSpPr>
            <p:spPr bwMode="auto">
              <a:xfrm>
                <a:off x="3192416" y="3549879"/>
                <a:ext cx="684991" cy="4232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直接箭头连接符 23"/>
              <p:cNvCxnSpPr>
                <a:stCxn id="19" idx="6"/>
                <a:endCxn id="21" idx="1"/>
              </p:cNvCxnSpPr>
              <p:nvPr/>
            </p:nvCxnSpPr>
            <p:spPr bwMode="auto">
              <a:xfrm>
                <a:off x="4352193" y="2751978"/>
                <a:ext cx="639015" cy="47113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直接箭头连接符 24"/>
              <p:cNvCxnSpPr>
                <a:stCxn id="20" idx="6"/>
                <a:endCxn id="21" idx="3"/>
              </p:cNvCxnSpPr>
              <p:nvPr/>
            </p:nvCxnSpPr>
            <p:spPr bwMode="auto">
              <a:xfrm flipV="1">
                <a:off x="4352193" y="3549879"/>
                <a:ext cx="639015" cy="42325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直接箭头连接符 25"/>
              <p:cNvCxnSpPr>
                <a:stCxn id="19" idx="4"/>
                <a:endCxn id="20" idx="0"/>
              </p:cNvCxnSpPr>
              <p:nvPr/>
            </p:nvCxnSpPr>
            <p:spPr bwMode="auto">
              <a:xfrm>
                <a:off x="4114800" y="2983039"/>
                <a:ext cx="0" cy="761967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" name="文本框 26"/>
              <p:cNvSpPr txBox="1"/>
              <p:nvPr/>
            </p:nvSpPr>
            <p:spPr>
              <a:xfrm>
                <a:off x="3240778" y="2745339"/>
                <a:ext cx="4475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>
                    <a:solidFill>
                      <a:schemeClr val="accent5">
                        <a:lumMod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2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3856237" y="3144613"/>
                <a:ext cx="4475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>
                    <a:solidFill>
                      <a:schemeClr val="accent5">
                        <a:lumMod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3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4474082" y="3513945"/>
                <a:ext cx="4475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>
                    <a:solidFill>
                      <a:schemeClr val="accent5">
                        <a:lumMod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4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395405" y="3522428"/>
                <a:ext cx="4475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>
                    <a:solidFill>
                      <a:schemeClr val="accent5">
                        <a:lumMod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5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4552408" y="2685174"/>
                <a:ext cx="4475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>
                    <a:solidFill>
                      <a:schemeClr val="accent5">
                        <a:lumMod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6</a:t>
                </a:r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6277708" y="3114507"/>
              <a:ext cx="18592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至少要</a:t>
              </a: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9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天。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73E641C0-92A5-BD43-BE09-9BD46C39E009}"/>
              </a:ext>
            </a:extLst>
          </p:cNvPr>
          <p:cNvGrpSpPr/>
          <p:nvPr/>
        </p:nvGrpSpPr>
        <p:grpSpPr>
          <a:xfrm>
            <a:off x="2787161" y="4501096"/>
            <a:ext cx="5349827" cy="1680336"/>
            <a:chOff x="2787161" y="4501096"/>
            <a:chExt cx="5349827" cy="1680336"/>
          </a:xfrm>
        </p:grpSpPr>
        <p:grpSp>
          <p:nvGrpSpPr>
            <p:cNvPr id="50" name="组合 49"/>
            <p:cNvGrpSpPr/>
            <p:nvPr/>
          </p:nvGrpSpPr>
          <p:grpSpPr>
            <a:xfrm>
              <a:off x="2787161" y="4501096"/>
              <a:ext cx="2609302" cy="1680336"/>
              <a:chOff x="2787161" y="4501096"/>
              <a:chExt cx="2609302" cy="1680336"/>
            </a:xfrm>
          </p:grpSpPr>
          <p:sp>
            <p:nvSpPr>
              <p:cNvPr id="32" name="椭圆 31"/>
              <p:cNvSpPr/>
              <p:nvPr/>
            </p:nvSpPr>
            <p:spPr bwMode="auto">
              <a:xfrm>
                <a:off x="2787161" y="5135612"/>
                <a:ext cx="474786" cy="462123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/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1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黑体" panose="02010609060101010101" pitchFamily="49" charset="-122"/>
                    <a:ea typeface="黑体" panose="02010609060101010101" pitchFamily="49" charset="-122"/>
                  </a:rPr>
                  <a:t>V1</a:t>
                </a:r>
              </a:p>
            </p:txBody>
          </p:sp>
          <p:sp>
            <p:nvSpPr>
              <p:cNvPr id="33" name="椭圆 32"/>
              <p:cNvSpPr/>
              <p:nvPr/>
            </p:nvSpPr>
            <p:spPr bwMode="auto">
              <a:xfrm>
                <a:off x="3877407" y="4501096"/>
                <a:ext cx="474786" cy="462123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/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1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黑体" panose="02010609060101010101" pitchFamily="49" charset="-122"/>
                    <a:ea typeface="黑体" panose="02010609060101010101" pitchFamily="49" charset="-122"/>
                  </a:rPr>
                  <a:t>V2</a:t>
                </a:r>
              </a:p>
            </p:txBody>
          </p:sp>
          <p:sp>
            <p:nvSpPr>
              <p:cNvPr id="34" name="椭圆 33"/>
              <p:cNvSpPr/>
              <p:nvPr/>
            </p:nvSpPr>
            <p:spPr bwMode="auto">
              <a:xfrm>
                <a:off x="3877407" y="5725186"/>
                <a:ext cx="474786" cy="456246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/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1" lang="en-US" altLang="en-US" sz="2000" dirty="0">
                    <a:solidFill>
                      <a:srgbClr val="00206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V3</a:t>
                </a:r>
                <a:endPara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 bwMode="auto">
              <a:xfrm>
                <a:off x="4921677" y="5135613"/>
                <a:ext cx="474786" cy="46212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/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1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黑体" panose="02010609060101010101" pitchFamily="49" charset="-122"/>
                    <a:ea typeface="黑体" panose="02010609060101010101" pitchFamily="49" charset="-122"/>
                  </a:rPr>
                  <a:t>V4</a:t>
                </a:r>
              </a:p>
            </p:txBody>
          </p:sp>
          <p:cxnSp>
            <p:nvCxnSpPr>
              <p:cNvPr id="36" name="直接箭头连接符 35"/>
              <p:cNvCxnSpPr>
                <a:stCxn id="32" idx="7"/>
                <a:endCxn id="33" idx="2"/>
              </p:cNvCxnSpPr>
              <p:nvPr/>
            </p:nvCxnSpPr>
            <p:spPr bwMode="auto">
              <a:xfrm flipV="1">
                <a:off x="3192416" y="4732158"/>
                <a:ext cx="684991" cy="47113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7" name="直接箭头连接符 36"/>
              <p:cNvCxnSpPr>
                <a:stCxn id="32" idx="5"/>
                <a:endCxn id="34" idx="2"/>
              </p:cNvCxnSpPr>
              <p:nvPr/>
            </p:nvCxnSpPr>
            <p:spPr bwMode="auto">
              <a:xfrm>
                <a:off x="3192416" y="5530059"/>
                <a:ext cx="684991" cy="42325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直接箭头连接符 37"/>
              <p:cNvCxnSpPr>
                <a:stCxn id="33" idx="6"/>
                <a:endCxn id="35" idx="1"/>
              </p:cNvCxnSpPr>
              <p:nvPr/>
            </p:nvCxnSpPr>
            <p:spPr bwMode="auto">
              <a:xfrm>
                <a:off x="4352193" y="4732158"/>
                <a:ext cx="639015" cy="47113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" name="直接箭头连接符 38"/>
              <p:cNvCxnSpPr>
                <a:stCxn id="34" idx="6"/>
                <a:endCxn id="35" idx="3"/>
              </p:cNvCxnSpPr>
              <p:nvPr/>
            </p:nvCxnSpPr>
            <p:spPr bwMode="auto">
              <a:xfrm flipV="1">
                <a:off x="4352193" y="5530059"/>
                <a:ext cx="639015" cy="42325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0" name="直接箭头连接符 39"/>
              <p:cNvCxnSpPr>
                <a:stCxn id="33" idx="4"/>
                <a:endCxn id="34" idx="0"/>
              </p:cNvCxnSpPr>
              <p:nvPr/>
            </p:nvCxnSpPr>
            <p:spPr bwMode="auto">
              <a:xfrm>
                <a:off x="4114800" y="4963219"/>
                <a:ext cx="0" cy="76196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文本框 40"/>
              <p:cNvSpPr txBox="1"/>
              <p:nvPr/>
            </p:nvSpPr>
            <p:spPr>
              <a:xfrm>
                <a:off x="3240778" y="4725519"/>
                <a:ext cx="4475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>
                    <a:solidFill>
                      <a:schemeClr val="accent5">
                        <a:lumMod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2</a:t>
                </a: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3856237" y="5124793"/>
                <a:ext cx="4475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>
                    <a:solidFill>
                      <a:schemeClr val="accent5">
                        <a:lumMod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3</a:t>
                </a: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4474082" y="5494125"/>
                <a:ext cx="4475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>
                    <a:solidFill>
                      <a:schemeClr val="accent5">
                        <a:lumMod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4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3395405" y="5502608"/>
                <a:ext cx="4475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>
                    <a:solidFill>
                      <a:schemeClr val="accent5">
                        <a:lumMod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5</a:t>
                </a: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552408" y="4665354"/>
                <a:ext cx="4475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>
                    <a:solidFill>
                      <a:schemeClr val="accent5">
                        <a:lumMod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6</a:t>
                </a: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6277708" y="5125302"/>
              <a:ext cx="18592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至少要</a:t>
              </a: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9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天。</a:t>
              </a: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46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 bwMode="auto">
          <a:xfrm>
            <a:off x="3244361" y="2442551"/>
            <a:ext cx="474786" cy="46212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5" name="椭圆 4"/>
          <p:cNvSpPr/>
          <p:nvPr/>
        </p:nvSpPr>
        <p:spPr bwMode="auto">
          <a:xfrm>
            <a:off x="4334607" y="1808035"/>
            <a:ext cx="474786" cy="46212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6" name="椭圆 5"/>
          <p:cNvSpPr/>
          <p:nvPr/>
        </p:nvSpPr>
        <p:spPr bwMode="auto">
          <a:xfrm>
            <a:off x="4334607" y="3032125"/>
            <a:ext cx="474786" cy="45624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endParaRPr kumimoji="1" lang="en-US" altLang="en-US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378877" y="2442552"/>
            <a:ext cx="474786" cy="46212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</a:p>
        </p:txBody>
      </p:sp>
      <p:cxnSp>
        <p:nvCxnSpPr>
          <p:cNvPr id="8" name="直接箭头连接符 7"/>
          <p:cNvCxnSpPr>
            <a:stCxn id="4" idx="7"/>
            <a:endCxn id="5" idx="2"/>
          </p:cNvCxnSpPr>
          <p:nvPr/>
        </p:nvCxnSpPr>
        <p:spPr bwMode="auto">
          <a:xfrm flipV="1">
            <a:off x="3649616" y="2039057"/>
            <a:ext cx="685165" cy="4718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直接箭头连接符 8"/>
          <p:cNvCxnSpPr>
            <a:stCxn id="4" idx="5"/>
            <a:endCxn id="6" idx="2"/>
          </p:cNvCxnSpPr>
          <p:nvPr/>
        </p:nvCxnSpPr>
        <p:spPr bwMode="auto">
          <a:xfrm>
            <a:off x="3649616" y="2836998"/>
            <a:ext cx="685165" cy="4229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直接箭头连接符 9"/>
          <p:cNvCxnSpPr>
            <a:stCxn id="5" idx="6"/>
            <a:endCxn id="7" idx="1"/>
          </p:cNvCxnSpPr>
          <p:nvPr/>
        </p:nvCxnSpPr>
        <p:spPr bwMode="auto">
          <a:xfrm>
            <a:off x="4809393" y="2039097"/>
            <a:ext cx="639445" cy="4718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直接箭头连接符 10"/>
          <p:cNvCxnSpPr>
            <a:stCxn id="6" idx="6"/>
            <a:endCxn id="7" idx="3"/>
          </p:cNvCxnSpPr>
          <p:nvPr/>
        </p:nvCxnSpPr>
        <p:spPr bwMode="auto">
          <a:xfrm flipV="1">
            <a:off x="4809393" y="2837338"/>
            <a:ext cx="639445" cy="4229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直接箭头连接符 11"/>
          <p:cNvCxnSpPr>
            <a:stCxn id="5" idx="4"/>
            <a:endCxn id="6" idx="0"/>
          </p:cNvCxnSpPr>
          <p:nvPr/>
        </p:nvCxnSpPr>
        <p:spPr bwMode="auto">
          <a:xfrm>
            <a:off x="4572000" y="2270158"/>
            <a:ext cx="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文本框 12"/>
          <p:cNvSpPr txBox="1"/>
          <p:nvPr/>
        </p:nvSpPr>
        <p:spPr>
          <a:xfrm>
            <a:off x="3697978" y="2032458"/>
            <a:ext cx="447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accent5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313437" y="2431732"/>
            <a:ext cx="447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accent5">
                    <a:lumMod val="25000"/>
                  </a:schemeClr>
                </a:solidFill>
              </a:rPr>
              <a:t>3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931282" y="2801064"/>
            <a:ext cx="447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accent5">
                    <a:lumMod val="25000"/>
                  </a:schemeClr>
                </a:solidFill>
              </a:rPr>
              <a:t>4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852605" y="2809547"/>
            <a:ext cx="447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accent5">
                    <a:lumMod val="25000"/>
                  </a:schemeClr>
                </a:solidFill>
              </a:rPr>
              <a:t>5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009608" y="1972293"/>
            <a:ext cx="447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accent5">
                    <a:lumMod val="25000"/>
                  </a:schemeClr>
                </a:solidFill>
              </a:rPr>
              <a:t>6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350260" y="1068705"/>
            <a:ext cx="2564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9天确实可以完成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47</a:t>
            </a:fld>
            <a:endParaRPr lang="zh-CN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10096" y="797371"/>
            <a:ext cx="2609302" cy="1680336"/>
            <a:chOff x="1529861" y="1229452"/>
            <a:chExt cx="2609302" cy="1680336"/>
          </a:xfrm>
        </p:grpSpPr>
        <p:sp>
          <p:nvSpPr>
            <p:cNvPr id="4" name="椭圆 3"/>
            <p:cNvSpPr/>
            <p:nvPr/>
          </p:nvSpPr>
          <p:spPr bwMode="auto">
            <a:xfrm>
              <a:off x="1529861" y="1863968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V1</a:t>
              </a:r>
            </a:p>
          </p:txBody>
        </p:sp>
        <p:sp>
          <p:nvSpPr>
            <p:cNvPr id="5" name="椭圆 4"/>
            <p:cNvSpPr/>
            <p:nvPr/>
          </p:nvSpPr>
          <p:spPr bwMode="auto">
            <a:xfrm>
              <a:off x="2620107" y="1229452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V2</a:t>
              </a:r>
            </a:p>
          </p:txBody>
        </p:sp>
        <p:sp>
          <p:nvSpPr>
            <p:cNvPr id="6" name="椭圆 5"/>
            <p:cNvSpPr/>
            <p:nvPr/>
          </p:nvSpPr>
          <p:spPr bwMode="auto">
            <a:xfrm>
              <a:off x="2620107" y="2453542"/>
              <a:ext cx="474786" cy="45624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V3</a:t>
              </a:r>
              <a:endParaRPr kumimoji="1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3664377" y="1863969"/>
              <a:ext cx="474786" cy="46212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V4</a:t>
              </a:r>
            </a:p>
          </p:txBody>
        </p:sp>
        <p:cxnSp>
          <p:nvCxnSpPr>
            <p:cNvPr id="8" name="直接箭头连接符 7"/>
            <p:cNvCxnSpPr>
              <a:stCxn id="4" idx="7"/>
              <a:endCxn id="5" idx="2"/>
            </p:cNvCxnSpPr>
            <p:nvPr/>
          </p:nvCxnSpPr>
          <p:spPr bwMode="auto">
            <a:xfrm flipV="1">
              <a:off x="1935116" y="1460514"/>
              <a:ext cx="684991" cy="4711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直接箭头连接符 8"/>
            <p:cNvCxnSpPr>
              <a:stCxn id="4" idx="5"/>
              <a:endCxn id="6" idx="2"/>
            </p:cNvCxnSpPr>
            <p:nvPr/>
          </p:nvCxnSpPr>
          <p:spPr bwMode="auto">
            <a:xfrm>
              <a:off x="1935116" y="2258415"/>
              <a:ext cx="684991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直接箭头连接符 9"/>
            <p:cNvCxnSpPr>
              <a:stCxn id="5" idx="6"/>
              <a:endCxn id="7" idx="1"/>
            </p:cNvCxnSpPr>
            <p:nvPr/>
          </p:nvCxnSpPr>
          <p:spPr bwMode="auto">
            <a:xfrm>
              <a:off x="3094893" y="1460514"/>
              <a:ext cx="639015" cy="4711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直接箭头连接符 10"/>
            <p:cNvCxnSpPr>
              <a:stCxn id="6" idx="6"/>
              <a:endCxn id="7" idx="3"/>
            </p:cNvCxnSpPr>
            <p:nvPr/>
          </p:nvCxnSpPr>
          <p:spPr bwMode="auto">
            <a:xfrm flipV="1">
              <a:off x="3094893" y="2258415"/>
              <a:ext cx="639015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直接箭头连接符 11"/>
            <p:cNvCxnSpPr>
              <a:stCxn id="5" idx="4"/>
              <a:endCxn id="6" idx="0"/>
            </p:cNvCxnSpPr>
            <p:nvPr/>
          </p:nvCxnSpPr>
          <p:spPr bwMode="auto">
            <a:xfrm>
              <a:off x="2857500" y="1691575"/>
              <a:ext cx="0" cy="7619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文本框 12"/>
            <p:cNvSpPr txBox="1"/>
            <p:nvPr/>
          </p:nvSpPr>
          <p:spPr>
            <a:xfrm>
              <a:off x="1983478" y="1453875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598937" y="1853149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216782" y="2222481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138105" y="2230964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295108" y="1393710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916337" y="769587"/>
            <a:ext cx="2609302" cy="1680336"/>
            <a:chOff x="5319346" y="1222813"/>
            <a:chExt cx="2609302" cy="1680336"/>
          </a:xfrm>
        </p:grpSpPr>
        <p:sp>
          <p:nvSpPr>
            <p:cNvPr id="18" name="椭圆 17"/>
            <p:cNvSpPr/>
            <p:nvPr/>
          </p:nvSpPr>
          <p:spPr bwMode="auto">
            <a:xfrm>
              <a:off x="5319346" y="1857329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V1</a:t>
              </a:r>
              <a:endParaRPr kumimoji="1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6409592" y="1222813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V2</a:t>
              </a:r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6409592" y="2446903"/>
              <a:ext cx="474786" cy="45624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V3</a:t>
              </a:r>
              <a:endParaRPr kumimoji="1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 bwMode="auto">
            <a:xfrm>
              <a:off x="7453862" y="1857330"/>
              <a:ext cx="474786" cy="46212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V4</a:t>
              </a:r>
            </a:p>
          </p:txBody>
        </p:sp>
        <p:cxnSp>
          <p:nvCxnSpPr>
            <p:cNvPr id="23" name="直接箭头连接符 22"/>
            <p:cNvCxnSpPr>
              <a:stCxn id="18" idx="7"/>
              <a:endCxn id="20" idx="2"/>
            </p:cNvCxnSpPr>
            <p:nvPr/>
          </p:nvCxnSpPr>
          <p:spPr bwMode="auto">
            <a:xfrm flipV="1">
              <a:off x="5724601" y="1453875"/>
              <a:ext cx="684991" cy="47113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直接箭头连接符 23"/>
            <p:cNvCxnSpPr>
              <a:stCxn id="18" idx="5"/>
              <a:endCxn id="21" idx="2"/>
            </p:cNvCxnSpPr>
            <p:nvPr/>
          </p:nvCxnSpPr>
          <p:spPr bwMode="auto">
            <a:xfrm>
              <a:off x="5724601" y="2251776"/>
              <a:ext cx="684991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直接箭头连接符 24"/>
            <p:cNvCxnSpPr>
              <a:stCxn id="20" idx="6"/>
              <a:endCxn id="22" idx="1"/>
            </p:cNvCxnSpPr>
            <p:nvPr/>
          </p:nvCxnSpPr>
          <p:spPr bwMode="auto">
            <a:xfrm>
              <a:off x="6884378" y="1453875"/>
              <a:ext cx="639015" cy="4711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直接箭头连接符 25"/>
            <p:cNvCxnSpPr>
              <a:stCxn id="21" idx="6"/>
              <a:endCxn id="22" idx="3"/>
            </p:cNvCxnSpPr>
            <p:nvPr/>
          </p:nvCxnSpPr>
          <p:spPr bwMode="auto">
            <a:xfrm flipV="1">
              <a:off x="6884378" y="2251776"/>
              <a:ext cx="639015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直接箭头连接符 26"/>
            <p:cNvCxnSpPr>
              <a:stCxn id="20" idx="4"/>
              <a:endCxn id="21" idx="0"/>
            </p:cNvCxnSpPr>
            <p:nvPr/>
          </p:nvCxnSpPr>
          <p:spPr bwMode="auto">
            <a:xfrm>
              <a:off x="6646985" y="1684936"/>
              <a:ext cx="0" cy="76196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文本框 27"/>
            <p:cNvSpPr txBox="1"/>
            <p:nvPr/>
          </p:nvSpPr>
          <p:spPr>
            <a:xfrm>
              <a:off x="5772963" y="1447236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388422" y="1846510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006267" y="2215842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927590" y="2224325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084593" y="1387071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33084" y="4233673"/>
            <a:ext cx="2609302" cy="1680336"/>
            <a:chOff x="1529861" y="4176336"/>
            <a:chExt cx="2609302" cy="1680336"/>
          </a:xfrm>
        </p:grpSpPr>
        <p:sp>
          <p:nvSpPr>
            <p:cNvPr id="33" name="椭圆 32"/>
            <p:cNvSpPr/>
            <p:nvPr/>
          </p:nvSpPr>
          <p:spPr bwMode="auto">
            <a:xfrm>
              <a:off x="1529861" y="4810852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V1</a:t>
              </a:r>
            </a:p>
          </p:txBody>
        </p:sp>
        <p:sp>
          <p:nvSpPr>
            <p:cNvPr id="34" name="椭圆 33"/>
            <p:cNvSpPr/>
            <p:nvPr/>
          </p:nvSpPr>
          <p:spPr bwMode="auto">
            <a:xfrm>
              <a:off x="2620107" y="4176336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V2</a:t>
              </a:r>
            </a:p>
          </p:txBody>
        </p:sp>
        <p:sp>
          <p:nvSpPr>
            <p:cNvPr id="35" name="椭圆 34"/>
            <p:cNvSpPr/>
            <p:nvPr/>
          </p:nvSpPr>
          <p:spPr bwMode="auto">
            <a:xfrm>
              <a:off x="2620107" y="5400426"/>
              <a:ext cx="474786" cy="45624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V3</a:t>
              </a:r>
              <a:endParaRPr kumimoji="1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6" name="椭圆 35"/>
            <p:cNvSpPr/>
            <p:nvPr/>
          </p:nvSpPr>
          <p:spPr bwMode="auto">
            <a:xfrm>
              <a:off x="3664377" y="4810853"/>
              <a:ext cx="474786" cy="46212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V4</a:t>
              </a:r>
            </a:p>
          </p:txBody>
        </p:sp>
        <p:cxnSp>
          <p:nvCxnSpPr>
            <p:cNvPr id="37" name="直接箭头连接符 36"/>
            <p:cNvCxnSpPr>
              <a:stCxn id="33" idx="7"/>
              <a:endCxn id="34" idx="2"/>
            </p:cNvCxnSpPr>
            <p:nvPr/>
          </p:nvCxnSpPr>
          <p:spPr bwMode="auto">
            <a:xfrm flipV="1">
              <a:off x="1935116" y="4407398"/>
              <a:ext cx="684991" cy="47113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直接箭头连接符 37"/>
            <p:cNvCxnSpPr>
              <a:stCxn id="33" idx="5"/>
              <a:endCxn id="35" idx="2"/>
            </p:cNvCxnSpPr>
            <p:nvPr/>
          </p:nvCxnSpPr>
          <p:spPr bwMode="auto">
            <a:xfrm>
              <a:off x="1935116" y="5205299"/>
              <a:ext cx="684991" cy="42325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直接箭头连接符 38"/>
            <p:cNvCxnSpPr>
              <a:stCxn id="34" idx="6"/>
              <a:endCxn id="36" idx="1"/>
            </p:cNvCxnSpPr>
            <p:nvPr/>
          </p:nvCxnSpPr>
          <p:spPr bwMode="auto">
            <a:xfrm>
              <a:off x="3094893" y="4407398"/>
              <a:ext cx="639015" cy="4711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直接箭头连接符 39"/>
            <p:cNvCxnSpPr>
              <a:stCxn id="35" idx="6"/>
              <a:endCxn id="36" idx="3"/>
            </p:cNvCxnSpPr>
            <p:nvPr/>
          </p:nvCxnSpPr>
          <p:spPr bwMode="auto">
            <a:xfrm flipV="1">
              <a:off x="3094893" y="5205299"/>
              <a:ext cx="639015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直接箭头连接符 40"/>
            <p:cNvCxnSpPr>
              <a:stCxn id="34" idx="4"/>
              <a:endCxn id="35" idx="0"/>
            </p:cNvCxnSpPr>
            <p:nvPr/>
          </p:nvCxnSpPr>
          <p:spPr bwMode="auto">
            <a:xfrm>
              <a:off x="2857500" y="4638459"/>
              <a:ext cx="0" cy="7619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文本框 41"/>
            <p:cNvSpPr txBox="1"/>
            <p:nvPr/>
          </p:nvSpPr>
          <p:spPr>
            <a:xfrm>
              <a:off x="1983478" y="4400759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598937" y="4800033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216782" y="5169365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138105" y="5177848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295108" y="4340594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5916019" y="4046171"/>
            <a:ext cx="2609302" cy="1680336"/>
            <a:chOff x="5130312" y="4307968"/>
            <a:chExt cx="2609302" cy="1680336"/>
          </a:xfrm>
        </p:grpSpPr>
        <p:sp>
          <p:nvSpPr>
            <p:cNvPr id="47" name="椭圆 46"/>
            <p:cNvSpPr/>
            <p:nvPr/>
          </p:nvSpPr>
          <p:spPr bwMode="auto">
            <a:xfrm>
              <a:off x="5130312" y="4942484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V1</a:t>
              </a:r>
            </a:p>
          </p:txBody>
        </p:sp>
        <p:sp>
          <p:nvSpPr>
            <p:cNvPr id="48" name="椭圆 47"/>
            <p:cNvSpPr/>
            <p:nvPr/>
          </p:nvSpPr>
          <p:spPr bwMode="auto">
            <a:xfrm>
              <a:off x="6220558" y="4307968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V2</a:t>
              </a:r>
            </a:p>
          </p:txBody>
        </p:sp>
        <p:sp>
          <p:nvSpPr>
            <p:cNvPr id="49" name="椭圆 48"/>
            <p:cNvSpPr/>
            <p:nvPr/>
          </p:nvSpPr>
          <p:spPr bwMode="auto">
            <a:xfrm>
              <a:off x="6220558" y="5532058"/>
              <a:ext cx="474786" cy="45624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V3</a:t>
              </a:r>
              <a:endParaRPr kumimoji="1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0" name="椭圆 49"/>
            <p:cNvSpPr/>
            <p:nvPr/>
          </p:nvSpPr>
          <p:spPr bwMode="auto">
            <a:xfrm>
              <a:off x="7264828" y="4942485"/>
              <a:ext cx="474786" cy="46212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V4</a:t>
              </a:r>
            </a:p>
          </p:txBody>
        </p:sp>
        <p:cxnSp>
          <p:nvCxnSpPr>
            <p:cNvPr id="51" name="直接箭头连接符 50"/>
            <p:cNvCxnSpPr>
              <a:stCxn id="47" idx="7"/>
              <a:endCxn id="48" idx="2"/>
            </p:cNvCxnSpPr>
            <p:nvPr/>
          </p:nvCxnSpPr>
          <p:spPr bwMode="auto">
            <a:xfrm flipV="1">
              <a:off x="5535567" y="4539030"/>
              <a:ext cx="684991" cy="47113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直接箭头连接符 51"/>
            <p:cNvCxnSpPr>
              <a:stCxn id="47" idx="5"/>
              <a:endCxn id="49" idx="2"/>
            </p:cNvCxnSpPr>
            <p:nvPr/>
          </p:nvCxnSpPr>
          <p:spPr bwMode="auto">
            <a:xfrm>
              <a:off x="5535567" y="5336931"/>
              <a:ext cx="684991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直接箭头连接符 52"/>
            <p:cNvCxnSpPr>
              <a:stCxn id="48" idx="6"/>
              <a:endCxn id="50" idx="1"/>
            </p:cNvCxnSpPr>
            <p:nvPr/>
          </p:nvCxnSpPr>
          <p:spPr bwMode="auto">
            <a:xfrm>
              <a:off x="6695344" y="4539030"/>
              <a:ext cx="639015" cy="4711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直接箭头连接符 53"/>
            <p:cNvCxnSpPr>
              <a:stCxn id="49" idx="6"/>
              <a:endCxn id="50" idx="3"/>
            </p:cNvCxnSpPr>
            <p:nvPr/>
          </p:nvCxnSpPr>
          <p:spPr bwMode="auto">
            <a:xfrm flipV="1">
              <a:off x="6695344" y="5336931"/>
              <a:ext cx="639015" cy="42325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直接箭头连接符 54"/>
            <p:cNvCxnSpPr>
              <a:stCxn id="48" idx="4"/>
              <a:endCxn id="49" idx="0"/>
            </p:cNvCxnSpPr>
            <p:nvPr/>
          </p:nvCxnSpPr>
          <p:spPr bwMode="auto">
            <a:xfrm>
              <a:off x="6457951" y="4770091"/>
              <a:ext cx="0" cy="7619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文本框 55"/>
            <p:cNvSpPr txBox="1"/>
            <p:nvPr/>
          </p:nvSpPr>
          <p:spPr>
            <a:xfrm>
              <a:off x="5583929" y="4532391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199388" y="4931665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6817233" y="5300997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738556" y="5309480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895559" y="4472226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967600" y="2632310"/>
            <a:ext cx="2609302" cy="1680336"/>
            <a:chOff x="3332288" y="2824145"/>
            <a:chExt cx="2609302" cy="1680336"/>
          </a:xfrm>
        </p:grpSpPr>
        <p:sp>
          <p:nvSpPr>
            <p:cNvPr id="89" name="椭圆 88"/>
            <p:cNvSpPr/>
            <p:nvPr/>
          </p:nvSpPr>
          <p:spPr bwMode="auto">
            <a:xfrm>
              <a:off x="3332288" y="3458661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V1</a:t>
              </a:r>
            </a:p>
          </p:txBody>
        </p:sp>
        <p:sp>
          <p:nvSpPr>
            <p:cNvPr id="90" name="椭圆 89"/>
            <p:cNvSpPr/>
            <p:nvPr/>
          </p:nvSpPr>
          <p:spPr bwMode="auto">
            <a:xfrm>
              <a:off x="4422534" y="2824145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V2</a:t>
              </a:r>
            </a:p>
          </p:txBody>
        </p:sp>
        <p:sp>
          <p:nvSpPr>
            <p:cNvPr id="91" name="椭圆 90"/>
            <p:cNvSpPr/>
            <p:nvPr/>
          </p:nvSpPr>
          <p:spPr bwMode="auto">
            <a:xfrm>
              <a:off x="4422534" y="4048235"/>
              <a:ext cx="474786" cy="45624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V3</a:t>
              </a:r>
              <a:endParaRPr kumimoji="1" lang="en-US" altLang="en-US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2" name="椭圆 91"/>
            <p:cNvSpPr/>
            <p:nvPr/>
          </p:nvSpPr>
          <p:spPr bwMode="auto">
            <a:xfrm>
              <a:off x="5466804" y="3458662"/>
              <a:ext cx="474786" cy="46212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V4</a:t>
              </a:r>
            </a:p>
          </p:txBody>
        </p:sp>
        <p:cxnSp>
          <p:nvCxnSpPr>
            <p:cNvPr id="93" name="直接箭头连接符 92"/>
            <p:cNvCxnSpPr>
              <a:stCxn id="89" idx="7"/>
              <a:endCxn id="90" idx="2"/>
            </p:cNvCxnSpPr>
            <p:nvPr/>
          </p:nvCxnSpPr>
          <p:spPr bwMode="auto">
            <a:xfrm flipV="1">
              <a:off x="3737543" y="3055207"/>
              <a:ext cx="684991" cy="47113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直接箭头连接符 93"/>
            <p:cNvCxnSpPr>
              <a:stCxn id="89" idx="5"/>
              <a:endCxn id="91" idx="2"/>
            </p:cNvCxnSpPr>
            <p:nvPr/>
          </p:nvCxnSpPr>
          <p:spPr bwMode="auto">
            <a:xfrm>
              <a:off x="3737543" y="3853108"/>
              <a:ext cx="684991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直接箭头连接符 94"/>
            <p:cNvCxnSpPr>
              <a:stCxn id="90" idx="6"/>
              <a:endCxn id="92" idx="1"/>
            </p:cNvCxnSpPr>
            <p:nvPr/>
          </p:nvCxnSpPr>
          <p:spPr bwMode="auto">
            <a:xfrm>
              <a:off x="4897320" y="3055207"/>
              <a:ext cx="639015" cy="47113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直接箭头连接符 95"/>
            <p:cNvCxnSpPr>
              <a:stCxn id="91" idx="6"/>
              <a:endCxn id="92" idx="3"/>
            </p:cNvCxnSpPr>
            <p:nvPr/>
          </p:nvCxnSpPr>
          <p:spPr bwMode="auto">
            <a:xfrm flipV="1">
              <a:off x="4897320" y="3853108"/>
              <a:ext cx="639015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直接箭头连接符 96"/>
            <p:cNvCxnSpPr>
              <a:stCxn id="90" idx="4"/>
              <a:endCxn id="91" idx="0"/>
            </p:cNvCxnSpPr>
            <p:nvPr/>
          </p:nvCxnSpPr>
          <p:spPr bwMode="auto">
            <a:xfrm>
              <a:off x="4659927" y="3286268"/>
              <a:ext cx="0" cy="7619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8" name="文本框 97"/>
            <p:cNvSpPr txBox="1"/>
            <p:nvPr/>
          </p:nvSpPr>
          <p:spPr>
            <a:xfrm>
              <a:off x="3785905" y="3048568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2</a:t>
              </a: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4401364" y="3447842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3</a:t>
              </a: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5019209" y="3817174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4</a:t>
              </a: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940532" y="3825657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5</a:t>
              </a: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5097535" y="2988403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accent5">
                      <a:lumMod val="25000"/>
                    </a:schemeClr>
                  </a:solidFill>
                </a:rPr>
                <a:t>6</a:t>
              </a:r>
            </a:p>
          </p:txBody>
        </p:sp>
      </p:grpSp>
      <p:sp>
        <p:nvSpPr>
          <p:cNvPr id="106" name="文本框 105"/>
          <p:cNvSpPr txBox="1"/>
          <p:nvPr/>
        </p:nvSpPr>
        <p:spPr>
          <a:xfrm>
            <a:off x="5001340" y="2698015"/>
            <a:ext cx="37255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这一个活动不影响工期。</a:t>
            </a:r>
            <a:endParaRPr lang="en-US" altLang="en-US" dirty="0"/>
          </a:p>
        </p:txBody>
      </p:sp>
      <p:sp>
        <p:nvSpPr>
          <p:cNvPr id="107" name="文本框 106"/>
          <p:cNvSpPr txBox="1"/>
          <p:nvPr/>
        </p:nvSpPr>
        <p:spPr>
          <a:xfrm>
            <a:off x="1287877" y="260721"/>
            <a:ext cx="1630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影响工期。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6386090" y="277757"/>
            <a:ext cx="17151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影响工期。</a:t>
            </a:r>
          </a:p>
        </p:txBody>
      </p:sp>
      <p:sp>
        <p:nvSpPr>
          <p:cNvPr id="109" name="文本框 108"/>
          <p:cNvSpPr txBox="1"/>
          <p:nvPr/>
        </p:nvSpPr>
        <p:spPr>
          <a:xfrm>
            <a:off x="1318078" y="5971092"/>
            <a:ext cx="1727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影响工期。</a:t>
            </a:r>
          </a:p>
        </p:txBody>
      </p:sp>
      <p:sp>
        <p:nvSpPr>
          <p:cNvPr id="110" name="文本框 109"/>
          <p:cNvSpPr txBox="1"/>
          <p:nvPr/>
        </p:nvSpPr>
        <p:spPr>
          <a:xfrm>
            <a:off x="6390852" y="5726253"/>
            <a:ext cx="1900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影响工期。</a:t>
            </a:r>
          </a:p>
        </p:txBody>
      </p:sp>
      <p:sp>
        <p:nvSpPr>
          <p:cNvPr id="19" name="灯片编号占位符 1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48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  <p:bldP spid="1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F4456992-ACDD-9D47-8D97-E6FACE8A7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</a:rPr>
              <a:t>定义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49</a:t>
            </a:fld>
            <a:endParaRPr lang="zh-CN" altLang="en-US" dirty="0"/>
          </a:p>
        </p:txBody>
      </p:sp>
      <p:sp>
        <p:nvSpPr>
          <p:cNvPr id="76802" name="Rectangle 2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6">
                    <a:lumMod val="75000"/>
                    <a:lumOff val="25000"/>
                  </a:schemeClr>
                </a:solidFill>
                <a:ea typeface="黑体" panose="02010609060101010101" pitchFamily="49" charset="-122"/>
              </a:rPr>
              <a:t>AOE</a:t>
            </a:r>
            <a:r>
              <a:rPr lang="zh-CN" altLang="zh-CN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网(</a:t>
            </a:r>
            <a:r>
              <a:rPr lang="en-US" altLang="zh-CN" b="1" dirty="0">
                <a:solidFill>
                  <a:schemeClr val="accent6">
                    <a:lumMod val="75000"/>
                    <a:lumOff val="25000"/>
                  </a:schemeClr>
                </a:solidFill>
                <a:ea typeface="黑体" panose="02010609060101010101" pitchFamily="49" charset="-122"/>
              </a:rPr>
              <a:t>Activity On Edge Network</a:t>
            </a:r>
            <a:r>
              <a:rPr lang="en-US" altLang="zh-CN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是带权</a:t>
            </a:r>
            <a:r>
              <a:rPr lang="zh-CN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有向无环图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，其中顶点</a:t>
            </a:r>
            <a:r>
              <a:rPr lang="zh-CN" altLang="en-US" dirty="0">
                <a:latin typeface="黑体" panose="02010609060101010101" pitchFamily="49" charset="-122"/>
              </a:rPr>
              <a:t>表示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事件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弧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表示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活动，权</a:t>
            </a:r>
            <a:r>
              <a:rPr lang="zh-CN" altLang="en-US" dirty="0">
                <a:latin typeface="黑体" panose="02010609060101010101" pitchFamily="49" charset="-122"/>
              </a:rPr>
              <a:t>表示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活动持续时间</a:t>
            </a:r>
            <a:endParaRPr lang="zh-CN" altLang="zh-CN" dirty="0"/>
          </a:p>
          <a:p>
            <a:r>
              <a:rPr lang="zh-CN" altLang="zh-CN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关键路径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——网中</a:t>
            </a:r>
            <a:r>
              <a:rPr lang="zh-CN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路径长度最长的路径</a:t>
            </a:r>
            <a:r>
              <a:rPr lang="zh-CN" altLang="en-US" dirty="0"/>
              <a:t> 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（可能多条）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    </a:t>
            </a:r>
            <a:r>
              <a:rPr lang="zh-CN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其长度 = 项目最少需要的完工时间</a:t>
            </a:r>
            <a:r>
              <a:rPr lang="zh-CN" altLang="en-US" dirty="0">
                <a:solidFill>
                  <a:srgbClr val="FF0000"/>
                </a:solidFill>
              </a:rPr>
              <a:t>！</a:t>
            </a:r>
            <a:endParaRPr lang="zh-CN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rgbClr val="00B0F0"/>
              </a:solidFill>
            </a:endParaRPr>
          </a:p>
          <a:p>
            <a:pPr>
              <a:spcBef>
                <a:spcPts val="1200"/>
              </a:spcBef>
            </a:pPr>
            <a:r>
              <a:rPr lang="zh-CN" altLang="zh-CN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关键活动</a:t>
            </a:r>
            <a:r>
              <a:rPr lang="en-US" altLang="zh-CN" b="1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 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(两种</a:t>
            </a:r>
            <a:r>
              <a:rPr lang="zh-CN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等价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定义）</a:t>
            </a:r>
            <a:endParaRPr lang="en-US" altLang="zh-CN" dirty="0"/>
          </a:p>
          <a:p>
            <a:pPr marL="0" indent="0">
              <a:buNone/>
            </a:pP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  (1) 稍微增加即会导致整个项目完工时间延长的活动</a:t>
            </a:r>
          </a:p>
          <a:p>
            <a:pPr marL="0" indent="0">
              <a:buNone/>
            </a:pP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  (2) 包含于某条关键路径上的活动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1390636" y="3092230"/>
            <a:ext cx="2609302" cy="1680336"/>
            <a:chOff x="2787161" y="2520916"/>
            <a:chExt cx="2609302" cy="1680336"/>
          </a:xfrm>
        </p:grpSpPr>
        <p:sp>
          <p:nvSpPr>
            <p:cNvPr id="37" name="椭圆 36"/>
            <p:cNvSpPr/>
            <p:nvPr/>
          </p:nvSpPr>
          <p:spPr bwMode="auto">
            <a:xfrm>
              <a:off x="2787161" y="3155432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V1</a:t>
              </a:r>
            </a:p>
          </p:txBody>
        </p:sp>
        <p:sp>
          <p:nvSpPr>
            <p:cNvPr id="38" name="椭圆 37"/>
            <p:cNvSpPr/>
            <p:nvPr/>
          </p:nvSpPr>
          <p:spPr bwMode="auto">
            <a:xfrm>
              <a:off x="3877407" y="2520916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V2</a:t>
              </a:r>
            </a:p>
          </p:txBody>
        </p:sp>
        <p:sp>
          <p:nvSpPr>
            <p:cNvPr id="39" name="椭圆 38"/>
            <p:cNvSpPr/>
            <p:nvPr/>
          </p:nvSpPr>
          <p:spPr bwMode="auto">
            <a:xfrm>
              <a:off x="3877407" y="3745006"/>
              <a:ext cx="474786" cy="45624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V3</a:t>
              </a:r>
              <a:endParaRPr kumimoji="1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 bwMode="auto">
            <a:xfrm>
              <a:off x="4921677" y="3155433"/>
              <a:ext cx="474786" cy="46212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V4</a:t>
              </a:r>
            </a:p>
          </p:txBody>
        </p:sp>
        <p:cxnSp>
          <p:nvCxnSpPr>
            <p:cNvPr id="41" name="直接箭头连接符 40"/>
            <p:cNvCxnSpPr>
              <a:stCxn id="37" idx="7"/>
              <a:endCxn id="38" idx="2"/>
            </p:cNvCxnSpPr>
            <p:nvPr/>
          </p:nvCxnSpPr>
          <p:spPr bwMode="auto">
            <a:xfrm flipV="1">
              <a:off x="3192416" y="2751978"/>
              <a:ext cx="684991" cy="47113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直接箭头连接符 41"/>
            <p:cNvCxnSpPr>
              <a:stCxn id="37" idx="5"/>
              <a:endCxn id="39" idx="2"/>
            </p:cNvCxnSpPr>
            <p:nvPr/>
          </p:nvCxnSpPr>
          <p:spPr bwMode="auto">
            <a:xfrm>
              <a:off x="3192416" y="3549879"/>
              <a:ext cx="684991" cy="4232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直接箭头连接符 42"/>
            <p:cNvCxnSpPr>
              <a:stCxn id="38" idx="6"/>
              <a:endCxn id="40" idx="1"/>
            </p:cNvCxnSpPr>
            <p:nvPr/>
          </p:nvCxnSpPr>
          <p:spPr bwMode="auto">
            <a:xfrm>
              <a:off x="4352193" y="2751978"/>
              <a:ext cx="639015" cy="4711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直接箭头连接符 43"/>
            <p:cNvCxnSpPr>
              <a:stCxn id="39" idx="6"/>
              <a:endCxn id="40" idx="3"/>
            </p:cNvCxnSpPr>
            <p:nvPr/>
          </p:nvCxnSpPr>
          <p:spPr bwMode="auto">
            <a:xfrm flipV="1">
              <a:off x="4352193" y="3549879"/>
              <a:ext cx="639015" cy="42325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直接箭头连接符 44"/>
            <p:cNvCxnSpPr>
              <a:stCxn id="38" idx="4"/>
              <a:endCxn id="39" idx="0"/>
            </p:cNvCxnSpPr>
            <p:nvPr/>
          </p:nvCxnSpPr>
          <p:spPr bwMode="auto">
            <a:xfrm>
              <a:off x="4114800" y="2983039"/>
              <a:ext cx="0" cy="76196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文本框 45"/>
            <p:cNvSpPr txBox="1"/>
            <p:nvPr/>
          </p:nvSpPr>
          <p:spPr>
            <a:xfrm>
              <a:off x="3240778" y="2745339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856237" y="3144613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474082" y="3513945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395405" y="3522428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552408" y="2685174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tx1"/>
                  </a:solidFill>
                </a:rPr>
                <a:t>6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277398" y="3066821"/>
            <a:ext cx="2609302" cy="1680336"/>
            <a:chOff x="2787161" y="4501096"/>
            <a:chExt cx="2609302" cy="1680336"/>
          </a:xfrm>
        </p:grpSpPr>
        <p:sp>
          <p:nvSpPr>
            <p:cNvPr id="52" name="椭圆 51"/>
            <p:cNvSpPr/>
            <p:nvPr/>
          </p:nvSpPr>
          <p:spPr bwMode="auto">
            <a:xfrm>
              <a:off x="2787161" y="5135612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V1</a:t>
              </a:r>
            </a:p>
          </p:txBody>
        </p:sp>
        <p:sp>
          <p:nvSpPr>
            <p:cNvPr id="53" name="椭圆 52"/>
            <p:cNvSpPr/>
            <p:nvPr/>
          </p:nvSpPr>
          <p:spPr bwMode="auto">
            <a:xfrm>
              <a:off x="3877407" y="4501096"/>
              <a:ext cx="474786" cy="462123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V2</a:t>
              </a:r>
            </a:p>
          </p:txBody>
        </p:sp>
        <p:sp>
          <p:nvSpPr>
            <p:cNvPr id="54" name="椭圆 53"/>
            <p:cNvSpPr/>
            <p:nvPr/>
          </p:nvSpPr>
          <p:spPr bwMode="auto">
            <a:xfrm>
              <a:off x="3877407" y="5725186"/>
              <a:ext cx="474786" cy="456246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V3</a:t>
              </a:r>
              <a:endParaRPr kumimoji="1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5" name="椭圆 54"/>
            <p:cNvSpPr/>
            <p:nvPr/>
          </p:nvSpPr>
          <p:spPr bwMode="auto">
            <a:xfrm>
              <a:off x="4921677" y="5135613"/>
              <a:ext cx="474786" cy="46212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/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V4</a:t>
              </a:r>
            </a:p>
          </p:txBody>
        </p:sp>
        <p:cxnSp>
          <p:nvCxnSpPr>
            <p:cNvPr id="56" name="直接箭头连接符 55"/>
            <p:cNvCxnSpPr>
              <a:stCxn id="52" idx="7"/>
              <a:endCxn id="53" idx="2"/>
            </p:cNvCxnSpPr>
            <p:nvPr/>
          </p:nvCxnSpPr>
          <p:spPr bwMode="auto">
            <a:xfrm flipV="1">
              <a:off x="3192416" y="4732158"/>
              <a:ext cx="684991" cy="47113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直接箭头连接符 56"/>
            <p:cNvCxnSpPr>
              <a:stCxn id="52" idx="5"/>
              <a:endCxn id="54" idx="2"/>
            </p:cNvCxnSpPr>
            <p:nvPr/>
          </p:nvCxnSpPr>
          <p:spPr bwMode="auto">
            <a:xfrm>
              <a:off x="3192416" y="5530059"/>
              <a:ext cx="684991" cy="42325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直接箭头连接符 57"/>
            <p:cNvCxnSpPr>
              <a:stCxn id="53" idx="6"/>
              <a:endCxn id="55" idx="1"/>
            </p:cNvCxnSpPr>
            <p:nvPr/>
          </p:nvCxnSpPr>
          <p:spPr bwMode="auto">
            <a:xfrm>
              <a:off x="4352193" y="4732158"/>
              <a:ext cx="639015" cy="4711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直接箭头连接符 58"/>
            <p:cNvCxnSpPr>
              <a:stCxn id="54" idx="6"/>
              <a:endCxn id="55" idx="3"/>
            </p:cNvCxnSpPr>
            <p:nvPr/>
          </p:nvCxnSpPr>
          <p:spPr bwMode="auto">
            <a:xfrm flipV="1">
              <a:off x="4352193" y="5530059"/>
              <a:ext cx="639015" cy="42325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直接箭头连接符 59"/>
            <p:cNvCxnSpPr>
              <a:stCxn id="53" idx="4"/>
              <a:endCxn id="54" idx="0"/>
            </p:cNvCxnSpPr>
            <p:nvPr/>
          </p:nvCxnSpPr>
          <p:spPr bwMode="auto">
            <a:xfrm>
              <a:off x="4114800" y="4963219"/>
              <a:ext cx="0" cy="7619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" name="文本框 60"/>
            <p:cNvSpPr txBox="1"/>
            <p:nvPr/>
          </p:nvSpPr>
          <p:spPr>
            <a:xfrm>
              <a:off x="3240778" y="4725519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3856237" y="5124793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474082" y="5494125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395405" y="5502608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552408" y="4665354"/>
              <a:ext cx="44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dirty="0">
                  <a:solidFill>
                    <a:schemeClr val="tx1"/>
                  </a:solidFill>
                </a:rPr>
                <a:t>6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6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6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68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68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248219" y="3071108"/>
            <a:ext cx="8608913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630" lvl="2" eaLnBrk="1" hangingPunct="1">
              <a:spcBef>
                <a:spcPts val="1800"/>
              </a:spcBef>
            </a:pPr>
            <a:r>
              <a:rPr lang="zh-CN" altLang="en-US" sz="2800" b="1" dirty="0">
                <a:solidFill>
                  <a:schemeClr val="accent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定义</a:t>
            </a:r>
            <a:endParaRPr lang="en-US" altLang="zh-CN" sz="2800" b="1" dirty="0">
              <a:solidFill>
                <a:schemeClr val="accent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30530" lvl="2" indent="-342900"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Ve</a:t>
            </a:r>
            <a:r>
              <a:rPr lang="en-US" altLang="zh-CN" sz="24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(j)——</a:t>
            </a:r>
            <a:r>
              <a:rPr lang="zh-CN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表示事件</a:t>
            </a:r>
            <a:r>
              <a:rPr lang="en-US" altLang="zh-CN" sz="2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Vj</a:t>
            </a:r>
            <a:r>
              <a:rPr lang="zh-CN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的最早发生时间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430530" lvl="2" indent="-342900"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Vl</a:t>
            </a:r>
            <a:r>
              <a:rPr lang="en-US" altLang="zh-CN" sz="24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(j)——</a:t>
            </a:r>
            <a:r>
              <a:rPr lang="zh-CN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表示事件</a:t>
            </a:r>
            <a:r>
              <a:rPr lang="en-US" altLang="zh-CN" sz="24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Vj</a:t>
            </a:r>
            <a:r>
              <a:rPr lang="zh-CN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的最迟发生时间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（保证项目总时间不增长的前提下）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430530" lvl="2" indent="-342900"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e(</a:t>
            </a:r>
            <a:r>
              <a:rPr lang="en-US" altLang="zh-CN" sz="2400" b="1" dirty="0" err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)——</a:t>
            </a:r>
            <a:r>
              <a:rPr lang="zh-CN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表示活动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ai</a:t>
            </a:r>
            <a:r>
              <a:rPr lang="zh-CN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的最早开始时间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430530" lvl="2" indent="-342900"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l(</a:t>
            </a:r>
            <a:r>
              <a:rPr lang="en-US" altLang="zh-CN" sz="2400" b="1" dirty="0" err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)——</a:t>
            </a:r>
            <a:r>
              <a:rPr lang="zh-CN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表示活动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ai</a:t>
            </a:r>
            <a:r>
              <a:rPr lang="zh-CN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的最迟开始时间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（保证项目总时间不增长的前提下）</a:t>
            </a:r>
          </a:p>
        </p:txBody>
      </p:sp>
      <p:grpSp>
        <p:nvGrpSpPr>
          <p:cNvPr id="39" name="Group 5"/>
          <p:cNvGrpSpPr/>
          <p:nvPr/>
        </p:nvGrpSpPr>
        <p:grpSpPr bwMode="auto">
          <a:xfrm>
            <a:off x="2214605" y="921425"/>
            <a:ext cx="4676140" cy="2187783"/>
            <a:chOff x="2346" y="2560"/>
            <a:chExt cx="2867" cy="1527"/>
          </a:xfrm>
        </p:grpSpPr>
        <p:grpSp>
          <p:nvGrpSpPr>
            <p:cNvPr id="40" name="Group 6"/>
            <p:cNvGrpSpPr/>
            <p:nvPr/>
          </p:nvGrpSpPr>
          <p:grpSpPr bwMode="auto">
            <a:xfrm>
              <a:off x="2346" y="2560"/>
              <a:ext cx="2867" cy="1527"/>
              <a:chOff x="2368" y="2793"/>
              <a:chExt cx="2867" cy="1527"/>
            </a:xfrm>
          </p:grpSpPr>
          <p:sp>
            <p:nvSpPr>
              <p:cNvPr id="52" name="Oval 7"/>
              <p:cNvSpPr>
                <a:spLocks noChangeArrowheads="1"/>
              </p:cNvSpPr>
              <p:nvPr/>
            </p:nvSpPr>
            <p:spPr bwMode="auto">
              <a:xfrm>
                <a:off x="5046" y="3156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V9</a:t>
                </a:r>
              </a:p>
            </p:txBody>
          </p:sp>
          <p:sp>
            <p:nvSpPr>
              <p:cNvPr id="53" name="Oval 8"/>
              <p:cNvSpPr>
                <a:spLocks noChangeArrowheads="1"/>
              </p:cNvSpPr>
              <p:nvPr/>
            </p:nvSpPr>
            <p:spPr bwMode="auto">
              <a:xfrm>
                <a:off x="4319" y="3518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V8</a:t>
                </a:r>
              </a:p>
            </p:txBody>
          </p:sp>
          <p:sp>
            <p:nvSpPr>
              <p:cNvPr id="54" name="Oval 9"/>
              <p:cNvSpPr>
                <a:spLocks noChangeArrowheads="1"/>
              </p:cNvSpPr>
              <p:nvPr/>
            </p:nvSpPr>
            <p:spPr bwMode="auto">
              <a:xfrm>
                <a:off x="4304" y="2793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V7</a:t>
                </a:r>
              </a:p>
            </p:txBody>
          </p:sp>
          <p:sp>
            <p:nvSpPr>
              <p:cNvPr id="55" name="Oval 10"/>
              <p:cNvSpPr>
                <a:spLocks noChangeArrowheads="1"/>
              </p:cNvSpPr>
              <p:nvPr/>
            </p:nvSpPr>
            <p:spPr bwMode="auto">
              <a:xfrm>
                <a:off x="3711" y="4098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V6</a:t>
                </a:r>
              </a:p>
            </p:txBody>
          </p:sp>
          <p:sp>
            <p:nvSpPr>
              <p:cNvPr id="56" name="Oval 11"/>
              <p:cNvSpPr>
                <a:spLocks noChangeArrowheads="1"/>
              </p:cNvSpPr>
              <p:nvPr/>
            </p:nvSpPr>
            <p:spPr bwMode="auto">
              <a:xfrm>
                <a:off x="2996" y="4098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V4</a:t>
                </a:r>
              </a:p>
            </p:txBody>
          </p:sp>
          <p:sp>
            <p:nvSpPr>
              <p:cNvPr id="57" name="Oval 12"/>
              <p:cNvSpPr>
                <a:spLocks noChangeArrowheads="1"/>
              </p:cNvSpPr>
              <p:nvPr/>
            </p:nvSpPr>
            <p:spPr bwMode="auto">
              <a:xfrm>
                <a:off x="3715" y="3247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V5</a:t>
                </a:r>
              </a:p>
            </p:txBody>
          </p:sp>
          <p:sp>
            <p:nvSpPr>
              <p:cNvPr id="58" name="Oval 13"/>
              <p:cNvSpPr>
                <a:spLocks noChangeArrowheads="1"/>
              </p:cNvSpPr>
              <p:nvPr/>
            </p:nvSpPr>
            <p:spPr bwMode="auto">
              <a:xfrm>
                <a:off x="3010" y="3565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V3</a:t>
                </a:r>
              </a:p>
            </p:txBody>
          </p:sp>
          <p:sp>
            <p:nvSpPr>
              <p:cNvPr id="59" name="Oval 14"/>
              <p:cNvSpPr>
                <a:spLocks noChangeArrowheads="1"/>
              </p:cNvSpPr>
              <p:nvPr/>
            </p:nvSpPr>
            <p:spPr bwMode="auto">
              <a:xfrm>
                <a:off x="2995" y="2816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V2</a:t>
                </a:r>
              </a:p>
            </p:txBody>
          </p:sp>
          <p:sp>
            <p:nvSpPr>
              <p:cNvPr id="60" name="Oval 15"/>
              <p:cNvSpPr>
                <a:spLocks noChangeArrowheads="1"/>
              </p:cNvSpPr>
              <p:nvPr/>
            </p:nvSpPr>
            <p:spPr bwMode="auto">
              <a:xfrm>
                <a:off x="2368" y="3235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2000" b="0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61" name="Line 16"/>
              <p:cNvSpPr>
                <a:spLocks noChangeShapeType="1"/>
              </p:cNvSpPr>
              <p:nvPr/>
            </p:nvSpPr>
            <p:spPr bwMode="auto">
              <a:xfrm flipV="1">
                <a:off x="2534" y="2989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Line 17"/>
              <p:cNvSpPr>
                <a:spLocks noChangeShapeType="1"/>
              </p:cNvSpPr>
              <p:nvPr/>
            </p:nvSpPr>
            <p:spPr bwMode="auto">
              <a:xfrm>
                <a:off x="2545" y="3377"/>
                <a:ext cx="4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Line 18"/>
              <p:cNvSpPr>
                <a:spLocks noChangeShapeType="1"/>
              </p:cNvSpPr>
              <p:nvPr/>
            </p:nvSpPr>
            <p:spPr bwMode="auto">
              <a:xfrm>
                <a:off x="2489" y="3444"/>
                <a:ext cx="534" cy="7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Line 19"/>
              <p:cNvSpPr>
                <a:spLocks noChangeShapeType="1"/>
              </p:cNvSpPr>
              <p:nvPr/>
            </p:nvSpPr>
            <p:spPr bwMode="auto">
              <a:xfrm>
                <a:off x="3189" y="2955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Line 20"/>
              <p:cNvSpPr>
                <a:spLocks noChangeShapeType="1"/>
              </p:cNvSpPr>
              <p:nvPr/>
            </p:nvSpPr>
            <p:spPr bwMode="auto">
              <a:xfrm flipV="1">
                <a:off x="3212" y="3389"/>
                <a:ext cx="5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Line 21"/>
              <p:cNvSpPr>
                <a:spLocks noChangeShapeType="1"/>
              </p:cNvSpPr>
              <p:nvPr/>
            </p:nvSpPr>
            <p:spPr bwMode="auto">
              <a:xfrm>
                <a:off x="3178" y="4166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Line 22"/>
              <p:cNvSpPr>
                <a:spLocks noChangeShapeType="1"/>
              </p:cNvSpPr>
              <p:nvPr/>
            </p:nvSpPr>
            <p:spPr bwMode="auto">
              <a:xfrm flipV="1">
                <a:off x="3889" y="2955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Line 23"/>
              <p:cNvSpPr>
                <a:spLocks noChangeShapeType="1"/>
              </p:cNvSpPr>
              <p:nvPr/>
            </p:nvSpPr>
            <p:spPr bwMode="auto">
              <a:xfrm>
                <a:off x="3889" y="3400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Line 24"/>
              <p:cNvSpPr>
                <a:spLocks noChangeShapeType="1"/>
              </p:cNvSpPr>
              <p:nvPr/>
            </p:nvSpPr>
            <p:spPr bwMode="auto">
              <a:xfrm>
                <a:off x="4489" y="2900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Line 25"/>
              <p:cNvSpPr>
                <a:spLocks noChangeShapeType="1"/>
              </p:cNvSpPr>
              <p:nvPr/>
            </p:nvSpPr>
            <p:spPr bwMode="auto">
              <a:xfrm flipV="1">
                <a:off x="4512" y="3333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Line 26"/>
              <p:cNvSpPr>
                <a:spLocks noChangeShapeType="1"/>
              </p:cNvSpPr>
              <p:nvPr/>
            </p:nvSpPr>
            <p:spPr bwMode="auto">
              <a:xfrm flipV="1">
                <a:off x="3856" y="3733"/>
                <a:ext cx="511" cy="3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" name="Text Box 27"/>
            <p:cNvSpPr txBox="1">
              <a:spLocks noChangeArrowheads="1"/>
            </p:cNvSpPr>
            <p:nvPr/>
          </p:nvSpPr>
          <p:spPr bwMode="auto">
            <a:xfrm rot="19663469">
              <a:off x="2522" y="2715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=6</a:t>
              </a:r>
            </a:p>
          </p:txBody>
        </p:sp>
        <p:sp>
          <p:nvSpPr>
            <p:cNvPr id="42" name="Text Box 28"/>
            <p:cNvSpPr txBox="1">
              <a:spLocks noChangeArrowheads="1"/>
            </p:cNvSpPr>
            <p:nvPr/>
          </p:nvSpPr>
          <p:spPr bwMode="auto">
            <a:xfrm rot="1789981">
              <a:off x="2576" y="3060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0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000" baseline="-250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0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43" name="Text Box 29"/>
            <p:cNvSpPr txBox="1">
              <a:spLocks noChangeArrowheads="1"/>
            </p:cNvSpPr>
            <p:nvPr/>
          </p:nvSpPr>
          <p:spPr bwMode="auto">
            <a:xfrm rot="3002352">
              <a:off x="2429" y="3451"/>
              <a:ext cx="480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=5</a:t>
              </a:r>
            </a:p>
          </p:txBody>
        </p:sp>
        <p:sp>
          <p:nvSpPr>
            <p:cNvPr id="44" name="Text Box 30"/>
            <p:cNvSpPr txBox="1">
              <a:spLocks noChangeArrowheads="1"/>
            </p:cNvSpPr>
            <p:nvPr/>
          </p:nvSpPr>
          <p:spPr bwMode="auto">
            <a:xfrm rot="2110140">
              <a:off x="3265" y="2693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=1</a:t>
              </a:r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 rot="19662525">
              <a:off x="3133" y="3105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=1</a:t>
              </a:r>
            </a:p>
          </p:txBody>
        </p:sp>
        <p:sp>
          <p:nvSpPr>
            <p:cNvPr id="46" name="Text Box 32"/>
            <p:cNvSpPr txBox="1">
              <a:spLocks noChangeArrowheads="1"/>
            </p:cNvSpPr>
            <p:nvPr/>
          </p:nvSpPr>
          <p:spPr bwMode="auto">
            <a:xfrm>
              <a:off x="3236" y="3741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=2</a:t>
              </a:r>
            </a:p>
          </p:txBody>
        </p:sp>
        <p:sp>
          <p:nvSpPr>
            <p:cNvPr id="47" name="Text Box 33"/>
            <p:cNvSpPr txBox="1">
              <a:spLocks noChangeArrowheads="1"/>
            </p:cNvSpPr>
            <p:nvPr/>
          </p:nvSpPr>
          <p:spPr bwMode="auto">
            <a:xfrm rot="19215502">
              <a:off x="3798" y="2716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=9</a:t>
              </a:r>
            </a:p>
          </p:txBody>
        </p:sp>
        <p:sp>
          <p:nvSpPr>
            <p:cNvPr id="48" name="Text Box 34"/>
            <p:cNvSpPr txBox="1">
              <a:spLocks noChangeArrowheads="1"/>
            </p:cNvSpPr>
            <p:nvPr/>
          </p:nvSpPr>
          <p:spPr bwMode="auto">
            <a:xfrm rot="1348562">
              <a:off x="3922" y="3060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=7</a:t>
              </a:r>
            </a:p>
          </p:txBody>
        </p:sp>
        <p:sp>
          <p:nvSpPr>
            <p:cNvPr id="49" name="Text Box 35"/>
            <p:cNvSpPr txBox="1">
              <a:spLocks noChangeArrowheads="1"/>
            </p:cNvSpPr>
            <p:nvPr/>
          </p:nvSpPr>
          <p:spPr bwMode="auto">
            <a:xfrm rot="19326552">
              <a:off x="3821" y="3516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9</a:t>
              </a:r>
              <a:r>
                <a:rPr kumimoji="1" lang="en-US" altLang="zh-CN" sz="2000" b="0" i="0" u="none" strike="noStrike" kern="1200" cap="none" spc="0" normalizeH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50" name="Text Box 36"/>
            <p:cNvSpPr txBox="1">
              <a:spLocks noChangeArrowheads="1"/>
            </p:cNvSpPr>
            <p:nvPr/>
          </p:nvSpPr>
          <p:spPr bwMode="auto">
            <a:xfrm rot="1332095">
              <a:off x="4540" y="2593"/>
              <a:ext cx="467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=2</a:t>
              </a:r>
            </a:p>
          </p:txBody>
        </p:sp>
        <p:sp>
          <p:nvSpPr>
            <p:cNvPr id="51" name="Text Box 37"/>
            <p:cNvSpPr txBox="1">
              <a:spLocks noChangeArrowheads="1"/>
            </p:cNvSpPr>
            <p:nvPr/>
          </p:nvSpPr>
          <p:spPr bwMode="auto">
            <a:xfrm rot="20106523">
              <a:off x="4581" y="3183"/>
              <a:ext cx="46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11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=4</a:t>
              </a:r>
            </a:p>
          </p:txBody>
        </p:sp>
      </p:grpSp>
      <p:sp>
        <p:nvSpPr>
          <p:cNvPr id="3" name="标题 2">
            <a:extLst>
              <a:ext uri="{FF2B5EF4-FFF2-40B4-BE49-F238E27FC236}">
                <a16:creationId xmlns:a16="http://schemas.microsoft.com/office/drawing/2014/main" id="{332B901C-CBDF-454C-8004-42DB2849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如何找出关键活动</a:t>
            </a:r>
            <a:r>
              <a:rPr lang="en-US" altLang="zh-CN" dirty="0">
                <a:latin typeface="黑体" panose="02010609060101010101" pitchFamily="49" charset="-122"/>
                <a:cs typeface="黑体" panose="02010609060101010101" pitchFamily="49" charset="-122"/>
              </a:rPr>
              <a:t>&amp;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算项目最早结束时间？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50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/>
              <p:cNvSpPr txBox="1"/>
              <p:nvPr/>
            </p:nvSpPr>
            <p:spPr>
              <a:xfrm>
                <a:off x="126763" y="3224733"/>
                <a:ext cx="8674442" cy="35086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7630" lvl="2" eaLnBrk="1" hangingPunct="1">
                  <a:spcBef>
                    <a:spcPts val="1800"/>
                  </a:spcBef>
                </a:pPr>
                <a:r>
                  <a:rPr lang="zh-CN" altLang="en-US" sz="2400" b="1" dirty="0">
                    <a:solidFill>
                      <a:srgbClr val="00B0F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定理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  </a:t>
                </a: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1. Ve(n) 即为项目最早结束时间  </a:t>
                </a:r>
                <a:r>
                  <a:rPr lang="en-US" altLang="zh-CN" sz="2400" dirty="0" err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(trivial)</a:t>
                </a:r>
                <a:br>
                  <a:rPr lang="en-US" altLang="zh-CN" sz="2400" dirty="0" err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</a:b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 2. </a:t>
                </a:r>
                <a:r>
                  <a:rPr lang="en-US" altLang="zh-CN" sz="2400" b="1" dirty="0" err="1">
                    <a:solidFill>
                      <a:schemeClr val="accent6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一个活动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smtClean="0">
                            <a:solidFill>
                              <a:schemeClr val="accent6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solidFill>
                              <a:schemeClr val="accent6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黑体" panose="02010609060101010101" pitchFamily="49" charset="-122"/>
                          </a:rPr>
                          <m:t>𝒂</m:t>
                        </m:r>
                      </m:e>
                      <m:sub>
                        <m:r>
                          <a:rPr lang="en-US" altLang="zh-CN" sz="2400" b="1" i="1" dirty="0" smtClean="0">
                            <a:solidFill>
                              <a:schemeClr val="accent6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黑体" panose="02010609060101010101" pitchFamily="49" charset="-122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altLang="zh-CN" sz="2400" b="1" dirty="0" err="1">
                    <a:solidFill>
                      <a:schemeClr val="accent6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为关键项目</a:t>
                </a:r>
                <a:r>
                  <a:rPr lang="en-US" altLang="zh-CN" sz="2400" b="1" dirty="0" err="1">
                    <a:solidFill>
                      <a:schemeClr val="accent6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  <a:sym typeface="Wingdings" panose="05000000000000000000" pitchFamily="2" charset="2"/>
                  </a:rPr>
                  <a:t> </a:t>
                </a:r>
                <a:r>
                  <a:rPr lang="en-US" altLang="zh-CN" sz="2400" b="1" dirty="0" err="1">
                    <a:solidFill>
                      <a:schemeClr val="accent6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e(i)=l(i)</a:t>
                </a:r>
                <a:endParaRPr lang="en-US" altLang="zh-CN" sz="2000" b="1" dirty="0">
                  <a:solidFill>
                    <a:schemeClr val="accent6">
                      <a:lumMod val="75000"/>
                      <a:lumOff val="25000"/>
                    </a:schemeClr>
                  </a:solidFill>
                </a:endParaRPr>
              </a:p>
              <a:p>
                <a:pPr marL="87630" lvl="2" eaLnBrk="1" hangingPunct="1">
                  <a:spcBef>
                    <a:spcPts val="1800"/>
                  </a:spcBef>
                </a:pPr>
                <a:r>
                  <a:rPr lang="zh-CN" altLang="en-US" sz="2400" b="1" dirty="0">
                    <a:solidFill>
                      <a:srgbClr val="00B0F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证明：</a:t>
                </a: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假如</a:t>
                </a:r>
                <a:r>
                  <a:rPr lang="en-US" altLang="zh-CN" sz="2400" b="1" dirty="0" err="1">
                    <a:solidFill>
                      <a:schemeClr val="accent6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e(i)=l(i)=t</a:t>
                </a: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。</a:t>
                </a:r>
                <a:b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</a:b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  那么活动i比t更晚一点点开始就将拖累整个项目。</a:t>
                </a:r>
                <a:b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</a:b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  也就是说</a:t>
                </a:r>
                <a:r>
                  <a:rPr lang="en-US" altLang="zh-CN" sz="2400" b="1" dirty="0" err="1">
                    <a:solidFill>
                      <a:schemeClr val="accent6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ai</a:t>
                </a: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增大一点儿将拖延项目。故i是关键活动。</a:t>
                </a:r>
              </a:p>
              <a:p>
                <a:pPr marL="87630" lvl="2" eaLnBrk="1" hangingPunct="1">
                  <a:spcBef>
                    <a:spcPts val="1800"/>
                  </a:spcBef>
                </a:pP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  假如</a:t>
                </a:r>
                <a:r>
                  <a:rPr lang="en-US" altLang="zh-CN" sz="2400" b="1" dirty="0" err="1">
                    <a:solidFill>
                      <a:schemeClr val="accent6">
                        <a:lumMod val="75000"/>
                        <a:lumOff val="2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e(i)&lt;l(i)。</a:t>
                </a:r>
                <a:b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</a:b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  </a:t>
                </a:r>
                <a:r>
                  <a:rPr lang="en-US" altLang="zh-CN" sz="2400" b="1" dirty="0" err="1">
                    <a:solidFill>
                      <a:schemeClr val="accent4">
                        <a:lumMod val="7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那么活动i比e(i)</a:t>
                </a: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稍微一点点开始不会拖累整个项目。</a:t>
                </a:r>
                <a:b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</a:b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  也就是说</a:t>
                </a:r>
                <a:r>
                  <a:rPr lang="en-US" altLang="zh-CN" sz="2400" b="1" dirty="0" err="1">
                    <a:solidFill>
                      <a:schemeClr val="accent4">
                        <a:lumMod val="7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ai</a:t>
                </a: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增大一点儿不会拖延项目。故i不是关键活动。</a:t>
                </a:r>
              </a:p>
            </p:txBody>
          </p:sp>
        </mc:Choice>
        <mc:Fallback xmlns="">
          <p:sp>
            <p:nvSpPr>
              <p:cNvPr id="38" name="文本框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63" y="3224733"/>
                <a:ext cx="8674442" cy="3508653"/>
              </a:xfrm>
              <a:prstGeom prst="rect">
                <a:avLst/>
              </a:prstGeom>
              <a:blipFill>
                <a:blip r:embed="rId2"/>
                <a:stretch>
                  <a:fillRect l="-146" t="-1799" r="-4240" b="-28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5"/>
          <p:cNvGrpSpPr/>
          <p:nvPr/>
        </p:nvGrpSpPr>
        <p:grpSpPr bwMode="auto">
          <a:xfrm>
            <a:off x="2112866" y="859291"/>
            <a:ext cx="4676140" cy="2187783"/>
            <a:chOff x="2346" y="2560"/>
            <a:chExt cx="2867" cy="1527"/>
          </a:xfrm>
        </p:grpSpPr>
        <p:grpSp>
          <p:nvGrpSpPr>
            <p:cNvPr id="40" name="Group 6"/>
            <p:cNvGrpSpPr/>
            <p:nvPr/>
          </p:nvGrpSpPr>
          <p:grpSpPr bwMode="auto">
            <a:xfrm>
              <a:off x="2346" y="2560"/>
              <a:ext cx="2867" cy="1527"/>
              <a:chOff x="2368" y="2793"/>
              <a:chExt cx="2867" cy="1527"/>
            </a:xfrm>
          </p:grpSpPr>
          <p:sp>
            <p:nvSpPr>
              <p:cNvPr id="52" name="Oval 7"/>
              <p:cNvSpPr>
                <a:spLocks noChangeArrowheads="1"/>
              </p:cNvSpPr>
              <p:nvPr/>
            </p:nvSpPr>
            <p:spPr bwMode="auto">
              <a:xfrm>
                <a:off x="5046" y="3156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V9</a:t>
                </a:r>
              </a:p>
            </p:txBody>
          </p:sp>
          <p:sp>
            <p:nvSpPr>
              <p:cNvPr id="53" name="Oval 8"/>
              <p:cNvSpPr>
                <a:spLocks noChangeArrowheads="1"/>
              </p:cNvSpPr>
              <p:nvPr/>
            </p:nvSpPr>
            <p:spPr bwMode="auto">
              <a:xfrm>
                <a:off x="4319" y="3518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V8</a:t>
                </a:r>
              </a:p>
            </p:txBody>
          </p:sp>
          <p:sp>
            <p:nvSpPr>
              <p:cNvPr id="54" name="Oval 9"/>
              <p:cNvSpPr>
                <a:spLocks noChangeArrowheads="1"/>
              </p:cNvSpPr>
              <p:nvPr/>
            </p:nvSpPr>
            <p:spPr bwMode="auto">
              <a:xfrm>
                <a:off x="4304" y="2793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V7</a:t>
                </a:r>
              </a:p>
            </p:txBody>
          </p:sp>
          <p:sp>
            <p:nvSpPr>
              <p:cNvPr id="55" name="Oval 10"/>
              <p:cNvSpPr>
                <a:spLocks noChangeArrowheads="1"/>
              </p:cNvSpPr>
              <p:nvPr/>
            </p:nvSpPr>
            <p:spPr bwMode="auto">
              <a:xfrm>
                <a:off x="3711" y="4098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V6</a:t>
                </a:r>
              </a:p>
            </p:txBody>
          </p:sp>
          <p:sp>
            <p:nvSpPr>
              <p:cNvPr id="56" name="Oval 11"/>
              <p:cNvSpPr>
                <a:spLocks noChangeArrowheads="1"/>
              </p:cNvSpPr>
              <p:nvPr/>
            </p:nvSpPr>
            <p:spPr bwMode="auto">
              <a:xfrm>
                <a:off x="2996" y="4098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V4</a:t>
                </a:r>
              </a:p>
            </p:txBody>
          </p:sp>
          <p:sp>
            <p:nvSpPr>
              <p:cNvPr id="57" name="Oval 12"/>
              <p:cNvSpPr>
                <a:spLocks noChangeArrowheads="1"/>
              </p:cNvSpPr>
              <p:nvPr/>
            </p:nvSpPr>
            <p:spPr bwMode="auto">
              <a:xfrm>
                <a:off x="3715" y="3247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V5</a:t>
                </a:r>
              </a:p>
            </p:txBody>
          </p:sp>
          <p:sp>
            <p:nvSpPr>
              <p:cNvPr id="58" name="Oval 13"/>
              <p:cNvSpPr>
                <a:spLocks noChangeArrowheads="1"/>
              </p:cNvSpPr>
              <p:nvPr/>
            </p:nvSpPr>
            <p:spPr bwMode="auto">
              <a:xfrm>
                <a:off x="3010" y="3565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V3</a:t>
                </a:r>
              </a:p>
            </p:txBody>
          </p:sp>
          <p:sp>
            <p:nvSpPr>
              <p:cNvPr id="59" name="Oval 14"/>
              <p:cNvSpPr>
                <a:spLocks noChangeArrowheads="1"/>
              </p:cNvSpPr>
              <p:nvPr/>
            </p:nvSpPr>
            <p:spPr bwMode="auto">
              <a:xfrm>
                <a:off x="2995" y="2816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V2</a:t>
                </a:r>
              </a:p>
            </p:txBody>
          </p:sp>
          <p:sp>
            <p:nvSpPr>
              <p:cNvPr id="60" name="Oval 15"/>
              <p:cNvSpPr>
                <a:spLocks noChangeArrowheads="1"/>
              </p:cNvSpPr>
              <p:nvPr/>
            </p:nvSpPr>
            <p:spPr bwMode="auto">
              <a:xfrm>
                <a:off x="2368" y="3235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2000" b="0" i="0" u="none" strike="noStrike" kern="120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61" name="Line 16"/>
              <p:cNvSpPr>
                <a:spLocks noChangeShapeType="1"/>
              </p:cNvSpPr>
              <p:nvPr/>
            </p:nvSpPr>
            <p:spPr bwMode="auto">
              <a:xfrm flipV="1">
                <a:off x="2534" y="2989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Line 17"/>
              <p:cNvSpPr>
                <a:spLocks noChangeShapeType="1"/>
              </p:cNvSpPr>
              <p:nvPr/>
            </p:nvSpPr>
            <p:spPr bwMode="auto">
              <a:xfrm>
                <a:off x="2545" y="3377"/>
                <a:ext cx="4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Line 18"/>
              <p:cNvSpPr>
                <a:spLocks noChangeShapeType="1"/>
              </p:cNvSpPr>
              <p:nvPr/>
            </p:nvSpPr>
            <p:spPr bwMode="auto">
              <a:xfrm>
                <a:off x="2489" y="3444"/>
                <a:ext cx="534" cy="7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Line 19"/>
              <p:cNvSpPr>
                <a:spLocks noChangeShapeType="1"/>
              </p:cNvSpPr>
              <p:nvPr/>
            </p:nvSpPr>
            <p:spPr bwMode="auto">
              <a:xfrm>
                <a:off x="3189" y="2955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Line 20"/>
              <p:cNvSpPr>
                <a:spLocks noChangeShapeType="1"/>
              </p:cNvSpPr>
              <p:nvPr/>
            </p:nvSpPr>
            <p:spPr bwMode="auto">
              <a:xfrm flipV="1">
                <a:off x="3212" y="3389"/>
                <a:ext cx="5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Line 21"/>
              <p:cNvSpPr>
                <a:spLocks noChangeShapeType="1"/>
              </p:cNvSpPr>
              <p:nvPr/>
            </p:nvSpPr>
            <p:spPr bwMode="auto">
              <a:xfrm>
                <a:off x="3178" y="4166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Line 22"/>
              <p:cNvSpPr>
                <a:spLocks noChangeShapeType="1"/>
              </p:cNvSpPr>
              <p:nvPr/>
            </p:nvSpPr>
            <p:spPr bwMode="auto">
              <a:xfrm flipV="1">
                <a:off x="3889" y="2955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Line 23"/>
              <p:cNvSpPr>
                <a:spLocks noChangeShapeType="1"/>
              </p:cNvSpPr>
              <p:nvPr/>
            </p:nvSpPr>
            <p:spPr bwMode="auto">
              <a:xfrm>
                <a:off x="3889" y="3400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Line 24"/>
              <p:cNvSpPr>
                <a:spLocks noChangeShapeType="1"/>
              </p:cNvSpPr>
              <p:nvPr/>
            </p:nvSpPr>
            <p:spPr bwMode="auto">
              <a:xfrm>
                <a:off x="4489" y="2900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Line 25"/>
              <p:cNvSpPr>
                <a:spLocks noChangeShapeType="1"/>
              </p:cNvSpPr>
              <p:nvPr/>
            </p:nvSpPr>
            <p:spPr bwMode="auto">
              <a:xfrm flipV="1">
                <a:off x="4512" y="3333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Line 26"/>
              <p:cNvSpPr>
                <a:spLocks noChangeShapeType="1"/>
              </p:cNvSpPr>
              <p:nvPr/>
            </p:nvSpPr>
            <p:spPr bwMode="auto">
              <a:xfrm flipV="1">
                <a:off x="3856" y="3733"/>
                <a:ext cx="511" cy="3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" name="Text Box 27"/>
            <p:cNvSpPr txBox="1">
              <a:spLocks noChangeArrowheads="1"/>
            </p:cNvSpPr>
            <p:nvPr/>
          </p:nvSpPr>
          <p:spPr bwMode="auto">
            <a:xfrm rot="19663469">
              <a:off x="2522" y="2715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=6</a:t>
              </a:r>
            </a:p>
          </p:txBody>
        </p:sp>
        <p:sp>
          <p:nvSpPr>
            <p:cNvPr id="42" name="Text Box 28"/>
            <p:cNvSpPr txBox="1">
              <a:spLocks noChangeArrowheads="1"/>
            </p:cNvSpPr>
            <p:nvPr/>
          </p:nvSpPr>
          <p:spPr bwMode="auto">
            <a:xfrm rot="1789981">
              <a:off x="2576" y="3060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0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000" baseline="-250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0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43" name="Text Box 29"/>
            <p:cNvSpPr txBox="1">
              <a:spLocks noChangeArrowheads="1"/>
            </p:cNvSpPr>
            <p:nvPr/>
          </p:nvSpPr>
          <p:spPr bwMode="auto">
            <a:xfrm rot="3002352">
              <a:off x="2429" y="3451"/>
              <a:ext cx="480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=5</a:t>
              </a:r>
            </a:p>
          </p:txBody>
        </p:sp>
        <p:sp>
          <p:nvSpPr>
            <p:cNvPr id="44" name="Text Box 30"/>
            <p:cNvSpPr txBox="1">
              <a:spLocks noChangeArrowheads="1"/>
            </p:cNvSpPr>
            <p:nvPr/>
          </p:nvSpPr>
          <p:spPr bwMode="auto">
            <a:xfrm rot="2110140">
              <a:off x="3265" y="2693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=1</a:t>
              </a:r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 rot="19662525">
              <a:off x="3133" y="3105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=1</a:t>
              </a:r>
            </a:p>
          </p:txBody>
        </p:sp>
        <p:sp>
          <p:nvSpPr>
            <p:cNvPr id="46" name="Text Box 32"/>
            <p:cNvSpPr txBox="1">
              <a:spLocks noChangeArrowheads="1"/>
            </p:cNvSpPr>
            <p:nvPr/>
          </p:nvSpPr>
          <p:spPr bwMode="auto">
            <a:xfrm>
              <a:off x="3236" y="3741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=2</a:t>
              </a:r>
            </a:p>
          </p:txBody>
        </p:sp>
        <p:sp>
          <p:nvSpPr>
            <p:cNvPr id="47" name="Text Box 33"/>
            <p:cNvSpPr txBox="1">
              <a:spLocks noChangeArrowheads="1"/>
            </p:cNvSpPr>
            <p:nvPr/>
          </p:nvSpPr>
          <p:spPr bwMode="auto">
            <a:xfrm rot="19215502">
              <a:off x="3798" y="2716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=9</a:t>
              </a:r>
            </a:p>
          </p:txBody>
        </p:sp>
        <p:sp>
          <p:nvSpPr>
            <p:cNvPr id="48" name="Text Box 34"/>
            <p:cNvSpPr txBox="1">
              <a:spLocks noChangeArrowheads="1"/>
            </p:cNvSpPr>
            <p:nvPr/>
          </p:nvSpPr>
          <p:spPr bwMode="auto">
            <a:xfrm rot="1348562">
              <a:off x="3922" y="3060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=7</a:t>
              </a:r>
            </a:p>
          </p:txBody>
        </p:sp>
        <p:sp>
          <p:nvSpPr>
            <p:cNvPr id="49" name="Text Box 35"/>
            <p:cNvSpPr txBox="1">
              <a:spLocks noChangeArrowheads="1"/>
            </p:cNvSpPr>
            <p:nvPr/>
          </p:nvSpPr>
          <p:spPr bwMode="auto">
            <a:xfrm rot="19326552">
              <a:off x="3821" y="3516"/>
              <a:ext cx="41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9</a:t>
              </a:r>
              <a:r>
                <a:rPr kumimoji="1" lang="en-US" altLang="zh-CN" sz="2000" b="0" i="0" u="none" strike="noStrike" kern="1200" cap="none" spc="0" normalizeH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50" name="Text Box 36"/>
            <p:cNvSpPr txBox="1">
              <a:spLocks noChangeArrowheads="1"/>
            </p:cNvSpPr>
            <p:nvPr/>
          </p:nvSpPr>
          <p:spPr bwMode="auto">
            <a:xfrm rot="1332095">
              <a:off x="4540" y="2593"/>
              <a:ext cx="467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=2</a:t>
              </a:r>
            </a:p>
          </p:txBody>
        </p:sp>
        <p:sp>
          <p:nvSpPr>
            <p:cNvPr id="51" name="Text Box 37"/>
            <p:cNvSpPr txBox="1">
              <a:spLocks noChangeArrowheads="1"/>
            </p:cNvSpPr>
            <p:nvPr/>
          </p:nvSpPr>
          <p:spPr bwMode="auto">
            <a:xfrm rot="20106523">
              <a:off x="4581" y="3183"/>
              <a:ext cx="463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r>
                <a:rPr kumimoji="1" lang="en-US" altLang="zh-CN" sz="2000" b="0" i="0" u="none" strike="noStrike" kern="1200" cap="none" spc="0" normalizeH="0" baseline="-2500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11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=4</a:t>
              </a:r>
            </a:p>
          </p:txBody>
        </p:sp>
      </p:grpSp>
      <p:sp>
        <p:nvSpPr>
          <p:cNvPr id="2" name="标题 1"/>
          <p:cNvSpPr>
            <a:spLocks noGrp="1"/>
          </p:cNvSpPr>
          <p:nvPr/>
        </p:nvSpPr>
        <p:spPr>
          <a:xfrm>
            <a:off x="685800" y="239048"/>
            <a:ext cx="7772400" cy="8255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1"/>
                </a:solidFill>
                <a:effectLst/>
                <a:latin typeface="Verdana" panose="020B0604030504040204" pitchFamily="34" charset="0"/>
                <a:ea typeface="幼圆" panose="02010509060101010101" pitchFamily="49" charset="-122"/>
                <a:cs typeface="+mj-cs"/>
              </a:defRPr>
            </a:lvl1pPr>
          </a:lstStyle>
          <a:p>
            <a:endParaRPr lang="en-US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0BD9FCA-50BE-DB48-A257-6A576ED56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如何找出关键活动</a:t>
            </a:r>
            <a:r>
              <a:rPr lang="en-US" altLang="zh-CN" dirty="0">
                <a:latin typeface="黑体" panose="02010609060101010101" pitchFamily="49" charset="-122"/>
                <a:cs typeface="黑体" panose="02010609060101010101" pitchFamily="49" charset="-122"/>
              </a:rPr>
              <a:t>&amp;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算项目最早结束时间？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51</a:t>
            </a:fld>
            <a:endParaRPr lang="zh-CN" alt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719474" y="5152600"/>
            <a:ext cx="314701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e(i)=Ve(j)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zh-CN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l(i)=Vl(k)-dut(&lt;j,k&gt;)</a:t>
            </a:r>
          </a:p>
        </p:txBody>
      </p:sp>
      <p:grpSp>
        <p:nvGrpSpPr>
          <p:cNvPr id="77828" name="Group 4"/>
          <p:cNvGrpSpPr/>
          <p:nvPr/>
        </p:nvGrpSpPr>
        <p:grpSpPr bwMode="auto">
          <a:xfrm>
            <a:off x="5628098" y="4777950"/>
            <a:ext cx="2074863" cy="749300"/>
            <a:chOff x="2398" y="3028"/>
            <a:chExt cx="1307" cy="472"/>
          </a:xfrm>
        </p:grpSpPr>
        <p:grpSp>
          <p:nvGrpSpPr>
            <p:cNvPr id="162829" name="Group 5"/>
            <p:cNvGrpSpPr/>
            <p:nvPr/>
          </p:nvGrpSpPr>
          <p:grpSpPr bwMode="auto">
            <a:xfrm>
              <a:off x="2434" y="3218"/>
              <a:ext cx="1176" cy="60"/>
              <a:chOff x="2434" y="3218"/>
              <a:chExt cx="1176" cy="60"/>
            </a:xfrm>
          </p:grpSpPr>
          <p:sp>
            <p:nvSpPr>
              <p:cNvPr id="162833" name="Line 6"/>
              <p:cNvSpPr>
                <a:spLocks noChangeShapeType="1"/>
              </p:cNvSpPr>
              <p:nvPr/>
            </p:nvSpPr>
            <p:spPr bwMode="auto">
              <a:xfrm>
                <a:off x="2434" y="3244"/>
                <a:ext cx="1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2834" name="Oval 7"/>
              <p:cNvSpPr>
                <a:spLocks noChangeArrowheads="1"/>
              </p:cNvSpPr>
              <p:nvPr/>
            </p:nvSpPr>
            <p:spPr bwMode="auto">
              <a:xfrm>
                <a:off x="2434" y="3222"/>
                <a:ext cx="58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2835" name="Oval 8"/>
              <p:cNvSpPr>
                <a:spLocks noChangeArrowheads="1"/>
              </p:cNvSpPr>
              <p:nvPr/>
            </p:nvSpPr>
            <p:spPr bwMode="auto">
              <a:xfrm>
                <a:off x="3552" y="3218"/>
                <a:ext cx="58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2830" name="Text Box 9"/>
            <p:cNvSpPr txBox="1">
              <a:spLocks noChangeArrowheads="1"/>
            </p:cNvSpPr>
            <p:nvPr/>
          </p:nvSpPr>
          <p:spPr bwMode="auto">
            <a:xfrm>
              <a:off x="2398" y="3239"/>
              <a:ext cx="16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162831" name="Text Box 10"/>
            <p:cNvSpPr txBox="1">
              <a:spLocks noChangeArrowheads="1"/>
            </p:cNvSpPr>
            <p:nvPr/>
          </p:nvSpPr>
          <p:spPr bwMode="auto">
            <a:xfrm>
              <a:off x="3509" y="325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k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83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886" y="3028"/>
                  <a:ext cx="299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SimHei" panose="0201060906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SimHei" panose="02010609060101010101" pitchFamily="49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kumimoji="1" lang="en-US" altLang="zh-CN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SimHei" panose="02010609060101010101" pitchFamily="49" charset="-122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2832" name="Text 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86" y="3028"/>
                  <a:ext cx="299" cy="252"/>
                </a:xfrm>
                <a:prstGeom prst="rect">
                  <a:avLst/>
                </a:prstGeom>
                <a:blipFill>
                  <a:blip r:embed="rId3"/>
                  <a:stretch>
                    <a:fillRect b="-3125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7836" name="Rectangle 12"/>
          <p:cNvSpPr>
            <a:spLocks noChangeArrowheads="1"/>
          </p:cNvSpPr>
          <p:nvPr/>
        </p:nvSpPr>
        <p:spPr bwMode="auto">
          <a:xfrm>
            <a:off x="-411302" y="836612"/>
            <a:ext cx="8501062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1" lang="zh-CN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如何求</a:t>
            </a:r>
            <a:r>
              <a:rPr kumimoji="1" lang="en-US" altLang="zh-CN" sz="28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Ve</a:t>
            </a:r>
            <a:r>
              <a:rPr kumimoji="1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(j)</a:t>
            </a:r>
            <a:r>
              <a:rPr kumimoji="1" lang="zh-CN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kumimoji="1" lang="en-US" altLang="zh-CN" sz="28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Vl(j)</a:t>
            </a:r>
            <a:r>
              <a:rPr kumimoji="1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grpSp>
        <p:nvGrpSpPr>
          <p:cNvPr id="77837" name="Group 13"/>
          <p:cNvGrpSpPr/>
          <p:nvPr/>
        </p:nvGrpSpPr>
        <p:grpSpPr bwMode="auto">
          <a:xfrm>
            <a:off x="701839" y="1508827"/>
            <a:ext cx="6479931" cy="1228725"/>
            <a:chOff x="897" y="1928"/>
            <a:chExt cx="3787" cy="774"/>
          </a:xfrm>
        </p:grpSpPr>
        <p:sp>
          <p:nvSpPr>
            <p:cNvPr id="162827" name="Text Box 14"/>
            <p:cNvSpPr txBox="1">
              <a:spLocks noChangeArrowheads="1"/>
            </p:cNvSpPr>
            <p:nvPr/>
          </p:nvSpPr>
          <p:spPr bwMode="auto">
            <a:xfrm>
              <a:off x="897" y="1928"/>
              <a:ext cx="217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(1)</a:t>
              </a:r>
              <a:r>
                <a:rPr kumimoji="1" lang="zh-CN" altLang="zh-CN" sz="24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从</a:t>
              </a:r>
              <a:r>
                <a:rPr kumimoji="1" lang="en-US" altLang="zh-CN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Ve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(1)=0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开始向前递推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828" name="Object 15"/>
                <p:cNvSpPr txBox="1"/>
                <p:nvPr/>
              </p:nvSpPr>
              <p:spPr bwMode="auto">
                <a:xfrm>
                  <a:off x="1009" y="2175"/>
                  <a:ext cx="3675" cy="5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zh-Hans-HK" altLang="en-US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𝑽𝒆</m:t>
                        </m:r>
                        <m:r>
                          <a:rPr lang="zh-Hans-HK" altLang="en-US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Hans-HK" altLang="en-US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zh-Hans-HK" altLang="en-US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limLow>
                          <m:limLowPr>
                            <m:ctrlPr>
                              <a:rPr lang="zh-Hans-HK" altLang="en-US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zh-Hans-HK" altLang="en-US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𝑴𝒂𝒙</m:t>
                            </m:r>
                          </m:e>
                          <m:lim>
                            <m:r>
                              <a:rPr lang="zh-Hans-HK" altLang="en-US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lim>
                        </m:limLow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𝑽𝒆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)+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𝒅𝒖𝒕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(&lt;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&gt;)},&lt;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&gt;∈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zh-Hans-HK" altLang="en-US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oMath>
                      <m:oMath xmlns:m="http://schemas.openxmlformats.org/officeDocument/2006/math">
                        <m:r>
                          <a:rPr lang="zh-Hans-HK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其中</m:t>
                        </m:r>
                        <m:r>
                          <a:rPr lang="zh-Hans-HK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zh-Hans-HK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是所有以</m:t>
                        </m:r>
                        <m:r>
                          <a:rPr lang="zh-Hans-HK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zh-Hans-HK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为头的弧的集合</m:t>
                        </m:r>
                      </m:oMath>
                    </m:oMathPara>
                  </a14:m>
                  <a:endParaRPr lang="zh-Hans-HK" altLang="en-US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2828" name="Object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09" y="2175"/>
                  <a:ext cx="3675" cy="527"/>
                </a:xfrm>
                <a:prstGeom prst="rect">
                  <a:avLst/>
                </a:prstGeom>
                <a:blipFill>
                  <a:blip r:embed="rId4"/>
                  <a:stretch>
                    <a:fillRect l="-1008" b="-597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7840" name="Group 16"/>
          <p:cNvGrpSpPr/>
          <p:nvPr/>
        </p:nvGrpSpPr>
        <p:grpSpPr bwMode="auto">
          <a:xfrm>
            <a:off x="701839" y="2949530"/>
            <a:ext cx="6548192" cy="1282700"/>
            <a:chOff x="893" y="2724"/>
            <a:chExt cx="3855" cy="808"/>
          </a:xfrm>
        </p:grpSpPr>
        <p:sp>
          <p:nvSpPr>
            <p:cNvPr id="162825" name="Text Box 17"/>
            <p:cNvSpPr txBox="1">
              <a:spLocks noChangeArrowheads="1"/>
            </p:cNvSpPr>
            <p:nvPr/>
          </p:nvSpPr>
          <p:spPr bwMode="auto">
            <a:xfrm>
              <a:off x="893" y="2724"/>
              <a:ext cx="251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(2)从</a:t>
              </a:r>
              <a:r>
                <a:rPr kumimoji="1" lang="en-US" altLang="zh-CN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Vl(n)=Ve(n)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开始向后递推</a:t>
              </a:r>
              <a:endPara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826" name="Object 18"/>
                <p:cNvSpPr txBox="1"/>
                <p:nvPr/>
              </p:nvSpPr>
              <p:spPr bwMode="auto">
                <a:xfrm>
                  <a:off x="1004" y="3005"/>
                  <a:ext cx="3744" cy="5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zh-Hans-HK" altLang="en-US" b="1" i="1" smtClean="0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𝑽𝒍</m:t>
                        </m:r>
                        <m:r>
                          <a:rPr lang="zh-Hans-HK" altLang="en-US" b="1" i="1" smtClean="0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Hans-HK" altLang="en-US" b="1" i="1" smtClean="0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zh-Hans-HK" altLang="en-US" b="1" i="1" smtClean="0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limLow>
                          <m:limLowPr>
                            <m:ctrlPr>
                              <a:rPr lang="zh-Hans-HK" altLang="en-US" b="1" i="1">
                                <a:solidFill>
                                  <a:schemeClr val="accent6">
                                    <a:lumMod val="90000"/>
                                    <a:lumOff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zh-Hans-HK" altLang="en-US" b="1" i="1">
                                <a:solidFill>
                                  <a:schemeClr val="accent6">
                                    <a:lumMod val="90000"/>
                                    <a:lumOff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𝑴𝒊𝒏</m:t>
                            </m:r>
                          </m:e>
                          <m:lim>
                            <m:r>
                              <a:rPr lang="zh-Hans-HK" altLang="en-US" b="1" i="1">
                                <a:solidFill>
                                  <a:schemeClr val="accent6">
                                    <a:lumMod val="90000"/>
                                    <a:lumOff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𝒋</m:t>
                            </m:r>
                          </m:lim>
                        </m:limLow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𝑽𝒍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)−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𝒅𝒖𝒕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(&lt;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&gt;)},&lt;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&gt;∈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zh-Hans-HK" altLang="en-US" b="1" i="1">
                            <a:solidFill>
                              <a:schemeClr val="accent6">
                                <a:lumMod val="90000"/>
                                <a:lumOff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  <m:oMath xmlns:m="http://schemas.openxmlformats.org/officeDocument/2006/math">
                        <m:r>
                          <a:rPr lang="zh-Hans-HK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其中</m:t>
                        </m:r>
                        <m:r>
                          <a:rPr lang="zh-Hans-HK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zh-Hans-HK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是所有以</m:t>
                        </m:r>
                        <m:r>
                          <a:rPr lang="zh-Hans-HK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zh-Hans-HK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为尾的弧的集合</m:t>
                        </m:r>
                      </m:oMath>
                    </m:oMathPara>
                  </a14:m>
                  <a:endParaRPr lang="zh-Hans-HK" altLang="en-US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2826" name="Object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04" y="3005"/>
                  <a:ext cx="3744" cy="527"/>
                </a:xfrm>
                <a:prstGeom prst="rect">
                  <a:avLst/>
                </a:prstGeom>
                <a:blipFill>
                  <a:blip r:embed="rId5"/>
                  <a:stretch>
                    <a:fillRect l="-998" b="-895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4089547" y="5821441"/>
                <a:ext cx="48952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设活动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Hei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Hei" panose="02010609060101010101" pitchFamily="49" charset="-122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CN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Hei" panose="02010609060101010101" pitchFamily="49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r>
                  <a:rPr kumimoji="1" lang="zh-CN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&lt;</a:t>
                </a: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j,k</a:t>
                </a: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&gt;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的</a:t>
                </a:r>
                <a:r>
                  <a:rPr kumimoji="1" lang="zh-CN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持续时间记为：</a:t>
                </a: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dut(&lt;j,k&gt;)</a:t>
                </a: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547" y="5821441"/>
                <a:ext cx="4895215" cy="400110"/>
              </a:xfrm>
              <a:prstGeom prst="rect">
                <a:avLst/>
              </a:prstGeom>
              <a:blipFill>
                <a:blip r:embed="rId6"/>
                <a:stretch>
                  <a:fillRect l="-1554" t="-12121" r="-3109" b="-2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574328" y="4480702"/>
            <a:ext cx="5585460" cy="45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lang="zh-CN" altLang="zh-CN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+mn-ea"/>
              </a:rPr>
              <a:t>如何求</a:t>
            </a:r>
            <a:r>
              <a:rPr lang="en-US" altLang="zh-CN" sz="28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+mn-ea"/>
              </a:rPr>
              <a:t>e(i)</a:t>
            </a:r>
            <a:r>
              <a:rPr lang="zh-CN" altLang="zh-CN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lang="en-US" altLang="zh-CN" sz="28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+mn-ea"/>
              </a:rPr>
              <a:t>l(i)</a:t>
            </a:r>
            <a:r>
              <a:rPr lang="zh-CN" altLang="zh-CN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+mn-ea"/>
              </a:rPr>
              <a:t>？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endParaRPr kumimoji="1" lang="zh-CN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C909C582-FBBC-9948-A8D1-F46254771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计算过程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52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/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42240" y="808355"/>
            <a:ext cx="3260725" cy="177419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求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Ve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zh-CN" altLang="en-US" sz="2400" dirty="0">
                <a:solidFill>
                  <a:schemeClr val="accent4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最早发生时间</a:t>
            </a:r>
            <a:endParaRPr lang="zh-CN" altLang="en-US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求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Vl(j)</a:t>
            </a:r>
            <a:br>
              <a:rPr lang="en-US" altLang="zh-CN" dirty="0"/>
            </a:br>
            <a:r>
              <a:rPr lang="zh-CN" altLang="en-US" sz="2400" dirty="0">
                <a:solidFill>
                  <a:schemeClr val="accent4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最迟发生时间</a:t>
            </a:r>
          </a:p>
        </p:txBody>
      </p:sp>
      <p:sp>
        <p:nvSpPr>
          <p:cNvPr id="164959" name="Oval 4"/>
          <p:cNvSpPr>
            <a:spLocks noChangeArrowheads="1"/>
          </p:cNvSpPr>
          <p:nvPr/>
        </p:nvSpPr>
        <p:spPr bwMode="auto">
          <a:xfrm>
            <a:off x="8188569" y="1394012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V9</a:t>
            </a:r>
          </a:p>
        </p:txBody>
      </p:sp>
      <p:sp>
        <p:nvSpPr>
          <p:cNvPr id="164960" name="Oval 5"/>
          <p:cNvSpPr>
            <a:spLocks noChangeArrowheads="1"/>
          </p:cNvSpPr>
          <p:nvPr/>
        </p:nvSpPr>
        <p:spPr bwMode="auto">
          <a:xfrm>
            <a:off x="7034456" y="1968687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V8</a:t>
            </a:r>
          </a:p>
        </p:txBody>
      </p:sp>
      <p:sp>
        <p:nvSpPr>
          <p:cNvPr id="164961" name="Oval 6"/>
          <p:cNvSpPr>
            <a:spLocks noChangeArrowheads="1"/>
          </p:cNvSpPr>
          <p:nvPr/>
        </p:nvSpPr>
        <p:spPr bwMode="auto">
          <a:xfrm>
            <a:off x="7010644" y="817749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V7</a:t>
            </a:r>
          </a:p>
        </p:txBody>
      </p:sp>
      <p:sp>
        <p:nvSpPr>
          <p:cNvPr id="164962" name="Oval 7"/>
          <p:cNvSpPr>
            <a:spLocks noChangeArrowheads="1"/>
          </p:cNvSpPr>
          <p:nvPr/>
        </p:nvSpPr>
        <p:spPr bwMode="auto">
          <a:xfrm>
            <a:off x="6069256" y="2889437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V6</a:t>
            </a:r>
          </a:p>
        </p:txBody>
      </p:sp>
      <p:sp>
        <p:nvSpPr>
          <p:cNvPr id="164963" name="Oval 8"/>
          <p:cNvSpPr>
            <a:spLocks noChangeArrowheads="1"/>
          </p:cNvSpPr>
          <p:nvPr/>
        </p:nvSpPr>
        <p:spPr bwMode="auto">
          <a:xfrm>
            <a:off x="4934194" y="2889437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V4</a:t>
            </a:r>
          </a:p>
        </p:txBody>
      </p:sp>
      <p:sp>
        <p:nvSpPr>
          <p:cNvPr id="164964" name="Oval 9"/>
          <p:cNvSpPr>
            <a:spLocks noChangeArrowheads="1"/>
          </p:cNvSpPr>
          <p:nvPr/>
        </p:nvSpPr>
        <p:spPr bwMode="auto">
          <a:xfrm>
            <a:off x="6075606" y="1538474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V5</a:t>
            </a:r>
          </a:p>
        </p:txBody>
      </p:sp>
      <p:sp>
        <p:nvSpPr>
          <p:cNvPr id="164965" name="Oval 10"/>
          <p:cNvSpPr>
            <a:spLocks noChangeArrowheads="1"/>
          </p:cNvSpPr>
          <p:nvPr/>
        </p:nvSpPr>
        <p:spPr bwMode="auto">
          <a:xfrm>
            <a:off x="4956419" y="2043299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V3</a:t>
            </a:r>
          </a:p>
        </p:txBody>
      </p:sp>
      <p:sp>
        <p:nvSpPr>
          <p:cNvPr id="164966" name="Oval 11"/>
          <p:cNvSpPr>
            <a:spLocks noChangeArrowheads="1"/>
          </p:cNvSpPr>
          <p:nvPr/>
        </p:nvSpPr>
        <p:spPr bwMode="auto">
          <a:xfrm>
            <a:off x="4932606" y="854262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V2</a:t>
            </a:r>
          </a:p>
        </p:txBody>
      </p:sp>
      <p:sp>
        <p:nvSpPr>
          <p:cNvPr id="164967" name="Oval 12"/>
          <p:cNvSpPr>
            <a:spLocks noChangeArrowheads="1"/>
          </p:cNvSpPr>
          <p:nvPr/>
        </p:nvSpPr>
        <p:spPr bwMode="auto">
          <a:xfrm>
            <a:off x="3937244" y="1519424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V1</a:t>
            </a:r>
          </a:p>
        </p:txBody>
      </p:sp>
      <p:sp>
        <p:nvSpPr>
          <p:cNvPr id="164968" name="Line 14"/>
          <p:cNvSpPr>
            <a:spLocks noChangeShapeType="1"/>
          </p:cNvSpPr>
          <p:nvPr/>
        </p:nvSpPr>
        <p:spPr bwMode="auto">
          <a:xfrm>
            <a:off x="4218231" y="1744849"/>
            <a:ext cx="739775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969" name="Line 15"/>
          <p:cNvSpPr>
            <a:spLocks noChangeShapeType="1"/>
          </p:cNvSpPr>
          <p:nvPr/>
        </p:nvSpPr>
        <p:spPr bwMode="auto">
          <a:xfrm>
            <a:off x="4129331" y="1851212"/>
            <a:ext cx="847725" cy="1128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970" name="Line 17"/>
          <p:cNvSpPr>
            <a:spLocks noChangeShapeType="1"/>
          </p:cNvSpPr>
          <p:nvPr/>
        </p:nvSpPr>
        <p:spPr bwMode="auto">
          <a:xfrm flipV="1">
            <a:off x="5277094" y="1763899"/>
            <a:ext cx="79375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971" name="Line 18"/>
          <p:cNvSpPr>
            <a:spLocks noChangeShapeType="1"/>
          </p:cNvSpPr>
          <p:nvPr/>
        </p:nvSpPr>
        <p:spPr bwMode="auto">
          <a:xfrm>
            <a:off x="5223119" y="2997387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64972" name="Group 88"/>
          <p:cNvGrpSpPr/>
          <p:nvPr/>
        </p:nvGrpSpPr>
        <p:grpSpPr bwMode="auto">
          <a:xfrm>
            <a:off x="4200769" y="987612"/>
            <a:ext cx="4127500" cy="1163638"/>
            <a:chOff x="2791" y="379"/>
            <a:chExt cx="2600" cy="733"/>
          </a:xfrm>
        </p:grpSpPr>
        <p:sp>
          <p:nvSpPr>
            <p:cNvPr id="164985" name="Line 13"/>
            <p:cNvSpPr>
              <a:spLocks noChangeShapeType="1"/>
            </p:cNvSpPr>
            <p:nvPr/>
          </p:nvSpPr>
          <p:spPr bwMode="auto">
            <a:xfrm flipV="1">
              <a:off x="2791" y="468"/>
              <a:ext cx="489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986" name="Line 16"/>
            <p:cNvSpPr>
              <a:spLocks noChangeShapeType="1"/>
            </p:cNvSpPr>
            <p:nvPr/>
          </p:nvSpPr>
          <p:spPr bwMode="auto">
            <a:xfrm>
              <a:off x="3446" y="434"/>
              <a:ext cx="534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987" name="Line 19"/>
            <p:cNvSpPr>
              <a:spLocks noChangeShapeType="1"/>
            </p:cNvSpPr>
            <p:nvPr/>
          </p:nvSpPr>
          <p:spPr bwMode="auto">
            <a:xfrm flipV="1">
              <a:off x="4146" y="434"/>
              <a:ext cx="423" cy="3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988" name="Line 20"/>
            <p:cNvSpPr>
              <a:spLocks noChangeShapeType="1"/>
            </p:cNvSpPr>
            <p:nvPr/>
          </p:nvSpPr>
          <p:spPr bwMode="auto">
            <a:xfrm>
              <a:off x="4146" y="879"/>
              <a:ext cx="467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989" name="Line 21"/>
            <p:cNvSpPr>
              <a:spLocks noChangeShapeType="1"/>
            </p:cNvSpPr>
            <p:nvPr/>
          </p:nvSpPr>
          <p:spPr bwMode="auto">
            <a:xfrm>
              <a:off x="4746" y="379"/>
              <a:ext cx="645" cy="2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990" name="Line 22"/>
            <p:cNvSpPr>
              <a:spLocks noChangeShapeType="1"/>
            </p:cNvSpPr>
            <p:nvPr/>
          </p:nvSpPr>
          <p:spPr bwMode="auto">
            <a:xfrm flipV="1">
              <a:off x="4769" y="812"/>
              <a:ext cx="566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64973" name="Line 23"/>
          <p:cNvSpPr>
            <a:spLocks noChangeShapeType="1"/>
          </p:cNvSpPr>
          <p:nvPr/>
        </p:nvSpPr>
        <p:spPr bwMode="auto">
          <a:xfrm flipV="1">
            <a:off x="6299444" y="2309999"/>
            <a:ext cx="811212" cy="617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974" name="Text Box 25"/>
          <p:cNvSpPr txBox="1">
            <a:spLocks noChangeArrowheads="1"/>
          </p:cNvSpPr>
          <p:nvPr/>
        </p:nvSpPr>
        <p:spPr bwMode="auto">
          <a:xfrm rot="1789981">
            <a:off x="4473734" y="161147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164975" name="Text Box 26"/>
          <p:cNvSpPr txBox="1">
            <a:spLocks noChangeArrowheads="1"/>
          </p:cNvSpPr>
          <p:nvPr/>
        </p:nvSpPr>
        <p:spPr bwMode="auto">
          <a:xfrm rot="3002352">
            <a:off x="4262597" y="2229007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</a:p>
        </p:txBody>
      </p:sp>
      <p:sp>
        <p:nvSpPr>
          <p:cNvPr id="164976" name="Text Box 28"/>
          <p:cNvSpPr txBox="1">
            <a:spLocks noChangeArrowheads="1"/>
          </p:cNvSpPr>
          <p:nvPr/>
        </p:nvSpPr>
        <p:spPr bwMode="auto">
          <a:xfrm rot="19662525">
            <a:off x="5357971" y="1682907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164977" name="Text Box 29"/>
          <p:cNvSpPr txBox="1">
            <a:spLocks noChangeArrowheads="1"/>
          </p:cNvSpPr>
          <p:nvPr/>
        </p:nvSpPr>
        <p:spPr bwMode="auto">
          <a:xfrm>
            <a:off x="5289794" y="2689412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</a:p>
        </p:txBody>
      </p:sp>
      <p:sp>
        <p:nvSpPr>
          <p:cNvPr id="164978" name="Text Box 32"/>
          <p:cNvSpPr txBox="1">
            <a:spLocks noChangeArrowheads="1"/>
          </p:cNvSpPr>
          <p:nvPr/>
        </p:nvSpPr>
        <p:spPr bwMode="auto">
          <a:xfrm rot="19326552">
            <a:off x="6450171" y="233537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164979" name="Text Box 24"/>
          <p:cNvSpPr txBox="1">
            <a:spLocks noChangeArrowheads="1"/>
          </p:cNvSpPr>
          <p:nvPr/>
        </p:nvSpPr>
        <p:spPr bwMode="auto">
          <a:xfrm rot="19663469">
            <a:off x="4388009" y="1063782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</p:txBody>
      </p:sp>
      <p:sp>
        <p:nvSpPr>
          <p:cNvPr id="164980" name="Text Box 27"/>
          <p:cNvSpPr txBox="1">
            <a:spLocks noChangeArrowheads="1"/>
          </p:cNvSpPr>
          <p:nvPr/>
        </p:nvSpPr>
        <p:spPr bwMode="auto">
          <a:xfrm rot="2110140">
            <a:off x="5567521" y="1028857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164981" name="Text Box 30"/>
          <p:cNvSpPr txBox="1">
            <a:spLocks noChangeArrowheads="1"/>
          </p:cNvSpPr>
          <p:nvPr/>
        </p:nvSpPr>
        <p:spPr bwMode="auto">
          <a:xfrm rot="19215502">
            <a:off x="6413659" y="106537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9</a:t>
            </a:r>
          </a:p>
        </p:txBody>
      </p:sp>
      <p:sp>
        <p:nvSpPr>
          <p:cNvPr id="164982" name="Text Box 31"/>
          <p:cNvSpPr txBox="1">
            <a:spLocks noChangeArrowheads="1"/>
          </p:cNvSpPr>
          <p:nvPr/>
        </p:nvSpPr>
        <p:spPr bwMode="auto">
          <a:xfrm rot="1348562">
            <a:off x="6610509" y="1611470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</a:t>
            </a:r>
          </a:p>
        </p:txBody>
      </p:sp>
      <p:sp>
        <p:nvSpPr>
          <p:cNvPr id="164983" name="Text Box 33"/>
          <p:cNvSpPr txBox="1">
            <a:spLocks noChangeArrowheads="1"/>
          </p:cNvSpPr>
          <p:nvPr/>
        </p:nvSpPr>
        <p:spPr bwMode="auto">
          <a:xfrm rot="1332095">
            <a:off x="7643971" y="870107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</a:p>
        </p:txBody>
      </p:sp>
      <p:sp>
        <p:nvSpPr>
          <p:cNvPr id="164984" name="Text Box 34"/>
          <p:cNvSpPr txBox="1">
            <a:spLocks noChangeArrowheads="1"/>
          </p:cNvSpPr>
          <p:nvPr/>
        </p:nvSpPr>
        <p:spPr bwMode="auto">
          <a:xfrm rot="20106523">
            <a:off x="7696359" y="1806732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78887" name="Text Box 39"/>
          <p:cNvSpPr txBox="1">
            <a:spLocks noChangeArrowheads="1"/>
          </p:cNvSpPr>
          <p:nvPr/>
        </p:nvSpPr>
        <p:spPr bwMode="auto">
          <a:xfrm>
            <a:off x="790893" y="3319463"/>
            <a:ext cx="493395" cy="286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V9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8924" name="Group 76"/>
          <p:cNvGrpSpPr/>
          <p:nvPr/>
        </p:nvGrpSpPr>
        <p:grpSpPr bwMode="auto">
          <a:xfrm>
            <a:off x="584518" y="2992438"/>
            <a:ext cx="2416175" cy="3128962"/>
            <a:chOff x="667" y="2184"/>
            <a:chExt cx="1522" cy="1971"/>
          </a:xfrm>
        </p:grpSpPr>
        <p:sp>
          <p:nvSpPr>
            <p:cNvPr id="164945" name="Line 43"/>
            <p:cNvSpPr>
              <a:spLocks noChangeShapeType="1"/>
            </p:cNvSpPr>
            <p:nvPr/>
          </p:nvSpPr>
          <p:spPr bwMode="auto">
            <a:xfrm>
              <a:off x="667" y="3178"/>
              <a:ext cx="15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64946" name="Group 75"/>
            <p:cNvGrpSpPr/>
            <p:nvPr/>
          </p:nvGrpSpPr>
          <p:grpSpPr bwMode="auto">
            <a:xfrm>
              <a:off x="667" y="2184"/>
              <a:ext cx="1522" cy="1971"/>
              <a:chOff x="667" y="2184"/>
              <a:chExt cx="1522" cy="1971"/>
            </a:xfrm>
          </p:grpSpPr>
          <p:sp>
            <p:nvSpPr>
              <p:cNvPr id="164947" name="Rectangle 36"/>
              <p:cNvSpPr>
                <a:spLocks noChangeArrowheads="1"/>
              </p:cNvSpPr>
              <p:nvPr/>
            </p:nvSpPr>
            <p:spPr bwMode="auto">
              <a:xfrm>
                <a:off x="667" y="2189"/>
                <a:ext cx="1522" cy="196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948" name="Line 37"/>
              <p:cNvSpPr>
                <a:spLocks noChangeShapeType="1"/>
              </p:cNvSpPr>
              <p:nvPr/>
            </p:nvSpPr>
            <p:spPr bwMode="auto">
              <a:xfrm>
                <a:off x="667" y="2422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949" name="Text Box 38"/>
              <p:cNvSpPr txBox="1">
                <a:spLocks noChangeArrowheads="1"/>
              </p:cNvSpPr>
              <p:nvPr/>
            </p:nvSpPr>
            <p:spPr bwMode="auto">
              <a:xfrm>
                <a:off x="753" y="2184"/>
                <a:ext cx="1324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顶点   </a:t>
                </a: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Ve</a:t>
                </a: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黑体" panose="02010609060101010101" pitchFamily="49" charset="-122"/>
                  </a:rPr>
                  <a:t>    </a:t>
                </a: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Vl</a:t>
                </a:r>
              </a:p>
            </p:txBody>
          </p:sp>
          <p:sp>
            <p:nvSpPr>
              <p:cNvPr id="164950" name="Line 40"/>
              <p:cNvSpPr>
                <a:spLocks noChangeShapeType="1"/>
              </p:cNvSpPr>
              <p:nvPr/>
            </p:nvSpPr>
            <p:spPr bwMode="auto">
              <a:xfrm>
                <a:off x="667" y="2600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951" name="Line 41"/>
              <p:cNvSpPr>
                <a:spLocks noChangeShapeType="1"/>
              </p:cNvSpPr>
              <p:nvPr/>
            </p:nvSpPr>
            <p:spPr bwMode="auto">
              <a:xfrm>
                <a:off x="667" y="2792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952" name="Line 42"/>
              <p:cNvSpPr>
                <a:spLocks noChangeShapeType="1"/>
              </p:cNvSpPr>
              <p:nvPr/>
            </p:nvSpPr>
            <p:spPr bwMode="auto">
              <a:xfrm>
                <a:off x="667" y="2985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953" name="Line 44"/>
              <p:cNvSpPr>
                <a:spLocks noChangeShapeType="1"/>
              </p:cNvSpPr>
              <p:nvPr/>
            </p:nvSpPr>
            <p:spPr bwMode="auto">
              <a:xfrm>
                <a:off x="667" y="3370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954" name="Line 45"/>
              <p:cNvSpPr>
                <a:spLocks noChangeShapeType="1"/>
              </p:cNvSpPr>
              <p:nvPr/>
            </p:nvSpPr>
            <p:spPr bwMode="auto">
              <a:xfrm>
                <a:off x="667" y="3563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955" name="Line 46"/>
              <p:cNvSpPr>
                <a:spLocks noChangeShapeType="1"/>
              </p:cNvSpPr>
              <p:nvPr/>
            </p:nvSpPr>
            <p:spPr bwMode="auto">
              <a:xfrm>
                <a:off x="667" y="3756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956" name="Line 47"/>
              <p:cNvSpPr>
                <a:spLocks noChangeShapeType="1"/>
              </p:cNvSpPr>
              <p:nvPr/>
            </p:nvSpPr>
            <p:spPr bwMode="auto">
              <a:xfrm>
                <a:off x="667" y="3949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957" name="Line 48"/>
              <p:cNvSpPr>
                <a:spLocks noChangeShapeType="1"/>
              </p:cNvSpPr>
              <p:nvPr/>
            </p:nvSpPr>
            <p:spPr bwMode="auto">
              <a:xfrm>
                <a:off x="1233" y="2189"/>
                <a:ext cx="0" cy="19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958" name="Line 49"/>
              <p:cNvSpPr>
                <a:spLocks noChangeShapeType="1"/>
              </p:cNvSpPr>
              <p:nvPr/>
            </p:nvSpPr>
            <p:spPr bwMode="auto">
              <a:xfrm>
                <a:off x="1734" y="2189"/>
                <a:ext cx="0" cy="19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8898" name="Text Box 50"/>
          <p:cNvSpPr txBox="1">
            <a:spLocks noChangeArrowheads="1"/>
          </p:cNvSpPr>
          <p:nvPr/>
        </p:nvSpPr>
        <p:spPr bwMode="auto">
          <a:xfrm>
            <a:off x="1613218" y="3330575"/>
            <a:ext cx="436880" cy="286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18</a:t>
            </a:r>
          </a:p>
        </p:txBody>
      </p:sp>
      <p:sp>
        <p:nvSpPr>
          <p:cNvPr id="78899" name="Text Box 51"/>
          <p:cNvSpPr txBox="1">
            <a:spLocks noChangeArrowheads="1"/>
          </p:cNvSpPr>
          <p:nvPr/>
        </p:nvSpPr>
        <p:spPr bwMode="auto">
          <a:xfrm>
            <a:off x="2337118" y="3332163"/>
            <a:ext cx="436880" cy="286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18</a:t>
            </a:r>
          </a:p>
        </p:txBody>
      </p:sp>
      <p:sp>
        <p:nvSpPr>
          <p:cNvPr id="78900" name="Line 52"/>
          <p:cNvSpPr>
            <a:spLocks noChangeShapeType="1"/>
          </p:cNvSpPr>
          <p:nvPr/>
        </p:nvSpPr>
        <p:spPr bwMode="auto">
          <a:xfrm>
            <a:off x="2137093" y="3422650"/>
            <a:ext cx="0" cy="2487613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901" name="Line 53"/>
          <p:cNvSpPr>
            <a:spLocks noChangeShapeType="1"/>
          </p:cNvSpPr>
          <p:nvPr/>
        </p:nvSpPr>
        <p:spPr bwMode="auto">
          <a:xfrm flipV="1">
            <a:off x="2876868" y="3494088"/>
            <a:ext cx="0" cy="2433637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923" name="Line 91"/>
          <p:cNvSpPr>
            <a:spLocks noChangeShapeType="1"/>
          </p:cNvSpPr>
          <p:nvPr/>
        </p:nvSpPr>
        <p:spPr bwMode="auto">
          <a:xfrm flipV="1">
            <a:off x="4200769" y="1128899"/>
            <a:ext cx="776288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924" name="Line 92"/>
          <p:cNvSpPr>
            <a:spLocks noChangeShapeType="1"/>
          </p:cNvSpPr>
          <p:nvPr/>
        </p:nvSpPr>
        <p:spPr bwMode="auto">
          <a:xfrm>
            <a:off x="5240582" y="1074924"/>
            <a:ext cx="847725" cy="53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925" name="Line 93"/>
          <p:cNvSpPr>
            <a:spLocks noChangeShapeType="1"/>
          </p:cNvSpPr>
          <p:nvPr/>
        </p:nvSpPr>
        <p:spPr bwMode="auto">
          <a:xfrm flipV="1">
            <a:off x="6351832" y="1074924"/>
            <a:ext cx="671513" cy="547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926" name="Line 94"/>
          <p:cNvSpPr>
            <a:spLocks noChangeShapeType="1"/>
          </p:cNvSpPr>
          <p:nvPr/>
        </p:nvSpPr>
        <p:spPr bwMode="auto">
          <a:xfrm>
            <a:off x="6351832" y="1781362"/>
            <a:ext cx="741363" cy="334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927" name="Line 95"/>
          <p:cNvSpPr>
            <a:spLocks noChangeShapeType="1"/>
          </p:cNvSpPr>
          <p:nvPr/>
        </p:nvSpPr>
        <p:spPr bwMode="auto">
          <a:xfrm>
            <a:off x="7304332" y="987612"/>
            <a:ext cx="1023938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928" name="Line 96"/>
          <p:cNvSpPr>
            <a:spLocks noChangeShapeType="1"/>
          </p:cNvSpPr>
          <p:nvPr/>
        </p:nvSpPr>
        <p:spPr bwMode="auto">
          <a:xfrm flipV="1">
            <a:off x="7340844" y="1674999"/>
            <a:ext cx="898525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3627658" y="1371133"/>
            <a:ext cx="30003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0</a:t>
            </a:r>
          </a:p>
        </p:txBody>
      </p:sp>
      <p:sp>
        <p:nvSpPr>
          <p:cNvPr id="168" name="Oval 4"/>
          <p:cNvSpPr>
            <a:spLocks noChangeArrowheads="1"/>
          </p:cNvSpPr>
          <p:nvPr/>
        </p:nvSpPr>
        <p:spPr bwMode="auto">
          <a:xfrm>
            <a:off x="8186981" y="4464059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V9</a:t>
            </a:r>
          </a:p>
        </p:txBody>
      </p:sp>
      <p:sp>
        <p:nvSpPr>
          <p:cNvPr id="169" name="Oval 5"/>
          <p:cNvSpPr>
            <a:spLocks noChangeArrowheads="1"/>
          </p:cNvSpPr>
          <p:nvPr/>
        </p:nvSpPr>
        <p:spPr bwMode="auto">
          <a:xfrm>
            <a:off x="7032868" y="5038734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V8</a:t>
            </a:r>
          </a:p>
        </p:txBody>
      </p:sp>
      <p:sp>
        <p:nvSpPr>
          <p:cNvPr id="170" name="Oval 6"/>
          <p:cNvSpPr>
            <a:spLocks noChangeArrowheads="1"/>
          </p:cNvSpPr>
          <p:nvPr/>
        </p:nvSpPr>
        <p:spPr bwMode="auto">
          <a:xfrm>
            <a:off x="7009056" y="3887796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V7</a:t>
            </a:r>
          </a:p>
        </p:txBody>
      </p:sp>
      <p:sp>
        <p:nvSpPr>
          <p:cNvPr id="171" name="Oval 7"/>
          <p:cNvSpPr>
            <a:spLocks noChangeArrowheads="1"/>
          </p:cNvSpPr>
          <p:nvPr/>
        </p:nvSpPr>
        <p:spPr bwMode="auto">
          <a:xfrm>
            <a:off x="6067668" y="5959484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V6</a:t>
            </a:r>
          </a:p>
        </p:txBody>
      </p:sp>
      <p:sp>
        <p:nvSpPr>
          <p:cNvPr id="172" name="Oval 8"/>
          <p:cNvSpPr>
            <a:spLocks noChangeArrowheads="1"/>
          </p:cNvSpPr>
          <p:nvPr/>
        </p:nvSpPr>
        <p:spPr bwMode="auto">
          <a:xfrm>
            <a:off x="4932606" y="5959484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V4</a:t>
            </a:r>
          </a:p>
        </p:txBody>
      </p:sp>
      <p:sp>
        <p:nvSpPr>
          <p:cNvPr id="173" name="Oval 9"/>
          <p:cNvSpPr>
            <a:spLocks noChangeArrowheads="1"/>
          </p:cNvSpPr>
          <p:nvPr/>
        </p:nvSpPr>
        <p:spPr bwMode="auto">
          <a:xfrm>
            <a:off x="6074018" y="4608521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V5</a:t>
            </a:r>
          </a:p>
        </p:txBody>
      </p:sp>
      <p:sp>
        <p:nvSpPr>
          <p:cNvPr id="174" name="Oval 10"/>
          <p:cNvSpPr>
            <a:spLocks noChangeArrowheads="1"/>
          </p:cNvSpPr>
          <p:nvPr/>
        </p:nvSpPr>
        <p:spPr bwMode="auto">
          <a:xfrm>
            <a:off x="4954831" y="5113346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V3</a:t>
            </a:r>
          </a:p>
        </p:txBody>
      </p:sp>
      <p:sp>
        <p:nvSpPr>
          <p:cNvPr id="175" name="Oval 11"/>
          <p:cNvSpPr>
            <a:spLocks noChangeArrowheads="1"/>
          </p:cNvSpPr>
          <p:nvPr/>
        </p:nvSpPr>
        <p:spPr bwMode="auto">
          <a:xfrm>
            <a:off x="4931018" y="3924309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V2</a:t>
            </a:r>
          </a:p>
        </p:txBody>
      </p:sp>
      <p:sp>
        <p:nvSpPr>
          <p:cNvPr id="176" name="Oval 12"/>
          <p:cNvSpPr>
            <a:spLocks noChangeArrowheads="1"/>
          </p:cNvSpPr>
          <p:nvPr/>
        </p:nvSpPr>
        <p:spPr bwMode="auto">
          <a:xfrm>
            <a:off x="3935656" y="4589471"/>
            <a:ext cx="300037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V1</a:t>
            </a:r>
          </a:p>
        </p:txBody>
      </p:sp>
      <p:sp>
        <p:nvSpPr>
          <p:cNvPr id="177" name="Line 14"/>
          <p:cNvSpPr>
            <a:spLocks noChangeShapeType="1"/>
          </p:cNvSpPr>
          <p:nvPr/>
        </p:nvSpPr>
        <p:spPr bwMode="auto">
          <a:xfrm>
            <a:off x="4216643" y="4814896"/>
            <a:ext cx="739775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8" name="Line 15"/>
          <p:cNvSpPr>
            <a:spLocks noChangeShapeType="1"/>
          </p:cNvSpPr>
          <p:nvPr/>
        </p:nvSpPr>
        <p:spPr bwMode="auto">
          <a:xfrm>
            <a:off x="4127743" y="4921259"/>
            <a:ext cx="847725" cy="1128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9" name="Line 17"/>
          <p:cNvSpPr>
            <a:spLocks noChangeShapeType="1"/>
          </p:cNvSpPr>
          <p:nvPr/>
        </p:nvSpPr>
        <p:spPr bwMode="auto">
          <a:xfrm flipV="1">
            <a:off x="5275506" y="4833946"/>
            <a:ext cx="79375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0" name="Line 18"/>
          <p:cNvSpPr>
            <a:spLocks noChangeShapeType="1"/>
          </p:cNvSpPr>
          <p:nvPr/>
        </p:nvSpPr>
        <p:spPr bwMode="auto">
          <a:xfrm>
            <a:off x="5221531" y="6067434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81" name="Group 88"/>
          <p:cNvGrpSpPr/>
          <p:nvPr/>
        </p:nvGrpSpPr>
        <p:grpSpPr bwMode="auto">
          <a:xfrm>
            <a:off x="4199181" y="4057659"/>
            <a:ext cx="4127500" cy="1163638"/>
            <a:chOff x="2791" y="379"/>
            <a:chExt cx="2600" cy="733"/>
          </a:xfrm>
        </p:grpSpPr>
        <p:sp>
          <p:nvSpPr>
            <p:cNvPr id="182" name="Line 13"/>
            <p:cNvSpPr>
              <a:spLocks noChangeShapeType="1"/>
            </p:cNvSpPr>
            <p:nvPr/>
          </p:nvSpPr>
          <p:spPr bwMode="auto">
            <a:xfrm flipV="1">
              <a:off x="2791" y="468"/>
              <a:ext cx="489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3" name="Line 16"/>
            <p:cNvSpPr>
              <a:spLocks noChangeShapeType="1"/>
            </p:cNvSpPr>
            <p:nvPr/>
          </p:nvSpPr>
          <p:spPr bwMode="auto">
            <a:xfrm>
              <a:off x="3446" y="434"/>
              <a:ext cx="534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4" name="Line 19"/>
            <p:cNvSpPr>
              <a:spLocks noChangeShapeType="1"/>
            </p:cNvSpPr>
            <p:nvPr/>
          </p:nvSpPr>
          <p:spPr bwMode="auto">
            <a:xfrm flipV="1">
              <a:off x="4146" y="434"/>
              <a:ext cx="423" cy="3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5" name="Line 20"/>
            <p:cNvSpPr>
              <a:spLocks noChangeShapeType="1"/>
            </p:cNvSpPr>
            <p:nvPr/>
          </p:nvSpPr>
          <p:spPr bwMode="auto">
            <a:xfrm>
              <a:off x="4146" y="879"/>
              <a:ext cx="467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6" name="Line 21"/>
            <p:cNvSpPr>
              <a:spLocks noChangeShapeType="1"/>
            </p:cNvSpPr>
            <p:nvPr/>
          </p:nvSpPr>
          <p:spPr bwMode="auto">
            <a:xfrm>
              <a:off x="4746" y="379"/>
              <a:ext cx="645" cy="2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7" name="Line 22"/>
            <p:cNvSpPr>
              <a:spLocks noChangeShapeType="1"/>
            </p:cNvSpPr>
            <p:nvPr/>
          </p:nvSpPr>
          <p:spPr bwMode="auto">
            <a:xfrm flipV="1">
              <a:off x="4769" y="812"/>
              <a:ext cx="566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88" name="Line 23"/>
          <p:cNvSpPr>
            <a:spLocks noChangeShapeType="1"/>
          </p:cNvSpPr>
          <p:nvPr/>
        </p:nvSpPr>
        <p:spPr bwMode="auto">
          <a:xfrm flipV="1">
            <a:off x="6297856" y="5380046"/>
            <a:ext cx="811212" cy="617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9" name="Text Box 25"/>
          <p:cNvSpPr txBox="1">
            <a:spLocks noChangeArrowheads="1"/>
          </p:cNvSpPr>
          <p:nvPr/>
        </p:nvSpPr>
        <p:spPr bwMode="auto">
          <a:xfrm rot="1789981">
            <a:off x="4472146" y="4681517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190" name="Text Box 26"/>
          <p:cNvSpPr txBox="1">
            <a:spLocks noChangeArrowheads="1"/>
          </p:cNvSpPr>
          <p:nvPr/>
        </p:nvSpPr>
        <p:spPr bwMode="auto">
          <a:xfrm rot="3002352">
            <a:off x="4261009" y="5299054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</a:p>
        </p:txBody>
      </p:sp>
      <p:sp>
        <p:nvSpPr>
          <p:cNvPr id="191" name="Text Box 28"/>
          <p:cNvSpPr txBox="1">
            <a:spLocks noChangeArrowheads="1"/>
          </p:cNvSpPr>
          <p:nvPr/>
        </p:nvSpPr>
        <p:spPr bwMode="auto">
          <a:xfrm rot="19662525">
            <a:off x="5356383" y="4752954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192" name="Text Box 29"/>
          <p:cNvSpPr txBox="1">
            <a:spLocks noChangeArrowheads="1"/>
          </p:cNvSpPr>
          <p:nvPr/>
        </p:nvSpPr>
        <p:spPr bwMode="auto">
          <a:xfrm>
            <a:off x="5288206" y="5759459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</a:p>
        </p:txBody>
      </p:sp>
      <p:sp>
        <p:nvSpPr>
          <p:cNvPr id="193" name="Text Box 32"/>
          <p:cNvSpPr txBox="1">
            <a:spLocks noChangeArrowheads="1"/>
          </p:cNvSpPr>
          <p:nvPr/>
        </p:nvSpPr>
        <p:spPr bwMode="auto">
          <a:xfrm rot="19326552">
            <a:off x="6448583" y="5405417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194" name="Text Box 24"/>
          <p:cNvSpPr txBox="1">
            <a:spLocks noChangeArrowheads="1"/>
          </p:cNvSpPr>
          <p:nvPr/>
        </p:nvSpPr>
        <p:spPr bwMode="auto">
          <a:xfrm rot="19663469">
            <a:off x="4386421" y="4133829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</p:txBody>
      </p:sp>
      <p:sp>
        <p:nvSpPr>
          <p:cNvPr id="195" name="Text Box 27"/>
          <p:cNvSpPr txBox="1">
            <a:spLocks noChangeArrowheads="1"/>
          </p:cNvSpPr>
          <p:nvPr/>
        </p:nvSpPr>
        <p:spPr bwMode="auto">
          <a:xfrm rot="2110140">
            <a:off x="5565933" y="4098904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196" name="Text Box 30"/>
          <p:cNvSpPr txBox="1">
            <a:spLocks noChangeArrowheads="1"/>
          </p:cNvSpPr>
          <p:nvPr/>
        </p:nvSpPr>
        <p:spPr bwMode="auto">
          <a:xfrm rot="19215502">
            <a:off x="6412071" y="4135417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9</a:t>
            </a:r>
          </a:p>
        </p:txBody>
      </p:sp>
      <p:sp>
        <p:nvSpPr>
          <p:cNvPr id="197" name="Text Box 31"/>
          <p:cNvSpPr txBox="1">
            <a:spLocks noChangeArrowheads="1"/>
          </p:cNvSpPr>
          <p:nvPr/>
        </p:nvSpPr>
        <p:spPr bwMode="auto">
          <a:xfrm rot="1348562">
            <a:off x="6608921" y="4681517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</a:t>
            </a:r>
          </a:p>
        </p:txBody>
      </p:sp>
      <p:sp>
        <p:nvSpPr>
          <p:cNvPr id="198" name="Text Box 33"/>
          <p:cNvSpPr txBox="1">
            <a:spLocks noChangeArrowheads="1"/>
          </p:cNvSpPr>
          <p:nvPr/>
        </p:nvSpPr>
        <p:spPr bwMode="auto">
          <a:xfrm rot="1332095">
            <a:off x="7642383" y="3940154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</a:p>
        </p:txBody>
      </p:sp>
      <p:sp>
        <p:nvSpPr>
          <p:cNvPr id="199" name="Text Box 34"/>
          <p:cNvSpPr txBox="1">
            <a:spLocks noChangeArrowheads="1"/>
          </p:cNvSpPr>
          <p:nvPr/>
        </p:nvSpPr>
        <p:spPr bwMode="auto">
          <a:xfrm rot="20106523">
            <a:off x="7694771" y="4876779"/>
            <a:ext cx="309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200" name="Line 91"/>
          <p:cNvSpPr>
            <a:spLocks noChangeShapeType="1"/>
          </p:cNvSpPr>
          <p:nvPr/>
        </p:nvSpPr>
        <p:spPr bwMode="auto">
          <a:xfrm flipV="1">
            <a:off x="4199181" y="4198946"/>
            <a:ext cx="776288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1" name="Line 92"/>
          <p:cNvSpPr>
            <a:spLocks noChangeShapeType="1"/>
          </p:cNvSpPr>
          <p:nvPr/>
        </p:nvSpPr>
        <p:spPr bwMode="auto">
          <a:xfrm>
            <a:off x="5238994" y="4144971"/>
            <a:ext cx="847725" cy="53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2" name="Line 93"/>
          <p:cNvSpPr>
            <a:spLocks noChangeShapeType="1"/>
          </p:cNvSpPr>
          <p:nvPr/>
        </p:nvSpPr>
        <p:spPr bwMode="auto">
          <a:xfrm flipV="1">
            <a:off x="6350244" y="4144971"/>
            <a:ext cx="671513" cy="547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3" name="Line 94"/>
          <p:cNvSpPr>
            <a:spLocks noChangeShapeType="1"/>
          </p:cNvSpPr>
          <p:nvPr/>
        </p:nvSpPr>
        <p:spPr bwMode="auto">
          <a:xfrm>
            <a:off x="6350244" y="4851409"/>
            <a:ext cx="741363" cy="334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" name="Line 95"/>
          <p:cNvSpPr>
            <a:spLocks noChangeShapeType="1"/>
          </p:cNvSpPr>
          <p:nvPr/>
        </p:nvSpPr>
        <p:spPr bwMode="auto">
          <a:xfrm>
            <a:off x="7302744" y="4057659"/>
            <a:ext cx="1023938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" name="Line 96"/>
          <p:cNvSpPr>
            <a:spLocks noChangeShapeType="1"/>
          </p:cNvSpPr>
          <p:nvPr/>
        </p:nvSpPr>
        <p:spPr bwMode="auto">
          <a:xfrm flipV="1">
            <a:off x="7339256" y="4745046"/>
            <a:ext cx="898525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6" name="文本框 205"/>
          <p:cNvSpPr txBox="1"/>
          <p:nvPr/>
        </p:nvSpPr>
        <p:spPr>
          <a:xfrm>
            <a:off x="3626070" y="4441180"/>
            <a:ext cx="30003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0</a:t>
            </a:r>
          </a:p>
        </p:txBody>
      </p:sp>
      <p:sp>
        <p:nvSpPr>
          <p:cNvPr id="207" name="文本框 206"/>
          <p:cNvSpPr txBox="1"/>
          <p:nvPr/>
        </p:nvSpPr>
        <p:spPr>
          <a:xfrm>
            <a:off x="5147051" y="568513"/>
            <a:ext cx="30003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</p:txBody>
      </p:sp>
      <p:sp>
        <p:nvSpPr>
          <p:cNvPr id="208" name="文本框 207"/>
          <p:cNvSpPr txBox="1"/>
          <p:nvPr/>
        </p:nvSpPr>
        <p:spPr>
          <a:xfrm>
            <a:off x="5041553" y="1737192"/>
            <a:ext cx="30003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209" name="文本框 208"/>
          <p:cNvSpPr txBox="1"/>
          <p:nvPr/>
        </p:nvSpPr>
        <p:spPr>
          <a:xfrm>
            <a:off x="4891534" y="2590196"/>
            <a:ext cx="30003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</a:p>
        </p:txBody>
      </p:sp>
      <p:sp>
        <p:nvSpPr>
          <p:cNvPr id="210" name="文本框 209"/>
          <p:cNvSpPr txBox="1"/>
          <p:nvPr/>
        </p:nvSpPr>
        <p:spPr>
          <a:xfrm>
            <a:off x="6044435" y="1213338"/>
            <a:ext cx="33756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</a:t>
            </a:r>
          </a:p>
        </p:txBody>
      </p:sp>
      <p:sp>
        <p:nvSpPr>
          <p:cNvPr id="211" name="文本框 210"/>
          <p:cNvSpPr txBox="1"/>
          <p:nvPr/>
        </p:nvSpPr>
        <p:spPr>
          <a:xfrm>
            <a:off x="6069905" y="2583836"/>
            <a:ext cx="33756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</a:t>
            </a:r>
          </a:p>
        </p:txBody>
      </p:sp>
      <p:sp>
        <p:nvSpPr>
          <p:cNvPr id="212" name="文本框 211"/>
          <p:cNvSpPr txBox="1"/>
          <p:nvPr/>
        </p:nvSpPr>
        <p:spPr>
          <a:xfrm>
            <a:off x="7202296" y="2254579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14</a:t>
            </a:r>
          </a:p>
        </p:txBody>
      </p:sp>
      <p:sp>
        <p:nvSpPr>
          <p:cNvPr id="213" name="文本框 212"/>
          <p:cNvSpPr txBox="1"/>
          <p:nvPr/>
        </p:nvSpPr>
        <p:spPr>
          <a:xfrm>
            <a:off x="6906804" y="485446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16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4" name="文本框 213"/>
          <p:cNvSpPr txBox="1"/>
          <p:nvPr/>
        </p:nvSpPr>
        <p:spPr>
          <a:xfrm>
            <a:off x="8380916" y="1079171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18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" name="文本框 214"/>
          <p:cNvSpPr txBox="1"/>
          <p:nvPr/>
        </p:nvSpPr>
        <p:spPr>
          <a:xfrm>
            <a:off x="8324878" y="4057659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dirty="0">
                <a:solidFill>
                  <a:srgbClr val="99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18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99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6" name="文本框 215"/>
          <p:cNvSpPr txBox="1"/>
          <p:nvPr/>
        </p:nvSpPr>
        <p:spPr>
          <a:xfrm>
            <a:off x="7143568" y="5289558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dirty="0">
                <a:solidFill>
                  <a:srgbClr val="99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14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99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7" name="文本框 216"/>
          <p:cNvSpPr txBox="1"/>
          <p:nvPr/>
        </p:nvSpPr>
        <p:spPr>
          <a:xfrm>
            <a:off x="6985843" y="3593273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16</a:t>
            </a:r>
          </a:p>
        </p:txBody>
      </p:sp>
      <p:sp>
        <p:nvSpPr>
          <p:cNvPr id="218" name="文本框 217"/>
          <p:cNvSpPr txBox="1"/>
          <p:nvPr/>
        </p:nvSpPr>
        <p:spPr>
          <a:xfrm>
            <a:off x="6001018" y="4270017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</a:t>
            </a:r>
          </a:p>
        </p:txBody>
      </p:sp>
      <p:sp>
        <p:nvSpPr>
          <p:cNvPr id="219" name="文本框 218"/>
          <p:cNvSpPr txBox="1"/>
          <p:nvPr/>
        </p:nvSpPr>
        <p:spPr>
          <a:xfrm>
            <a:off x="6053117" y="5678767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10</a:t>
            </a:r>
          </a:p>
        </p:txBody>
      </p:sp>
      <p:sp>
        <p:nvSpPr>
          <p:cNvPr id="220" name="文本框 219"/>
          <p:cNvSpPr txBox="1"/>
          <p:nvPr/>
        </p:nvSpPr>
        <p:spPr>
          <a:xfrm>
            <a:off x="4855511" y="5688435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8</a:t>
            </a:r>
          </a:p>
        </p:txBody>
      </p:sp>
      <p:sp>
        <p:nvSpPr>
          <p:cNvPr id="221" name="文本框 220"/>
          <p:cNvSpPr txBox="1"/>
          <p:nvPr/>
        </p:nvSpPr>
        <p:spPr>
          <a:xfrm>
            <a:off x="4934597" y="4827093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</p:txBody>
      </p:sp>
      <p:sp>
        <p:nvSpPr>
          <p:cNvPr id="222" name="文本框 221"/>
          <p:cNvSpPr txBox="1"/>
          <p:nvPr/>
        </p:nvSpPr>
        <p:spPr>
          <a:xfrm>
            <a:off x="5183770" y="3664574"/>
            <a:ext cx="59098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53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8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8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8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8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8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8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88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88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88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88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8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8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8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8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8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8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8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78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78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98" grpId="0" uiExpand="1" build="p" autoUpdateAnimBg="0"/>
      <p:bldP spid="78899" grpId="0" uiExpand="1" build="p" autoUpdateAnimBg="0" rev="1"/>
      <p:bldP spid="128" grpId="0" uiExpand="1"/>
      <p:bldP spid="206" grpId="0"/>
      <p:bldP spid="207" grpId="0" uiExpand="1"/>
      <p:bldP spid="208" grpId="0" uiExpand="1"/>
      <p:bldP spid="209" grpId="0" uiExpand="1"/>
      <p:bldP spid="210" grpId="0" uiExpand="1"/>
      <p:bldP spid="211" grpId="0" uiExpand="1"/>
      <p:bldP spid="212" grpId="0" uiExpand="1"/>
      <p:bldP spid="213" grpId="0" uiExpand="1"/>
      <p:bldP spid="214" grpId="0"/>
      <p:bldP spid="215" grpId="0"/>
      <p:bldP spid="216" grpId="0"/>
      <p:bldP spid="217" grpId="0"/>
      <p:bldP spid="218" grpId="0"/>
      <p:bldP spid="219" grpId="0"/>
      <p:bldP spid="220" grpId="0"/>
      <p:bldP spid="221" grpId="0"/>
      <p:bldP spid="22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本框 66"/>
          <p:cNvSpPr txBox="1">
            <a:spLocks noChangeArrowheads="1"/>
          </p:cNvSpPr>
          <p:nvPr/>
        </p:nvSpPr>
        <p:spPr bwMode="auto">
          <a:xfrm>
            <a:off x="5772679" y="3046345"/>
            <a:ext cx="273875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l(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)=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Vl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(k)-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dut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(&lt;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j,k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&gt;)</a:t>
            </a:r>
          </a:p>
        </p:txBody>
      </p:sp>
      <p:grpSp>
        <p:nvGrpSpPr>
          <p:cNvPr id="155" name="组合 154"/>
          <p:cNvGrpSpPr/>
          <p:nvPr/>
        </p:nvGrpSpPr>
        <p:grpSpPr>
          <a:xfrm>
            <a:off x="576727" y="487448"/>
            <a:ext cx="4294211" cy="2196209"/>
            <a:chOff x="576727" y="248053"/>
            <a:chExt cx="5344241" cy="2756416"/>
          </a:xfrm>
        </p:grpSpPr>
        <p:sp>
          <p:nvSpPr>
            <p:cNvPr id="108" name="Oval 4"/>
            <p:cNvSpPr>
              <a:spLocks noChangeArrowheads="1"/>
            </p:cNvSpPr>
            <p:nvPr/>
          </p:nvSpPr>
          <p:spPr bwMode="auto">
            <a:xfrm>
              <a:off x="5137638" y="115661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V9</a:t>
              </a:r>
            </a:p>
          </p:txBody>
        </p:sp>
        <p:sp>
          <p:nvSpPr>
            <p:cNvPr id="109" name="Oval 5"/>
            <p:cNvSpPr>
              <a:spLocks noChangeArrowheads="1"/>
            </p:cNvSpPr>
            <p:nvPr/>
          </p:nvSpPr>
          <p:spPr bwMode="auto">
            <a:xfrm>
              <a:off x="3983525" y="173129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V8</a:t>
              </a:r>
            </a:p>
          </p:txBody>
        </p:sp>
        <p:sp>
          <p:nvSpPr>
            <p:cNvPr id="110" name="Oval 6"/>
            <p:cNvSpPr>
              <a:spLocks noChangeArrowheads="1"/>
            </p:cNvSpPr>
            <p:nvPr/>
          </p:nvSpPr>
          <p:spPr bwMode="auto">
            <a:xfrm>
              <a:off x="3959713" y="58035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V7</a:t>
              </a:r>
            </a:p>
          </p:txBody>
        </p:sp>
        <p:sp>
          <p:nvSpPr>
            <p:cNvPr id="111" name="Oval 7"/>
            <p:cNvSpPr>
              <a:spLocks noChangeArrowheads="1"/>
            </p:cNvSpPr>
            <p:nvPr/>
          </p:nvSpPr>
          <p:spPr bwMode="auto">
            <a:xfrm>
              <a:off x="3018325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V6</a:t>
              </a:r>
            </a:p>
          </p:txBody>
        </p:sp>
        <p:sp>
          <p:nvSpPr>
            <p:cNvPr id="112" name="Oval 8"/>
            <p:cNvSpPr>
              <a:spLocks noChangeArrowheads="1"/>
            </p:cNvSpPr>
            <p:nvPr/>
          </p:nvSpPr>
          <p:spPr bwMode="auto">
            <a:xfrm>
              <a:off x="1883263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V4</a:t>
              </a:r>
            </a:p>
          </p:txBody>
        </p:sp>
        <p:sp>
          <p:nvSpPr>
            <p:cNvPr id="113" name="Oval 9"/>
            <p:cNvSpPr>
              <a:spLocks noChangeArrowheads="1"/>
            </p:cNvSpPr>
            <p:nvPr/>
          </p:nvSpPr>
          <p:spPr bwMode="auto">
            <a:xfrm>
              <a:off x="3024675" y="130108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V5</a:t>
              </a:r>
            </a:p>
          </p:txBody>
        </p:sp>
        <p:sp>
          <p:nvSpPr>
            <p:cNvPr id="114" name="Oval 10"/>
            <p:cNvSpPr>
              <a:spLocks noChangeArrowheads="1"/>
            </p:cNvSpPr>
            <p:nvPr/>
          </p:nvSpPr>
          <p:spPr bwMode="auto">
            <a:xfrm>
              <a:off x="1905488" y="180590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V3</a:t>
              </a:r>
            </a:p>
          </p:txBody>
        </p:sp>
        <p:sp>
          <p:nvSpPr>
            <p:cNvPr id="115" name="Oval 11"/>
            <p:cNvSpPr>
              <a:spLocks noChangeArrowheads="1"/>
            </p:cNvSpPr>
            <p:nvPr/>
          </p:nvSpPr>
          <p:spPr bwMode="auto">
            <a:xfrm>
              <a:off x="1881675" y="61686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V2</a:t>
              </a:r>
            </a:p>
          </p:txBody>
        </p:sp>
        <p:sp>
          <p:nvSpPr>
            <p:cNvPr id="116" name="Oval 12"/>
            <p:cNvSpPr>
              <a:spLocks noChangeArrowheads="1"/>
            </p:cNvSpPr>
            <p:nvPr/>
          </p:nvSpPr>
          <p:spPr bwMode="auto">
            <a:xfrm>
              <a:off x="886313" y="128203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V1</a:t>
              </a:r>
            </a:p>
          </p:txBody>
        </p:sp>
        <p:sp>
          <p:nvSpPr>
            <p:cNvPr id="117" name="Line 14"/>
            <p:cNvSpPr>
              <a:spLocks noChangeShapeType="1"/>
            </p:cNvSpPr>
            <p:nvPr/>
          </p:nvSpPr>
          <p:spPr bwMode="auto">
            <a:xfrm>
              <a:off x="1167300" y="1507456"/>
              <a:ext cx="73977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" name="Line 15"/>
            <p:cNvSpPr>
              <a:spLocks noChangeShapeType="1"/>
            </p:cNvSpPr>
            <p:nvPr/>
          </p:nvSpPr>
          <p:spPr bwMode="auto">
            <a:xfrm>
              <a:off x="1078400" y="1613819"/>
              <a:ext cx="847725" cy="1128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" name="Line 17"/>
            <p:cNvSpPr>
              <a:spLocks noChangeShapeType="1"/>
            </p:cNvSpPr>
            <p:nvPr/>
          </p:nvSpPr>
          <p:spPr bwMode="auto">
            <a:xfrm flipV="1">
              <a:off x="2226163" y="1526506"/>
              <a:ext cx="79375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" name="Line 18"/>
            <p:cNvSpPr>
              <a:spLocks noChangeShapeType="1"/>
            </p:cNvSpPr>
            <p:nvPr/>
          </p:nvSpPr>
          <p:spPr bwMode="auto">
            <a:xfrm>
              <a:off x="2172188" y="2759994"/>
              <a:ext cx="865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21" name="Group 88"/>
            <p:cNvGrpSpPr/>
            <p:nvPr/>
          </p:nvGrpSpPr>
          <p:grpSpPr bwMode="auto">
            <a:xfrm>
              <a:off x="1149838" y="750219"/>
              <a:ext cx="4127500" cy="1163638"/>
              <a:chOff x="2791" y="379"/>
              <a:chExt cx="2600" cy="733"/>
            </a:xfrm>
          </p:grpSpPr>
          <p:sp>
            <p:nvSpPr>
              <p:cNvPr id="122" name="Line 13"/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3" name="Line 16"/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4" name="Line 19"/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5" name="Line 20"/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" name="Line 21"/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7" name="Line 22"/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28" name="Line 23"/>
            <p:cNvSpPr>
              <a:spLocks noChangeShapeType="1"/>
            </p:cNvSpPr>
            <p:nvPr/>
          </p:nvSpPr>
          <p:spPr bwMode="auto">
            <a:xfrm flipV="1">
              <a:off x="3248513" y="2072606"/>
              <a:ext cx="811212" cy="617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9" name="Text Box 25"/>
            <p:cNvSpPr txBox="1">
              <a:spLocks noChangeArrowheads="1"/>
            </p:cNvSpPr>
            <p:nvPr/>
          </p:nvSpPr>
          <p:spPr bwMode="auto">
            <a:xfrm rot="1789981">
              <a:off x="1422803" y="1374077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30" name="Text Box 26"/>
            <p:cNvSpPr txBox="1">
              <a:spLocks noChangeArrowheads="1"/>
            </p:cNvSpPr>
            <p:nvPr/>
          </p:nvSpPr>
          <p:spPr bwMode="auto">
            <a:xfrm rot="3002352">
              <a:off x="1211666" y="1991614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31" name="Text Box 28"/>
            <p:cNvSpPr txBox="1">
              <a:spLocks noChangeArrowheads="1"/>
            </p:cNvSpPr>
            <p:nvPr/>
          </p:nvSpPr>
          <p:spPr bwMode="auto">
            <a:xfrm rot="19662525">
              <a:off x="2307040" y="1445514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32" name="Text Box 29"/>
            <p:cNvSpPr txBox="1">
              <a:spLocks noChangeArrowheads="1"/>
            </p:cNvSpPr>
            <p:nvPr/>
          </p:nvSpPr>
          <p:spPr bwMode="auto">
            <a:xfrm>
              <a:off x="2238863" y="2452019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33" name="Text Box 32"/>
            <p:cNvSpPr txBox="1">
              <a:spLocks noChangeArrowheads="1"/>
            </p:cNvSpPr>
            <p:nvPr/>
          </p:nvSpPr>
          <p:spPr bwMode="auto">
            <a:xfrm rot="19326552">
              <a:off x="3399240" y="2097977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34" name="Text Box 24"/>
            <p:cNvSpPr txBox="1">
              <a:spLocks noChangeArrowheads="1"/>
            </p:cNvSpPr>
            <p:nvPr/>
          </p:nvSpPr>
          <p:spPr bwMode="auto">
            <a:xfrm rot="19663469">
              <a:off x="1337078" y="826389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35" name="Text Box 27"/>
            <p:cNvSpPr txBox="1">
              <a:spLocks noChangeArrowheads="1"/>
            </p:cNvSpPr>
            <p:nvPr/>
          </p:nvSpPr>
          <p:spPr bwMode="auto">
            <a:xfrm rot="2110140">
              <a:off x="2516590" y="791464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36" name="Text Box 30"/>
            <p:cNvSpPr txBox="1">
              <a:spLocks noChangeArrowheads="1"/>
            </p:cNvSpPr>
            <p:nvPr/>
          </p:nvSpPr>
          <p:spPr bwMode="auto">
            <a:xfrm rot="19215502">
              <a:off x="3362728" y="827977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9</a:t>
              </a:r>
            </a:p>
          </p:txBody>
        </p:sp>
        <p:sp>
          <p:nvSpPr>
            <p:cNvPr id="137" name="Text Box 31"/>
            <p:cNvSpPr txBox="1">
              <a:spLocks noChangeArrowheads="1"/>
            </p:cNvSpPr>
            <p:nvPr/>
          </p:nvSpPr>
          <p:spPr bwMode="auto">
            <a:xfrm rot="1348562">
              <a:off x="3559578" y="1374077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38" name="Text Box 33"/>
            <p:cNvSpPr txBox="1">
              <a:spLocks noChangeArrowheads="1"/>
            </p:cNvSpPr>
            <p:nvPr/>
          </p:nvSpPr>
          <p:spPr bwMode="auto">
            <a:xfrm rot="1332095">
              <a:off x="4593040" y="632714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39" name="Text Box 34"/>
            <p:cNvSpPr txBox="1">
              <a:spLocks noChangeArrowheads="1"/>
            </p:cNvSpPr>
            <p:nvPr/>
          </p:nvSpPr>
          <p:spPr bwMode="auto">
            <a:xfrm rot="20106523">
              <a:off x="4645428" y="1569339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40" name="Line 91"/>
            <p:cNvSpPr>
              <a:spLocks noChangeShapeType="1"/>
            </p:cNvSpPr>
            <p:nvPr/>
          </p:nvSpPr>
          <p:spPr bwMode="auto">
            <a:xfrm flipV="1">
              <a:off x="1149838" y="891506"/>
              <a:ext cx="776288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1" name="Line 92"/>
            <p:cNvSpPr>
              <a:spLocks noChangeShapeType="1"/>
            </p:cNvSpPr>
            <p:nvPr/>
          </p:nvSpPr>
          <p:spPr bwMode="auto">
            <a:xfrm>
              <a:off x="2189651" y="837531"/>
              <a:ext cx="8477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2" name="Line 93"/>
            <p:cNvSpPr>
              <a:spLocks noChangeShapeType="1"/>
            </p:cNvSpPr>
            <p:nvPr/>
          </p:nvSpPr>
          <p:spPr bwMode="auto">
            <a:xfrm flipV="1">
              <a:off x="3300901" y="837531"/>
              <a:ext cx="671513" cy="5476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" name="Line 94"/>
            <p:cNvSpPr>
              <a:spLocks noChangeShapeType="1"/>
            </p:cNvSpPr>
            <p:nvPr/>
          </p:nvSpPr>
          <p:spPr bwMode="auto">
            <a:xfrm>
              <a:off x="3300901" y="1543969"/>
              <a:ext cx="741363" cy="334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4" name="Line 95"/>
            <p:cNvSpPr>
              <a:spLocks noChangeShapeType="1"/>
            </p:cNvSpPr>
            <p:nvPr/>
          </p:nvSpPr>
          <p:spPr bwMode="auto">
            <a:xfrm>
              <a:off x="4253401" y="750219"/>
              <a:ext cx="1023938" cy="441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5" name="Line 96"/>
            <p:cNvSpPr>
              <a:spLocks noChangeShapeType="1"/>
            </p:cNvSpPr>
            <p:nvPr/>
          </p:nvSpPr>
          <p:spPr bwMode="auto">
            <a:xfrm flipV="1">
              <a:off x="4289913" y="1437606"/>
              <a:ext cx="89852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576727" y="1133740"/>
              <a:ext cx="3000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2096120" y="331120"/>
              <a:ext cx="3000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1990622" y="1499799"/>
              <a:ext cx="3000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840603" y="2352803"/>
              <a:ext cx="3000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50" name="文本框 149"/>
            <p:cNvSpPr txBox="1"/>
            <p:nvPr/>
          </p:nvSpPr>
          <p:spPr>
            <a:xfrm>
              <a:off x="2993504" y="975945"/>
              <a:ext cx="337560" cy="372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3018974" y="2346443"/>
              <a:ext cx="337560" cy="372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52" name="文本框 151"/>
            <p:cNvSpPr txBox="1"/>
            <p:nvPr/>
          </p:nvSpPr>
          <p:spPr>
            <a:xfrm>
              <a:off x="4151365" y="2017186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14</a:t>
              </a:r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3855873" y="248053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16</a:t>
              </a:r>
              <a:endPara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4" name="文本框 153"/>
            <p:cNvSpPr txBox="1"/>
            <p:nvPr/>
          </p:nvSpPr>
          <p:spPr>
            <a:xfrm>
              <a:off x="5329985" y="841778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dirty="0">
                  <a:solidFill>
                    <a:srgbClr val="00B0F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18</a:t>
              </a:r>
              <a:endPara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5020430" y="577131"/>
            <a:ext cx="4042065" cy="2077380"/>
            <a:chOff x="3626070" y="3593273"/>
            <a:chExt cx="5289791" cy="2718636"/>
          </a:xfrm>
        </p:grpSpPr>
        <p:sp>
          <p:nvSpPr>
            <p:cNvPr id="156" name="Oval 4"/>
            <p:cNvSpPr>
              <a:spLocks noChangeArrowheads="1"/>
            </p:cNvSpPr>
            <p:nvPr/>
          </p:nvSpPr>
          <p:spPr bwMode="auto">
            <a:xfrm>
              <a:off x="8186981" y="446405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V9</a:t>
              </a:r>
            </a:p>
          </p:txBody>
        </p:sp>
        <p:sp>
          <p:nvSpPr>
            <p:cNvPr id="157" name="Oval 5"/>
            <p:cNvSpPr>
              <a:spLocks noChangeArrowheads="1"/>
            </p:cNvSpPr>
            <p:nvPr/>
          </p:nvSpPr>
          <p:spPr bwMode="auto">
            <a:xfrm>
              <a:off x="7032868" y="503873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V8</a:t>
              </a:r>
            </a:p>
          </p:txBody>
        </p:sp>
        <p:sp>
          <p:nvSpPr>
            <p:cNvPr id="158" name="Oval 6"/>
            <p:cNvSpPr>
              <a:spLocks noChangeArrowheads="1"/>
            </p:cNvSpPr>
            <p:nvPr/>
          </p:nvSpPr>
          <p:spPr bwMode="auto">
            <a:xfrm>
              <a:off x="7009056" y="388779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V7</a:t>
              </a:r>
            </a:p>
          </p:txBody>
        </p:sp>
        <p:sp>
          <p:nvSpPr>
            <p:cNvPr id="159" name="Oval 7"/>
            <p:cNvSpPr>
              <a:spLocks noChangeArrowheads="1"/>
            </p:cNvSpPr>
            <p:nvPr/>
          </p:nvSpPr>
          <p:spPr bwMode="auto">
            <a:xfrm>
              <a:off x="6067668" y="595948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V6</a:t>
              </a:r>
            </a:p>
          </p:txBody>
        </p:sp>
        <p:sp>
          <p:nvSpPr>
            <p:cNvPr id="160" name="Oval 8"/>
            <p:cNvSpPr>
              <a:spLocks noChangeArrowheads="1"/>
            </p:cNvSpPr>
            <p:nvPr/>
          </p:nvSpPr>
          <p:spPr bwMode="auto">
            <a:xfrm>
              <a:off x="4932606" y="595948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V4</a:t>
              </a:r>
            </a:p>
          </p:txBody>
        </p:sp>
        <p:sp>
          <p:nvSpPr>
            <p:cNvPr id="161" name="Oval 9"/>
            <p:cNvSpPr>
              <a:spLocks noChangeArrowheads="1"/>
            </p:cNvSpPr>
            <p:nvPr/>
          </p:nvSpPr>
          <p:spPr bwMode="auto">
            <a:xfrm>
              <a:off x="6074018" y="460852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V5</a:t>
              </a:r>
            </a:p>
          </p:txBody>
        </p:sp>
        <p:sp>
          <p:nvSpPr>
            <p:cNvPr id="162" name="Oval 10"/>
            <p:cNvSpPr>
              <a:spLocks noChangeArrowheads="1"/>
            </p:cNvSpPr>
            <p:nvPr/>
          </p:nvSpPr>
          <p:spPr bwMode="auto">
            <a:xfrm>
              <a:off x="4954831" y="511334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V3</a:t>
              </a:r>
            </a:p>
          </p:txBody>
        </p:sp>
        <p:sp>
          <p:nvSpPr>
            <p:cNvPr id="163" name="Oval 11"/>
            <p:cNvSpPr>
              <a:spLocks noChangeArrowheads="1"/>
            </p:cNvSpPr>
            <p:nvPr/>
          </p:nvSpPr>
          <p:spPr bwMode="auto">
            <a:xfrm>
              <a:off x="4931018" y="392430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V2</a:t>
              </a:r>
            </a:p>
          </p:txBody>
        </p:sp>
        <p:sp>
          <p:nvSpPr>
            <p:cNvPr id="164" name="Oval 12"/>
            <p:cNvSpPr>
              <a:spLocks noChangeArrowheads="1"/>
            </p:cNvSpPr>
            <p:nvPr/>
          </p:nvSpPr>
          <p:spPr bwMode="auto">
            <a:xfrm>
              <a:off x="3935656" y="458947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V1</a:t>
              </a:r>
            </a:p>
          </p:txBody>
        </p:sp>
        <p:sp>
          <p:nvSpPr>
            <p:cNvPr id="165" name="Line 14"/>
            <p:cNvSpPr>
              <a:spLocks noChangeShapeType="1"/>
            </p:cNvSpPr>
            <p:nvPr/>
          </p:nvSpPr>
          <p:spPr bwMode="auto">
            <a:xfrm>
              <a:off x="4216643" y="4814896"/>
              <a:ext cx="73977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6" name="Line 15"/>
            <p:cNvSpPr>
              <a:spLocks noChangeShapeType="1"/>
            </p:cNvSpPr>
            <p:nvPr/>
          </p:nvSpPr>
          <p:spPr bwMode="auto">
            <a:xfrm>
              <a:off x="4127743" y="4921259"/>
              <a:ext cx="847725" cy="1128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7" name="Line 17"/>
            <p:cNvSpPr>
              <a:spLocks noChangeShapeType="1"/>
            </p:cNvSpPr>
            <p:nvPr/>
          </p:nvSpPr>
          <p:spPr bwMode="auto">
            <a:xfrm flipV="1">
              <a:off x="5275506" y="4833946"/>
              <a:ext cx="79375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8" name="Line 18"/>
            <p:cNvSpPr>
              <a:spLocks noChangeShapeType="1"/>
            </p:cNvSpPr>
            <p:nvPr/>
          </p:nvSpPr>
          <p:spPr bwMode="auto">
            <a:xfrm>
              <a:off x="5221531" y="6067434"/>
              <a:ext cx="865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69" name="Group 88"/>
            <p:cNvGrpSpPr/>
            <p:nvPr/>
          </p:nvGrpSpPr>
          <p:grpSpPr bwMode="auto">
            <a:xfrm>
              <a:off x="4199181" y="4057659"/>
              <a:ext cx="4127500" cy="1163638"/>
              <a:chOff x="2791" y="379"/>
              <a:chExt cx="2600" cy="733"/>
            </a:xfrm>
          </p:grpSpPr>
          <p:sp>
            <p:nvSpPr>
              <p:cNvPr id="170" name="Line 13"/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1" name="Line 16"/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2" name="Line 19"/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3" name="Line 20"/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4" name="Line 21"/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5" name="Line 22"/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6" name="Line 23"/>
            <p:cNvSpPr>
              <a:spLocks noChangeShapeType="1"/>
            </p:cNvSpPr>
            <p:nvPr/>
          </p:nvSpPr>
          <p:spPr bwMode="auto">
            <a:xfrm flipV="1">
              <a:off x="6297856" y="5380046"/>
              <a:ext cx="811212" cy="617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7" name="Text Box 25"/>
            <p:cNvSpPr txBox="1">
              <a:spLocks noChangeArrowheads="1"/>
            </p:cNvSpPr>
            <p:nvPr/>
          </p:nvSpPr>
          <p:spPr bwMode="auto">
            <a:xfrm rot="1789981">
              <a:off x="4472146" y="4681517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78" name="Text Box 26"/>
            <p:cNvSpPr txBox="1">
              <a:spLocks noChangeArrowheads="1"/>
            </p:cNvSpPr>
            <p:nvPr/>
          </p:nvSpPr>
          <p:spPr bwMode="auto">
            <a:xfrm rot="3002352">
              <a:off x="4261009" y="5299054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79" name="Text Box 28"/>
            <p:cNvSpPr txBox="1">
              <a:spLocks noChangeArrowheads="1"/>
            </p:cNvSpPr>
            <p:nvPr/>
          </p:nvSpPr>
          <p:spPr bwMode="auto">
            <a:xfrm rot="19662525">
              <a:off x="5356383" y="4752954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80" name="Text Box 29"/>
            <p:cNvSpPr txBox="1">
              <a:spLocks noChangeArrowheads="1"/>
            </p:cNvSpPr>
            <p:nvPr/>
          </p:nvSpPr>
          <p:spPr bwMode="auto">
            <a:xfrm>
              <a:off x="5288206" y="5759459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81" name="Text Box 32"/>
            <p:cNvSpPr txBox="1">
              <a:spLocks noChangeArrowheads="1"/>
            </p:cNvSpPr>
            <p:nvPr/>
          </p:nvSpPr>
          <p:spPr bwMode="auto">
            <a:xfrm rot="19326552">
              <a:off x="6448583" y="5405417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82" name="Text Box 24"/>
            <p:cNvSpPr txBox="1">
              <a:spLocks noChangeArrowheads="1"/>
            </p:cNvSpPr>
            <p:nvPr/>
          </p:nvSpPr>
          <p:spPr bwMode="auto">
            <a:xfrm rot="19663469">
              <a:off x="4386421" y="4133829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83" name="Text Box 27"/>
            <p:cNvSpPr txBox="1">
              <a:spLocks noChangeArrowheads="1"/>
            </p:cNvSpPr>
            <p:nvPr/>
          </p:nvSpPr>
          <p:spPr bwMode="auto">
            <a:xfrm rot="2110140">
              <a:off x="5565933" y="4098904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84" name="Text Box 30"/>
            <p:cNvSpPr txBox="1">
              <a:spLocks noChangeArrowheads="1"/>
            </p:cNvSpPr>
            <p:nvPr/>
          </p:nvSpPr>
          <p:spPr bwMode="auto">
            <a:xfrm rot="19215502">
              <a:off x="6412071" y="4135417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9</a:t>
              </a:r>
            </a:p>
          </p:txBody>
        </p:sp>
        <p:sp>
          <p:nvSpPr>
            <p:cNvPr id="185" name="Text Box 31"/>
            <p:cNvSpPr txBox="1">
              <a:spLocks noChangeArrowheads="1"/>
            </p:cNvSpPr>
            <p:nvPr/>
          </p:nvSpPr>
          <p:spPr bwMode="auto">
            <a:xfrm rot="1348562">
              <a:off x="6608921" y="4681517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86" name="Text Box 33"/>
            <p:cNvSpPr txBox="1">
              <a:spLocks noChangeArrowheads="1"/>
            </p:cNvSpPr>
            <p:nvPr/>
          </p:nvSpPr>
          <p:spPr bwMode="auto">
            <a:xfrm rot="1332095">
              <a:off x="7642383" y="3940154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87" name="Text Box 34"/>
            <p:cNvSpPr txBox="1">
              <a:spLocks noChangeArrowheads="1"/>
            </p:cNvSpPr>
            <p:nvPr/>
          </p:nvSpPr>
          <p:spPr bwMode="auto">
            <a:xfrm rot="20106523">
              <a:off x="7694771" y="4876779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88" name="Line 91"/>
            <p:cNvSpPr>
              <a:spLocks noChangeShapeType="1"/>
            </p:cNvSpPr>
            <p:nvPr/>
          </p:nvSpPr>
          <p:spPr bwMode="auto">
            <a:xfrm flipV="1">
              <a:off x="4199181" y="4198946"/>
              <a:ext cx="776288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9" name="Line 92"/>
            <p:cNvSpPr>
              <a:spLocks noChangeShapeType="1"/>
            </p:cNvSpPr>
            <p:nvPr/>
          </p:nvSpPr>
          <p:spPr bwMode="auto">
            <a:xfrm>
              <a:off x="5238994" y="4144971"/>
              <a:ext cx="8477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0" name="Line 93"/>
            <p:cNvSpPr>
              <a:spLocks noChangeShapeType="1"/>
            </p:cNvSpPr>
            <p:nvPr/>
          </p:nvSpPr>
          <p:spPr bwMode="auto">
            <a:xfrm flipV="1">
              <a:off x="6350244" y="4144971"/>
              <a:ext cx="671513" cy="5476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1" name="Line 94"/>
            <p:cNvSpPr>
              <a:spLocks noChangeShapeType="1"/>
            </p:cNvSpPr>
            <p:nvPr/>
          </p:nvSpPr>
          <p:spPr bwMode="auto">
            <a:xfrm>
              <a:off x="6350244" y="4851409"/>
              <a:ext cx="741363" cy="334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2" name="Line 95"/>
            <p:cNvSpPr>
              <a:spLocks noChangeShapeType="1"/>
            </p:cNvSpPr>
            <p:nvPr/>
          </p:nvSpPr>
          <p:spPr bwMode="auto">
            <a:xfrm>
              <a:off x="7302744" y="4057659"/>
              <a:ext cx="1023938" cy="441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3" name="Line 96"/>
            <p:cNvSpPr>
              <a:spLocks noChangeShapeType="1"/>
            </p:cNvSpPr>
            <p:nvPr/>
          </p:nvSpPr>
          <p:spPr bwMode="auto">
            <a:xfrm flipV="1">
              <a:off x="7339256" y="4745046"/>
              <a:ext cx="89852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4" name="文本框 193"/>
            <p:cNvSpPr txBox="1"/>
            <p:nvPr/>
          </p:nvSpPr>
          <p:spPr>
            <a:xfrm>
              <a:off x="3626070" y="4441180"/>
              <a:ext cx="3000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195" name="文本框 194"/>
            <p:cNvSpPr txBox="1"/>
            <p:nvPr/>
          </p:nvSpPr>
          <p:spPr>
            <a:xfrm>
              <a:off x="8324878" y="4057659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dirty="0">
                  <a:solidFill>
                    <a:srgbClr val="99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18</a:t>
              </a:r>
              <a:endPara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6" name="文本框 195"/>
            <p:cNvSpPr txBox="1"/>
            <p:nvPr/>
          </p:nvSpPr>
          <p:spPr>
            <a:xfrm>
              <a:off x="7143568" y="5289558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dirty="0">
                  <a:solidFill>
                    <a:srgbClr val="99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14</a:t>
              </a:r>
              <a:endPara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7" name="文本框 196"/>
            <p:cNvSpPr txBox="1"/>
            <p:nvPr/>
          </p:nvSpPr>
          <p:spPr>
            <a:xfrm>
              <a:off x="6985843" y="3593273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16</a:t>
              </a:r>
            </a:p>
          </p:txBody>
        </p:sp>
        <p:sp>
          <p:nvSpPr>
            <p:cNvPr id="198" name="文本框 197"/>
            <p:cNvSpPr txBox="1"/>
            <p:nvPr/>
          </p:nvSpPr>
          <p:spPr>
            <a:xfrm>
              <a:off x="6001018" y="4270017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99" name="文本框 198"/>
            <p:cNvSpPr txBox="1"/>
            <p:nvPr/>
          </p:nvSpPr>
          <p:spPr>
            <a:xfrm>
              <a:off x="6053117" y="5678767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</a:t>
              </a:r>
            </a:p>
          </p:txBody>
        </p:sp>
        <p:sp>
          <p:nvSpPr>
            <p:cNvPr id="200" name="文本框 199"/>
            <p:cNvSpPr txBox="1"/>
            <p:nvPr/>
          </p:nvSpPr>
          <p:spPr>
            <a:xfrm>
              <a:off x="4947124" y="5654789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201" name="文本框 200"/>
            <p:cNvSpPr txBox="1"/>
            <p:nvPr/>
          </p:nvSpPr>
          <p:spPr>
            <a:xfrm>
              <a:off x="5015580" y="4779845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02" name="文本框 201"/>
            <p:cNvSpPr txBox="1"/>
            <p:nvPr/>
          </p:nvSpPr>
          <p:spPr>
            <a:xfrm>
              <a:off x="5183770" y="3664574"/>
              <a:ext cx="590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</p:grpSp>
      <p:grpSp>
        <p:nvGrpSpPr>
          <p:cNvPr id="204" name="组合 203"/>
          <p:cNvGrpSpPr/>
          <p:nvPr/>
        </p:nvGrpSpPr>
        <p:grpSpPr>
          <a:xfrm>
            <a:off x="693270" y="4133654"/>
            <a:ext cx="3657116" cy="1931442"/>
            <a:chOff x="886313" y="580356"/>
            <a:chExt cx="4551362" cy="2424113"/>
          </a:xfrm>
        </p:grpSpPr>
        <p:sp>
          <p:nvSpPr>
            <p:cNvPr id="205" name="Oval 4"/>
            <p:cNvSpPr>
              <a:spLocks noChangeArrowheads="1"/>
            </p:cNvSpPr>
            <p:nvPr/>
          </p:nvSpPr>
          <p:spPr bwMode="auto">
            <a:xfrm>
              <a:off x="5137638" y="115661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V9</a:t>
              </a:r>
            </a:p>
          </p:txBody>
        </p:sp>
        <p:sp>
          <p:nvSpPr>
            <p:cNvPr id="206" name="Oval 5"/>
            <p:cNvSpPr>
              <a:spLocks noChangeArrowheads="1"/>
            </p:cNvSpPr>
            <p:nvPr/>
          </p:nvSpPr>
          <p:spPr bwMode="auto">
            <a:xfrm>
              <a:off x="3983525" y="173129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V8</a:t>
              </a:r>
            </a:p>
          </p:txBody>
        </p:sp>
        <p:sp>
          <p:nvSpPr>
            <p:cNvPr id="207" name="Oval 6"/>
            <p:cNvSpPr>
              <a:spLocks noChangeArrowheads="1"/>
            </p:cNvSpPr>
            <p:nvPr/>
          </p:nvSpPr>
          <p:spPr bwMode="auto">
            <a:xfrm>
              <a:off x="3959713" y="58035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V7</a:t>
              </a:r>
            </a:p>
          </p:txBody>
        </p:sp>
        <p:sp>
          <p:nvSpPr>
            <p:cNvPr id="208" name="Oval 7"/>
            <p:cNvSpPr>
              <a:spLocks noChangeArrowheads="1"/>
            </p:cNvSpPr>
            <p:nvPr/>
          </p:nvSpPr>
          <p:spPr bwMode="auto">
            <a:xfrm>
              <a:off x="3018325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V6</a:t>
              </a:r>
            </a:p>
          </p:txBody>
        </p:sp>
        <p:sp>
          <p:nvSpPr>
            <p:cNvPr id="209" name="Oval 8"/>
            <p:cNvSpPr>
              <a:spLocks noChangeArrowheads="1"/>
            </p:cNvSpPr>
            <p:nvPr/>
          </p:nvSpPr>
          <p:spPr bwMode="auto">
            <a:xfrm>
              <a:off x="1883263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V4</a:t>
              </a:r>
            </a:p>
          </p:txBody>
        </p:sp>
        <p:sp>
          <p:nvSpPr>
            <p:cNvPr id="210" name="Oval 9"/>
            <p:cNvSpPr>
              <a:spLocks noChangeArrowheads="1"/>
            </p:cNvSpPr>
            <p:nvPr/>
          </p:nvSpPr>
          <p:spPr bwMode="auto">
            <a:xfrm>
              <a:off x="3024675" y="130108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V5</a:t>
              </a:r>
            </a:p>
          </p:txBody>
        </p:sp>
        <p:sp>
          <p:nvSpPr>
            <p:cNvPr id="211" name="Oval 10"/>
            <p:cNvSpPr>
              <a:spLocks noChangeArrowheads="1"/>
            </p:cNvSpPr>
            <p:nvPr/>
          </p:nvSpPr>
          <p:spPr bwMode="auto">
            <a:xfrm>
              <a:off x="1905488" y="180590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V3</a:t>
              </a:r>
            </a:p>
          </p:txBody>
        </p:sp>
        <p:sp>
          <p:nvSpPr>
            <p:cNvPr id="212" name="Oval 11"/>
            <p:cNvSpPr>
              <a:spLocks noChangeArrowheads="1"/>
            </p:cNvSpPr>
            <p:nvPr/>
          </p:nvSpPr>
          <p:spPr bwMode="auto">
            <a:xfrm>
              <a:off x="1881675" y="61686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V2</a:t>
              </a:r>
            </a:p>
          </p:txBody>
        </p:sp>
        <p:sp>
          <p:nvSpPr>
            <p:cNvPr id="213" name="Oval 12"/>
            <p:cNvSpPr>
              <a:spLocks noChangeArrowheads="1"/>
            </p:cNvSpPr>
            <p:nvPr/>
          </p:nvSpPr>
          <p:spPr bwMode="auto">
            <a:xfrm>
              <a:off x="886313" y="128203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V1</a:t>
              </a:r>
            </a:p>
          </p:txBody>
        </p:sp>
        <p:sp>
          <p:nvSpPr>
            <p:cNvPr id="214" name="Line 14"/>
            <p:cNvSpPr>
              <a:spLocks noChangeShapeType="1"/>
            </p:cNvSpPr>
            <p:nvPr/>
          </p:nvSpPr>
          <p:spPr bwMode="auto">
            <a:xfrm>
              <a:off x="1167300" y="1507456"/>
              <a:ext cx="73977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5" name="Line 15"/>
            <p:cNvSpPr>
              <a:spLocks noChangeShapeType="1"/>
            </p:cNvSpPr>
            <p:nvPr/>
          </p:nvSpPr>
          <p:spPr bwMode="auto">
            <a:xfrm>
              <a:off x="1078400" y="1613819"/>
              <a:ext cx="847725" cy="1128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6" name="Line 17"/>
            <p:cNvSpPr>
              <a:spLocks noChangeShapeType="1"/>
            </p:cNvSpPr>
            <p:nvPr/>
          </p:nvSpPr>
          <p:spPr bwMode="auto">
            <a:xfrm flipV="1">
              <a:off x="2226163" y="1526506"/>
              <a:ext cx="79375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7" name="Line 18"/>
            <p:cNvSpPr>
              <a:spLocks noChangeShapeType="1"/>
            </p:cNvSpPr>
            <p:nvPr/>
          </p:nvSpPr>
          <p:spPr bwMode="auto">
            <a:xfrm>
              <a:off x="2172188" y="2759994"/>
              <a:ext cx="865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18" name="Group 88"/>
            <p:cNvGrpSpPr/>
            <p:nvPr/>
          </p:nvGrpSpPr>
          <p:grpSpPr bwMode="auto">
            <a:xfrm>
              <a:off x="1149838" y="750219"/>
              <a:ext cx="4127500" cy="1163638"/>
              <a:chOff x="2791" y="379"/>
              <a:chExt cx="2600" cy="733"/>
            </a:xfrm>
          </p:grpSpPr>
          <p:sp>
            <p:nvSpPr>
              <p:cNvPr id="246" name="Line 13"/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7" name="Line 16"/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8" name="Line 19"/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9" name="Line 20"/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0" name="Line 21"/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1" name="Line 22"/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19" name="Line 23"/>
            <p:cNvSpPr>
              <a:spLocks noChangeShapeType="1"/>
            </p:cNvSpPr>
            <p:nvPr/>
          </p:nvSpPr>
          <p:spPr bwMode="auto">
            <a:xfrm flipV="1">
              <a:off x="3248513" y="2072606"/>
              <a:ext cx="811212" cy="617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0" name="Text Box 25"/>
            <p:cNvSpPr txBox="1">
              <a:spLocks noChangeArrowheads="1"/>
            </p:cNvSpPr>
            <p:nvPr/>
          </p:nvSpPr>
          <p:spPr bwMode="auto">
            <a:xfrm rot="1789981">
              <a:off x="1384548" y="13230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221" name="Text Box 26"/>
            <p:cNvSpPr txBox="1">
              <a:spLocks noChangeArrowheads="1"/>
            </p:cNvSpPr>
            <p:nvPr/>
          </p:nvSpPr>
          <p:spPr bwMode="auto">
            <a:xfrm rot="3002352">
              <a:off x="1171758" y="1942697"/>
              <a:ext cx="392722" cy="4979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222" name="Text Box 28"/>
            <p:cNvSpPr txBox="1">
              <a:spLocks noChangeArrowheads="1"/>
            </p:cNvSpPr>
            <p:nvPr/>
          </p:nvSpPr>
          <p:spPr bwMode="auto">
            <a:xfrm rot="19662525">
              <a:off x="2268784" y="1394485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23" name="Text Box 29"/>
            <p:cNvSpPr txBox="1">
              <a:spLocks noChangeArrowheads="1"/>
            </p:cNvSpPr>
            <p:nvPr/>
          </p:nvSpPr>
          <p:spPr bwMode="auto">
            <a:xfrm>
              <a:off x="2315456" y="2452019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224" name="Text Box 32"/>
            <p:cNvSpPr txBox="1">
              <a:spLocks noChangeArrowheads="1"/>
            </p:cNvSpPr>
            <p:nvPr/>
          </p:nvSpPr>
          <p:spPr bwMode="auto">
            <a:xfrm rot="19326552">
              <a:off x="3360984" y="20469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25" name="Text Box 24"/>
            <p:cNvSpPr txBox="1">
              <a:spLocks noChangeArrowheads="1"/>
            </p:cNvSpPr>
            <p:nvPr/>
          </p:nvSpPr>
          <p:spPr bwMode="auto">
            <a:xfrm rot="19663469">
              <a:off x="1298822" y="775359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226" name="Text Box 27"/>
            <p:cNvSpPr txBox="1">
              <a:spLocks noChangeArrowheads="1"/>
            </p:cNvSpPr>
            <p:nvPr/>
          </p:nvSpPr>
          <p:spPr bwMode="auto">
            <a:xfrm rot="2110140">
              <a:off x="2478334" y="740435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27" name="Text Box 30"/>
            <p:cNvSpPr txBox="1">
              <a:spLocks noChangeArrowheads="1"/>
            </p:cNvSpPr>
            <p:nvPr/>
          </p:nvSpPr>
          <p:spPr bwMode="auto">
            <a:xfrm rot="19215502">
              <a:off x="3324473" y="7769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28" name="Text Box 31"/>
            <p:cNvSpPr txBox="1">
              <a:spLocks noChangeArrowheads="1"/>
            </p:cNvSpPr>
            <p:nvPr/>
          </p:nvSpPr>
          <p:spPr bwMode="auto">
            <a:xfrm rot="1348562">
              <a:off x="3521322" y="13230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29" name="Text Box 33"/>
            <p:cNvSpPr txBox="1">
              <a:spLocks noChangeArrowheads="1"/>
            </p:cNvSpPr>
            <p:nvPr/>
          </p:nvSpPr>
          <p:spPr bwMode="auto">
            <a:xfrm rot="1332095">
              <a:off x="4474986" y="581685"/>
              <a:ext cx="549016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16</a:t>
              </a:r>
            </a:p>
          </p:txBody>
        </p:sp>
        <p:sp>
          <p:nvSpPr>
            <p:cNvPr id="230" name="Text Box 34"/>
            <p:cNvSpPr txBox="1">
              <a:spLocks noChangeArrowheads="1"/>
            </p:cNvSpPr>
            <p:nvPr/>
          </p:nvSpPr>
          <p:spPr bwMode="auto">
            <a:xfrm rot="20106523">
              <a:off x="4527374" y="1518309"/>
              <a:ext cx="549016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14</a:t>
              </a:r>
            </a:p>
          </p:txBody>
        </p:sp>
        <p:sp>
          <p:nvSpPr>
            <p:cNvPr id="231" name="Line 91"/>
            <p:cNvSpPr>
              <a:spLocks noChangeShapeType="1"/>
            </p:cNvSpPr>
            <p:nvPr/>
          </p:nvSpPr>
          <p:spPr bwMode="auto">
            <a:xfrm flipV="1">
              <a:off x="1149838" y="891506"/>
              <a:ext cx="776288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2" name="Line 92"/>
            <p:cNvSpPr>
              <a:spLocks noChangeShapeType="1"/>
            </p:cNvSpPr>
            <p:nvPr/>
          </p:nvSpPr>
          <p:spPr bwMode="auto">
            <a:xfrm>
              <a:off x="2189651" y="837531"/>
              <a:ext cx="8477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3" name="Line 93"/>
            <p:cNvSpPr>
              <a:spLocks noChangeShapeType="1"/>
            </p:cNvSpPr>
            <p:nvPr/>
          </p:nvSpPr>
          <p:spPr bwMode="auto">
            <a:xfrm flipV="1">
              <a:off x="3300901" y="837531"/>
              <a:ext cx="671513" cy="5476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4" name="Line 94"/>
            <p:cNvSpPr>
              <a:spLocks noChangeShapeType="1"/>
            </p:cNvSpPr>
            <p:nvPr/>
          </p:nvSpPr>
          <p:spPr bwMode="auto">
            <a:xfrm>
              <a:off x="3300901" y="1543969"/>
              <a:ext cx="741363" cy="334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5" name="Line 95"/>
            <p:cNvSpPr>
              <a:spLocks noChangeShapeType="1"/>
            </p:cNvSpPr>
            <p:nvPr/>
          </p:nvSpPr>
          <p:spPr bwMode="auto">
            <a:xfrm>
              <a:off x="4253401" y="750219"/>
              <a:ext cx="1023938" cy="441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6" name="Line 96"/>
            <p:cNvSpPr>
              <a:spLocks noChangeShapeType="1"/>
            </p:cNvSpPr>
            <p:nvPr/>
          </p:nvSpPr>
          <p:spPr bwMode="auto">
            <a:xfrm flipV="1">
              <a:off x="4289913" y="1437606"/>
              <a:ext cx="89852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53" name="文本框 252"/>
          <p:cNvSpPr txBox="1"/>
          <p:nvPr/>
        </p:nvSpPr>
        <p:spPr>
          <a:xfrm>
            <a:off x="1805940" y="3252470"/>
            <a:ext cx="16433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e(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)=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Ve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(j)</a:t>
            </a:r>
          </a:p>
        </p:txBody>
      </p:sp>
      <p:grpSp>
        <p:nvGrpSpPr>
          <p:cNvPr id="254" name="组合 253"/>
          <p:cNvGrpSpPr/>
          <p:nvPr/>
        </p:nvGrpSpPr>
        <p:grpSpPr>
          <a:xfrm>
            <a:off x="4978185" y="4176456"/>
            <a:ext cx="3657116" cy="1931442"/>
            <a:chOff x="886313" y="580356"/>
            <a:chExt cx="4551362" cy="2424113"/>
          </a:xfrm>
        </p:grpSpPr>
        <p:sp>
          <p:nvSpPr>
            <p:cNvPr id="255" name="Oval 4"/>
            <p:cNvSpPr>
              <a:spLocks noChangeArrowheads="1"/>
            </p:cNvSpPr>
            <p:nvPr/>
          </p:nvSpPr>
          <p:spPr bwMode="auto">
            <a:xfrm>
              <a:off x="5137638" y="115661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V9</a:t>
              </a:r>
            </a:p>
          </p:txBody>
        </p:sp>
        <p:sp>
          <p:nvSpPr>
            <p:cNvPr id="256" name="Oval 5"/>
            <p:cNvSpPr>
              <a:spLocks noChangeArrowheads="1"/>
            </p:cNvSpPr>
            <p:nvPr/>
          </p:nvSpPr>
          <p:spPr bwMode="auto">
            <a:xfrm>
              <a:off x="3983525" y="173129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V8</a:t>
              </a:r>
            </a:p>
          </p:txBody>
        </p:sp>
        <p:sp>
          <p:nvSpPr>
            <p:cNvPr id="257" name="Oval 6"/>
            <p:cNvSpPr>
              <a:spLocks noChangeArrowheads="1"/>
            </p:cNvSpPr>
            <p:nvPr/>
          </p:nvSpPr>
          <p:spPr bwMode="auto">
            <a:xfrm>
              <a:off x="3959713" y="58035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V7</a:t>
              </a:r>
            </a:p>
          </p:txBody>
        </p:sp>
        <p:sp>
          <p:nvSpPr>
            <p:cNvPr id="258" name="Oval 7"/>
            <p:cNvSpPr>
              <a:spLocks noChangeArrowheads="1"/>
            </p:cNvSpPr>
            <p:nvPr/>
          </p:nvSpPr>
          <p:spPr bwMode="auto">
            <a:xfrm>
              <a:off x="3018325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V6</a:t>
              </a:r>
            </a:p>
          </p:txBody>
        </p:sp>
        <p:sp>
          <p:nvSpPr>
            <p:cNvPr id="259" name="Oval 8"/>
            <p:cNvSpPr>
              <a:spLocks noChangeArrowheads="1"/>
            </p:cNvSpPr>
            <p:nvPr/>
          </p:nvSpPr>
          <p:spPr bwMode="auto">
            <a:xfrm>
              <a:off x="1883263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V4</a:t>
              </a:r>
            </a:p>
          </p:txBody>
        </p:sp>
        <p:sp>
          <p:nvSpPr>
            <p:cNvPr id="260" name="Oval 9"/>
            <p:cNvSpPr>
              <a:spLocks noChangeArrowheads="1"/>
            </p:cNvSpPr>
            <p:nvPr/>
          </p:nvSpPr>
          <p:spPr bwMode="auto">
            <a:xfrm>
              <a:off x="3024675" y="130108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V5</a:t>
              </a:r>
            </a:p>
          </p:txBody>
        </p:sp>
        <p:sp>
          <p:nvSpPr>
            <p:cNvPr id="261" name="Oval 10"/>
            <p:cNvSpPr>
              <a:spLocks noChangeArrowheads="1"/>
            </p:cNvSpPr>
            <p:nvPr/>
          </p:nvSpPr>
          <p:spPr bwMode="auto">
            <a:xfrm>
              <a:off x="1905488" y="180590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V3</a:t>
              </a:r>
            </a:p>
          </p:txBody>
        </p:sp>
        <p:sp>
          <p:nvSpPr>
            <p:cNvPr id="262" name="Oval 11"/>
            <p:cNvSpPr>
              <a:spLocks noChangeArrowheads="1"/>
            </p:cNvSpPr>
            <p:nvPr/>
          </p:nvSpPr>
          <p:spPr bwMode="auto">
            <a:xfrm>
              <a:off x="1881675" y="61686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V2</a:t>
              </a:r>
            </a:p>
          </p:txBody>
        </p:sp>
        <p:sp>
          <p:nvSpPr>
            <p:cNvPr id="263" name="Oval 12"/>
            <p:cNvSpPr>
              <a:spLocks noChangeArrowheads="1"/>
            </p:cNvSpPr>
            <p:nvPr/>
          </p:nvSpPr>
          <p:spPr bwMode="auto">
            <a:xfrm>
              <a:off x="886313" y="128203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V1</a:t>
              </a:r>
            </a:p>
          </p:txBody>
        </p:sp>
        <p:sp>
          <p:nvSpPr>
            <p:cNvPr id="264" name="Line 14"/>
            <p:cNvSpPr>
              <a:spLocks noChangeShapeType="1"/>
            </p:cNvSpPr>
            <p:nvPr/>
          </p:nvSpPr>
          <p:spPr bwMode="auto">
            <a:xfrm>
              <a:off x="1167300" y="1507456"/>
              <a:ext cx="73977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5" name="Line 15"/>
            <p:cNvSpPr>
              <a:spLocks noChangeShapeType="1"/>
            </p:cNvSpPr>
            <p:nvPr/>
          </p:nvSpPr>
          <p:spPr bwMode="auto">
            <a:xfrm>
              <a:off x="1078400" y="1613819"/>
              <a:ext cx="847725" cy="1128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6" name="Line 17"/>
            <p:cNvSpPr>
              <a:spLocks noChangeShapeType="1"/>
            </p:cNvSpPr>
            <p:nvPr/>
          </p:nvSpPr>
          <p:spPr bwMode="auto">
            <a:xfrm flipV="1">
              <a:off x="2226163" y="1526506"/>
              <a:ext cx="79375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7" name="Line 18"/>
            <p:cNvSpPr>
              <a:spLocks noChangeShapeType="1"/>
            </p:cNvSpPr>
            <p:nvPr/>
          </p:nvSpPr>
          <p:spPr bwMode="auto">
            <a:xfrm>
              <a:off x="2172188" y="2759994"/>
              <a:ext cx="865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68" name="Group 88"/>
            <p:cNvGrpSpPr/>
            <p:nvPr/>
          </p:nvGrpSpPr>
          <p:grpSpPr bwMode="auto">
            <a:xfrm>
              <a:off x="1149838" y="750219"/>
              <a:ext cx="4127500" cy="1163638"/>
              <a:chOff x="2791" y="379"/>
              <a:chExt cx="2600" cy="733"/>
            </a:xfrm>
          </p:grpSpPr>
          <p:sp>
            <p:nvSpPr>
              <p:cNvPr id="287" name="Line 13"/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8" name="Line 16"/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9" name="Line 19"/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0" name="Line 20"/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1" name="Line 21"/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2" name="Line 22"/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69" name="Line 23"/>
            <p:cNvSpPr>
              <a:spLocks noChangeShapeType="1"/>
            </p:cNvSpPr>
            <p:nvPr/>
          </p:nvSpPr>
          <p:spPr bwMode="auto">
            <a:xfrm flipV="1">
              <a:off x="3248513" y="2072606"/>
              <a:ext cx="811212" cy="617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0" name="Text Box 25"/>
            <p:cNvSpPr txBox="1">
              <a:spLocks noChangeArrowheads="1"/>
            </p:cNvSpPr>
            <p:nvPr/>
          </p:nvSpPr>
          <p:spPr bwMode="auto">
            <a:xfrm rot="1789981">
              <a:off x="1384548" y="1323048"/>
              <a:ext cx="389418" cy="502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271" name="Text Box 26"/>
            <p:cNvSpPr txBox="1">
              <a:spLocks noChangeArrowheads="1"/>
            </p:cNvSpPr>
            <p:nvPr/>
          </p:nvSpPr>
          <p:spPr bwMode="auto">
            <a:xfrm rot="3002352">
              <a:off x="1171758" y="1942697"/>
              <a:ext cx="392722" cy="49794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72" name="Text Box 28"/>
            <p:cNvSpPr txBox="1">
              <a:spLocks noChangeArrowheads="1"/>
            </p:cNvSpPr>
            <p:nvPr/>
          </p:nvSpPr>
          <p:spPr bwMode="auto">
            <a:xfrm rot="19662525">
              <a:off x="2268784" y="1394485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3" name="Text Box 29"/>
            <p:cNvSpPr txBox="1">
              <a:spLocks noChangeArrowheads="1"/>
            </p:cNvSpPr>
            <p:nvPr/>
          </p:nvSpPr>
          <p:spPr bwMode="auto">
            <a:xfrm>
              <a:off x="2315456" y="2452019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274" name="Text Box 32"/>
            <p:cNvSpPr txBox="1">
              <a:spLocks noChangeArrowheads="1"/>
            </p:cNvSpPr>
            <p:nvPr/>
          </p:nvSpPr>
          <p:spPr bwMode="auto">
            <a:xfrm rot="19326552">
              <a:off x="3281186" y="2046948"/>
              <a:ext cx="549016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</a:t>
              </a:r>
            </a:p>
          </p:txBody>
        </p:sp>
        <p:sp>
          <p:nvSpPr>
            <p:cNvPr id="275" name="Text Box 24"/>
            <p:cNvSpPr txBox="1">
              <a:spLocks noChangeArrowheads="1"/>
            </p:cNvSpPr>
            <p:nvPr/>
          </p:nvSpPr>
          <p:spPr bwMode="auto">
            <a:xfrm rot="19663469">
              <a:off x="1298822" y="775359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276" name="Text Box 27"/>
            <p:cNvSpPr txBox="1">
              <a:spLocks noChangeArrowheads="1"/>
            </p:cNvSpPr>
            <p:nvPr/>
          </p:nvSpPr>
          <p:spPr bwMode="auto">
            <a:xfrm rot="2110140">
              <a:off x="2478334" y="740435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7" name="Text Box 30"/>
            <p:cNvSpPr txBox="1">
              <a:spLocks noChangeArrowheads="1"/>
            </p:cNvSpPr>
            <p:nvPr/>
          </p:nvSpPr>
          <p:spPr bwMode="auto">
            <a:xfrm rot="19215502">
              <a:off x="3324473" y="7769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78" name="Text Box 31"/>
            <p:cNvSpPr txBox="1">
              <a:spLocks noChangeArrowheads="1"/>
            </p:cNvSpPr>
            <p:nvPr/>
          </p:nvSpPr>
          <p:spPr bwMode="auto">
            <a:xfrm rot="1348562">
              <a:off x="3521322" y="13230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79" name="Text Box 33"/>
            <p:cNvSpPr txBox="1">
              <a:spLocks noChangeArrowheads="1"/>
            </p:cNvSpPr>
            <p:nvPr/>
          </p:nvSpPr>
          <p:spPr bwMode="auto">
            <a:xfrm rot="1332095">
              <a:off x="4474986" y="581685"/>
              <a:ext cx="549016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16</a:t>
              </a:r>
            </a:p>
          </p:txBody>
        </p:sp>
        <p:sp>
          <p:nvSpPr>
            <p:cNvPr id="280" name="Text Box 34"/>
            <p:cNvSpPr txBox="1">
              <a:spLocks noChangeArrowheads="1"/>
            </p:cNvSpPr>
            <p:nvPr/>
          </p:nvSpPr>
          <p:spPr bwMode="auto">
            <a:xfrm rot="20106523">
              <a:off x="4527374" y="1518309"/>
              <a:ext cx="549016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14</a:t>
              </a:r>
            </a:p>
          </p:txBody>
        </p:sp>
        <p:sp>
          <p:nvSpPr>
            <p:cNvPr id="281" name="Line 91"/>
            <p:cNvSpPr>
              <a:spLocks noChangeShapeType="1"/>
            </p:cNvSpPr>
            <p:nvPr/>
          </p:nvSpPr>
          <p:spPr bwMode="auto">
            <a:xfrm flipV="1">
              <a:off x="1149838" y="891506"/>
              <a:ext cx="776288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2" name="Line 92"/>
            <p:cNvSpPr>
              <a:spLocks noChangeShapeType="1"/>
            </p:cNvSpPr>
            <p:nvPr/>
          </p:nvSpPr>
          <p:spPr bwMode="auto">
            <a:xfrm>
              <a:off x="2189651" y="837531"/>
              <a:ext cx="8477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3" name="Line 93"/>
            <p:cNvSpPr>
              <a:spLocks noChangeShapeType="1"/>
            </p:cNvSpPr>
            <p:nvPr/>
          </p:nvSpPr>
          <p:spPr bwMode="auto">
            <a:xfrm flipV="1">
              <a:off x="3300901" y="837531"/>
              <a:ext cx="671513" cy="5476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4" name="Line 94"/>
            <p:cNvSpPr>
              <a:spLocks noChangeShapeType="1"/>
            </p:cNvSpPr>
            <p:nvPr/>
          </p:nvSpPr>
          <p:spPr bwMode="auto">
            <a:xfrm>
              <a:off x="3300901" y="1543969"/>
              <a:ext cx="741363" cy="334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5" name="Line 95"/>
            <p:cNvSpPr>
              <a:spLocks noChangeShapeType="1"/>
            </p:cNvSpPr>
            <p:nvPr/>
          </p:nvSpPr>
          <p:spPr bwMode="auto">
            <a:xfrm>
              <a:off x="4253401" y="750219"/>
              <a:ext cx="1023938" cy="441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6" name="Line 96"/>
            <p:cNvSpPr>
              <a:spLocks noChangeShapeType="1"/>
            </p:cNvSpPr>
            <p:nvPr/>
          </p:nvSpPr>
          <p:spPr bwMode="auto">
            <a:xfrm flipV="1">
              <a:off x="4289913" y="1437606"/>
              <a:ext cx="89852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7" name="文本框 236"/>
          <p:cNvSpPr txBox="1"/>
          <p:nvPr/>
        </p:nvSpPr>
        <p:spPr>
          <a:xfrm>
            <a:off x="6362135" y="3534887"/>
            <a:ext cx="173842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并不是</a:t>
            </a:r>
            <a:r>
              <a:rPr lang="en-US" altLang="zh-CN" sz="2000" noProof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Vl</a:t>
            </a:r>
            <a:r>
              <a:rPr lang="en-US" altLang="zh-CN" sz="2000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(j)</a:t>
            </a:r>
            <a:r>
              <a:rPr lang="zh-CN" altLang="en-US" sz="2000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!!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54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72401" y="1294667"/>
            <a:ext cx="3657116" cy="1931442"/>
            <a:chOff x="886313" y="580356"/>
            <a:chExt cx="4551362" cy="2424113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5137638" y="115661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V9</a:t>
              </a:r>
            </a:p>
          </p:txBody>
        </p:sp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3983525" y="173129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V8</a:t>
              </a: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3959713" y="58035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V7</a:t>
              </a: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018325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V6</a:t>
              </a: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83263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V4</a:t>
              </a: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3024675" y="130108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V5</a:t>
              </a: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905488" y="180590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V3</a:t>
              </a: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81675" y="61686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V2</a:t>
              </a: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886313" y="128203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V1</a:t>
              </a: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167300" y="1507456"/>
              <a:ext cx="73977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078400" y="1613819"/>
              <a:ext cx="847725" cy="1128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2226163" y="1526506"/>
              <a:ext cx="79375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2172188" y="2759994"/>
              <a:ext cx="865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8" name="Group 88"/>
            <p:cNvGrpSpPr/>
            <p:nvPr/>
          </p:nvGrpSpPr>
          <p:grpSpPr bwMode="auto">
            <a:xfrm>
              <a:off x="1149838" y="750219"/>
              <a:ext cx="4127500" cy="1163638"/>
              <a:chOff x="2791" y="379"/>
              <a:chExt cx="2600" cy="733"/>
            </a:xfrm>
          </p:grpSpPr>
          <p:sp>
            <p:nvSpPr>
              <p:cNvPr id="37" name="Line 13"/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Line 19"/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Line 20"/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Line 21"/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Line 22"/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 flipV="1">
              <a:off x="3248513" y="2072606"/>
              <a:ext cx="811212" cy="617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Text Box 25"/>
            <p:cNvSpPr txBox="1">
              <a:spLocks noChangeArrowheads="1"/>
            </p:cNvSpPr>
            <p:nvPr/>
          </p:nvSpPr>
          <p:spPr bwMode="auto">
            <a:xfrm rot="1789981">
              <a:off x="1384548" y="13230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21" name="Text Box 26"/>
            <p:cNvSpPr txBox="1">
              <a:spLocks noChangeArrowheads="1"/>
            </p:cNvSpPr>
            <p:nvPr/>
          </p:nvSpPr>
          <p:spPr bwMode="auto">
            <a:xfrm rot="3002352">
              <a:off x="1171758" y="1942697"/>
              <a:ext cx="392722" cy="4979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22" name="Text Box 28"/>
            <p:cNvSpPr txBox="1">
              <a:spLocks noChangeArrowheads="1"/>
            </p:cNvSpPr>
            <p:nvPr/>
          </p:nvSpPr>
          <p:spPr bwMode="auto">
            <a:xfrm rot="19662525">
              <a:off x="2268784" y="1394485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3" name="Text Box 29"/>
            <p:cNvSpPr txBox="1">
              <a:spLocks noChangeArrowheads="1"/>
            </p:cNvSpPr>
            <p:nvPr/>
          </p:nvSpPr>
          <p:spPr bwMode="auto">
            <a:xfrm>
              <a:off x="2315456" y="2452019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24" name="Text Box 32"/>
            <p:cNvSpPr txBox="1">
              <a:spLocks noChangeArrowheads="1"/>
            </p:cNvSpPr>
            <p:nvPr/>
          </p:nvSpPr>
          <p:spPr bwMode="auto">
            <a:xfrm rot="19326552">
              <a:off x="3360984" y="20469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 rot="19663469">
              <a:off x="1298822" y="775359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 rot="2110140">
              <a:off x="2478334" y="740435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" name="Text Box 30"/>
            <p:cNvSpPr txBox="1">
              <a:spLocks noChangeArrowheads="1"/>
            </p:cNvSpPr>
            <p:nvPr/>
          </p:nvSpPr>
          <p:spPr bwMode="auto">
            <a:xfrm rot="19215502">
              <a:off x="3324473" y="7769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8" name="Text Box 31"/>
            <p:cNvSpPr txBox="1">
              <a:spLocks noChangeArrowheads="1"/>
            </p:cNvSpPr>
            <p:nvPr/>
          </p:nvSpPr>
          <p:spPr bwMode="auto">
            <a:xfrm rot="1348562">
              <a:off x="3521322" y="13230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 rot="1332095">
              <a:off x="4474986" y="581685"/>
              <a:ext cx="549016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16</a:t>
              </a:r>
            </a:p>
          </p:txBody>
        </p:sp>
        <p:sp>
          <p:nvSpPr>
            <p:cNvPr id="30" name="Text Box 34"/>
            <p:cNvSpPr txBox="1">
              <a:spLocks noChangeArrowheads="1"/>
            </p:cNvSpPr>
            <p:nvPr/>
          </p:nvSpPr>
          <p:spPr bwMode="auto">
            <a:xfrm rot="20106523">
              <a:off x="4527374" y="1518309"/>
              <a:ext cx="549016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14</a:t>
              </a:r>
            </a:p>
          </p:txBody>
        </p:sp>
        <p:sp>
          <p:nvSpPr>
            <p:cNvPr id="31" name="Line 91"/>
            <p:cNvSpPr>
              <a:spLocks noChangeShapeType="1"/>
            </p:cNvSpPr>
            <p:nvPr/>
          </p:nvSpPr>
          <p:spPr bwMode="auto">
            <a:xfrm flipV="1">
              <a:off x="1149838" y="891506"/>
              <a:ext cx="776288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Line 92"/>
            <p:cNvSpPr>
              <a:spLocks noChangeShapeType="1"/>
            </p:cNvSpPr>
            <p:nvPr/>
          </p:nvSpPr>
          <p:spPr bwMode="auto">
            <a:xfrm>
              <a:off x="2189651" y="837531"/>
              <a:ext cx="8477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Line 93"/>
            <p:cNvSpPr>
              <a:spLocks noChangeShapeType="1"/>
            </p:cNvSpPr>
            <p:nvPr/>
          </p:nvSpPr>
          <p:spPr bwMode="auto">
            <a:xfrm flipV="1">
              <a:off x="3300901" y="837531"/>
              <a:ext cx="671513" cy="5476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Line 94"/>
            <p:cNvSpPr>
              <a:spLocks noChangeShapeType="1"/>
            </p:cNvSpPr>
            <p:nvPr/>
          </p:nvSpPr>
          <p:spPr bwMode="auto">
            <a:xfrm>
              <a:off x="3300901" y="1543969"/>
              <a:ext cx="741363" cy="334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Line 95"/>
            <p:cNvSpPr>
              <a:spLocks noChangeShapeType="1"/>
            </p:cNvSpPr>
            <p:nvPr/>
          </p:nvSpPr>
          <p:spPr bwMode="auto">
            <a:xfrm>
              <a:off x="4253401" y="750219"/>
              <a:ext cx="1023938" cy="441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Line 96"/>
            <p:cNvSpPr>
              <a:spLocks noChangeShapeType="1"/>
            </p:cNvSpPr>
            <p:nvPr/>
          </p:nvSpPr>
          <p:spPr bwMode="auto">
            <a:xfrm flipV="1">
              <a:off x="4289913" y="1437606"/>
              <a:ext cx="89852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068111" y="1355884"/>
            <a:ext cx="3657116" cy="1931442"/>
            <a:chOff x="886313" y="580356"/>
            <a:chExt cx="4551362" cy="2424113"/>
          </a:xfrm>
        </p:grpSpPr>
        <p:sp>
          <p:nvSpPr>
            <p:cNvPr id="44" name="Oval 4"/>
            <p:cNvSpPr>
              <a:spLocks noChangeArrowheads="1"/>
            </p:cNvSpPr>
            <p:nvPr/>
          </p:nvSpPr>
          <p:spPr bwMode="auto">
            <a:xfrm>
              <a:off x="5137638" y="115661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V9</a:t>
              </a:r>
            </a:p>
          </p:txBody>
        </p:sp>
        <p:sp>
          <p:nvSpPr>
            <p:cNvPr id="45" name="Oval 5"/>
            <p:cNvSpPr>
              <a:spLocks noChangeArrowheads="1"/>
            </p:cNvSpPr>
            <p:nvPr/>
          </p:nvSpPr>
          <p:spPr bwMode="auto">
            <a:xfrm>
              <a:off x="3983525" y="173129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V8</a:t>
              </a:r>
            </a:p>
          </p:txBody>
        </p:sp>
        <p:sp>
          <p:nvSpPr>
            <p:cNvPr id="46" name="Oval 6"/>
            <p:cNvSpPr>
              <a:spLocks noChangeArrowheads="1"/>
            </p:cNvSpPr>
            <p:nvPr/>
          </p:nvSpPr>
          <p:spPr bwMode="auto">
            <a:xfrm>
              <a:off x="3959713" y="58035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V7</a:t>
              </a:r>
            </a:p>
          </p:txBody>
        </p:sp>
        <p:sp>
          <p:nvSpPr>
            <p:cNvPr id="47" name="Oval 7"/>
            <p:cNvSpPr>
              <a:spLocks noChangeArrowheads="1"/>
            </p:cNvSpPr>
            <p:nvPr/>
          </p:nvSpPr>
          <p:spPr bwMode="auto">
            <a:xfrm>
              <a:off x="3018325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V6</a:t>
              </a:r>
            </a:p>
          </p:txBody>
        </p:sp>
        <p:sp>
          <p:nvSpPr>
            <p:cNvPr id="48" name="Oval 8"/>
            <p:cNvSpPr>
              <a:spLocks noChangeArrowheads="1"/>
            </p:cNvSpPr>
            <p:nvPr/>
          </p:nvSpPr>
          <p:spPr bwMode="auto">
            <a:xfrm>
              <a:off x="1883263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V4</a:t>
              </a:r>
            </a:p>
          </p:txBody>
        </p:sp>
        <p:sp>
          <p:nvSpPr>
            <p:cNvPr id="49" name="Oval 9"/>
            <p:cNvSpPr>
              <a:spLocks noChangeArrowheads="1"/>
            </p:cNvSpPr>
            <p:nvPr/>
          </p:nvSpPr>
          <p:spPr bwMode="auto">
            <a:xfrm>
              <a:off x="3024675" y="130108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V5</a:t>
              </a:r>
            </a:p>
          </p:txBody>
        </p:sp>
        <p:sp>
          <p:nvSpPr>
            <p:cNvPr id="50" name="Oval 10"/>
            <p:cNvSpPr>
              <a:spLocks noChangeArrowheads="1"/>
            </p:cNvSpPr>
            <p:nvPr/>
          </p:nvSpPr>
          <p:spPr bwMode="auto">
            <a:xfrm>
              <a:off x="1905488" y="180590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V3</a:t>
              </a:r>
            </a:p>
          </p:txBody>
        </p:sp>
        <p:sp>
          <p:nvSpPr>
            <p:cNvPr id="51" name="Oval 11"/>
            <p:cNvSpPr>
              <a:spLocks noChangeArrowheads="1"/>
            </p:cNvSpPr>
            <p:nvPr/>
          </p:nvSpPr>
          <p:spPr bwMode="auto">
            <a:xfrm>
              <a:off x="1881675" y="61686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V2</a:t>
              </a:r>
            </a:p>
          </p:txBody>
        </p:sp>
        <p:sp>
          <p:nvSpPr>
            <p:cNvPr id="52" name="Oval 12"/>
            <p:cNvSpPr>
              <a:spLocks noChangeArrowheads="1"/>
            </p:cNvSpPr>
            <p:nvPr/>
          </p:nvSpPr>
          <p:spPr bwMode="auto">
            <a:xfrm>
              <a:off x="886313" y="128203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V1</a:t>
              </a:r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>
              <a:off x="1167300" y="1507456"/>
              <a:ext cx="73977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Line 15"/>
            <p:cNvSpPr>
              <a:spLocks noChangeShapeType="1"/>
            </p:cNvSpPr>
            <p:nvPr/>
          </p:nvSpPr>
          <p:spPr bwMode="auto">
            <a:xfrm>
              <a:off x="1078400" y="1613819"/>
              <a:ext cx="847725" cy="1128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Line 17"/>
            <p:cNvSpPr>
              <a:spLocks noChangeShapeType="1"/>
            </p:cNvSpPr>
            <p:nvPr/>
          </p:nvSpPr>
          <p:spPr bwMode="auto">
            <a:xfrm flipV="1">
              <a:off x="2226163" y="1526506"/>
              <a:ext cx="79375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Line 18"/>
            <p:cNvSpPr>
              <a:spLocks noChangeShapeType="1"/>
            </p:cNvSpPr>
            <p:nvPr/>
          </p:nvSpPr>
          <p:spPr bwMode="auto">
            <a:xfrm>
              <a:off x="2172188" y="2759994"/>
              <a:ext cx="865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7" name="Group 88"/>
            <p:cNvGrpSpPr/>
            <p:nvPr/>
          </p:nvGrpSpPr>
          <p:grpSpPr bwMode="auto">
            <a:xfrm>
              <a:off x="1149838" y="750219"/>
              <a:ext cx="4127500" cy="1163638"/>
              <a:chOff x="2791" y="379"/>
              <a:chExt cx="2600" cy="733"/>
            </a:xfrm>
          </p:grpSpPr>
          <p:sp>
            <p:nvSpPr>
              <p:cNvPr id="76" name="Line 13"/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7" name="Line 16"/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8" name="Line 19"/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9" name="Line 20"/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0" name="Line 21"/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1" name="Line 22"/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8" name="Line 23"/>
            <p:cNvSpPr>
              <a:spLocks noChangeShapeType="1"/>
            </p:cNvSpPr>
            <p:nvPr/>
          </p:nvSpPr>
          <p:spPr bwMode="auto">
            <a:xfrm flipV="1">
              <a:off x="3248513" y="2072606"/>
              <a:ext cx="811212" cy="617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Text Box 25"/>
            <p:cNvSpPr txBox="1">
              <a:spLocks noChangeArrowheads="1"/>
            </p:cNvSpPr>
            <p:nvPr/>
          </p:nvSpPr>
          <p:spPr bwMode="auto">
            <a:xfrm rot="1789981">
              <a:off x="1384548" y="13230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60" name="Text Box 26"/>
            <p:cNvSpPr txBox="1">
              <a:spLocks noChangeArrowheads="1"/>
            </p:cNvSpPr>
            <p:nvPr/>
          </p:nvSpPr>
          <p:spPr bwMode="auto">
            <a:xfrm rot="3002352">
              <a:off x="1171758" y="1942697"/>
              <a:ext cx="392722" cy="4979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61" name="Text Box 28"/>
            <p:cNvSpPr txBox="1">
              <a:spLocks noChangeArrowheads="1"/>
            </p:cNvSpPr>
            <p:nvPr/>
          </p:nvSpPr>
          <p:spPr bwMode="auto">
            <a:xfrm rot="19662525">
              <a:off x="2268784" y="1394485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62" name="Text Box 29"/>
            <p:cNvSpPr txBox="1">
              <a:spLocks noChangeArrowheads="1"/>
            </p:cNvSpPr>
            <p:nvPr/>
          </p:nvSpPr>
          <p:spPr bwMode="auto">
            <a:xfrm>
              <a:off x="2315456" y="2452019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63" name="Text Box 32"/>
            <p:cNvSpPr txBox="1">
              <a:spLocks noChangeArrowheads="1"/>
            </p:cNvSpPr>
            <p:nvPr/>
          </p:nvSpPr>
          <p:spPr bwMode="auto">
            <a:xfrm rot="19326552">
              <a:off x="3281186" y="2046948"/>
              <a:ext cx="549016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</a:t>
              </a:r>
            </a:p>
          </p:txBody>
        </p:sp>
        <p:sp>
          <p:nvSpPr>
            <p:cNvPr id="64" name="Text Box 24"/>
            <p:cNvSpPr txBox="1">
              <a:spLocks noChangeArrowheads="1"/>
            </p:cNvSpPr>
            <p:nvPr/>
          </p:nvSpPr>
          <p:spPr bwMode="auto">
            <a:xfrm rot="19663469">
              <a:off x="1298822" y="775359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65" name="Text Box 27"/>
            <p:cNvSpPr txBox="1">
              <a:spLocks noChangeArrowheads="1"/>
            </p:cNvSpPr>
            <p:nvPr/>
          </p:nvSpPr>
          <p:spPr bwMode="auto">
            <a:xfrm rot="2110140">
              <a:off x="2478334" y="740435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66" name="Text Box 30"/>
            <p:cNvSpPr txBox="1">
              <a:spLocks noChangeArrowheads="1"/>
            </p:cNvSpPr>
            <p:nvPr/>
          </p:nvSpPr>
          <p:spPr bwMode="auto">
            <a:xfrm rot="19215502">
              <a:off x="3324473" y="7769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67" name="Text Box 31"/>
            <p:cNvSpPr txBox="1">
              <a:spLocks noChangeArrowheads="1"/>
            </p:cNvSpPr>
            <p:nvPr/>
          </p:nvSpPr>
          <p:spPr bwMode="auto">
            <a:xfrm rot="1348562">
              <a:off x="3521322" y="1323048"/>
              <a:ext cx="389418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68" name="Text Box 33"/>
            <p:cNvSpPr txBox="1">
              <a:spLocks noChangeArrowheads="1"/>
            </p:cNvSpPr>
            <p:nvPr/>
          </p:nvSpPr>
          <p:spPr bwMode="auto">
            <a:xfrm rot="1332095">
              <a:off x="4474986" y="581685"/>
              <a:ext cx="549016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16</a:t>
              </a:r>
            </a:p>
          </p:txBody>
        </p:sp>
        <p:sp>
          <p:nvSpPr>
            <p:cNvPr id="69" name="Text Box 34"/>
            <p:cNvSpPr txBox="1">
              <a:spLocks noChangeArrowheads="1"/>
            </p:cNvSpPr>
            <p:nvPr/>
          </p:nvSpPr>
          <p:spPr bwMode="auto">
            <a:xfrm rot="20106523">
              <a:off x="4527374" y="1518309"/>
              <a:ext cx="549016" cy="50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14</a:t>
              </a:r>
            </a:p>
          </p:txBody>
        </p:sp>
        <p:sp>
          <p:nvSpPr>
            <p:cNvPr id="70" name="Line 91"/>
            <p:cNvSpPr>
              <a:spLocks noChangeShapeType="1"/>
            </p:cNvSpPr>
            <p:nvPr/>
          </p:nvSpPr>
          <p:spPr bwMode="auto">
            <a:xfrm flipV="1">
              <a:off x="1149838" y="891506"/>
              <a:ext cx="776288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Line 92"/>
            <p:cNvSpPr>
              <a:spLocks noChangeShapeType="1"/>
            </p:cNvSpPr>
            <p:nvPr/>
          </p:nvSpPr>
          <p:spPr bwMode="auto">
            <a:xfrm>
              <a:off x="2189651" y="837531"/>
              <a:ext cx="8477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Line 93"/>
            <p:cNvSpPr>
              <a:spLocks noChangeShapeType="1"/>
            </p:cNvSpPr>
            <p:nvPr/>
          </p:nvSpPr>
          <p:spPr bwMode="auto">
            <a:xfrm flipV="1">
              <a:off x="3300901" y="837531"/>
              <a:ext cx="671513" cy="5476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3300901" y="1543969"/>
              <a:ext cx="741363" cy="334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Line 95"/>
            <p:cNvSpPr>
              <a:spLocks noChangeShapeType="1"/>
            </p:cNvSpPr>
            <p:nvPr/>
          </p:nvSpPr>
          <p:spPr bwMode="auto">
            <a:xfrm>
              <a:off x="4253401" y="750219"/>
              <a:ext cx="1023938" cy="441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Line 96"/>
            <p:cNvSpPr>
              <a:spLocks noChangeShapeType="1"/>
            </p:cNvSpPr>
            <p:nvPr/>
          </p:nvSpPr>
          <p:spPr bwMode="auto">
            <a:xfrm flipV="1">
              <a:off x="4289913" y="1437606"/>
              <a:ext cx="89852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596735" y="3801109"/>
            <a:ext cx="3657116" cy="1931442"/>
            <a:chOff x="886313" y="580356"/>
            <a:chExt cx="4551362" cy="2424113"/>
          </a:xfrm>
        </p:grpSpPr>
        <p:sp>
          <p:nvSpPr>
            <p:cNvPr id="83" name="Oval 4"/>
            <p:cNvSpPr>
              <a:spLocks noChangeArrowheads="1"/>
            </p:cNvSpPr>
            <p:nvPr/>
          </p:nvSpPr>
          <p:spPr bwMode="auto">
            <a:xfrm>
              <a:off x="5137638" y="115661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V9</a:t>
              </a:r>
            </a:p>
          </p:txBody>
        </p:sp>
        <p:sp>
          <p:nvSpPr>
            <p:cNvPr id="84" name="Oval 5"/>
            <p:cNvSpPr>
              <a:spLocks noChangeArrowheads="1"/>
            </p:cNvSpPr>
            <p:nvPr/>
          </p:nvSpPr>
          <p:spPr bwMode="auto">
            <a:xfrm>
              <a:off x="3983525" y="173129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V8</a:t>
              </a:r>
            </a:p>
          </p:txBody>
        </p:sp>
        <p:sp>
          <p:nvSpPr>
            <p:cNvPr id="85" name="Oval 6"/>
            <p:cNvSpPr>
              <a:spLocks noChangeArrowheads="1"/>
            </p:cNvSpPr>
            <p:nvPr/>
          </p:nvSpPr>
          <p:spPr bwMode="auto">
            <a:xfrm>
              <a:off x="3959713" y="58035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V7</a:t>
              </a:r>
            </a:p>
          </p:txBody>
        </p:sp>
        <p:sp>
          <p:nvSpPr>
            <p:cNvPr id="86" name="Oval 7"/>
            <p:cNvSpPr>
              <a:spLocks noChangeArrowheads="1"/>
            </p:cNvSpPr>
            <p:nvPr/>
          </p:nvSpPr>
          <p:spPr bwMode="auto">
            <a:xfrm>
              <a:off x="3018325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V6</a:t>
              </a:r>
            </a:p>
          </p:txBody>
        </p:sp>
        <p:sp>
          <p:nvSpPr>
            <p:cNvPr id="87" name="Oval 8"/>
            <p:cNvSpPr>
              <a:spLocks noChangeArrowheads="1"/>
            </p:cNvSpPr>
            <p:nvPr/>
          </p:nvSpPr>
          <p:spPr bwMode="auto">
            <a:xfrm>
              <a:off x="1883263" y="2652044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V4</a:t>
              </a:r>
            </a:p>
          </p:txBody>
        </p:sp>
        <p:sp>
          <p:nvSpPr>
            <p:cNvPr id="88" name="Oval 9"/>
            <p:cNvSpPr>
              <a:spLocks noChangeArrowheads="1"/>
            </p:cNvSpPr>
            <p:nvPr/>
          </p:nvSpPr>
          <p:spPr bwMode="auto">
            <a:xfrm>
              <a:off x="3024675" y="130108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V5</a:t>
              </a:r>
            </a:p>
          </p:txBody>
        </p:sp>
        <p:sp>
          <p:nvSpPr>
            <p:cNvPr id="89" name="Oval 10"/>
            <p:cNvSpPr>
              <a:spLocks noChangeArrowheads="1"/>
            </p:cNvSpPr>
            <p:nvPr/>
          </p:nvSpPr>
          <p:spPr bwMode="auto">
            <a:xfrm>
              <a:off x="1905488" y="1805906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V3</a:t>
              </a:r>
            </a:p>
          </p:txBody>
        </p:sp>
        <p:sp>
          <p:nvSpPr>
            <p:cNvPr id="90" name="Oval 11"/>
            <p:cNvSpPr>
              <a:spLocks noChangeArrowheads="1"/>
            </p:cNvSpPr>
            <p:nvPr/>
          </p:nvSpPr>
          <p:spPr bwMode="auto">
            <a:xfrm>
              <a:off x="1881675" y="616869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V2</a:t>
              </a:r>
            </a:p>
          </p:txBody>
        </p:sp>
        <p:sp>
          <p:nvSpPr>
            <p:cNvPr id="91" name="Oval 12"/>
            <p:cNvSpPr>
              <a:spLocks noChangeArrowheads="1"/>
            </p:cNvSpPr>
            <p:nvPr/>
          </p:nvSpPr>
          <p:spPr bwMode="auto">
            <a:xfrm>
              <a:off x="886313" y="1282031"/>
              <a:ext cx="300037" cy="3524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V1</a:t>
              </a:r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>
              <a:off x="1167300" y="1507456"/>
              <a:ext cx="739775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Line 15"/>
            <p:cNvSpPr>
              <a:spLocks noChangeShapeType="1"/>
            </p:cNvSpPr>
            <p:nvPr/>
          </p:nvSpPr>
          <p:spPr bwMode="auto">
            <a:xfrm>
              <a:off x="1078400" y="1613819"/>
              <a:ext cx="847725" cy="1128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4" name="Line 17"/>
            <p:cNvSpPr>
              <a:spLocks noChangeShapeType="1"/>
            </p:cNvSpPr>
            <p:nvPr/>
          </p:nvSpPr>
          <p:spPr bwMode="auto">
            <a:xfrm flipV="1">
              <a:off x="2226163" y="1526506"/>
              <a:ext cx="79375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Line 18"/>
            <p:cNvSpPr>
              <a:spLocks noChangeShapeType="1"/>
            </p:cNvSpPr>
            <p:nvPr/>
          </p:nvSpPr>
          <p:spPr bwMode="auto">
            <a:xfrm>
              <a:off x="2172188" y="2759994"/>
              <a:ext cx="865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96" name="Group 88"/>
            <p:cNvGrpSpPr/>
            <p:nvPr/>
          </p:nvGrpSpPr>
          <p:grpSpPr bwMode="auto">
            <a:xfrm>
              <a:off x="1149838" y="750219"/>
              <a:ext cx="4127500" cy="1163638"/>
              <a:chOff x="2791" y="379"/>
              <a:chExt cx="2600" cy="733"/>
            </a:xfrm>
          </p:grpSpPr>
          <p:sp>
            <p:nvSpPr>
              <p:cNvPr id="115" name="Line 13"/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6" name="Line 16"/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7" name="Line 19"/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8" name="Line 20"/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9" name="Line 21"/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0" name="Line 22"/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7" name="Line 23"/>
            <p:cNvSpPr>
              <a:spLocks noChangeShapeType="1"/>
            </p:cNvSpPr>
            <p:nvPr/>
          </p:nvSpPr>
          <p:spPr bwMode="auto">
            <a:xfrm flipV="1">
              <a:off x="3248513" y="2072606"/>
              <a:ext cx="811212" cy="617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Line 91"/>
            <p:cNvSpPr>
              <a:spLocks noChangeShapeType="1"/>
            </p:cNvSpPr>
            <p:nvPr/>
          </p:nvSpPr>
          <p:spPr bwMode="auto">
            <a:xfrm flipV="1">
              <a:off x="1149838" y="891506"/>
              <a:ext cx="776288" cy="476250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Line 92"/>
            <p:cNvSpPr>
              <a:spLocks noChangeShapeType="1"/>
            </p:cNvSpPr>
            <p:nvPr/>
          </p:nvSpPr>
          <p:spPr bwMode="auto">
            <a:xfrm>
              <a:off x="2189651" y="837531"/>
              <a:ext cx="847725" cy="530225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Line 93"/>
            <p:cNvSpPr>
              <a:spLocks noChangeShapeType="1"/>
            </p:cNvSpPr>
            <p:nvPr/>
          </p:nvSpPr>
          <p:spPr bwMode="auto">
            <a:xfrm flipV="1">
              <a:off x="3300901" y="837531"/>
              <a:ext cx="671513" cy="547687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Line 94"/>
            <p:cNvSpPr>
              <a:spLocks noChangeShapeType="1"/>
            </p:cNvSpPr>
            <p:nvPr/>
          </p:nvSpPr>
          <p:spPr bwMode="auto">
            <a:xfrm>
              <a:off x="3300901" y="1543969"/>
              <a:ext cx="741363" cy="334962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Line 95"/>
            <p:cNvSpPr>
              <a:spLocks noChangeShapeType="1"/>
            </p:cNvSpPr>
            <p:nvPr/>
          </p:nvSpPr>
          <p:spPr bwMode="auto">
            <a:xfrm>
              <a:off x="4253401" y="750219"/>
              <a:ext cx="1023938" cy="441325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Line 96"/>
            <p:cNvSpPr>
              <a:spLocks noChangeShapeType="1"/>
            </p:cNvSpPr>
            <p:nvPr/>
          </p:nvSpPr>
          <p:spPr bwMode="auto">
            <a:xfrm flipV="1">
              <a:off x="4289913" y="1437606"/>
              <a:ext cx="898525" cy="476250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22" name="文本框 121"/>
          <p:cNvSpPr txBox="1"/>
          <p:nvPr/>
        </p:nvSpPr>
        <p:spPr>
          <a:xfrm>
            <a:off x="1268472" y="4225567"/>
            <a:ext cx="2039889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dirty="0">
                <a:solidFill>
                  <a:schemeClr val="accent5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找到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e(</a:t>
            </a:r>
            <a:r>
              <a:rPr kumimoji="1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)=l(</a:t>
            </a:r>
            <a:r>
              <a:rPr kumimoji="1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r>
              <a:rPr kumimoji="1" lang="zh-CN" altLang="en-US" sz="2800" dirty="0">
                <a:solidFill>
                  <a:schemeClr val="accent5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的所有</a:t>
            </a:r>
            <a:r>
              <a:rPr kumimoji="1" lang="en-US" altLang="zh-CN" sz="280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ai</a:t>
            </a:r>
            <a:r>
              <a:rPr kumimoji="1" lang="en-US" altLang="zh-CN" sz="2800" dirty="0">
                <a:solidFill>
                  <a:schemeClr val="accent5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endParaRPr lang="en-US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55</a:t>
            </a:fld>
            <a:endParaRPr lang="zh-CN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457200" y="790832"/>
            <a:ext cx="8265160" cy="4924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Wingdings" panose="05000000000000000000" pitchFamily="2" charset="2"/>
              <a:buChar char="«"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算法实现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隶书" panose="02010509060101010101" pitchFamily="49" charset="-122"/>
              <a:cs typeface="+mn-cs"/>
            </a:endParaRP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以邻接表作存储结构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从源点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V1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出发，令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Ve[1]=0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,</a:t>
            </a:r>
            <a:b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</a:b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   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按拓扑序列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求各顶点的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Ve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[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]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。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隶书" panose="02010509060101010101" pitchFamily="49" charset="-122"/>
              <a:cs typeface="+mn-cs"/>
            </a:endParaRP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从汇点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Vn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出发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，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令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Vl[n]=Ve[n]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,</a:t>
            </a:r>
            <a:b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</a:b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     </a:t>
            </a:r>
            <a:r>
              <a:rPr kumimoji="1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按逆拓扑序列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求其余各顶点的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Vl[i]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。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根据各顶点的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Ve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和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Vl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值，计算每条弧的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e[i]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和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l[i]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,</a:t>
            </a:r>
            <a:b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</a:b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 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找出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e[i]=l[i]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的关键活动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Arial" panose="020B0604020202020204" pitchFamily="34" charset="0"/>
              <a:ea typeface="隶书" panose="02010509060101010101" pitchFamily="49" charset="-122"/>
              <a:cs typeface="+mn-cs"/>
            </a:endParaRP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 typeface="Wingdings" panose="05000000000000000000" pitchFamily="2" charset="2"/>
              <a:buChar char="v"/>
              <a:defRPr/>
            </a:pPr>
            <a:endParaRPr lang="en-US" altLang="zh-CN" dirty="0">
              <a:solidFill>
                <a:srgbClr val="660066"/>
              </a:solidFill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None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时间复杂度为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O(n+e)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56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 build="p" bldLvl="3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5" name="Rectangle 5">
            <a:extLst>
              <a:ext uri="{FF2B5EF4-FFF2-40B4-BE49-F238E27FC236}">
                <a16:creationId xmlns:a16="http://schemas.microsoft.com/office/drawing/2014/main" id="{E1B9940F-BB0A-B64A-8321-007D1103A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238" y="323850"/>
            <a:ext cx="8894762" cy="339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  <a:buClr>
                <a:srgbClr val="6699FF"/>
              </a:buClr>
              <a:buFont typeface="Wingdings" pitchFamily="2" charset="2"/>
              <a:buChar char="«"/>
            </a:pPr>
            <a:r>
              <a:rPr kumimoji="1" lang="zh-CN" altLang="en-US" sz="280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数据结构</a:t>
            </a:r>
          </a:p>
        </p:txBody>
      </p:sp>
      <p:sp>
        <p:nvSpPr>
          <p:cNvPr id="97286" name="Text Box 6">
            <a:extLst>
              <a:ext uri="{FF2B5EF4-FFF2-40B4-BE49-F238E27FC236}">
                <a16:creationId xmlns:a16="http://schemas.microsoft.com/office/drawing/2014/main" id="{67B2CA6A-46C5-3F48-AC45-652C39805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113" y="2122805"/>
            <a:ext cx="32829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邻接表结点：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typedef   struct  node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{   int  vex;   //</a:t>
            </a:r>
            <a:r>
              <a:rPr kumimoji="1" lang="zh-CN" altLang="zh-CN" sz="2000">
                <a:latin typeface="Times New Roman" panose="02020603050405020304" pitchFamily="18" charset="0"/>
              </a:rPr>
              <a:t>顶点位置</a:t>
            </a:r>
          </a:p>
          <a:p>
            <a:pPr eaLnBrk="1" hangingPunct="1"/>
            <a:r>
              <a:rPr kumimoji="1" lang="zh-CN" altLang="zh-CN" sz="2000">
                <a:latin typeface="Times New Roman" panose="02020603050405020304" pitchFamily="18" charset="0"/>
              </a:rPr>
              <a:t>     </a:t>
            </a:r>
            <a:r>
              <a:rPr kumimoji="1" lang="en-US" altLang="zh-CN" sz="2000">
                <a:latin typeface="Times New Roman" panose="02020603050405020304" pitchFamily="18" charset="0"/>
              </a:rPr>
              <a:t>int length;  //</a:t>
            </a:r>
            <a:r>
              <a:rPr kumimoji="1" lang="zh-CN" altLang="en-US" sz="2000">
                <a:latin typeface="Times New Roman" panose="02020603050405020304" pitchFamily="18" charset="0"/>
              </a:rPr>
              <a:t>权值</a:t>
            </a:r>
          </a:p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     </a:t>
            </a:r>
            <a:r>
              <a:rPr kumimoji="1" lang="en-US" altLang="zh-CN" sz="2000">
                <a:latin typeface="Times New Roman" panose="02020603050405020304" pitchFamily="18" charset="0"/>
              </a:rPr>
              <a:t>struct  node  *next;   //</a:t>
            </a:r>
            <a:r>
              <a:rPr kumimoji="1" lang="zh-CN" altLang="zh-CN" sz="2000">
                <a:latin typeface="Times New Roman" panose="02020603050405020304" pitchFamily="18" charset="0"/>
              </a:rPr>
              <a:t>链域</a:t>
            </a:r>
          </a:p>
          <a:p>
            <a:pPr eaLnBrk="1" hangingPunct="1"/>
            <a:r>
              <a:rPr kumimoji="1" lang="zh-CN" altLang="zh-CN" sz="2000">
                <a:latin typeface="Times New Roman" panose="02020603050405020304" pitchFamily="18" charset="0"/>
              </a:rPr>
              <a:t>}</a:t>
            </a:r>
            <a:r>
              <a:rPr kumimoji="1" lang="en-US" altLang="zh-CN" sz="2000">
                <a:latin typeface="Times New Roman" panose="02020603050405020304" pitchFamily="18" charset="0"/>
              </a:rPr>
              <a:t>JD;</a:t>
            </a:r>
          </a:p>
        </p:txBody>
      </p:sp>
      <p:sp>
        <p:nvSpPr>
          <p:cNvPr id="97287" name="Text Box 7">
            <a:extLst>
              <a:ext uri="{FF2B5EF4-FFF2-40B4-BE49-F238E27FC236}">
                <a16:creationId xmlns:a16="http://schemas.microsoft.com/office/drawing/2014/main" id="{01DFAAE9-2333-3D41-9372-A3937F225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888" y="1962468"/>
            <a:ext cx="3367087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表头结点：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typedef  struct  tnode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{   int vexdata; //</a:t>
            </a:r>
            <a:r>
              <a:rPr kumimoji="1" lang="zh-CN" altLang="en-US" sz="2000">
                <a:latin typeface="Times New Roman" panose="02020603050405020304" pitchFamily="18" charset="0"/>
              </a:rPr>
              <a:t>顶点值</a:t>
            </a:r>
          </a:p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     </a:t>
            </a:r>
            <a:r>
              <a:rPr kumimoji="1" lang="en-US" altLang="zh-CN" sz="2000">
                <a:latin typeface="Times New Roman" panose="02020603050405020304" pitchFamily="18" charset="0"/>
              </a:rPr>
              <a:t>int  in;  //</a:t>
            </a:r>
            <a:r>
              <a:rPr kumimoji="1" lang="zh-CN" altLang="zh-CN" sz="2000">
                <a:latin typeface="Times New Roman" panose="02020603050405020304" pitchFamily="18" charset="0"/>
              </a:rPr>
              <a:t>入度域</a:t>
            </a:r>
          </a:p>
          <a:p>
            <a:pPr eaLnBrk="1" hangingPunct="1"/>
            <a:r>
              <a:rPr kumimoji="1" lang="zh-CN" altLang="zh-CN" sz="2000">
                <a:latin typeface="Times New Roman" panose="02020603050405020304" pitchFamily="18" charset="0"/>
              </a:rPr>
              <a:t>     </a:t>
            </a:r>
            <a:r>
              <a:rPr kumimoji="1" lang="en-US" altLang="zh-CN" sz="2000">
                <a:latin typeface="Times New Roman" panose="02020603050405020304" pitchFamily="18" charset="0"/>
              </a:rPr>
              <a:t>struct   node  *link;    //</a:t>
            </a:r>
            <a:r>
              <a:rPr kumimoji="1" lang="zh-CN" altLang="zh-CN" sz="2000">
                <a:latin typeface="Times New Roman" panose="02020603050405020304" pitchFamily="18" charset="0"/>
              </a:rPr>
              <a:t>链域</a:t>
            </a:r>
          </a:p>
          <a:p>
            <a:pPr eaLnBrk="1" hangingPunct="1"/>
            <a:r>
              <a:rPr kumimoji="1" lang="zh-CN" altLang="zh-CN" sz="2000">
                <a:latin typeface="Times New Roman" panose="02020603050405020304" pitchFamily="18" charset="0"/>
              </a:rPr>
              <a:t>}</a:t>
            </a:r>
            <a:r>
              <a:rPr kumimoji="1" lang="en-US" altLang="zh-CN" sz="2000">
                <a:latin typeface="Times New Roman" panose="02020603050405020304" pitchFamily="18" charset="0"/>
              </a:rPr>
              <a:t>TD;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TD  g[M];  //g[0]</a:t>
            </a:r>
            <a:r>
              <a:rPr kumimoji="1" lang="zh-CN" altLang="zh-CN" sz="2000">
                <a:latin typeface="Times New Roman" panose="02020603050405020304" pitchFamily="18" charset="0"/>
              </a:rPr>
              <a:t>不用</a:t>
            </a:r>
            <a:endParaRPr kumimoji="1" lang="zh-CN" altLang="en-US" sz="2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36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 build="p" bldLvl="3" autoUpdateAnimBg="0"/>
      <p:bldP spid="97286" grpId="0" autoUpdateAnimBg="0"/>
      <p:bldP spid="97287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78" name="Group 2">
            <a:extLst>
              <a:ext uri="{FF2B5EF4-FFF2-40B4-BE49-F238E27FC236}">
                <a16:creationId xmlns:a16="http://schemas.microsoft.com/office/drawing/2014/main" id="{035FA33F-BE8B-0044-ABB3-3885649BF717}"/>
              </a:ext>
            </a:extLst>
          </p:cNvPr>
          <p:cNvGrpSpPr>
            <a:grpSpLocks/>
          </p:cNvGrpSpPr>
          <p:nvPr/>
        </p:nvGrpSpPr>
        <p:grpSpPr bwMode="auto">
          <a:xfrm>
            <a:off x="587375" y="212725"/>
            <a:ext cx="4551363" cy="2424113"/>
            <a:chOff x="2425" y="2472"/>
            <a:chExt cx="2867" cy="1527"/>
          </a:xfrm>
        </p:grpSpPr>
        <p:grpSp>
          <p:nvGrpSpPr>
            <p:cNvPr id="66705" name="Group 3">
              <a:extLst>
                <a:ext uri="{FF2B5EF4-FFF2-40B4-BE49-F238E27FC236}">
                  <a16:creationId xmlns:a16="http://schemas.microsoft.com/office/drawing/2014/main" id="{7DC6F1EE-AAB6-D040-BB09-9E09DD7407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5" y="2472"/>
              <a:ext cx="2867" cy="1527"/>
              <a:chOff x="2625" y="272"/>
              <a:chExt cx="2867" cy="1527"/>
            </a:xfrm>
          </p:grpSpPr>
          <p:sp>
            <p:nvSpPr>
              <p:cNvPr id="66713" name="Oval 4">
                <a:extLst>
                  <a:ext uri="{FF2B5EF4-FFF2-40B4-BE49-F238E27FC236}">
                    <a16:creationId xmlns:a16="http://schemas.microsoft.com/office/drawing/2014/main" id="{FB16D8E4-D4B5-4A49-BDE6-CF3727FCC3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3" y="635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V9</a:t>
                </a:r>
              </a:p>
            </p:txBody>
          </p:sp>
          <p:sp>
            <p:nvSpPr>
              <p:cNvPr id="66714" name="Oval 5">
                <a:extLst>
                  <a:ext uri="{FF2B5EF4-FFF2-40B4-BE49-F238E27FC236}">
                    <a16:creationId xmlns:a16="http://schemas.microsoft.com/office/drawing/2014/main" id="{8C55D2C5-937F-CF41-B025-1D9357C638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6" y="997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V8</a:t>
                </a:r>
              </a:p>
            </p:txBody>
          </p:sp>
          <p:sp>
            <p:nvSpPr>
              <p:cNvPr id="66715" name="Oval 6">
                <a:extLst>
                  <a:ext uri="{FF2B5EF4-FFF2-40B4-BE49-F238E27FC236}">
                    <a16:creationId xmlns:a16="http://schemas.microsoft.com/office/drawing/2014/main" id="{E6394CD9-A696-BB42-A4EB-643A601E0A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1" y="272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V7</a:t>
                </a:r>
              </a:p>
            </p:txBody>
          </p:sp>
          <p:sp>
            <p:nvSpPr>
              <p:cNvPr id="66716" name="Oval 7">
                <a:extLst>
                  <a:ext uri="{FF2B5EF4-FFF2-40B4-BE49-F238E27FC236}">
                    <a16:creationId xmlns:a16="http://schemas.microsoft.com/office/drawing/2014/main" id="{A2A3A3B6-63F8-4C46-A575-7FD07198B9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8" y="1577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V6</a:t>
                </a:r>
              </a:p>
            </p:txBody>
          </p:sp>
          <p:sp>
            <p:nvSpPr>
              <p:cNvPr id="66717" name="Oval 8">
                <a:extLst>
                  <a:ext uri="{FF2B5EF4-FFF2-40B4-BE49-F238E27FC236}">
                    <a16:creationId xmlns:a16="http://schemas.microsoft.com/office/drawing/2014/main" id="{FF5D3226-F1BC-7749-BBC9-2268637932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3" y="1577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V4</a:t>
                </a:r>
              </a:p>
            </p:txBody>
          </p:sp>
          <p:sp>
            <p:nvSpPr>
              <p:cNvPr id="66718" name="Oval 9">
                <a:extLst>
                  <a:ext uri="{FF2B5EF4-FFF2-40B4-BE49-F238E27FC236}">
                    <a16:creationId xmlns:a16="http://schemas.microsoft.com/office/drawing/2014/main" id="{727E9A65-C61A-0141-B8E2-4C7927C6A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2" y="726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V5</a:t>
                </a:r>
              </a:p>
            </p:txBody>
          </p:sp>
          <p:sp>
            <p:nvSpPr>
              <p:cNvPr id="66719" name="Oval 10">
                <a:extLst>
                  <a:ext uri="{FF2B5EF4-FFF2-40B4-BE49-F238E27FC236}">
                    <a16:creationId xmlns:a16="http://schemas.microsoft.com/office/drawing/2014/main" id="{A8F0C010-33D2-DB45-9FC9-F2FE86E3F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7" y="1044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V3</a:t>
                </a:r>
              </a:p>
            </p:txBody>
          </p:sp>
          <p:sp>
            <p:nvSpPr>
              <p:cNvPr id="66720" name="Oval 11">
                <a:extLst>
                  <a:ext uri="{FF2B5EF4-FFF2-40B4-BE49-F238E27FC236}">
                    <a16:creationId xmlns:a16="http://schemas.microsoft.com/office/drawing/2014/main" id="{F437D777-2B58-E445-A88D-1E86DCA3F8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2" y="295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V2</a:t>
                </a:r>
              </a:p>
            </p:txBody>
          </p:sp>
          <p:sp>
            <p:nvSpPr>
              <p:cNvPr id="66721" name="Oval 12">
                <a:extLst>
                  <a:ext uri="{FF2B5EF4-FFF2-40B4-BE49-F238E27FC236}">
                    <a16:creationId xmlns:a16="http://schemas.microsoft.com/office/drawing/2014/main" id="{423992D3-63F8-F34D-A219-B0E3A71C0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5" y="714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V1</a:t>
                </a:r>
              </a:p>
            </p:txBody>
          </p:sp>
          <p:sp>
            <p:nvSpPr>
              <p:cNvPr id="66722" name="Line 13">
                <a:extLst>
                  <a:ext uri="{FF2B5EF4-FFF2-40B4-BE49-F238E27FC236}">
                    <a16:creationId xmlns:a16="http://schemas.microsoft.com/office/drawing/2014/main" id="{14844880-1B65-8B49-A9F5-77F687359D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02" y="856"/>
                <a:ext cx="4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723" name="Line 14">
                <a:extLst>
                  <a:ext uri="{FF2B5EF4-FFF2-40B4-BE49-F238E27FC236}">
                    <a16:creationId xmlns:a16="http://schemas.microsoft.com/office/drawing/2014/main" id="{417FF14A-4E12-184C-8EE8-07B777AC9B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46" y="923"/>
                <a:ext cx="534" cy="7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724" name="Line 15">
                <a:extLst>
                  <a:ext uri="{FF2B5EF4-FFF2-40B4-BE49-F238E27FC236}">
                    <a16:creationId xmlns:a16="http://schemas.microsoft.com/office/drawing/2014/main" id="{4D5EB245-EBBF-0D4D-B2C0-E77A1285B1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69" y="868"/>
                <a:ext cx="5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725" name="Line 16">
                <a:extLst>
                  <a:ext uri="{FF2B5EF4-FFF2-40B4-BE49-F238E27FC236}">
                    <a16:creationId xmlns:a16="http://schemas.microsoft.com/office/drawing/2014/main" id="{B90A8C16-70A0-E44F-BB84-4BCD3208F9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5" y="1645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6726" name="Group 17">
                <a:extLst>
                  <a:ext uri="{FF2B5EF4-FFF2-40B4-BE49-F238E27FC236}">
                    <a16:creationId xmlns:a16="http://schemas.microsoft.com/office/drawing/2014/main" id="{E9888C3E-0436-F349-8BAB-87BEFB99F9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91" y="379"/>
                <a:ext cx="2600" cy="733"/>
                <a:chOff x="2791" y="379"/>
                <a:chExt cx="2600" cy="733"/>
              </a:xfrm>
            </p:grpSpPr>
            <p:sp>
              <p:nvSpPr>
                <p:cNvPr id="66739" name="Line 18">
                  <a:extLst>
                    <a:ext uri="{FF2B5EF4-FFF2-40B4-BE49-F238E27FC236}">
                      <a16:creationId xmlns:a16="http://schemas.microsoft.com/office/drawing/2014/main" id="{D1260EF2-4D55-5E41-8EF1-E3804B20CD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91" y="468"/>
                  <a:ext cx="489" cy="3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6740" name="Line 19">
                  <a:extLst>
                    <a:ext uri="{FF2B5EF4-FFF2-40B4-BE49-F238E27FC236}">
                      <a16:creationId xmlns:a16="http://schemas.microsoft.com/office/drawing/2014/main" id="{4E15F233-8981-6847-832B-7FC5F4A983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46" y="434"/>
                  <a:ext cx="534" cy="3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6741" name="Line 20">
                  <a:extLst>
                    <a:ext uri="{FF2B5EF4-FFF2-40B4-BE49-F238E27FC236}">
                      <a16:creationId xmlns:a16="http://schemas.microsoft.com/office/drawing/2014/main" id="{E8166BAF-5B8B-5444-A3D7-63E441FB17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46" y="434"/>
                  <a:ext cx="423" cy="3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6742" name="Line 21">
                  <a:extLst>
                    <a:ext uri="{FF2B5EF4-FFF2-40B4-BE49-F238E27FC236}">
                      <a16:creationId xmlns:a16="http://schemas.microsoft.com/office/drawing/2014/main" id="{ED1E04A4-6551-BE46-AD51-F416CAFD33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46" y="879"/>
                  <a:ext cx="467" cy="21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6743" name="Line 22">
                  <a:extLst>
                    <a:ext uri="{FF2B5EF4-FFF2-40B4-BE49-F238E27FC236}">
                      <a16:creationId xmlns:a16="http://schemas.microsoft.com/office/drawing/2014/main" id="{741B7A34-39B3-0A45-A3CF-BC0F99E2B0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46" y="379"/>
                  <a:ext cx="645" cy="2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6744" name="Line 23">
                  <a:extLst>
                    <a:ext uri="{FF2B5EF4-FFF2-40B4-BE49-F238E27FC236}">
                      <a16:creationId xmlns:a16="http://schemas.microsoft.com/office/drawing/2014/main" id="{02D64950-08B9-504C-BECC-B0D6B0BDB9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769" y="812"/>
                  <a:ext cx="566" cy="3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6727" name="Line 24">
                <a:extLst>
                  <a:ext uri="{FF2B5EF4-FFF2-40B4-BE49-F238E27FC236}">
                    <a16:creationId xmlns:a16="http://schemas.microsoft.com/office/drawing/2014/main" id="{5DD08CAD-C58C-7A4F-B092-F0884BB771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13" y="1212"/>
                <a:ext cx="511" cy="3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728" name="Text Box 25">
                <a:extLst>
                  <a:ext uri="{FF2B5EF4-FFF2-40B4-BE49-F238E27FC236}">
                    <a16:creationId xmlns:a16="http://schemas.microsoft.com/office/drawing/2014/main" id="{9B161B05-C9A3-6D45-A498-89AE3BCAC3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789981">
                <a:off x="2843" y="773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a2=4</a:t>
                </a:r>
              </a:p>
            </p:txBody>
          </p:sp>
          <p:sp>
            <p:nvSpPr>
              <p:cNvPr id="66729" name="Text Box 26">
                <a:extLst>
                  <a:ext uri="{FF2B5EF4-FFF2-40B4-BE49-F238E27FC236}">
                    <a16:creationId xmlns:a16="http://schemas.microsoft.com/office/drawing/2014/main" id="{2D224D97-0089-EC4D-9BD5-35C5DE6107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3002352">
                <a:off x="2710" y="1162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a3=5</a:t>
                </a:r>
              </a:p>
            </p:txBody>
          </p:sp>
          <p:sp>
            <p:nvSpPr>
              <p:cNvPr id="66730" name="Text Box 27">
                <a:extLst>
                  <a:ext uri="{FF2B5EF4-FFF2-40B4-BE49-F238E27FC236}">
                    <a16:creationId xmlns:a16="http://schemas.microsoft.com/office/drawing/2014/main" id="{C664156B-81FE-DE46-9F54-D233C32F12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1937475">
                <a:off x="3400" y="818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a5=1</a:t>
                </a:r>
              </a:p>
            </p:txBody>
          </p:sp>
          <p:sp>
            <p:nvSpPr>
              <p:cNvPr id="66731" name="Text Box 28">
                <a:extLst>
                  <a:ext uri="{FF2B5EF4-FFF2-40B4-BE49-F238E27FC236}">
                    <a16:creationId xmlns:a16="http://schemas.microsoft.com/office/drawing/2014/main" id="{18D859C4-31B2-8C4E-96A5-932EBB4B69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7" y="1451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a6=2</a:t>
                </a:r>
              </a:p>
            </p:txBody>
          </p:sp>
          <p:sp>
            <p:nvSpPr>
              <p:cNvPr id="66732" name="Text Box 29">
                <a:extLst>
                  <a:ext uri="{FF2B5EF4-FFF2-40B4-BE49-F238E27FC236}">
                    <a16:creationId xmlns:a16="http://schemas.microsoft.com/office/drawing/2014/main" id="{600F082F-9E5F-5B44-B400-F939BB694E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2273448">
                <a:off x="4088" y="1229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a9=4</a:t>
                </a:r>
              </a:p>
            </p:txBody>
          </p:sp>
          <p:sp>
            <p:nvSpPr>
              <p:cNvPr id="66733" name="Text Box 30">
                <a:extLst>
                  <a:ext uri="{FF2B5EF4-FFF2-40B4-BE49-F238E27FC236}">
                    <a16:creationId xmlns:a16="http://schemas.microsoft.com/office/drawing/2014/main" id="{A1B31F8C-EA8F-FF48-82AA-ACB14ABDAB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1936531">
                <a:off x="2789" y="428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a1=6</a:t>
                </a:r>
              </a:p>
            </p:txBody>
          </p:sp>
          <p:sp>
            <p:nvSpPr>
              <p:cNvPr id="66734" name="Text Box 31">
                <a:extLst>
                  <a:ext uri="{FF2B5EF4-FFF2-40B4-BE49-F238E27FC236}">
                    <a16:creationId xmlns:a16="http://schemas.microsoft.com/office/drawing/2014/main" id="{4B648E43-A63D-A94B-8B0A-6102FD5C3A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110140">
                <a:off x="3532" y="406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a4=1</a:t>
                </a:r>
              </a:p>
            </p:txBody>
          </p:sp>
          <p:sp>
            <p:nvSpPr>
              <p:cNvPr id="66735" name="Text Box 32">
                <a:extLst>
                  <a:ext uri="{FF2B5EF4-FFF2-40B4-BE49-F238E27FC236}">
                    <a16:creationId xmlns:a16="http://schemas.microsoft.com/office/drawing/2014/main" id="{7BDFBB08-D1B0-C443-A831-DBB5445CFE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2384498">
                <a:off x="4065" y="429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a7=9</a:t>
                </a:r>
              </a:p>
            </p:txBody>
          </p:sp>
          <p:sp>
            <p:nvSpPr>
              <p:cNvPr id="66736" name="Text Box 33">
                <a:extLst>
                  <a:ext uri="{FF2B5EF4-FFF2-40B4-BE49-F238E27FC236}">
                    <a16:creationId xmlns:a16="http://schemas.microsoft.com/office/drawing/2014/main" id="{4BC4C9BD-B061-8F47-A5FC-5EBF9044C0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348562">
                <a:off x="4189" y="773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a8=7</a:t>
                </a:r>
              </a:p>
            </p:txBody>
          </p:sp>
          <p:sp>
            <p:nvSpPr>
              <p:cNvPr id="66737" name="Text Box 34">
                <a:extLst>
                  <a:ext uri="{FF2B5EF4-FFF2-40B4-BE49-F238E27FC236}">
                    <a16:creationId xmlns:a16="http://schemas.microsoft.com/office/drawing/2014/main" id="{11C0547A-467D-B046-B00D-6B138F097D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332095">
                <a:off x="4800" y="306"/>
                <a:ext cx="51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a10=2</a:t>
                </a:r>
              </a:p>
            </p:txBody>
          </p:sp>
          <p:sp>
            <p:nvSpPr>
              <p:cNvPr id="66738" name="Text Box 35">
                <a:extLst>
                  <a:ext uri="{FF2B5EF4-FFF2-40B4-BE49-F238E27FC236}">
                    <a16:creationId xmlns:a16="http://schemas.microsoft.com/office/drawing/2014/main" id="{2A49BF27-3C85-8249-B015-7924DDBDF1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1493477">
                <a:off x="4833" y="896"/>
                <a:ext cx="51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a11=4</a:t>
                </a:r>
              </a:p>
            </p:txBody>
          </p:sp>
        </p:grpSp>
        <p:grpSp>
          <p:nvGrpSpPr>
            <p:cNvPr id="66706" name="Group 36">
              <a:extLst>
                <a:ext uri="{FF2B5EF4-FFF2-40B4-BE49-F238E27FC236}">
                  <a16:creationId xmlns:a16="http://schemas.microsoft.com/office/drawing/2014/main" id="{55DC5723-0969-774E-A44A-7F6A00CFAE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1" y="2579"/>
              <a:ext cx="2600" cy="733"/>
              <a:chOff x="2791" y="379"/>
              <a:chExt cx="2600" cy="733"/>
            </a:xfrm>
          </p:grpSpPr>
          <p:sp>
            <p:nvSpPr>
              <p:cNvPr id="66707" name="Line 37">
                <a:extLst>
                  <a:ext uri="{FF2B5EF4-FFF2-40B4-BE49-F238E27FC236}">
                    <a16:creationId xmlns:a16="http://schemas.microsoft.com/office/drawing/2014/main" id="{64C217BF-1518-F144-BFC1-3D055ADD17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708" name="Line 38">
                <a:extLst>
                  <a:ext uri="{FF2B5EF4-FFF2-40B4-BE49-F238E27FC236}">
                    <a16:creationId xmlns:a16="http://schemas.microsoft.com/office/drawing/2014/main" id="{1BBE6C61-E10C-0F4D-8845-4B27AD2678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709" name="Line 39">
                <a:extLst>
                  <a:ext uri="{FF2B5EF4-FFF2-40B4-BE49-F238E27FC236}">
                    <a16:creationId xmlns:a16="http://schemas.microsoft.com/office/drawing/2014/main" id="{5D0CD288-B2A2-A347-B153-5D9D8152E5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710" name="Line 40">
                <a:extLst>
                  <a:ext uri="{FF2B5EF4-FFF2-40B4-BE49-F238E27FC236}">
                    <a16:creationId xmlns:a16="http://schemas.microsoft.com/office/drawing/2014/main" id="{B7FAF646-27DE-E543-AC91-B3B36FAE84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711" name="Line 41">
                <a:extLst>
                  <a:ext uri="{FF2B5EF4-FFF2-40B4-BE49-F238E27FC236}">
                    <a16:creationId xmlns:a16="http://schemas.microsoft.com/office/drawing/2014/main" id="{0FF70DA8-348A-6148-B266-D40E043322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6712" name="Line 42">
                <a:extLst>
                  <a:ext uri="{FF2B5EF4-FFF2-40B4-BE49-F238E27FC236}">
                    <a16:creationId xmlns:a16="http://schemas.microsoft.com/office/drawing/2014/main" id="{7FC8F381-9B35-1142-BDD7-DA5D1476E9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6562" name="Group 244">
            <a:extLst>
              <a:ext uri="{FF2B5EF4-FFF2-40B4-BE49-F238E27FC236}">
                <a16:creationId xmlns:a16="http://schemas.microsoft.com/office/drawing/2014/main" id="{513DF816-0B18-8D44-876D-0CEE1B9EAADC}"/>
              </a:ext>
            </a:extLst>
          </p:cNvPr>
          <p:cNvGrpSpPr>
            <a:grpSpLocks/>
          </p:cNvGrpSpPr>
          <p:nvPr/>
        </p:nvGrpSpPr>
        <p:grpSpPr bwMode="auto">
          <a:xfrm>
            <a:off x="669925" y="2644775"/>
            <a:ext cx="7666038" cy="4106863"/>
            <a:chOff x="677" y="1580"/>
            <a:chExt cx="4829" cy="2587"/>
          </a:xfrm>
        </p:grpSpPr>
        <p:sp>
          <p:nvSpPr>
            <p:cNvPr id="66563" name="Text Box 54">
              <a:extLst>
                <a:ext uri="{FF2B5EF4-FFF2-40B4-BE49-F238E27FC236}">
                  <a16:creationId xmlns:a16="http://schemas.microsoft.com/office/drawing/2014/main" id="{1328217D-7B2F-6E4C-8F3C-DE627C534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1" y="1647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66564" name="Text Box 55">
              <a:extLst>
                <a:ext uri="{FF2B5EF4-FFF2-40B4-BE49-F238E27FC236}">
                  <a16:creationId xmlns:a16="http://schemas.microsoft.com/office/drawing/2014/main" id="{4218AFFC-173A-3C47-9C3E-21C5EA78DE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0" y="1647"/>
              <a:ext cx="3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link</a:t>
              </a:r>
            </a:p>
          </p:txBody>
        </p:sp>
        <p:sp>
          <p:nvSpPr>
            <p:cNvPr id="66565" name="Text Box 77">
              <a:extLst>
                <a:ext uri="{FF2B5EF4-FFF2-40B4-BE49-F238E27FC236}">
                  <a16:creationId xmlns:a16="http://schemas.microsoft.com/office/drawing/2014/main" id="{CE22FC70-505D-7E4E-B59E-B6178F9E83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7" y="1580"/>
              <a:ext cx="34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</a:t>
              </a:r>
            </a:p>
          </p:txBody>
        </p:sp>
        <p:sp>
          <p:nvSpPr>
            <p:cNvPr id="66566" name="Text Box 78">
              <a:extLst>
                <a:ext uri="{FF2B5EF4-FFF2-40B4-BE49-F238E27FC236}">
                  <a16:creationId xmlns:a16="http://schemas.microsoft.com/office/drawing/2014/main" id="{99DDD217-0132-EB41-ACB9-C2FD08B443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3" y="1580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next</a:t>
              </a:r>
            </a:p>
          </p:txBody>
        </p:sp>
        <p:sp>
          <p:nvSpPr>
            <p:cNvPr id="66567" name="Rectangle 45">
              <a:extLst>
                <a:ext uri="{FF2B5EF4-FFF2-40B4-BE49-F238E27FC236}">
                  <a16:creationId xmlns:a16="http://schemas.microsoft.com/office/drawing/2014/main" id="{E90758EC-6492-0649-996C-43CC68093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" y="1872"/>
              <a:ext cx="1160" cy="22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kumimoji="1" lang="zh-CN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66568" name="Line 46">
              <a:extLst>
                <a:ext uri="{FF2B5EF4-FFF2-40B4-BE49-F238E27FC236}">
                  <a16:creationId xmlns:a16="http://schemas.microsoft.com/office/drawing/2014/main" id="{88D33A6D-55D8-E040-8AFC-3205415786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" y="2150"/>
              <a:ext cx="1171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6569" name="Line 47">
              <a:extLst>
                <a:ext uri="{FF2B5EF4-FFF2-40B4-BE49-F238E27FC236}">
                  <a16:creationId xmlns:a16="http://schemas.microsoft.com/office/drawing/2014/main" id="{92AC8202-95AD-F44F-A98C-748C1FF6D6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" y="2397"/>
              <a:ext cx="116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6570" name="Line 48">
              <a:extLst>
                <a:ext uri="{FF2B5EF4-FFF2-40B4-BE49-F238E27FC236}">
                  <a16:creationId xmlns:a16="http://schemas.microsoft.com/office/drawing/2014/main" id="{AF34A7A9-EA40-7A43-9960-96FA6F5D1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" y="2646"/>
              <a:ext cx="116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6571" name="Line 79">
              <a:extLst>
                <a:ext uri="{FF2B5EF4-FFF2-40B4-BE49-F238E27FC236}">
                  <a16:creationId xmlns:a16="http://schemas.microsoft.com/office/drawing/2014/main" id="{C13DE118-56D2-0A4C-ACA0-7E6BEECAEA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" y="2895"/>
              <a:ext cx="117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572" name="Line 103">
              <a:extLst>
                <a:ext uri="{FF2B5EF4-FFF2-40B4-BE49-F238E27FC236}">
                  <a16:creationId xmlns:a16="http://schemas.microsoft.com/office/drawing/2014/main" id="{8280FA4F-49BA-D14F-B594-C7C1663CEF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" y="3144"/>
              <a:ext cx="117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573" name="Line 49">
              <a:extLst>
                <a:ext uri="{FF2B5EF4-FFF2-40B4-BE49-F238E27FC236}">
                  <a16:creationId xmlns:a16="http://schemas.microsoft.com/office/drawing/2014/main" id="{EA0D4493-66F2-F745-BD9E-AE2861EBF0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9" y="1872"/>
              <a:ext cx="0" cy="22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66574" name="Line 115">
              <a:extLst>
                <a:ext uri="{FF2B5EF4-FFF2-40B4-BE49-F238E27FC236}">
                  <a16:creationId xmlns:a16="http://schemas.microsoft.com/office/drawing/2014/main" id="{5B68A4A0-3846-9F40-A6DD-A2A06A6B07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4" y="1878"/>
              <a:ext cx="1" cy="22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575" name="Text Box 116">
              <a:extLst>
                <a:ext uri="{FF2B5EF4-FFF2-40B4-BE49-F238E27FC236}">
                  <a16:creationId xmlns:a16="http://schemas.microsoft.com/office/drawing/2014/main" id="{0742C9ED-E41A-A64C-8A2D-F7FAC03005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3" y="1640"/>
              <a:ext cx="6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vexdata</a:t>
              </a:r>
            </a:p>
          </p:txBody>
        </p:sp>
        <p:sp>
          <p:nvSpPr>
            <p:cNvPr id="66576" name="Text Box 126">
              <a:extLst>
                <a:ext uri="{FF2B5EF4-FFF2-40B4-BE49-F238E27FC236}">
                  <a16:creationId xmlns:a16="http://schemas.microsoft.com/office/drawing/2014/main" id="{7E2F26B0-628D-7D4D-85F0-DEB0A7B95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7" y="1580"/>
              <a:ext cx="51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length</a:t>
              </a:r>
            </a:p>
          </p:txBody>
        </p:sp>
        <p:sp>
          <p:nvSpPr>
            <p:cNvPr id="66577" name="Line 127">
              <a:extLst>
                <a:ext uri="{FF2B5EF4-FFF2-40B4-BE49-F238E27FC236}">
                  <a16:creationId xmlns:a16="http://schemas.microsoft.com/office/drawing/2014/main" id="{94F7796D-E66C-ED47-BD30-1D0795E7D0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" y="3393"/>
              <a:ext cx="11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578" name="Line 128">
              <a:extLst>
                <a:ext uri="{FF2B5EF4-FFF2-40B4-BE49-F238E27FC236}">
                  <a16:creationId xmlns:a16="http://schemas.microsoft.com/office/drawing/2014/main" id="{271A09F4-82BE-3E42-8BEF-D287FB8214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" y="3641"/>
              <a:ext cx="11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579" name="Line 129">
              <a:extLst>
                <a:ext uri="{FF2B5EF4-FFF2-40B4-BE49-F238E27FC236}">
                  <a16:creationId xmlns:a16="http://schemas.microsoft.com/office/drawing/2014/main" id="{DDF38141-9880-A74C-B666-F22D392C87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" y="3922"/>
              <a:ext cx="11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6580" name="Group 133">
              <a:extLst>
                <a:ext uri="{FF2B5EF4-FFF2-40B4-BE49-F238E27FC236}">
                  <a16:creationId xmlns:a16="http://schemas.microsoft.com/office/drawing/2014/main" id="{3078BA2F-388B-3049-84D2-FB0FF60954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7" y="1875"/>
              <a:ext cx="196" cy="2247"/>
              <a:chOff x="677" y="1875"/>
              <a:chExt cx="196" cy="2247"/>
            </a:xfrm>
          </p:grpSpPr>
          <p:sp>
            <p:nvSpPr>
              <p:cNvPr id="66696" name="Text Box 106">
                <a:extLst>
                  <a:ext uri="{FF2B5EF4-FFF2-40B4-BE49-F238E27FC236}">
                    <a16:creationId xmlns:a16="http://schemas.microsoft.com/office/drawing/2014/main" id="{912CBE7C-D6C0-C24E-8B8E-DA460F2578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1875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66697" name="Text Box 107">
                <a:extLst>
                  <a:ext uri="{FF2B5EF4-FFF2-40B4-BE49-F238E27FC236}">
                    <a16:creationId xmlns:a16="http://schemas.microsoft.com/office/drawing/2014/main" id="{52C74494-B6B4-5746-9FC3-0666FDA9B9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2125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66698" name="Text Box 108">
                <a:extLst>
                  <a:ext uri="{FF2B5EF4-FFF2-40B4-BE49-F238E27FC236}">
                    <a16:creationId xmlns:a16="http://schemas.microsoft.com/office/drawing/2014/main" id="{51691497-C1A2-4845-9356-00215AC2EF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2375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66699" name="Text Box 109">
                <a:extLst>
                  <a:ext uri="{FF2B5EF4-FFF2-40B4-BE49-F238E27FC236}">
                    <a16:creationId xmlns:a16="http://schemas.microsoft.com/office/drawing/2014/main" id="{B6FE3270-008A-EB40-B556-17D45E433C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262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66700" name="Text Box 110">
                <a:extLst>
                  <a:ext uri="{FF2B5EF4-FFF2-40B4-BE49-F238E27FC236}">
                    <a16:creationId xmlns:a16="http://schemas.microsoft.com/office/drawing/2014/main" id="{F65F5AAA-38DE-BA4E-925D-EFDF10535D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287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66701" name="Text Box 111">
                <a:extLst>
                  <a:ext uri="{FF2B5EF4-FFF2-40B4-BE49-F238E27FC236}">
                    <a16:creationId xmlns:a16="http://schemas.microsoft.com/office/drawing/2014/main" id="{710A7620-A70F-F144-A0F4-2B22BEFC4A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312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66702" name="Text Box 130">
                <a:extLst>
                  <a:ext uri="{FF2B5EF4-FFF2-40B4-BE49-F238E27FC236}">
                    <a16:creationId xmlns:a16="http://schemas.microsoft.com/office/drawing/2014/main" id="{2053AB31-45FE-F14E-AD8B-8B3E4C4AEA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337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7</a:t>
                </a:r>
              </a:p>
            </p:txBody>
          </p:sp>
          <p:sp>
            <p:nvSpPr>
              <p:cNvPr id="66703" name="Text Box 131">
                <a:extLst>
                  <a:ext uri="{FF2B5EF4-FFF2-40B4-BE49-F238E27FC236}">
                    <a16:creationId xmlns:a16="http://schemas.microsoft.com/office/drawing/2014/main" id="{9A4C14E3-36B0-F74B-90E9-941F6131F3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36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8</a:t>
                </a:r>
              </a:p>
            </p:txBody>
          </p:sp>
          <p:sp>
            <p:nvSpPr>
              <p:cNvPr id="66704" name="Text Box 132">
                <a:extLst>
                  <a:ext uri="{FF2B5EF4-FFF2-40B4-BE49-F238E27FC236}">
                    <a16:creationId xmlns:a16="http://schemas.microsoft.com/office/drawing/2014/main" id="{84A06C75-2B1D-5649-B8E1-D7B1CCB165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387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9</a:t>
                </a:r>
              </a:p>
            </p:txBody>
          </p:sp>
        </p:grpSp>
        <p:grpSp>
          <p:nvGrpSpPr>
            <p:cNvPr id="66581" name="Group 134">
              <a:extLst>
                <a:ext uri="{FF2B5EF4-FFF2-40B4-BE49-F238E27FC236}">
                  <a16:creationId xmlns:a16="http://schemas.microsoft.com/office/drawing/2014/main" id="{FE6167E5-F5C5-414C-AF23-450F3411A6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1905"/>
              <a:ext cx="312" cy="2247"/>
              <a:chOff x="619" y="1875"/>
              <a:chExt cx="312" cy="2247"/>
            </a:xfrm>
          </p:grpSpPr>
          <p:sp>
            <p:nvSpPr>
              <p:cNvPr id="66687" name="Text Box 135">
                <a:extLst>
                  <a:ext uri="{FF2B5EF4-FFF2-40B4-BE49-F238E27FC236}">
                    <a16:creationId xmlns:a16="http://schemas.microsoft.com/office/drawing/2014/main" id="{6F8549ED-4BF2-5940-A3DF-D2838A86C7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" y="1875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V1</a:t>
                </a:r>
              </a:p>
            </p:txBody>
          </p:sp>
          <p:sp>
            <p:nvSpPr>
              <p:cNvPr id="66688" name="Text Box 136">
                <a:extLst>
                  <a:ext uri="{FF2B5EF4-FFF2-40B4-BE49-F238E27FC236}">
                    <a16:creationId xmlns:a16="http://schemas.microsoft.com/office/drawing/2014/main" id="{116479E1-8322-1A46-8019-00D48FE6F9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" y="2125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V2</a:t>
                </a:r>
              </a:p>
            </p:txBody>
          </p:sp>
          <p:sp>
            <p:nvSpPr>
              <p:cNvPr id="66689" name="Text Box 137">
                <a:extLst>
                  <a:ext uri="{FF2B5EF4-FFF2-40B4-BE49-F238E27FC236}">
                    <a16:creationId xmlns:a16="http://schemas.microsoft.com/office/drawing/2014/main" id="{AFE12D53-3DD9-B54C-A73D-DAB1E48481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" y="2375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V3</a:t>
                </a:r>
              </a:p>
            </p:txBody>
          </p:sp>
          <p:sp>
            <p:nvSpPr>
              <p:cNvPr id="66690" name="Text Box 138">
                <a:extLst>
                  <a:ext uri="{FF2B5EF4-FFF2-40B4-BE49-F238E27FC236}">
                    <a16:creationId xmlns:a16="http://schemas.microsoft.com/office/drawing/2014/main" id="{82A037F5-DFF8-194E-A2F9-994304D7F9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" y="2624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V4</a:t>
                </a:r>
              </a:p>
            </p:txBody>
          </p:sp>
          <p:sp>
            <p:nvSpPr>
              <p:cNvPr id="66691" name="Text Box 139">
                <a:extLst>
                  <a:ext uri="{FF2B5EF4-FFF2-40B4-BE49-F238E27FC236}">
                    <a16:creationId xmlns:a16="http://schemas.microsoft.com/office/drawing/2014/main" id="{9D09AC2C-153E-1D4A-90E8-FC5F15CAFE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" y="2874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V5</a:t>
                </a:r>
              </a:p>
            </p:txBody>
          </p:sp>
          <p:sp>
            <p:nvSpPr>
              <p:cNvPr id="66692" name="Text Box 140">
                <a:extLst>
                  <a:ext uri="{FF2B5EF4-FFF2-40B4-BE49-F238E27FC236}">
                    <a16:creationId xmlns:a16="http://schemas.microsoft.com/office/drawing/2014/main" id="{83DE38AA-C396-4045-8162-E58586E090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" y="3124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V6</a:t>
                </a:r>
              </a:p>
            </p:txBody>
          </p:sp>
          <p:sp>
            <p:nvSpPr>
              <p:cNvPr id="66693" name="Text Box 141">
                <a:extLst>
                  <a:ext uri="{FF2B5EF4-FFF2-40B4-BE49-F238E27FC236}">
                    <a16:creationId xmlns:a16="http://schemas.microsoft.com/office/drawing/2014/main" id="{6DC255AB-4242-2B44-84CB-C1C5643782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" y="3373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V7</a:t>
                </a:r>
              </a:p>
            </p:txBody>
          </p:sp>
          <p:sp>
            <p:nvSpPr>
              <p:cNvPr id="66694" name="Text Box 142">
                <a:extLst>
                  <a:ext uri="{FF2B5EF4-FFF2-40B4-BE49-F238E27FC236}">
                    <a16:creationId xmlns:a16="http://schemas.microsoft.com/office/drawing/2014/main" id="{D1478D4E-9D39-424F-B796-803B6EDF00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" y="3623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V8</a:t>
                </a:r>
              </a:p>
            </p:txBody>
          </p:sp>
          <p:sp>
            <p:nvSpPr>
              <p:cNvPr id="66695" name="Text Box 143">
                <a:extLst>
                  <a:ext uri="{FF2B5EF4-FFF2-40B4-BE49-F238E27FC236}">
                    <a16:creationId xmlns:a16="http://schemas.microsoft.com/office/drawing/2014/main" id="{22C078DD-0EEE-DA43-B4DD-5BB952319E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" y="3872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V9</a:t>
                </a:r>
              </a:p>
            </p:txBody>
          </p:sp>
        </p:grpSp>
        <p:grpSp>
          <p:nvGrpSpPr>
            <p:cNvPr id="66582" name="Group 144">
              <a:extLst>
                <a:ext uri="{FF2B5EF4-FFF2-40B4-BE49-F238E27FC236}">
                  <a16:creationId xmlns:a16="http://schemas.microsoft.com/office/drawing/2014/main" id="{9F6764B4-8C57-3743-BF24-20546E2FDA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25" y="1901"/>
              <a:ext cx="196" cy="2247"/>
              <a:chOff x="677" y="1875"/>
              <a:chExt cx="196" cy="2247"/>
            </a:xfrm>
          </p:grpSpPr>
          <p:sp>
            <p:nvSpPr>
              <p:cNvPr id="66678" name="Text Box 145">
                <a:extLst>
                  <a:ext uri="{FF2B5EF4-FFF2-40B4-BE49-F238E27FC236}">
                    <a16:creationId xmlns:a16="http://schemas.microsoft.com/office/drawing/2014/main" id="{A5A419D3-F443-6C4E-8659-BED4004A32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1875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66679" name="Text Box 146">
                <a:extLst>
                  <a:ext uri="{FF2B5EF4-FFF2-40B4-BE49-F238E27FC236}">
                    <a16:creationId xmlns:a16="http://schemas.microsoft.com/office/drawing/2014/main" id="{6635DEE8-C417-EB42-A383-E1CD00ACA9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2125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66680" name="Text Box 147">
                <a:extLst>
                  <a:ext uri="{FF2B5EF4-FFF2-40B4-BE49-F238E27FC236}">
                    <a16:creationId xmlns:a16="http://schemas.microsoft.com/office/drawing/2014/main" id="{F07B9149-D112-3049-A6CF-EFF5FC165E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2375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66681" name="Text Box 148">
                <a:extLst>
                  <a:ext uri="{FF2B5EF4-FFF2-40B4-BE49-F238E27FC236}">
                    <a16:creationId xmlns:a16="http://schemas.microsoft.com/office/drawing/2014/main" id="{E9FB7FE3-75F4-DD45-BD5B-F131C81FF3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262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66682" name="Text Box 149">
                <a:extLst>
                  <a:ext uri="{FF2B5EF4-FFF2-40B4-BE49-F238E27FC236}">
                    <a16:creationId xmlns:a16="http://schemas.microsoft.com/office/drawing/2014/main" id="{E5E1E499-7DE7-B045-A320-201F325B43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287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66683" name="Text Box 150">
                <a:extLst>
                  <a:ext uri="{FF2B5EF4-FFF2-40B4-BE49-F238E27FC236}">
                    <a16:creationId xmlns:a16="http://schemas.microsoft.com/office/drawing/2014/main" id="{D37BB345-B4F5-2C48-8A5C-079E959FC8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3124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66684" name="Text Box 151">
                <a:extLst>
                  <a:ext uri="{FF2B5EF4-FFF2-40B4-BE49-F238E27FC236}">
                    <a16:creationId xmlns:a16="http://schemas.microsoft.com/office/drawing/2014/main" id="{BF0CF817-D016-1B49-97BA-74AB0FFDEE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337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66685" name="Text Box 152">
                <a:extLst>
                  <a:ext uri="{FF2B5EF4-FFF2-40B4-BE49-F238E27FC236}">
                    <a16:creationId xmlns:a16="http://schemas.microsoft.com/office/drawing/2014/main" id="{AEEA92F2-085E-8D49-836E-9EDCE3A1E9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3623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66686" name="Text Box 153">
                <a:extLst>
                  <a:ext uri="{FF2B5EF4-FFF2-40B4-BE49-F238E27FC236}">
                    <a16:creationId xmlns:a16="http://schemas.microsoft.com/office/drawing/2014/main" id="{468ED64C-019E-1442-B62F-020B4D797F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" y="387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</p:grpSp>
        <p:grpSp>
          <p:nvGrpSpPr>
            <p:cNvPr id="66583" name="Group 155">
              <a:extLst>
                <a:ext uri="{FF2B5EF4-FFF2-40B4-BE49-F238E27FC236}">
                  <a16:creationId xmlns:a16="http://schemas.microsoft.com/office/drawing/2014/main" id="{0A3EDA02-8386-C04F-B2F5-16DFCDD51B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" y="1812"/>
              <a:ext cx="1302" cy="256"/>
              <a:chOff x="1863" y="1867"/>
              <a:chExt cx="1302" cy="256"/>
            </a:xfrm>
          </p:grpSpPr>
          <p:grpSp>
            <p:nvGrpSpPr>
              <p:cNvPr id="66672" name="Group 125">
                <a:extLst>
                  <a:ext uri="{FF2B5EF4-FFF2-40B4-BE49-F238E27FC236}">
                    <a16:creationId xmlns:a16="http://schemas.microsoft.com/office/drawing/2014/main" id="{3E066B40-CDBE-5D4B-B56F-7C21869ED9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3" y="1867"/>
                <a:ext cx="1302" cy="256"/>
                <a:chOff x="2907" y="1199"/>
                <a:chExt cx="1302" cy="256"/>
              </a:xfrm>
            </p:grpSpPr>
            <p:sp>
              <p:nvSpPr>
                <p:cNvPr id="66674" name="Rectangle 64">
                  <a:extLst>
                    <a:ext uri="{FF2B5EF4-FFF2-40B4-BE49-F238E27FC236}">
                      <a16:creationId xmlns:a16="http://schemas.microsoft.com/office/drawing/2014/main" id="{1343E0B8-394E-BB42-BECC-E4A881F6FE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6" y="1199"/>
                  <a:ext cx="9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2</a:t>
                  </a:r>
                </a:p>
              </p:txBody>
            </p:sp>
            <p:sp>
              <p:nvSpPr>
                <p:cNvPr id="66675" name="Line 65">
                  <a:extLst>
                    <a:ext uri="{FF2B5EF4-FFF2-40B4-BE49-F238E27FC236}">
                      <a16:creationId xmlns:a16="http://schemas.microsoft.com/office/drawing/2014/main" id="{74F0F2C4-6655-8D4B-8D35-9050EADDE2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88" y="1206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676" name="Line 66">
                  <a:extLst>
                    <a:ext uri="{FF2B5EF4-FFF2-40B4-BE49-F238E27FC236}">
                      <a16:creationId xmlns:a16="http://schemas.microsoft.com/office/drawing/2014/main" id="{1D5CB23C-1D46-5040-9A76-439B77369C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40"/>
                  <a:ext cx="35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677" name="Line 124">
                  <a:extLst>
                    <a:ext uri="{FF2B5EF4-FFF2-40B4-BE49-F238E27FC236}">
                      <a16:creationId xmlns:a16="http://schemas.microsoft.com/office/drawing/2014/main" id="{6E411D93-9499-054A-92A7-47B3E51396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89" y="1200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6673" name="Text Box 154">
                <a:extLst>
                  <a:ext uri="{FF2B5EF4-FFF2-40B4-BE49-F238E27FC236}">
                    <a16:creationId xmlns:a16="http://schemas.microsoft.com/office/drawing/2014/main" id="{1EF1C993-D245-1848-A046-2BA64BDA19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7" y="187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grpSp>
          <p:nvGrpSpPr>
            <p:cNvPr id="66584" name="Group 156">
              <a:extLst>
                <a:ext uri="{FF2B5EF4-FFF2-40B4-BE49-F238E27FC236}">
                  <a16:creationId xmlns:a16="http://schemas.microsoft.com/office/drawing/2014/main" id="{605B8C43-727D-FA4D-B471-4A418EFBB6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8" y="1852"/>
              <a:ext cx="1302" cy="256"/>
              <a:chOff x="1863" y="1867"/>
              <a:chExt cx="1302" cy="256"/>
            </a:xfrm>
          </p:grpSpPr>
          <p:grpSp>
            <p:nvGrpSpPr>
              <p:cNvPr id="66666" name="Group 157">
                <a:extLst>
                  <a:ext uri="{FF2B5EF4-FFF2-40B4-BE49-F238E27FC236}">
                    <a16:creationId xmlns:a16="http://schemas.microsoft.com/office/drawing/2014/main" id="{5EC68BD8-E336-0A4F-932E-535F17F16A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3" y="1867"/>
                <a:ext cx="1302" cy="256"/>
                <a:chOff x="2907" y="1199"/>
                <a:chExt cx="1302" cy="256"/>
              </a:xfrm>
            </p:grpSpPr>
            <p:sp>
              <p:nvSpPr>
                <p:cNvPr id="66668" name="Rectangle 158">
                  <a:extLst>
                    <a:ext uri="{FF2B5EF4-FFF2-40B4-BE49-F238E27FC236}">
                      <a16:creationId xmlns:a16="http://schemas.microsoft.com/office/drawing/2014/main" id="{CE6CA097-5F29-514E-8D4F-9FD3968DEF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6" y="1199"/>
                  <a:ext cx="9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3</a:t>
                  </a:r>
                </a:p>
              </p:txBody>
            </p:sp>
            <p:sp>
              <p:nvSpPr>
                <p:cNvPr id="66669" name="Line 159">
                  <a:extLst>
                    <a:ext uri="{FF2B5EF4-FFF2-40B4-BE49-F238E27FC236}">
                      <a16:creationId xmlns:a16="http://schemas.microsoft.com/office/drawing/2014/main" id="{8E4B6BF1-7491-954C-B62D-F807B79170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88" y="1206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670" name="Line 160">
                  <a:extLst>
                    <a:ext uri="{FF2B5EF4-FFF2-40B4-BE49-F238E27FC236}">
                      <a16:creationId xmlns:a16="http://schemas.microsoft.com/office/drawing/2014/main" id="{7CDBAB4E-F11A-C647-AEB1-AFC9AE22FB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40"/>
                  <a:ext cx="35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671" name="Line 161">
                  <a:extLst>
                    <a:ext uri="{FF2B5EF4-FFF2-40B4-BE49-F238E27FC236}">
                      <a16:creationId xmlns:a16="http://schemas.microsoft.com/office/drawing/2014/main" id="{4ED70715-373B-E148-82AF-9A5D4203C8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89" y="1200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6667" name="Text Box 162">
                <a:extLst>
                  <a:ext uri="{FF2B5EF4-FFF2-40B4-BE49-F238E27FC236}">
                    <a16:creationId xmlns:a16="http://schemas.microsoft.com/office/drawing/2014/main" id="{30D237A5-C73B-DB43-9252-E9B51BF7A5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7" y="187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grpSp>
          <p:nvGrpSpPr>
            <p:cNvPr id="66585" name="Group 163">
              <a:extLst>
                <a:ext uri="{FF2B5EF4-FFF2-40B4-BE49-F238E27FC236}">
                  <a16:creationId xmlns:a16="http://schemas.microsoft.com/office/drawing/2014/main" id="{41FE693F-A323-5547-BFBD-D63C1D850C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4" y="1841"/>
              <a:ext cx="1302" cy="256"/>
              <a:chOff x="1863" y="1867"/>
              <a:chExt cx="1302" cy="256"/>
            </a:xfrm>
          </p:grpSpPr>
          <p:grpSp>
            <p:nvGrpSpPr>
              <p:cNvPr id="66660" name="Group 164">
                <a:extLst>
                  <a:ext uri="{FF2B5EF4-FFF2-40B4-BE49-F238E27FC236}">
                    <a16:creationId xmlns:a16="http://schemas.microsoft.com/office/drawing/2014/main" id="{78D0C202-4E41-6447-AE66-9A61898A68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3" y="1867"/>
                <a:ext cx="1302" cy="256"/>
                <a:chOff x="2907" y="1199"/>
                <a:chExt cx="1302" cy="256"/>
              </a:xfrm>
            </p:grpSpPr>
            <p:sp>
              <p:nvSpPr>
                <p:cNvPr id="66662" name="Rectangle 165">
                  <a:extLst>
                    <a:ext uri="{FF2B5EF4-FFF2-40B4-BE49-F238E27FC236}">
                      <a16:creationId xmlns:a16="http://schemas.microsoft.com/office/drawing/2014/main" id="{B5D9AF3C-2E79-AA4F-833D-6682E107B8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6" y="1199"/>
                  <a:ext cx="9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 4</a:t>
                  </a:r>
                </a:p>
              </p:txBody>
            </p:sp>
            <p:sp>
              <p:nvSpPr>
                <p:cNvPr id="66663" name="Line 166">
                  <a:extLst>
                    <a:ext uri="{FF2B5EF4-FFF2-40B4-BE49-F238E27FC236}">
                      <a16:creationId xmlns:a16="http://schemas.microsoft.com/office/drawing/2014/main" id="{1B2D9EAD-8997-1643-A240-9CDB40AF18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88" y="1206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664" name="Line 167">
                  <a:extLst>
                    <a:ext uri="{FF2B5EF4-FFF2-40B4-BE49-F238E27FC236}">
                      <a16:creationId xmlns:a16="http://schemas.microsoft.com/office/drawing/2014/main" id="{D6D89ACE-9FF8-1749-89A6-A19DC6D623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40"/>
                  <a:ext cx="35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665" name="Line 168">
                  <a:extLst>
                    <a:ext uri="{FF2B5EF4-FFF2-40B4-BE49-F238E27FC236}">
                      <a16:creationId xmlns:a16="http://schemas.microsoft.com/office/drawing/2014/main" id="{3CAB0230-13B6-CB4A-B099-14849D71F2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89" y="1200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6661" name="Text Box 169">
                <a:extLst>
                  <a:ext uri="{FF2B5EF4-FFF2-40B4-BE49-F238E27FC236}">
                    <a16:creationId xmlns:a16="http://schemas.microsoft.com/office/drawing/2014/main" id="{3D96ED4C-F7F2-4F45-A1D2-506D70D5FC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7" y="187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5</a:t>
                </a:r>
              </a:p>
            </p:txBody>
          </p:sp>
        </p:grpSp>
        <p:sp>
          <p:nvSpPr>
            <p:cNvPr id="66586" name="Text Box 170">
              <a:extLst>
                <a:ext uri="{FF2B5EF4-FFF2-40B4-BE49-F238E27FC236}">
                  <a16:creationId xmlns:a16="http://schemas.microsoft.com/office/drawing/2014/main" id="{19FD1300-E47B-B746-B80D-A985A94B1F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7" y="185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  <p:grpSp>
          <p:nvGrpSpPr>
            <p:cNvPr id="66587" name="Group 178">
              <a:extLst>
                <a:ext uri="{FF2B5EF4-FFF2-40B4-BE49-F238E27FC236}">
                  <a16:creationId xmlns:a16="http://schemas.microsoft.com/office/drawing/2014/main" id="{DE9A0560-2188-2046-B6C4-0BE1225D0D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" y="2902"/>
              <a:ext cx="1302" cy="257"/>
              <a:chOff x="1866" y="2159"/>
              <a:chExt cx="1302" cy="257"/>
            </a:xfrm>
          </p:grpSpPr>
          <p:sp>
            <p:nvSpPr>
              <p:cNvPr id="66652" name="Text Box 112">
                <a:extLst>
                  <a:ext uri="{FF2B5EF4-FFF2-40B4-BE49-F238E27FC236}">
                    <a16:creationId xmlns:a16="http://schemas.microsoft.com/office/drawing/2014/main" id="{9C8E6CD7-ADC9-EB4D-8B66-51AEED2131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4" y="2166"/>
                <a:ext cx="1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endParaRPr kumimoji="1" lang="zh-CN" altLang="zh-CN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66653" name="Group 171">
                <a:extLst>
                  <a:ext uri="{FF2B5EF4-FFF2-40B4-BE49-F238E27FC236}">
                    <a16:creationId xmlns:a16="http://schemas.microsoft.com/office/drawing/2014/main" id="{AD7DC3FA-A937-994D-9AF2-14E646BB24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6" y="2159"/>
                <a:ext cx="1302" cy="256"/>
                <a:chOff x="1863" y="1867"/>
                <a:chExt cx="1302" cy="256"/>
              </a:xfrm>
            </p:grpSpPr>
            <p:grpSp>
              <p:nvGrpSpPr>
                <p:cNvPr id="66654" name="Group 172">
                  <a:extLst>
                    <a:ext uri="{FF2B5EF4-FFF2-40B4-BE49-F238E27FC236}">
                      <a16:creationId xmlns:a16="http://schemas.microsoft.com/office/drawing/2014/main" id="{ED091FC2-83E8-784E-A083-F55AA9950B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63" y="1867"/>
                  <a:ext cx="1302" cy="256"/>
                  <a:chOff x="2907" y="1199"/>
                  <a:chExt cx="1302" cy="256"/>
                </a:xfrm>
              </p:grpSpPr>
              <p:sp>
                <p:nvSpPr>
                  <p:cNvPr id="66656" name="Rectangle 173">
                    <a:extLst>
                      <a:ext uri="{FF2B5EF4-FFF2-40B4-BE49-F238E27FC236}">
                        <a16:creationId xmlns:a16="http://schemas.microsoft.com/office/drawing/2014/main" id="{F201978D-317B-F34A-8658-827CEAA484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6" y="1199"/>
                    <a:ext cx="943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CFDC6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anchor="ctr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2000">
                        <a:latin typeface="Times New Roman" panose="02020603050405020304" pitchFamily="18" charset="0"/>
                      </a:rPr>
                      <a:t> 7</a:t>
                    </a:r>
                  </a:p>
                </p:txBody>
              </p:sp>
              <p:sp>
                <p:nvSpPr>
                  <p:cNvPr id="66657" name="Line 174">
                    <a:extLst>
                      <a:ext uri="{FF2B5EF4-FFF2-40B4-BE49-F238E27FC236}">
                        <a16:creationId xmlns:a16="http://schemas.microsoft.com/office/drawing/2014/main" id="{CFD40120-A33E-C04E-BA2B-53B1796DD23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88" y="1206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58" name="Line 175">
                    <a:extLst>
                      <a:ext uri="{FF2B5EF4-FFF2-40B4-BE49-F238E27FC236}">
                        <a16:creationId xmlns:a16="http://schemas.microsoft.com/office/drawing/2014/main" id="{24CF5E7A-BFF7-FA48-9F36-89902D7CEA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07" y="1340"/>
                    <a:ext cx="35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59" name="Line 176">
                    <a:extLst>
                      <a:ext uri="{FF2B5EF4-FFF2-40B4-BE49-F238E27FC236}">
                        <a16:creationId xmlns:a16="http://schemas.microsoft.com/office/drawing/2014/main" id="{4C79B3D7-B263-024D-B8EB-97670EB76FA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89" y="1200"/>
                    <a:ext cx="0" cy="2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6655" name="Text Box 177">
                  <a:extLst>
                    <a:ext uri="{FF2B5EF4-FFF2-40B4-BE49-F238E27FC236}">
                      <a16:creationId xmlns:a16="http://schemas.microsoft.com/office/drawing/2014/main" id="{5DB45A54-BD18-D544-B739-89AE5EC1A98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87" y="1872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9</a:t>
                  </a:r>
                </a:p>
              </p:txBody>
            </p:sp>
          </p:grpSp>
        </p:grpSp>
        <p:grpSp>
          <p:nvGrpSpPr>
            <p:cNvPr id="66588" name="Group 179">
              <a:extLst>
                <a:ext uri="{FF2B5EF4-FFF2-40B4-BE49-F238E27FC236}">
                  <a16:creationId xmlns:a16="http://schemas.microsoft.com/office/drawing/2014/main" id="{DDF70B25-5BD6-1B47-929A-1A4DD4D2DA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" y="2356"/>
              <a:ext cx="1302" cy="257"/>
              <a:chOff x="1866" y="2159"/>
              <a:chExt cx="1302" cy="257"/>
            </a:xfrm>
          </p:grpSpPr>
          <p:sp>
            <p:nvSpPr>
              <p:cNvPr id="66644" name="Text Box 180">
                <a:extLst>
                  <a:ext uri="{FF2B5EF4-FFF2-40B4-BE49-F238E27FC236}">
                    <a16:creationId xmlns:a16="http://schemas.microsoft.com/office/drawing/2014/main" id="{26FAE9AC-0D2A-A549-A343-9F716397EA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7" y="2166"/>
                <a:ext cx="19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^</a:t>
                </a:r>
              </a:p>
            </p:txBody>
          </p:sp>
          <p:grpSp>
            <p:nvGrpSpPr>
              <p:cNvPr id="66645" name="Group 181">
                <a:extLst>
                  <a:ext uri="{FF2B5EF4-FFF2-40B4-BE49-F238E27FC236}">
                    <a16:creationId xmlns:a16="http://schemas.microsoft.com/office/drawing/2014/main" id="{F04FDC1D-E13D-914D-B004-116409D8FA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6" y="2159"/>
                <a:ext cx="1302" cy="256"/>
                <a:chOff x="1863" y="1867"/>
                <a:chExt cx="1302" cy="256"/>
              </a:xfrm>
            </p:grpSpPr>
            <p:grpSp>
              <p:nvGrpSpPr>
                <p:cNvPr id="66646" name="Group 182">
                  <a:extLst>
                    <a:ext uri="{FF2B5EF4-FFF2-40B4-BE49-F238E27FC236}">
                      <a16:creationId xmlns:a16="http://schemas.microsoft.com/office/drawing/2014/main" id="{5D6B97A9-B9E5-174A-ABE7-858E3E335D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63" y="1867"/>
                  <a:ext cx="1302" cy="256"/>
                  <a:chOff x="2907" y="1199"/>
                  <a:chExt cx="1302" cy="256"/>
                </a:xfrm>
              </p:grpSpPr>
              <p:sp>
                <p:nvSpPr>
                  <p:cNvPr id="66648" name="Rectangle 183">
                    <a:extLst>
                      <a:ext uri="{FF2B5EF4-FFF2-40B4-BE49-F238E27FC236}">
                        <a16:creationId xmlns:a16="http://schemas.microsoft.com/office/drawing/2014/main" id="{EAD6089F-E38A-9644-84EF-F0581B7B2E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6" y="1199"/>
                    <a:ext cx="943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CFDC6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anchor="ctr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2000">
                        <a:latin typeface="Times New Roman" panose="02020603050405020304" pitchFamily="18" charset="0"/>
                      </a:rPr>
                      <a:t> 5</a:t>
                    </a:r>
                  </a:p>
                </p:txBody>
              </p:sp>
              <p:sp>
                <p:nvSpPr>
                  <p:cNvPr id="66649" name="Line 184">
                    <a:extLst>
                      <a:ext uri="{FF2B5EF4-FFF2-40B4-BE49-F238E27FC236}">
                        <a16:creationId xmlns:a16="http://schemas.microsoft.com/office/drawing/2014/main" id="{8E32E7B9-C637-B248-A570-A6D9E1D7970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88" y="1206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50" name="Line 185">
                    <a:extLst>
                      <a:ext uri="{FF2B5EF4-FFF2-40B4-BE49-F238E27FC236}">
                        <a16:creationId xmlns:a16="http://schemas.microsoft.com/office/drawing/2014/main" id="{8D066045-06BA-9048-9B5A-E39B3064F58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07" y="1340"/>
                    <a:ext cx="35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51" name="Line 186">
                    <a:extLst>
                      <a:ext uri="{FF2B5EF4-FFF2-40B4-BE49-F238E27FC236}">
                        <a16:creationId xmlns:a16="http://schemas.microsoft.com/office/drawing/2014/main" id="{A4D32B57-CD3F-6248-B8BE-E39051B6C1D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89" y="1200"/>
                    <a:ext cx="0" cy="2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6647" name="Text Box 187">
                  <a:extLst>
                    <a:ext uri="{FF2B5EF4-FFF2-40B4-BE49-F238E27FC236}">
                      <a16:creationId xmlns:a16="http://schemas.microsoft.com/office/drawing/2014/main" id="{156C3EE5-178D-0948-BD7D-B31ADB94AF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87" y="1872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</p:grpSp>
        </p:grpSp>
        <p:grpSp>
          <p:nvGrpSpPr>
            <p:cNvPr id="66589" name="Group 188">
              <a:extLst>
                <a:ext uri="{FF2B5EF4-FFF2-40B4-BE49-F238E27FC236}">
                  <a16:creationId xmlns:a16="http://schemas.microsoft.com/office/drawing/2014/main" id="{2344D246-5748-E44E-A17E-B73419C4FD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" y="2629"/>
              <a:ext cx="1302" cy="257"/>
              <a:chOff x="1866" y="2159"/>
              <a:chExt cx="1302" cy="257"/>
            </a:xfrm>
          </p:grpSpPr>
          <p:sp>
            <p:nvSpPr>
              <p:cNvPr id="66636" name="Text Box 189">
                <a:extLst>
                  <a:ext uri="{FF2B5EF4-FFF2-40B4-BE49-F238E27FC236}">
                    <a16:creationId xmlns:a16="http://schemas.microsoft.com/office/drawing/2014/main" id="{70373A6D-2E0A-4A4F-B0A2-CAAF4BA74D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7" y="2166"/>
                <a:ext cx="19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^</a:t>
                </a:r>
              </a:p>
            </p:txBody>
          </p:sp>
          <p:grpSp>
            <p:nvGrpSpPr>
              <p:cNvPr id="66637" name="Group 190">
                <a:extLst>
                  <a:ext uri="{FF2B5EF4-FFF2-40B4-BE49-F238E27FC236}">
                    <a16:creationId xmlns:a16="http://schemas.microsoft.com/office/drawing/2014/main" id="{B8A0B156-6D92-DE4D-B9E5-1178E2CBF2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6" y="2159"/>
                <a:ext cx="1302" cy="256"/>
                <a:chOff x="1863" y="1867"/>
                <a:chExt cx="1302" cy="256"/>
              </a:xfrm>
            </p:grpSpPr>
            <p:grpSp>
              <p:nvGrpSpPr>
                <p:cNvPr id="66638" name="Group 191">
                  <a:extLst>
                    <a:ext uri="{FF2B5EF4-FFF2-40B4-BE49-F238E27FC236}">
                      <a16:creationId xmlns:a16="http://schemas.microsoft.com/office/drawing/2014/main" id="{89A99161-E33F-2B47-B076-F40D6B414A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63" y="1867"/>
                  <a:ext cx="1302" cy="256"/>
                  <a:chOff x="2907" y="1199"/>
                  <a:chExt cx="1302" cy="256"/>
                </a:xfrm>
              </p:grpSpPr>
              <p:sp>
                <p:nvSpPr>
                  <p:cNvPr id="66640" name="Rectangle 192">
                    <a:extLst>
                      <a:ext uri="{FF2B5EF4-FFF2-40B4-BE49-F238E27FC236}">
                        <a16:creationId xmlns:a16="http://schemas.microsoft.com/office/drawing/2014/main" id="{740CC689-F325-2F4D-8483-3FE53DA7BF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6" y="1199"/>
                    <a:ext cx="943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CFDC6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anchor="ctr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2000">
                        <a:latin typeface="Times New Roman" panose="02020603050405020304" pitchFamily="18" charset="0"/>
                      </a:rPr>
                      <a:t> 6</a:t>
                    </a:r>
                  </a:p>
                </p:txBody>
              </p:sp>
              <p:sp>
                <p:nvSpPr>
                  <p:cNvPr id="66641" name="Line 193">
                    <a:extLst>
                      <a:ext uri="{FF2B5EF4-FFF2-40B4-BE49-F238E27FC236}">
                        <a16:creationId xmlns:a16="http://schemas.microsoft.com/office/drawing/2014/main" id="{C0F310BE-FBA8-8B43-9185-6A5E0E84AA9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88" y="1206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42" name="Line 194">
                    <a:extLst>
                      <a:ext uri="{FF2B5EF4-FFF2-40B4-BE49-F238E27FC236}">
                        <a16:creationId xmlns:a16="http://schemas.microsoft.com/office/drawing/2014/main" id="{8F9F7EB0-0650-D646-96BC-1E2469717FF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07" y="1340"/>
                    <a:ext cx="35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43" name="Line 195">
                    <a:extLst>
                      <a:ext uri="{FF2B5EF4-FFF2-40B4-BE49-F238E27FC236}">
                        <a16:creationId xmlns:a16="http://schemas.microsoft.com/office/drawing/2014/main" id="{997EBDA3-604C-E545-928B-8B7A96E79DF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89" y="1200"/>
                    <a:ext cx="0" cy="2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6639" name="Text Box 196">
                  <a:extLst>
                    <a:ext uri="{FF2B5EF4-FFF2-40B4-BE49-F238E27FC236}">
                      <a16:creationId xmlns:a16="http://schemas.microsoft.com/office/drawing/2014/main" id="{B0473F35-C811-D848-889C-7493F32758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87" y="1872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</p:grpSp>
        </p:grpSp>
        <p:grpSp>
          <p:nvGrpSpPr>
            <p:cNvPr id="66590" name="Group 197">
              <a:extLst>
                <a:ext uri="{FF2B5EF4-FFF2-40B4-BE49-F238E27FC236}">
                  <a16:creationId xmlns:a16="http://schemas.microsoft.com/office/drawing/2014/main" id="{7F8B1F18-B5FE-5045-AFA0-9044F529DC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" y="2083"/>
              <a:ext cx="1302" cy="257"/>
              <a:chOff x="1866" y="2159"/>
              <a:chExt cx="1302" cy="257"/>
            </a:xfrm>
          </p:grpSpPr>
          <p:sp>
            <p:nvSpPr>
              <p:cNvPr id="66628" name="Text Box 198">
                <a:extLst>
                  <a:ext uri="{FF2B5EF4-FFF2-40B4-BE49-F238E27FC236}">
                    <a16:creationId xmlns:a16="http://schemas.microsoft.com/office/drawing/2014/main" id="{1F61C626-D4E8-D847-ABA5-FC90F8C57E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7" y="2166"/>
                <a:ext cx="19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^</a:t>
                </a:r>
              </a:p>
            </p:txBody>
          </p:sp>
          <p:grpSp>
            <p:nvGrpSpPr>
              <p:cNvPr id="66629" name="Group 199">
                <a:extLst>
                  <a:ext uri="{FF2B5EF4-FFF2-40B4-BE49-F238E27FC236}">
                    <a16:creationId xmlns:a16="http://schemas.microsoft.com/office/drawing/2014/main" id="{59A59333-F68C-BE43-81AF-E712509B5A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6" y="2159"/>
                <a:ext cx="1302" cy="256"/>
                <a:chOff x="1863" y="1867"/>
                <a:chExt cx="1302" cy="256"/>
              </a:xfrm>
            </p:grpSpPr>
            <p:grpSp>
              <p:nvGrpSpPr>
                <p:cNvPr id="66630" name="Group 200">
                  <a:extLst>
                    <a:ext uri="{FF2B5EF4-FFF2-40B4-BE49-F238E27FC236}">
                      <a16:creationId xmlns:a16="http://schemas.microsoft.com/office/drawing/2014/main" id="{1E69E592-98CC-F740-A2D0-AEB51EAFB6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63" y="1867"/>
                  <a:ext cx="1302" cy="256"/>
                  <a:chOff x="2907" y="1199"/>
                  <a:chExt cx="1302" cy="256"/>
                </a:xfrm>
              </p:grpSpPr>
              <p:sp>
                <p:nvSpPr>
                  <p:cNvPr id="66632" name="Rectangle 201">
                    <a:extLst>
                      <a:ext uri="{FF2B5EF4-FFF2-40B4-BE49-F238E27FC236}">
                        <a16:creationId xmlns:a16="http://schemas.microsoft.com/office/drawing/2014/main" id="{11434EC6-3ABE-A14A-91E1-168F36075F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6" y="1199"/>
                    <a:ext cx="943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CFDC6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anchor="ctr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2000">
                        <a:latin typeface="Times New Roman" panose="02020603050405020304" pitchFamily="18" charset="0"/>
                      </a:rPr>
                      <a:t> 5</a:t>
                    </a:r>
                  </a:p>
                </p:txBody>
              </p:sp>
              <p:sp>
                <p:nvSpPr>
                  <p:cNvPr id="66633" name="Line 202">
                    <a:extLst>
                      <a:ext uri="{FF2B5EF4-FFF2-40B4-BE49-F238E27FC236}">
                        <a16:creationId xmlns:a16="http://schemas.microsoft.com/office/drawing/2014/main" id="{616FF3C5-E2FD-A743-A7D3-990CD9F582A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88" y="1206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34" name="Line 203">
                    <a:extLst>
                      <a:ext uri="{FF2B5EF4-FFF2-40B4-BE49-F238E27FC236}">
                        <a16:creationId xmlns:a16="http://schemas.microsoft.com/office/drawing/2014/main" id="{09122B21-F1DB-C148-AEFB-BAF2BD715AA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07" y="1340"/>
                    <a:ext cx="35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35" name="Line 204">
                    <a:extLst>
                      <a:ext uri="{FF2B5EF4-FFF2-40B4-BE49-F238E27FC236}">
                        <a16:creationId xmlns:a16="http://schemas.microsoft.com/office/drawing/2014/main" id="{44D16E55-E0EE-3547-BCF3-DA5DC373C55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89" y="1200"/>
                    <a:ext cx="0" cy="2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6631" name="Text Box 205">
                  <a:extLst>
                    <a:ext uri="{FF2B5EF4-FFF2-40B4-BE49-F238E27FC236}">
                      <a16:creationId xmlns:a16="http://schemas.microsoft.com/office/drawing/2014/main" id="{3A77877D-4515-A14E-ABFA-117E67EF2F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87" y="1872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</p:grpSp>
        </p:grpSp>
        <p:grpSp>
          <p:nvGrpSpPr>
            <p:cNvPr id="66591" name="Group 206">
              <a:extLst>
                <a:ext uri="{FF2B5EF4-FFF2-40B4-BE49-F238E27FC236}">
                  <a16:creationId xmlns:a16="http://schemas.microsoft.com/office/drawing/2014/main" id="{C204299E-8C23-574B-A705-310A899E19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8" y="2955"/>
              <a:ext cx="1302" cy="257"/>
              <a:chOff x="1866" y="2159"/>
              <a:chExt cx="1302" cy="257"/>
            </a:xfrm>
          </p:grpSpPr>
          <p:sp>
            <p:nvSpPr>
              <p:cNvPr id="66620" name="Text Box 207">
                <a:extLst>
                  <a:ext uri="{FF2B5EF4-FFF2-40B4-BE49-F238E27FC236}">
                    <a16:creationId xmlns:a16="http://schemas.microsoft.com/office/drawing/2014/main" id="{559FAD2F-3D54-884D-ADA0-466A194657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7" y="2166"/>
                <a:ext cx="19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^</a:t>
                </a:r>
              </a:p>
            </p:txBody>
          </p:sp>
          <p:grpSp>
            <p:nvGrpSpPr>
              <p:cNvPr id="66621" name="Group 208">
                <a:extLst>
                  <a:ext uri="{FF2B5EF4-FFF2-40B4-BE49-F238E27FC236}">
                    <a16:creationId xmlns:a16="http://schemas.microsoft.com/office/drawing/2014/main" id="{024C1A4F-B282-934F-906F-E2522CE13E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6" y="2159"/>
                <a:ext cx="1302" cy="256"/>
                <a:chOff x="1863" y="1867"/>
                <a:chExt cx="1302" cy="256"/>
              </a:xfrm>
            </p:grpSpPr>
            <p:grpSp>
              <p:nvGrpSpPr>
                <p:cNvPr id="66622" name="Group 209">
                  <a:extLst>
                    <a:ext uri="{FF2B5EF4-FFF2-40B4-BE49-F238E27FC236}">
                      <a16:creationId xmlns:a16="http://schemas.microsoft.com/office/drawing/2014/main" id="{D6B4B958-5E07-9844-B0C9-6A8558E04A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63" y="1867"/>
                  <a:ext cx="1302" cy="256"/>
                  <a:chOff x="2907" y="1199"/>
                  <a:chExt cx="1302" cy="256"/>
                </a:xfrm>
              </p:grpSpPr>
              <p:sp>
                <p:nvSpPr>
                  <p:cNvPr id="66624" name="Rectangle 210">
                    <a:extLst>
                      <a:ext uri="{FF2B5EF4-FFF2-40B4-BE49-F238E27FC236}">
                        <a16:creationId xmlns:a16="http://schemas.microsoft.com/office/drawing/2014/main" id="{8AE98E45-D20E-8C46-8E47-FB2DBA1AB4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6" y="1199"/>
                    <a:ext cx="943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CFDC6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anchor="ctr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2000">
                        <a:latin typeface="Times New Roman" panose="02020603050405020304" pitchFamily="18" charset="0"/>
                      </a:rPr>
                      <a:t> 8</a:t>
                    </a:r>
                  </a:p>
                </p:txBody>
              </p:sp>
              <p:sp>
                <p:nvSpPr>
                  <p:cNvPr id="66625" name="Line 211">
                    <a:extLst>
                      <a:ext uri="{FF2B5EF4-FFF2-40B4-BE49-F238E27FC236}">
                        <a16:creationId xmlns:a16="http://schemas.microsoft.com/office/drawing/2014/main" id="{DA1ED552-73AA-2E4F-A17D-F4C76671A57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88" y="1206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26" name="Line 212">
                    <a:extLst>
                      <a:ext uri="{FF2B5EF4-FFF2-40B4-BE49-F238E27FC236}">
                        <a16:creationId xmlns:a16="http://schemas.microsoft.com/office/drawing/2014/main" id="{C9C146EA-F957-EC45-8905-1F0C04A72B7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07" y="1340"/>
                    <a:ext cx="35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27" name="Line 213">
                    <a:extLst>
                      <a:ext uri="{FF2B5EF4-FFF2-40B4-BE49-F238E27FC236}">
                        <a16:creationId xmlns:a16="http://schemas.microsoft.com/office/drawing/2014/main" id="{5D86541C-46A5-2147-8882-E27B322393C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89" y="1200"/>
                    <a:ext cx="0" cy="2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6623" name="Text Box 214">
                  <a:extLst>
                    <a:ext uri="{FF2B5EF4-FFF2-40B4-BE49-F238E27FC236}">
                      <a16:creationId xmlns:a16="http://schemas.microsoft.com/office/drawing/2014/main" id="{7BEAA2F0-F6D8-4141-8634-8F8D5851E11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87" y="1872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7</a:t>
                  </a:r>
                </a:p>
              </p:txBody>
            </p:sp>
          </p:grpSp>
        </p:grpSp>
        <p:grpSp>
          <p:nvGrpSpPr>
            <p:cNvPr id="66592" name="Group 215">
              <a:extLst>
                <a:ext uri="{FF2B5EF4-FFF2-40B4-BE49-F238E27FC236}">
                  <a16:creationId xmlns:a16="http://schemas.microsoft.com/office/drawing/2014/main" id="{6B521D15-9A01-DA40-89E8-7B8E110DD9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" y="3175"/>
              <a:ext cx="1302" cy="257"/>
              <a:chOff x="1866" y="2159"/>
              <a:chExt cx="1302" cy="257"/>
            </a:xfrm>
          </p:grpSpPr>
          <p:sp>
            <p:nvSpPr>
              <p:cNvPr id="66612" name="Text Box 216">
                <a:extLst>
                  <a:ext uri="{FF2B5EF4-FFF2-40B4-BE49-F238E27FC236}">
                    <a16:creationId xmlns:a16="http://schemas.microsoft.com/office/drawing/2014/main" id="{ADC4E355-C05F-ED48-8E75-ED9198F458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7" y="2166"/>
                <a:ext cx="19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^</a:t>
                </a:r>
              </a:p>
            </p:txBody>
          </p:sp>
          <p:grpSp>
            <p:nvGrpSpPr>
              <p:cNvPr id="66613" name="Group 217">
                <a:extLst>
                  <a:ext uri="{FF2B5EF4-FFF2-40B4-BE49-F238E27FC236}">
                    <a16:creationId xmlns:a16="http://schemas.microsoft.com/office/drawing/2014/main" id="{79DDFA40-4061-2748-9A90-59BBB0D9C4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6" y="2159"/>
                <a:ext cx="1302" cy="256"/>
                <a:chOff x="1863" y="1867"/>
                <a:chExt cx="1302" cy="256"/>
              </a:xfrm>
            </p:grpSpPr>
            <p:grpSp>
              <p:nvGrpSpPr>
                <p:cNvPr id="66614" name="Group 218">
                  <a:extLst>
                    <a:ext uri="{FF2B5EF4-FFF2-40B4-BE49-F238E27FC236}">
                      <a16:creationId xmlns:a16="http://schemas.microsoft.com/office/drawing/2014/main" id="{7D1D03F0-47E5-5345-B7CF-37FEAEC25E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63" y="1867"/>
                  <a:ext cx="1302" cy="256"/>
                  <a:chOff x="2907" y="1199"/>
                  <a:chExt cx="1302" cy="256"/>
                </a:xfrm>
              </p:grpSpPr>
              <p:sp>
                <p:nvSpPr>
                  <p:cNvPr id="66616" name="Rectangle 219">
                    <a:extLst>
                      <a:ext uri="{FF2B5EF4-FFF2-40B4-BE49-F238E27FC236}">
                        <a16:creationId xmlns:a16="http://schemas.microsoft.com/office/drawing/2014/main" id="{32E4C463-20E5-A94F-994F-4136D812E7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6" y="1199"/>
                    <a:ext cx="943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CFDC6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anchor="ctr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2000">
                        <a:latin typeface="Times New Roman" panose="02020603050405020304" pitchFamily="18" charset="0"/>
                      </a:rPr>
                      <a:t> 8</a:t>
                    </a:r>
                  </a:p>
                </p:txBody>
              </p:sp>
              <p:sp>
                <p:nvSpPr>
                  <p:cNvPr id="66617" name="Line 220">
                    <a:extLst>
                      <a:ext uri="{FF2B5EF4-FFF2-40B4-BE49-F238E27FC236}">
                        <a16:creationId xmlns:a16="http://schemas.microsoft.com/office/drawing/2014/main" id="{2E14A2AD-1C67-E24B-B67D-7FC7D82BAB1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88" y="1206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18" name="Line 221">
                    <a:extLst>
                      <a:ext uri="{FF2B5EF4-FFF2-40B4-BE49-F238E27FC236}">
                        <a16:creationId xmlns:a16="http://schemas.microsoft.com/office/drawing/2014/main" id="{9529C258-31F6-2544-8ECE-B445A9163C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07" y="1340"/>
                    <a:ext cx="35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19" name="Line 222">
                    <a:extLst>
                      <a:ext uri="{FF2B5EF4-FFF2-40B4-BE49-F238E27FC236}">
                        <a16:creationId xmlns:a16="http://schemas.microsoft.com/office/drawing/2014/main" id="{5E56B0BD-FE7A-DE4B-89C9-78AA50CA624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89" y="1200"/>
                    <a:ext cx="0" cy="2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6615" name="Text Box 223">
                  <a:extLst>
                    <a:ext uri="{FF2B5EF4-FFF2-40B4-BE49-F238E27FC236}">
                      <a16:creationId xmlns:a16="http://schemas.microsoft.com/office/drawing/2014/main" id="{1C316B32-9902-A54F-B420-0AEC63A0F87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87" y="1872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4</a:t>
                  </a:r>
                </a:p>
              </p:txBody>
            </p:sp>
          </p:grpSp>
        </p:grpSp>
        <p:grpSp>
          <p:nvGrpSpPr>
            <p:cNvPr id="66593" name="Group 224">
              <a:extLst>
                <a:ext uri="{FF2B5EF4-FFF2-40B4-BE49-F238E27FC236}">
                  <a16:creationId xmlns:a16="http://schemas.microsoft.com/office/drawing/2014/main" id="{34649FEC-414E-554B-8A26-E16DAB646B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" y="3448"/>
              <a:ext cx="1302" cy="257"/>
              <a:chOff x="1866" y="2159"/>
              <a:chExt cx="1302" cy="257"/>
            </a:xfrm>
          </p:grpSpPr>
          <p:sp>
            <p:nvSpPr>
              <p:cNvPr id="66604" name="Text Box 225">
                <a:extLst>
                  <a:ext uri="{FF2B5EF4-FFF2-40B4-BE49-F238E27FC236}">
                    <a16:creationId xmlns:a16="http://schemas.microsoft.com/office/drawing/2014/main" id="{102EF649-F07C-9246-9F87-E667198610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7" y="2166"/>
                <a:ext cx="19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^</a:t>
                </a:r>
              </a:p>
            </p:txBody>
          </p:sp>
          <p:grpSp>
            <p:nvGrpSpPr>
              <p:cNvPr id="66605" name="Group 226">
                <a:extLst>
                  <a:ext uri="{FF2B5EF4-FFF2-40B4-BE49-F238E27FC236}">
                    <a16:creationId xmlns:a16="http://schemas.microsoft.com/office/drawing/2014/main" id="{CB729E21-8132-7E4C-B6CE-B5FB81D83F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6" y="2159"/>
                <a:ext cx="1302" cy="256"/>
                <a:chOff x="1863" y="1867"/>
                <a:chExt cx="1302" cy="256"/>
              </a:xfrm>
            </p:grpSpPr>
            <p:grpSp>
              <p:nvGrpSpPr>
                <p:cNvPr id="66606" name="Group 227">
                  <a:extLst>
                    <a:ext uri="{FF2B5EF4-FFF2-40B4-BE49-F238E27FC236}">
                      <a16:creationId xmlns:a16="http://schemas.microsoft.com/office/drawing/2014/main" id="{9FD1D347-DD43-7B41-9C42-DDE78548B8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63" y="1867"/>
                  <a:ext cx="1302" cy="256"/>
                  <a:chOff x="2907" y="1199"/>
                  <a:chExt cx="1302" cy="256"/>
                </a:xfrm>
              </p:grpSpPr>
              <p:sp>
                <p:nvSpPr>
                  <p:cNvPr id="66608" name="Rectangle 228">
                    <a:extLst>
                      <a:ext uri="{FF2B5EF4-FFF2-40B4-BE49-F238E27FC236}">
                        <a16:creationId xmlns:a16="http://schemas.microsoft.com/office/drawing/2014/main" id="{976501D5-7120-F04E-A400-756F633709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6" y="1199"/>
                    <a:ext cx="943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CFDC6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anchor="ctr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2000">
                        <a:latin typeface="Times New Roman" panose="02020603050405020304" pitchFamily="18" charset="0"/>
                      </a:rPr>
                      <a:t> 9</a:t>
                    </a:r>
                  </a:p>
                </p:txBody>
              </p:sp>
              <p:sp>
                <p:nvSpPr>
                  <p:cNvPr id="66609" name="Line 229">
                    <a:extLst>
                      <a:ext uri="{FF2B5EF4-FFF2-40B4-BE49-F238E27FC236}">
                        <a16:creationId xmlns:a16="http://schemas.microsoft.com/office/drawing/2014/main" id="{2016B24C-5321-9E46-9396-AE3B1C03DE4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88" y="1206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10" name="Line 230">
                    <a:extLst>
                      <a:ext uri="{FF2B5EF4-FFF2-40B4-BE49-F238E27FC236}">
                        <a16:creationId xmlns:a16="http://schemas.microsoft.com/office/drawing/2014/main" id="{1EC56209-5A73-9F44-BC4D-FA8AFB3A34A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07" y="1340"/>
                    <a:ext cx="35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11" name="Line 231">
                    <a:extLst>
                      <a:ext uri="{FF2B5EF4-FFF2-40B4-BE49-F238E27FC236}">
                        <a16:creationId xmlns:a16="http://schemas.microsoft.com/office/drawing/2014/main" id="{328E1E0A-536E-8C4F-8DA6-136AD886D96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89" y="1200"/>
                    <a:ext cx="0" cy="2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6607" name="Text Box 232">
                  <a:extLst>
                    <a:ext uri="{FF2B5EF4-FFF2-40B4-BE49-F238E27FC236}">
                      <a16:creationId xmlns:a16="http://schemas.microsoft.com/office/drawing/2014/main" id="{977EB2D1-4786-B842-87AA-FBF3F7A761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87" y="1872"/>
                  <a:ext cx="27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10</a:t>
                  </a:r>
                </a:p>
              </p:txBody>
            </p:sp>
          </p:grpSp>
        </p:grpSp>
        <p:grpSp>
          <p:nvGrpSpPr>
            <p:cNvPr id="66594" name="Group 233">
              <a:extLst>
                <a:ext uri="{FF2B5EF4-FFF2-40B4-BE49-F238E27FC236}">
                  <a16:creationId xmlns:a16="http://schemas.microsoft.com/office/drawing/2014/main" id="{102F966F-230E-BD45-BD61-D4BDD85880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" y="3721"/>
              <a:ext cx="1302" cy="257"/>
              <a:chOff x="1866" y="2159"/>
              <a:chExt cx="1302" cy="257"/>
            </a:xfrm>
          </p:grpSpPr>
          <p:sp>
            <p:nvSpPr>
              <p:cNvPr id="66596" name="Text Box 234">
                <a:extLst>
                  <a:ext uri="{FF2B5EF4-FFF2-40B4-BE49-F238E27FC236}">
                    <a16:creationId xmlns:a16="http://schemas.microsoft.com/office/drawing/2014/main" id="{9AADC742-52EA-3242-A392-573A28EABA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7" y="2166"/>
                <a:ext cx="19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^</a:t>
                </a:r>
              </a:p>
            </p:txBody>
          </p:sp>
          <p:grpSp>
            <p:nvGrpSpPr>
              <p:cNvPr id="66597" name="Group 235">
                <a:extLst>
                  <a:ext uri="{FF2B5EF4-FFF2-40B4-BE49-F238E27FC236}">
                    <a16:creationId xmlns:a16="http://schemas.microsoft.com/office/drawing/2014/main" id="{1B1C5994-1139-6F4B-9559-1CDB3D5268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6" y="2159"/>
                <a:ext cx="1302" cy="256"/>
                <a:chOff x="1863" y="1867"/>
                <a:chExt cx="1302" cy="256"/>
              </a:xfrm>
            </p:grpSpPr>
            <p:grpSp>
              <p:nvGrpSpPr>
                <p:cNvPr id="66598" name="Group 236">
                  <a:extLst>
                    <a:ext uri="{FF2B5EF4-FFF2-40B4-BE49-F238E27FC236}">
                      <a16:creationId xmlns:a16="http://schemas.microsoft.com/office/drawing/2014/main" id="{DA2D603A-D8BF-C849-8C9E-9D74BDF1B4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63" y="1867"/>
                  <a:ext cx="1302" cy="256"/>
                  <a:chOff x="2907" y="1199"/>
                  <a:chExt cx="1302" cy="256"/>
                </a:xfrm>
              </p:grpSpPr>
              <p:sp>
                <p:nvSpPr>
                  <p:cNvPr id="66600" name="Rectangle 237">
                    <a:extLst>
                      <a:ext uri="{FF2B5EF4-FFF2-40B4-BE49-F238E27FC236}">
                        <a16:creationId xmlns:a16="http://schemas.microsoft.com/office/drawing/2014/main" id="{F0C98492-F6CB-704A-984D-FBB0320F8C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6" y="1199"/>
                    <a:ext cx="943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CFDC6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anchor="ctr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2000">
                        <a:latin typeface="Times New Roman" panose="02020603050405020304" pitchFamily="18" charset="0"/>
                      </a:rPr>
                      <a:t> 9</a:t>
                    </a:r>
                  </a:p>
                </p:txBody>
              </p:sp>
              <p:sp>
                <p:nvSpPr>
                  <p:cNvPr id="66601" name="Line 238">
                    <a:extLst>
                      <a:ext uri="{FF2B5EF4-FFF2-40B4-BE49-F238E27FC236}">
                        <a16:creationId xmlns:a16="http://schemas.microsoft.com/office/drawing/2014/main" id="{F86AD02A-770D-BB42-AF5C-A99C3D4C2F1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88" y="1206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02" name="Line 239">
                    <a:extLst>
                      <a:ext uri="{FF2B5EF4-FFF2-40B4-BE49-F238E27FC236}">
                        <a16:creationId xmlns:a16="http://schemas.microsoft.com/office/drawing/2014/main" id="{74538425-5510-184D-AF72-EBD3852DC31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07" y="1340"/>
                    <a:ext cx="35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07763" dir="2700000" algn="ctr" rotWithShape="0">
                            <a:schemeClr val="bg2"/>
                          </a:outerShdw>
                        </a:effectLst>
                      </a14:hiddenEffects>
                    </a:ext>
                    <a:ext uri="{53640926-AAD7-44D8-BBD7-CCE9431645EC}">
                      <a14:shadowObscured xmlns:a14="http://schemas.microsoft.com/office/drawing/2010/main" val="1"/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603" name="Line 240">
                    <a:extLst>
                      <a:ext uri="{FF2B5EF4-FFF2-40B4-BE49-F238E27FC236}">
                        <a16:creationId xmlns:a16="http://schemas.microsoft.com/office/drawing/2014/main" id="{193FD4E7-B1E2-C64B-B718-D018E2E8C2A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89" y="1200"/>
                    <a:ext cx="0" cy="2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6599" name="Text Box 241">
                  <a:extLst>
                    <a:ext uri="{FF2B5EF4-FFF2-40B4-BE49-F238E27FC236}">
                      <a16:creationId xmlns:a16="http://schemas.microsoft.com/office/drawing/2014/main" id="{C257EB81-E20F-D84A-A0A9-A40652D57F6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87" y="1872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kumimoji="1" lang="en-US" altLang="zh-CN" sz="2000">
                      <a:latin typeface="Times New Roman" panose="02020603050405020304" pitchFamily="18" charset="0"/>
                    </a:rPr>
                    <a:t>4</a:t>
                  </a:r>
                </a:p>
              </p:txBody>
            </p:sp>
          </p:grpSp>
        </p:grpSp>
        <p:sp>
          <p:nvSpPr>
            <p:cNvPr id="66595" name="Text Box 243">
              <a:extLst>
                <a:ext uri="{FF2B5EF4-FFF2-40B4-BE49-F238E27FC236}">
                  <a16:creationId xmlns:a16="http://schemas.microsoft.com/office/drawing/2014/main" id="{36473D8C-241B-6F45-A122-100763E624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7" y="3917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^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148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A6A2CD4-744E-4A49-B1ED-952EA2619237}"/>
              </a:ext>
            </a:extLst>
          </p:cNvPr>
          <p:cNvSpPr/>
          <p:nvPr/>
        </p:nvSpPr>
        <p:spPr>
          <a:xfrm>
            <a:off x="0" y="188877"/>
            <a:ext cx="8713304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int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[10];int s2[10];int count =0;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latin typeface="Menlo" panose="020B0609030804020204" pitchFamily="49" charset="0"/>
              </a:rPr>
              <a:t>toporder</a:t>
            </a:r>
            <a:r>
              <a:rPr lang="en-US" altLang="zh-CN" dirty="0">
                <a:latin typeface="Menlo" panose="020B0609030804020204" pitchFamily="49" charset="0"/>
              </a:rPr>
              <a:t>(TD g[],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n)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{ 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 </a:t>
            </a:r>
            <a:r>
              <a:rPr lang="en-US" altLang="zh-CN" b="1" dirty="0">
                <a:highlight>
                  <a:srgbClr val="FFFF00"/>
                </a:highlight>
                <a:latin typeface="Menlo" panose="020B0609030804020204" pitchFamily="49" charset="0"/>
              </a:rPr>
              <a:t>int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 s[M];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highlight>
                  <a:srgbClr val="FFFF00"/>
                </a:highlight>
                <a:latin typeface="Menlo" panose="020B0609030804020204" pitchFamily="49" charset="0"/>
              </a:rPr>
              <a:t>int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highlight>
                  <a:srgbClr val="FFFF00"/>
                </a:highlight>
                <a:latin typeface="Menlo" panose="020B0609030804020204" pitchFamily="49" charset="0"/>
              </a:rPr>
              <a:t>m,k,j,top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=0;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  JD *p;</a:t>
            </a:r>
          </a:p>
          <a:p>
            <a:pPr>
              <a:defRPr/>
            </a:pPr>
            <a:r>
              <a:rPr lang="en-US" altLang="zh-CN" b="1" dirty="0">
                <a:highlight>
                  <a:srgbClr val="00FF00"/>
                </a:highlight>
                <a:latin typeface="Menlo" panose="020B0609030804020204" pitchFamily="49" charset="0"/>
              </a:rPr>
              <a:t>   for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(j=1;j&lt;=</a:t>
            </a:r>
            <a:r>
              <a:rPr lang="en-US" altLang="zh-CN" dirty="0" err="1">
                <a:highlight>
                  <a:srgbClr val="00FF00"/>
                </a:highlight>
                <a:latin typeface="Menlo" panose="020B0609030804020204" pitchFamily="49" charset="0"/>
              </a:rPr>
              <a:t>n;j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++)</a:t>
            </a:r>
          </a:p>
          <a:p>
            <a:pPr>
              <a:defRPr/>
            </a:pP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      </a:t>
            </a:r>
            <a:r>
              <a:rPr lang="en-US" altLang="zh-CN" dirty="0" err="1">
                <a:highlight>
                  <a:srgbClr val="00FF00"/>
                </a:highlight>
                <a:latin typeface="Menlo" panose="020B0609030804020204" pitchFamily="49" charset="0"/>
              </a:rPr>
              <a:t>ve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[j]=0;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highlight>
                  <a:srgbClr val="FFFF00"/>
                </a:highlight>
                <a:latin typeface="Menlo" panose="020B0609030804020204" pitchFamily="49" charset="0"/>
              </a:rPr>
              <a:t>for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(j=1;j&lt;=</a:t>
            </a:r>
            <a:r>
              <a:rPr lang="en-US" altLang="zh-CN" dirty="0" err="1">
                <a:highlight>
                  <a:srgbClr val="FFFF00"/>
                </a:highlight>
                <a:latin typeface="Menlo" panose="020B0609030804020204" pitchFamily="49" charset="0"/>
              </a:rPr>
              <a:t>n;j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++)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    </a:t>
            </a:r>
            <a:r>
              <a:rPr lang="en-US" altLang="zh-CN" b="1" dirty="0">
                <a:highlight>
                  <a:srgbClr val="FFFF00"/>
                </a:highlight>
                <a:latin typeface="Menlo" panose="020B0609030804020204" pitchFamily="49" charset="0"/>
              </a:rPr>
              <a:t>if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(g[j].in==0)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    {  s[top++]=j;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    }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while</a:t>
            </a:r>
            <a:r>
              <a:rPr lang="en-US" altLang="zh-CN" dirty="0">
                <a:latin typeface="Menlo" panose="020B0609030804020204" pitchFamily="49" charset="0"/>
              </a:rPr>
              <a:t>(top&gt;0)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{  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j=s[--top];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s2[count++]=j;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 p=g[j].link;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  </a:t>
            </a:r>
            <a:r>
              <a:rPr lang="en-US" altLang="zh-CN" b="1" dirty="0">
                <a:highlight>
                  <a:srgbClr val="FFFF00"/>
                </a:highlight>
                <a:latin typeface="Menlo" panose="020B0609030804020204" pitchFamily="49" charset="0"/>
              </a:rPr>
              <a:t>while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(p)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  {  k=p-&gt;vex;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	</a:t>
            </a:r>
            <a:r>
              <a:rPr lang="zh-CN" altLang="en-US" dirty="0">
                <a:highlight>
                  <a:srgbClr val="FFFF00"/>
                </a:highlight>
                <a:latin typeface="Menlo" panose="020B0609030804020204" pitchFamily="49" charset="0"/>
              </a:rPr>
              <a:t>  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g[k].in--;</a:t>
            </a:r>
          </a:p>
          <a:p>
            <a:pPr>
              <a:defRPr/>
            </a:pPr>
            <a:r>
              <a:rPr lang="en-US" altLang="zh-CN" b="1" dirty="0">
                <a:highlight>
                  <a:srgbClr val="FFFF00"/>
                </a:highlight>
                <a:latin typeface="Menlo" panose="020B0609030804020204" pitchFamily="49" charset="0"/>
              </a:rPr>
              <a:t>	  if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(g[k].in==0)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		s[top++]=k;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	</a:t>
            </a:r>
            <a:r>
              <a:rPr lang="en-US" altLang="zh-CN" b="1" dirty="0">
                <a:highlight>
                  <a:srgbClr val="00FF00"/>
                </a:highlight>
                <a:latin typeface="Menlo" panose="020B0609030804020204" pitchFamily="49" charset="0"/>
              </a:rPr>
              <a:t>  if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highlight>
                  <a:srgbClr val="00FF00"/>
                </a:highlight>
                <a:latin typeface="Menlo" panose="020B0609030804020204" pitchFamily="49" charset="0"/>
              </a:rPr>
              <a:t>ve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[j]+</a:t>
            </a:r>
            <a:r>
              <a:rPr lang="en-US" altLang="zh-CN" dirty="0" err="1">
                <a:highlight>
                  <a:srgbClr val="00FF00"/>
                </a:highlight>
                <a:latin typeface="Menlo" panose="020B0609030804020204" pitchFamily="49" charset="0"/>
              </a:rPr>
              <a:t>dut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highlight>
                  <a:srgbClr val="00FF00"/>
                </a:highlight>
                <a:latin typeface="Menlo" panose="020B0609030804020204" pitchFamily="49" charset="0"/>
              </a:rPr>
              <a:t>g,j,k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)&gt;</a:t>
            </a:r>
            <a:r>
              <a:rPr lang="en-US" altLang="zh-CN" dirty="0" err="1">
                <a:highlight>
                  <a:srgbClr val="00FF00"/>
                </a:highlight>
                <a:latin typeface="Menlo" panose="020B0609030804020204" pitchFamily="49" charset="0"/>
              </a:rPr>
              <a:t>ve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[k])</a:t>
            </a:r>
          </a:p>
          <a:p>
            <a:pPr>
              <a:defRPr/>
            </a:pP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            </a:t>
            </a:r>
            <a:r>
              <a:rPr lang="en-US" altLang="zh-CN" dirty="0" err="1">
                <a:highlight>
                  <a:srgbClr val="00FF00"/>
                </a:highlight>
                <a:latin typeface="Menlo" panose="020B0609030804020204" pitchFamily="49" charset="0"/>
              </a:rPr>
              <a:t>ve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[k]=</a:t>
            </a:r>
            <a:r>
              <a:rPr lang="en-US" altLang="zh-CN" dirty="0" err="1">
                <a:highlight>
                  <a:srgbClr val="00FF00"/>
                </a:highlight>
                <a:latin typeface="Menlo" panose="020B0609030804020204" pitchFamily="49" charset="0"/>
              </a:rPr>
              <a:t>ve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[j]+</a:t>
            </a:r>
            <a:r>
              <a:rPr lang="en-US" altLang="zh-CN" dirty="0" err="1">
                <a:highlight>
                  <a:srgbClr val="00FF00"/>
                </a:highlight>
                <a:latin typeface="Menlo" panose="020B0609030804020204" pitchFamily="49" charset="0"/>
              </a:rPr>
              <a:t>dut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highlight>
                  <a:srgbClr val="00FF00"/>
                </a:highlight>
                <a:latin typeface="Menlo" panose="020B0609030804020204" pitchFamily="49" charset="0"/>
              </a:rPr>
              <a:t>g,j,k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);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         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p=p-&gt;next;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} }</a:t>
            </a:r>
            <a:r>
              <a:rPr lang="en-US" altLang="zh-CN" b="1" dirty="0">
                <a:latin typeface="Menlo" panose="020B0609030804020204" pitchFamily="49" charset="0"/>
              </a:rPr>
              <a:t>if</a:t>
            </a:r>
            <a:r>
              <a:rPr lang="en-US" altLang="zh-CN" dirty="0">
                <a:latin typeface="Menlo" panose="020B0609030804020204" pitchFamily="49" charset="0"/>
              </a:rPr>
              <a:t>(m&lt;n)  </a:t>
            </a:r>
            <a:r>
              <a:rPr lang="en-US" altLang="zh-CN" b="1" dirty="0">
                <a:latin typeface="Menlo" panose="020B0609030804020204" pitchFamily="49" charset="0"/>
              </a:rPr>
              <a:t>return</a:t>
            </a:r>
            <a:r>
              <a:rPr lang="en-US" altLang="zh-CN" dirty="0">
                <a:latin typeface="Menlo" panose="020B0609030804020204" pitchFamily="49" charset="0"/>
              </a:rPr>
              <a:t>(0); </a:t>
            </a:r>
            <a:r>
              <a:rPr lang="en-US" altLang="zh-CN" b="1" dirty="0">
                <a:latin typeface="Menlo" panose="020B0609030804020204" pitchFamily="49" charset="0"/>
              </a:rPr>
              <a:t>else</a:t>
            </a:r>
            <a:r>
              <a:rPr lang="en-US" altLang="zh-CN" dirty="0">
                <a:latin typeface="Menlo" panose="020B0609030804020204" pitchFamily="49" charset="0"/>
              </a:rPr>
              <a:t>     </a:t>
            </a:r>
            <a:r>
              <a:rPr lang="en-US" altLang="zh-CN" b="1" dirty="0">
                <a:latin typeface="Menlo" panose="020B0609030804020204" pitchFamily="49" charset="0"/>
              </a:rPr>
              <a:t>return</a:t>
            </a:r>
            <a:r>
              <a:rPr lang="en-US" altLang="zh-CN" dirty="0">
                <a:latin typeface="Menlo" panose="020B0609030804020204" pitchFamily="49" charset="0"/>
              </a:rPr>
              <a:t>(1);}</a:t>
            </a:r>
          </a:p>
        </p:txBody>
      </p:sp>
      <p:grpSp>
        <p:nvGrpSpPr>
          <p:cNvPr id="3" name="Group 196">
            <a:extLst>
              <a:ext uri="{FF2B5EF4-FFF2-40B4-BE49-F238E27FC236}">
                <a16:creationId xmlns:a16="http://schemas.microsoft.com/office/drawing/2014/main" id="{AABF0F85-CB8A-B244-9797-A7086454478B}"/>
              </a:ext>
            </a:extLst>
          </p:cNvPr>
          <p:cNvGrpSpPr>
            <a:grpSpLocks/>
          </p:cNvGrpSpPr>
          <p:nvPr/>
        </p:nvGrpSpPr>
        <p:grpSpPr bwMode="auto">
          <a:xfrm>
            <a:off x="6208713" y="3708400"/>
            <a:ext cx="1417637" cy="1778000"/>
            <a:chOff x="1911" y="2567"/>
            <a:chExt cx="893" cy="1120"/>
          </a:xfrm>
        </p:grpSpPr>
        <p:sp>
          <p:nvSpPr>
            <p:cNvPr id="67635" name="Rectangle 195">
              <a:extLst>
                <a:ext uri="{FF2B5EF4-FFF2-40B4-BE49-F238E27FC236}">
                  <a16:creationId xmlns:a16="http://schemas.microsoft.com/office/drawing/2014/main" id="{27E3A3BC-F04A-AF4A-AF47-AB62935C2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2" y="2666"/>
              <a:ext cx="634" cy="98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67636" name="Group 191">
              <a:extLst>
                <a:ext uri="{FF2B5EF4-FFF2-40B4-BE49-F238E27FC236}">
                  <a16:creationId xmlns:a16="http://schemas.microsoft.com/office/drawing/2014/main" id="{8B6F5FED-3E6F-E643-8291-24374957E6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11" y="2567"/>
              <a:ext cx="893" cy="1120"/>
              <a:chOff x="1911" y="2567"/>
              <a:chExt cx="893" cy="1120"/>
            </a:xfrm>
          </p:grpSpPr>
          <p:grpSp>
            <p:nvGrpSpPr>
              <p:cNvPr id="67639" name="Group 175">
                <a:extLst>
                  <a:ext uri="{FF2B5EF4-FFF2-40B4-BE49-F238E27FC236}">
                    <a16:creationId xmlns:a16="http://schemas.microsoft.com/office/drawing/2014/main" id="{7430C790-F99C-DF49-8B0C-CBEB828F23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645" cy="1088"/>
                <a:chOff x="1922" y="2689"/>
                <a:chExt cx="645" cy="1088"/>
              </a:xfrm>
            </p:grpSpPr>
            <p:sp>
              <p:nvSpPr>
                <p:cNvPr id="67644" name="Line 167">
                  <a:extLst>
                    <a:ext uri="{FF2B5EF4-FFF2-40B4-BE49-F238E27FC236}">
                      <a16:creationId xmlns:a16="http://schemas.microsoft.com/office/drawing/2014/main" id="{5EDEADF4-7524-104C-BB97-28DE2E987F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34" y="2711"/>
                  <a:ext cx="0" cy="106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45" name="Line 168">
                  <a:extLst>
                    <a:ext uri="{FF2B5EF4-FFF2-40B4-BE49-F238E27FC236}">
                      <a16:creationId xmlns:a16="http://schemas.microsoft.com/office/drawing/2014/main" id="{D247869D-6048-8644-86E5-8B4C87CF0F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2" y="3777"/>
                  <a:ext cx="6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46" name="Line 169">
                  <a:extLst>
                    <a:ext uri="{FF2B5EF4-FFF2-40B4-BE49-F238E27FC236}">
                      <a16:creationId xmlns:a16="http://schemas.microsoft.com/office/drawing/2014/main" id="{31090E38-8D4B-0743-9D8F-F72D4A8F02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67" y="2689"/>
                  <a:ext cx="0" cy="107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47" name="Line 171">
                  <a:extLst>
                    <a:ext uri="{FF2B5EF4-FFF2-40B4-BE49-F238E27FC236}">
                      <a16:creationId xmlns:a16="http://schemas.microsoft.com/office/drawing/2014/main" id="{9530C01C-5737-2444-95EA-862EA5ED41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2" y="3375"/>
                  <a:ext cx="6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48" name="Line 172">
                  <a:extLst>
                    <a:ext uri="{FF2B5EF4-FFF2-40B4-BE49-F238E27FC236}">
                      <a16:creationId xmlns:a16="http://schemas.microsoft.com/office/drawing/2014/main" id="{19B318C0-7F7F-3644-8E44-A78B89CCCE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2" y="3174"/>
                  <a:ext cx="6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49" name="Line 173">
                  <a:extLst>
                    <a:ext uri="{FF2B5EF4-FFF2-40B4-BE49-F238E27FC236}">
                      <a16:creationId xmlns:a16="http://schemas.microsoft.com/office/drawing/2014/main" id="{5141D3F7-F352-7E42-B465-7E40D3300D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2" y="3576"/>
                  <a:ext cx="6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50" name="Line 174">
                  <a:extLst>
                    <a:ext uri="{FF2B5EF4-FFF2-40B4-BE49-F238E27FC236}">
                      <a16:creationId xmlns:a16="http://schemas.microsoft.com/office/drawing/2014/main" id="{416706FE-A86F-3F40-BCE1-E295798ACD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2" y="2973"/>
                  <a:ext cx="6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7640" name="Text Box 176">
                <a:extLst>
                  <a:ext uri="{FF2B5EF4-FFF2-40B4-BE49-F238E27FC236}">
                    <a16:creationId xmlns:a16="http://schemas.microsoft.com/office/drawing/2014/main" id="{917265FB-E460-D34F-B847-D2CAB0B14F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1" y="2816"/>
                <a:ext cx="26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2000"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67641" name="Text Box 177">
                <a:extLst>
                  <a:ext uri="{FF2B5EF4-FFF2-40B4-BE49-F238E27FC236}">
                    <a16:creationId xmlns:a16="http://schemas.microsoft.com/office/drawing/2014/main" id="{43D211B1-0278-1346-8878-21D575B01D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1" y="3023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2000"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67642" name="Text Box 178">
                <a:extLst>
                  <a:ext uri="{FF2B5EF4-FFF2-40B4-BE49-F238E27FC236}">
                    <a16:creationId xmlns:a16="http://schemas.microsoft.com/office/drawing/2014/main" id="{6BD5E9A2-75BA-AA40-8590-9FFCD71AAE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1" y="3230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2000"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67643" name="Text Box 179">
                <a:extLst>
                  <a:ext uri="{FF2B5EF4-FFF2-40B4-BE49-F238E27FC236}">
                    <a16:creationId xmlns:a16="http://schemas.microsoft.com/office/drawing/2014/main" id="{F2AF18CF-B7C0-0C41-843B-4DD69EFF61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1" y="3437"/>
                <a:ext cx="23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sz="2000"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sp>
          <p:nvSpPr>
            <p:cNvPr id="67637" name="Line 193">
              <a:extLst>
                <a:ext uri="{FF2B5EF4-FFF2-40B4-BE49-F238E27FC236}">
                  <a16:creationId xmlns:a16="http://schemas.microsoft.com/office/drawing/2014/main" id="{6EE34167-629F-2841-A62D-5BF7C5DC3D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2" y="2666"/>
              <a:ext cx="6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38" name="Text Box 194">
              <a:extLst>
                <a:ext uri="{FF2B5EF4-FFF2-40B4-BE49-F238E27FC236}">
                  <a16:creationId xmlns:a16="http://schemas.microsoft.com/office/drawing/2014/main" id="{98DFDDAC-6A38-A942-8440-3027B6227C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2" y="262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105" name="Group 182">
            <a:extLst>
              <a:ext uri="{FF2B5EF4-FFF2-40B4-BE49-F238E27FC236}">
                <a16:creationId xmlns:a16="http://schemas.microsoft.com/office/drawing/2014/main" id="{C329249D-59E6-B246-8047-3CF02721060E}"/>
              </a:ext>
            </a:extLst>
          </p:cNvPr>
          <p:cNvGrpSpPr>
            <a:grpSpLocks/>
          </p:cNvGrpSpPr>
          <p:nvPr/>
        </p:nvGrpSpPr>
        <p:grpSpPr bwMode="auto">
          <a:xfrm>
            <a:off x="5491163" y="4951413"/>
            <a:ext cx="763587" cy="396875"/>
            <a:chOff x="1441" y="3261"/>
            <a:chExt cx="481" cy="250"/>
          </a:xfrm>
        </p:grpSpPr>
        <p:sp>
          <p:nvSpPr>
            <p:cNvPr id="67633" name="Line 180">
              <a:extLst>
                <a:ext uri="{FF2B5EF4-FFF2-40B4-BE49-F238E27FC236}">
                  <a16:creationId xmlns:a16="http://schemas.microsoft.com/office/drawing/2014/main" id="{0FF40AED-EE24-0C4D-9416-118E2D3956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34" name="Text Box 181">
              <a:extLst>
                <a:ext uri="{FF2B5EF4-FFF2-40B4-BE49-F238E27FC236}">
                  <a16:creationId xmlns:a16="http://schemas.microsoft.com/office/drawing/2014/main" id="{0D31B43D-A5B9-FD40-8596-5C3153D61E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108" name="Text Box 183">
            <a:extLst>
              <a:ext uri="{FF2B5EF4-FFF2-40B4-BE49-F238E27FC236}">
                <a16:creationId xmlns:a16="http://schemas.microsoft.com/office/drawing/2014/main" id="{7486F6B2-A772-804D-BA6D-383ADBF01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5575" y="507523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solidFill>
                  <a:srgbClr val="0000FF"/>
                </a:solidFill>
                <a:latin typeface="Times New Roman" panose="02020603050405020304" pitchFamily="18" charset="0"/>
              </a:rPr>
              <a:t>1</a:t>
            </a:r>
          </a:p>
        </p:txBody>
      </p:sp>
      <p:grpSp>
        <p:nvGrpSpPr>
          <p:cNvPr id="110" name="Group 185">
            <a:extLst>
              <a:ext uri="{FF2B5EF4-FFF2-40B4-BE49-F238E27FC236}">
                <a16:creationId xmlns:a16="http://schemas.microsoft.com/office/drawing/2014/main" id="{DEED08CE-BCC0-7041-886F-8D2BFA895628}"/>
              </a:ext>
            </a:extLst>
          </p:cNvPr>
          <p:cNvGrpSpPr>
            <a:grpSpLocks/>
          </p:cNvGrpSpPr>
          <p:nvPr/>
        </p:nvGrpSpPr>
        <p:grpSpPr bwMode="auto">
          <a:xfrm>
            <a:off x="5491163" y="4630738"/>
            <a:ext cx="763587" cy="396875"/>
            <a:chOff x="1441" y="3261"/>
            <a:chExt cx="481" cy="250"/>
          </a:xfrm>
        </p:grpSpPr>
        <p:sp>
          <p:nvSpPr>
            <p:cNvPr id="67631" name="Line 186">
              <a:extLst>
                <a:ext uri="{FF2B5EF4-FFF2-40B4-BE49-F238E27FC236}">
                  <a16:creationId xmlns:a16="http://schemas.microsoft.com/office/drawing/2014/main" id="{498DA33A-40D1-9149-A491-0255599A3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632" name="Text Box 187">
              <a:extLst>
                <a:ext uri="{FF2B5EF4-FFF2-40B4-BE49-F238E27FC236}">
                  <a16:creationId xmlns:a16="http://schemas.microsoft.com/office/drawing/2014/main" id="{1DEBCDE2-FE75-5F48-BAAA-3CD120AEAA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grpSp>
        <p:nvGrpSpPr>
          <p:cNvPr id="116" name="Group 2">
            <a:extLst>
              <a:ext uri="{FF2B5EF4-FFF2-40B4-BE49-F238E27FC236}">
                <a16:creationId xmlns:a16="http://schemas.microsoft.com/office/drawing/2014/main" id="{3EEFF35A-9D1F-D049-8F05-E3F766814C7D}"/>
              </a:ext>
            </a:extLst>
          </p:cNvPr>
          <p:cNvGrpSpPr>
            <a:grpSpLocks/>
          </p:cNvGrpSpPr>
          <p:nvPr/>
        </p:nvGrpSpPr>
        <p:grpSpPr bwMode="auto">
          <a:xfrm>
            <a:off x="3359150" y="795338"/>
            <a:ext cx="4551363" cy="2424112"/>
            <a:chOff x="2425" y="2472"/>
            <a:chExt cx="2867" cy="1527"/>
          </a:xfrm>
        </p:grpSpPr>
        <p:grpSp>
          <p:nvGrpSpPr>
            <p:cNvPr id="67591" name="Group 3">
              <a:extLst>
                <a:ext uri="{FF2B5EF4-FFF2-40B4-BE49-F238E27FC236}">
                  <a16:creationId xmlns:a16="http://schemas.microsoft.com/office/drawing/2014/main" id="{462B5659-9212-F84F-BE52-A881CAF0FF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5" y="2472"/>
              <a:ext cx="2867" cy="1527"/>
              <a:chOff x="2625" y="272"/>
              <a:chExt cx="2867" cy="1527"/>
            </a:xfrm>
          </p:grpSpPr>
          <p:sp>
            <p:nvSpPr>
              <p:cNvPr id="67599" name="Oval 4">
                <a:extLst>
                  <a:ext uri="{FF2B5EF4-FFF2-40B4-BE49-F238E27FC236}">
                    <a16:creationId xmlns:a16="http://schemas.microsoft.com/office/drawing/2014/main" id="{1E815C9C-D793-3645-9CE2-961282ABE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3" y="635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V9</a:t>
                </a:r>
              </a:p>
            </p:txBody>
          </p:sp>
          <p:sp>
            <p:nvSpPr>
              <p:cNvPr id="67600" name="Oval 5">
                <a:extLst>
                  <a:ext uri="{FF2B5EF4-FFF2-40B4-BE49-F238E27FC236}">
                    <a16:creationId xmlns:a16="http://schemas.microsoft.com/office/drawing/2014/main" id="{5DE824E7-D801-2946-B623-C84E465CE6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6" y="997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V8</a:t>
                </a:r>
              </a:p>
            </p:txBody>
          </p:sp>
          <p:sp>
            <p:nvSpPr>
              <p:cNvPr id="67601" name="Oval 6">
                <a:extLst>
                  <a:ext uri="{FF2B5EF4-FFF2-40B4-BE49-F238E27FC236}">
                    <a16:creationId xmlns:a16="http://schemas.microsoft.com/office/drawing/2014/main" id="{3E9F73DF-81A3-0042-9EE8-F34AE906EF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1" y="272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V7</a:t>
                </a:r>
              </a:p>
            </p:txBody>
          </p:sp>
          <p:sp>
            <p:nvSpPr>
              <p:cNvPr id="67602" name="Oval 7">
                <a:extLst>
                  <a:ext uri="{FF2B5EF4-FFF2-40B4-BE49-F238E27FC236}">
                    <a16:creationId xmlns:a16="http://schemas.microsoft.com/office/drawing/2014/main" id="{77636943-785B-0E4C-A185-724358D52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8" y="1577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V6</a:t>
                </a:r>
              </a:p>
            </p:txBody>
          </p:sp>
          <p:sp>
            <p:nvSpPr>
              <p:cNvPr id="67603" name="Oval 8">
                <a:extLst>
                  <a:ext uri="{FF2B5EF4-FFF2-40B4-BE49-F238E27FC236}">
                    <a16:creationId xmlns:a16="http://schemas.microsoft.com/office/drawing/2014/main" id="{7675FE84-C4B3-D448-B7EA-2E77CFF92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3" y="1577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V4</a:t>
                </a:r>
              </a:p>
            </p:txBody>
          </p:sp>
          <p:sp>
            <p:nvSpPr>
              <p:cNvPr id="67604" name="Oval 9">
                <a:extLst>
                  <a:ext uri="{FF2B5EF4-FFF2-40B4-BE49-F238E27FC236}">
                    <a16:creationId xmlns:a16="http://schemas.microsoft.com/office/drawing/2014/main" id="{82B47CC7-C3E3-2345-B129-AD9785A0E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2" y="726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V5</a:t>
                </a:r>
              </a:p>
            </p:txBody>
          </p:sp>
          <p:sp>
            <p:nvSpPr>
              <p:cNvPr id="67605" name="Oval 10">
                <a:extLst>
                  <a:ext uri="{FF2B5EF4-FFF2-40B4-BE49-F238E27FC236}">
                    <a16:creationId xmlns:a16="http://schemas.microsoft.com/office/drawing/2014/main" id="{476309D7-18AF-5241-9155-407B3926E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7" y="1044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V3</a:t>
                </a:r>
              </a:p>
            </p:txBody>
          </p:sp>
          <p:sp>
            <p:nvSpPr>
              <p:cNvPr id="67606" name="Oval 11">
                <a:extLst>
                  <a:ext uri="{FF2B5EF4-FFF2-40B4-BE49-F238E27FC236}">
                    <a16:creationId xmlns:a16="http://schemas.microsoft.com/office/drawing/2014/main" id="{6BE6D7C9-0922-F147-9CD2-17BAAB1AD3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2" y="295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V2</a:t>
                </a:r>
              </a:p>
            </p:txBody>
          </p:sp>
          <p:sp>
            <p:nvSpPr>
              <p:cNvPr id="67607" name="Oval 12">
                <a:extLst>
                  <a:ext uri="{FF2B5EF4-FFF2-40B4-BE49-F238E27FC236}">
                    <a16:creationId xmlns:a16="http://schemas.microsoft.com/office/drawing/2014/main" id="{5711314B-91F8-BE45-968A-8870086B7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5" y="714"/>
                <a:ext cx="189" cy="22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V1</a:t>
                </a:r>
              </a:p>
            </p:txBody>
          </p:sp>
          <p:sp>
            <p:nvSpPr>
              <p:cNvPr id="67608" name="Line 13">
                <a:extLst>
                  <a:ext uri="{FF2B5EF4-FFF2-40B4-BE49-F238E27FC236}">
                    <a16:creationId xmlns:a16="http://schemas.microsoft.com/office/drawing/2014/main" id="{E9E82B5B-EE27-4B4B-B75D-34AE247435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02" y="856"/>
                <a:ext cx="4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09" name="Line 14">
                <a:extLst>
                  <a:ext uri="{FF2B5EF4-FFF2-40B4-BE49-F238E27FC236}">
                    <a16:creationId xmlns:a16="http://schemas.microsoft.com/office/drawing/2014/main" id="{CB5C16CE-A7F2-8749-B6C4-F3661DD8EB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46" y="923"/>
                <a:ext cx="534" cy="7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10" name="Line 15">
                <a:extLst>
                  <a:ext uri="{FF2B5EF4-FFF2-40B4-BE49-F238E27FC236}">
                    <a16:creationId xmlns:a16="http://schemas.microsoft.com/office/drawing/2014/main" id="{709DC2AB-280F-324C-BDC8-EEA14C272A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69" y="868"/>
                <a:ext cx="5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11" name="Line 16">
                <a:extLst>
                  <a:ext uri="{FF2B5EF4-FFF2-40B4-BE49-F238E27FC236}">
                    <a16:creationId xmlns:a16="http://schemas.microsoft.com/office/drawing/2014/main" id="{F0B3AEBB-F951-2B4E-8F2A-D42467DF5B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5" y="1645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67612" name="Group 17">
                <a:extLst>
                  <a:ext uri="{FF2B5EF4-FFF2-40B4-BE49-F238E27FC236}">
                    <a16:creationId xmlns:a16="http://schemas.microsoft.com/office/drawing/2014/main" id="{6507B539-52A6-3C47-B9F3-9ED10F43C9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91" y="379"/>
                <a:ext cx="2600" cy="733"/>
                <a:chOff x="2791" y="379"/>
                <a:chExt cx="2600" cy="733"/>
              </a:xfrm>
            </p:grpSpPr>
            <p:sp>
              <p:nvSpPr>
                <p:cNvPr id="67625" name="Line 18">
                  <a:extLst>
                    <a:ext uri="{FF2B5EF4-FFF2-40B4-BE49-F238E27FC236}">
                      <a16:creationId xmlns:a16="http://schemas.microsoft.com/office/drawing/2014/main" id="{D644A837-921B-0B4A-825D-5C73FE2A9F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91" y="468"/>
                  <a:ext cx="489" cy="3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26" name="Line 19">
                  <a:extLst>
                    <a:ext uri="{FF2B5EF4-FFF2-40B4-BE49-F238E27FC236}">
                      <a16:creationId xmlns:a16="http://schemas.microsoft.com/office/drawing/2014/main" id="{1D84E9FD-A511-4145-B7D3-4572EE622B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46" y="434"/>
                  <a:ext cx="534" cy="3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27" name="Line 20">
                  <a:extLst>
                    <a:ext uri="{FF2B5EF4-FFF2-40B4-BE49-F238E27FC236}">
                      <a16:creationId xmlns:a16="http://schemas.microsoft.com/office/drawing/2014/main" id="{F236341D-57BA-7D46-907F-FE790F33C6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46" y="434"/>
                  <a:ext cx="423" cy="3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28" name="Line 21">
                  <a:extLst>
                    <a:ext uri="{FF2B5EF4-FFF2-40B4-BE49-F238E27FC236}">
                      <a16:creationId xmlns:a16="http://schemas.microsoft.com/office/drawing/2014/main" id="{AAE6A250-4B02-184A-8BA0-5A51400B96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46" y="879"/>
                  <a:ext cx="467" cy="21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29" name="Line 22">
                  <a:extLst>
                    <a:ext uri="{FF2B5EF4-FFF2-40B4-BE49-F238E27FC236}">
                      <a16:creationId xmlns:a16="http://schemas.microsoft.com/office/drawing/2014/main" id="{BE714072-66D7-F343-9B7A-A735504A7D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46" y="379"/>
                  <a:ext cx="645" cy="2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7630" name="Line 23">
                  <a:extLst>
                    <a:ext uri="{FF2B5EF4-FFF2-40B4-BE49-F238E27FC236}">
                      <a16:creationId xmlns:a16="http://schemas.microsoft.com/office/drawing/2014/main" id="{90F5EE1A-ACA0-A64E-BC98-FE8CF3330E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769" y="812"/>
                  <a:ext cx="566" cy="3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7613" name="Line 24">
                <a:extLst>
                  <a:ext uri="{FF2B5EF4-FFF2-40B4-BE49-F238E27FC236}">
                    <a16:creationId xmlns:a16="http://schemas.microsoft.com/office/drawing/2014/main" id="{C0D48A5C-65E0-9343-A396-500A8BF668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13" y="1212"/>
                <a:ext cx="511" cy="3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614" name="Text Box 25">
                <a:extLst>
                  <a:ext uri="{FF2B5EF4-FFF2-40B4-BE49-F238E27FC236}">
                    <a16:creationId xmlns:a16="http://schemas.microsoft.com/office/drawing/2014/main" id="{AE8BAF0E-3643-6B4D-976A-CAB88E38B2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789981">
                <a:off x="2843" y="773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a2=4</a:t>
                </a:r>
              </a:p>
            </p:txBody>
          </p:sp>
          <p:sp>
            <p:nvSpPr>
              <p:cNvPr id="67615" name="Text Box 26">
                <a:extLst>
                  <a:ext uri="{FF2B5EF4-FFF2-40B4-BE49-F238E27FC236}">
                    <a16:creationId xmlns:a16="http://schemas.microsoft.com/office/drawing/2014/main" id="{17A85EDB-752C-9947-B415-1DCAA5BACD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3002352">
                <a:off x="2710" y="1162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a3=5</a:t>
                </a:r>
              </a:p>
            </p:txBody>
          </p:sp>
          <p:sp>
            <p:nvSpPr>
              <p:cNvPr id="67616" name="Text Box 27">
                <a:extLst>
                  <a:ext uri="{FF2B5EF4-FFF2-40B4-BE49-F238E27FC236}">
                    <a16:creationId xmlns:a16="http://schemas.microsoft.com/office/drawing/2014/main" id="{74DB8C25-37D5-1B42-8002-7C3E0FA912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1937475">
                <a:off x="3400" y="818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a5=1</a:t>
                </a:r>
              </a:p>
            </p:txBody>
          </p:sp>
          <p:sp>
            <p:nvSpPr>
              <p:cNvPr id="67617" name="Text Box 28">
                <a:extLst>
                  <a:ext uri="{FF2B5EF4-FFF2-40B4-BE49-F238E27FC236}">
                    <a16:creationId xmlns:a16="http://schemas.microsoft.com/office/drawing/2014/main" id="{2B878642-3693-9F46-91DD-7E8725A0C4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7" y="1451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a6=2</a:t>
                </a:r>
              </a:p>
            </p:txBody>
          </p:sp>
          <p:sp>
            <p:nvSpPr>
              <p:cNvPr id="67618" name="Text Box 29">
                <a:extLst>
                  <a:ext uri="{FF2B5EF4-FFF2-40B4-BE49-F238E27FC236}">
                    <a16:creationId xmlns:a16="http://schemas.microsoft.com/office/drawing/2014/main" id="{73E26A82-4BFD-E044-8CBD-23ACF08149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2273448">
                <a:off x="4088" y="1229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a9=4</a:t>
                </a:r>
              </a:p>
            </p:txBody>
          </p:sp>
          <p:sp>
            <p:nvSpPr>
              <p:cNvPr id="67619" name="Text Box 30">
                <a:extLst>
                  <a:ext uri="{FF2B5EF4-FFF2-40B4-BE49-F238E27FC236}">
                    <a16:creationId xmlns:a16="http://schemas.microsoft.com/office/drawing/2014/main" id="{54F60BAA-6139-5A44-A5E3-1C8A927CA7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1936531">
                <a:off x="2789" y="428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a1=6</a:t>
                </a:r>
              </a:p>
            </p:txBody>
          </p:sp>
          <p:sp>
            <p:nvSpPr>
              <p:cNvPr id="67620" name="Text Box 31">
                <a:extLst>
                  <a:ext uri="{FF2B5EF4-FFF2-40B4-BE49-F238E27FC236}">
                    <a16:creationId xmlns:a16="http://schemas.microsoft.com/office/drawing/2014/main" id="{E4F3D9D3-9ADB-5245-BEEB-11259EF724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110140">
                <a:off x="3532" y="406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a4=1</a:t>
                </a:r>
              </a:p>
            </p:txBody>
          </p:sp>
          <p:sp>
            <p:nvSpPr>
              <p:cNvPr id="67621" name="Text Box 32">
                <a:extLst>
                  <a:ext uri="{FF2B5EF4-FFF2-40B4-BE49-F238E27FC236}">
                    <a16:creationId xmlns:a16="http://schemas.microsoft.com/office/drawing/2014/main" id="{8192AD95-B434-9441-AC8C-F4594A6BBB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2384498">
                <a:off x="4065" y="429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a7=9</a:t>
                </a:r>
              </a:p>
            </p:txBody>
          </p:sp>
          <p:sp>
            <p:nvSpPr>
              <p:cNvPr id="67622" name="Text Box 33">
                <a:extLst>
                  <a:ext uri="{FF2B5EF4-FFF2-40B4-BE49-F238E27FC236}">
                    <a16:creationId xmlns:a16="http://schemas.microsoft.com/office/drawing/2014/main" id="{4AB116F1-393D-434F-9739-5320EEC78B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348562">
                <a:off x="4189" y="773"/>
                <a:ext cx="4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a8=7</a:t>
                </a:r>
              </a:p>
            </p:txBody>
          </p:sp>
          <p:sp>
            <p:nvSpPr>
              <p:cNvPr id="67623" name="Text Box 34">
                <a:extLst>
                  <a:ext uri="{FF2B5EF4-FFF2-40B4-BE49-F238E27FC236}">
                    <a16:creationId xmlns:a16="http://schemas.microsoft.com/office/drawing/2014/main" id="{EB86385A-1B64-E946-ADF6-6B74A655F3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332095">
                <a:off x="4800" y="306"/>
                <a:ext cx="51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a10=2</a:t>
                </a:r>
              </a:p>
            </p:txBody>
          </p:sp>
          <p:sp>
            <p:nvSpPr>
              <p:cNvPr id="67624" name="Text Box 35">
                <a:extLst>
                  <a:ext uri="{FF2B5EF4-FFF2-40B4-BE49-F238E27FC236}">
                    <a16:creationId xmlns:a16="http://schemas.microsoft.com/office/drawing/2014/main" id="{B2FC9A89-9EA0-6547-A69D-5D55479352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1493477">
                <a:off x="4833" y="896"/>
                <a:ext cx="51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a11=4</a:t>
                </a:r>
              </a:p>
            </p:txBody>
          </p:sp>
        </p:grpSp>
        <p:grpSp>
          <p:nvGrpSpPr>
            <p:cNvPr id="67592" name="Group 36">
              <a:extLst>
                <a:ext uri="{FF2B5EF4-FFF2-40B4-BE49-F238E27FC236}">
                  <a16:creationId xmlns:a16="http://schemas.microsoft.com/office/drawing/2014/main" id="{926C935C-BDEA-5C4A-91F6-271D019212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1" y="2579"/>
              <a:ext cx="2600" cy="733"/>
              <a:chOff x="2791" y="379"/>
              <a:chExt cx="2600" cy="733"/>
            </a:xfrm>
          </p:grpSpPr>
          <p:sp>
            <p:nvSpPr>
              <p:cNvPr id="67593" name="Line 37">
                <a:extLst>
                  <a:ext uri="{FF2B5EF4-FFF2-40B4-BE49-F238E27FC236}">
                    <a16:creationId xmlns:a16="http://schemas.microsoft.com/office/drawing/2014/main" id="{0FCB8FC7-AE2E-4C4D-9BFE-E665394D0C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594" name="Line 38">
                <a:extLst>
                  <a:ext uri="{FF2B5EF4-FFF2-40B4-BE49-F238E27FC236}">
                    <a16:creationId xmlns:a16="http://schemas.microsoft.com/office/drawing/2014/main" id="{0D9FDD6D-CACD-A74A-91C8-EE356ED051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595" name="Line 39">
                <a:extLst>
                  <a:ext uri="{FF2B5EF4-FFF2-40B4-BE49-F238E27FC236}">
                    <a16:creationId xmlns:a16="http://schemas.microsoft.com/office/drawing/2014/main" id="{4D72C85A-28C8-B64D-8712-86D358CAB9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596" name="Line 40">
                <a:extLst>
                  <a:ext uri="{FF2B5EF4-FFF2-40B4-BE49-F238E27FC236}">
                    <a16:creationId xmlns:a16="http://schemas.microsoft.com/office/drawing/2014/main" id="{3B72DDDE-9764-5F4A-A924-0A70AF5A3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597" name="Line 41">
                <a:extLst>
                  <a:ext uri="{FF2B5EF4-FFF2-40B4-BE49-F238E27FC236}">
                    <a16:creationId xmlns:a16="http://schemas.microsoft.com/office/drawing/2014/main" id="{37C4098D-3BC7-234C-A048-4B1B868116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598" name="Line 42">
                <a:extLst>
                  <a:ext uri="{FF2B5EF4-FFF2-40B4-BE49-F238E27FC236}">
                    <a16:creationId xmlns:a16="http://schemas.microsoft.com/office/drawing/2014/main" id="{90799B93-8D1C-3840-8175-7D96371DD7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187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build="p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>
            <a:extLst>
              <a:ext uri="{FF2B5EF4-FFF2-40B4-BE49-F238E27FC236}">
                <a16:creationId xmlns:a16="http://schemas.microsoft.com/office/drawing/2014/main" id="{5E6F1375-C901-8341-8EBA-27BD6838377B}"/>
              </a:ext>
            </a:extLst>
          </p:cNvPr>
          <p:cNvSpPr/>
          <p:nvPr/>
        </p:nvSpPr>
        <p:spPr>
          <a:xfrm>
            <a:off x="0" y="188877"/>
            <a:ext cx="8713304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int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[10];int s2[10];int count =0;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latin typeface="Menlo" panose="020B0609030804020204" pitchFamily="49" charset="0"/>
              </a:rPr>
              <a:t>toporder</a:t>
            </a:r>
            <a:r>
              <a:rPr lang="en-US" altLang="zh-CN" dirty="0">
                <a:latin typeface="Menlo" panose="020B0609030804020204" pitchFamily="49" charset="0"/>
              </a:rPr>
              <a:t>(TD g[],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n)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{  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s[M];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latin typeface="Menlo" panose="020B0609030804020204" pitchFamily="49" charset="0"/>
              </a:rPr>
              <a:t>m,k,j,top</a:t>
            </a:r>
            <a:r>
              <a:rPr lang="en-US" altLang="zh-CN" dirty="0">
                <a:latin typeface="Menlo" panose="020B0609030804020204" pitchFamily="49" charset="0"/>
              </a:rPr>
              <a:t>=0;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JD *p;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   for</a:t>
            </a:r>
            <a:r>
              <a:rPr lang="en-US" altLang="zh-CN" dirty="0">
                <a:latin typeface="Menlo" panose="020B0609030804020204" pitchFamily="49" charset="0"/>
              </a:rPr>
              <a:t>(j=1;j&lt;=</a:t>
            </a:r>
            <a:r>
              <a:rPr lang="en-US" altLang="zh-CN" dirty="0" err="1">
                <a:latin typeface="Menlo" panose="020B0609030804020204" pitchFamily="49" charset="0"/>
              </a:rPr>
              <a:t>n;j</a:t>
            </a:r>
            <a:r>
              <a:rPr lang="en-US" altLang="zh-CN" dirty="0">
                <a:latin typeface="Menlo" panose="020B0609030804020204" pitchFamily="49" charset="0"/>
              </a:rPr>
              <a:t>++)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[j]=0;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for</a:t>
            </a:r>
            <a:r>
              <a:rPr lang="en-US" altLang="zh-CN" dirty="0">
                <a:latin typeface="Menlo" panose="020B0609030804020204" pitchFamily="49" charset="0"/>
              </a:rPr>
              <a:t>(j=1;j&lt;=</a:t>
            </a:r>
            <a:r>
              <a:rPr lang="en-US" altLang="zh-CN" dirty="0" err="1">
                <a:latin typeface="Menlo" panose="020B0609030804020204" pitchFamily="49" charset="0"/>
              </a:rPr>
              <a:t>n;j</a:t>
            </a:r>
            <a:r>
              <a:rPr lang="en-US" altLang="zh-CN" dirty="0">
                <a:latin typeface="Menlo" panose="020B0609030804020204" pitchFamily="49" charset="0"/>
              </a:rPr>
              <a:t>++)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</a:t>
            </a:r>
            <a:r>
              <a:rPr lang="en-US" altLang="zh-CN" b="1" dirty="0">
                <a:latin typeface="Menlo" panose="020B0609030804020204" pitchFamily="49" charset="0"/>
              </a:rPr>
              <a:t>if</a:t>
            </a:r>
            <a:r>
              <a:rPr lang="en-US" altLang="zh-CN" dirty="0">
                <a:latin typeface="Menlo" panose="020B0609030804020204" pitchFamily="49" charset="0"/>
              </a:rPr>
              <a:t>(g[j].in==0)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{  s[top++]=j;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}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while</a:t>
            </a:r>
            <a:r>
              <a:rPr lang="en-US" altLang="zh-CN" dirty="0">
                <a:latin typeface="Menlo" panose="020B0609030804020204" pitchFamily="49" charset="0"/>
              </a:rPr>
              <a:t>(top&gt;0)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{  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j=s[--top];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  s2[count++]=j;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  p=g[j].link;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</a:t>
            </a:r>
            <a:r>
              <a:rPr lang="en-US" altLang="zh-CN" b="1" dirty="0">
                <a:latin typeface="Menlo" panose="020B0609030804020204" pitchFamily="49" charset="0"/>
              </a:rPr>
              <a:t>while</a:t>
            </a:r>
            <a:r>
              <a:rPr lang="en-US" altLang="zh-CN" dirty="0">
                <a:latin typeface="Menlo" panose="020B0609030804020204" pitchFamily="49" charset="0"/>
              </a:rPr>
              <a:t>(p)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{  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k=p-&gt;vex;</a:t>
            </a:r>
          </a:p>
          <a:p>
            <a:pPr>
              <a:defRPr/>
            </a:pP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	</a:t>
            </a:r>
            <a:r>
              <a:rPr lang="zh-CN" altLang="en-US" dirty="0">
                <a:highlight>
                  <a:srgbClr val="00FF00"/>
                </a:highlight>
                <a:latin typeface="Menlo" panose="020B0609030804020204" pitchFamily="49" charset="0"/>
              </a:rPr>
              <a:t>  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g[k].in--;</a:t>
            </a:r>
          </a:p>
          <a:p>
            <a:pPr>
              <a:defRPr/>
            </a:pPr>
            <a:r>
              <a:rPr lang="en-US" altLang="zh-CN" b="1" dirty="0">
                <a:highlight>
                  <a:srgbClr val="00FF00"/>
                </a:highlight>
                <a:latin typeface="Menlo" panose="020B0609030804020204" pitchFamily="49" charset="0"/>
              </a:rPr>
              <a:t>	  if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(g[k].in==0)</a:t>
            </a:r>
          </a:p>
          <a:p>
            <a:pPr>
              <a:defRPr/>
            </a:pP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    		s[top++]=k;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	  if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[j]+</a:t>
            </a:r>
            <a:r>
              <a:rPr lang="en-US" altLang="zh-CN" dirty="0" err="1">
                <a:latin typeface="Menlo" panose="020B0609030804020204" pitchFamily="49" charset="0"/>
              </a:rPr>
              <a:t>dut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g,j,k</a:t>
            </a:r>
            <a:r>
              <a:rPr lang="en-US" altLang="zh-CN" dirty="0">
                <a:latin typeface="Menlo" panose="020B0609030804020204" pitchFamily="49" charset="0"/>
              </a:rPr>
              <a:t>)&gt;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[k])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       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[k]=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[j]+</a:t>
            </a:r>
            <a:r>
              <a:rPr lang="en-US" altLang="zh-CN" dirty="0" err="1">
                <a:latin typeface="Menlo" panose="020B0609030804020204" pitchFamily="49" charset="0"/>
              </a:rPr>
              <a:t>dut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g,j,k</a:t>
            </a:r>
            <a:r>
              <a:rPr lang="en-US" altLang="zh-CN" dirty="0">
                <a:latin typeface="Menlo" panose="020B0609030804020204" pitchFamily="49" charset="0"/>
              </a:rPr>
              <a:t>);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         p=p-&gt;next;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} }</a:t>
            </a:r>
            <a:r>
              <a:rPr lang="en-US" altLang="zh-CN" b="1" dirty="0">
                <a:latin typeface="Menlo" panose="020B0609030804020204" pitchFamily="49" charset="0"/>
              </a:rPr>
              <a:t>if</a:t>
            </a:r>
            <a:r>
              <a:rPr lang="en-US" altLang="zh-CN" dirty="0">
                <a:latin typeface="Menlo" panose="020B0609030804020204" pitchFamily="49" charset="0"/>
              </a:rPr>
              <a:t>(m&lt;n)  </a:t>
            </a:r>
            <a:r>
              <a:rPr lang="en-US" altLang="zh-CN" b="1" dirty="0">
                <a:latin typeface="Menlo" panose="020B0609030804020204" pitchFamily="49" charset="0"/>
              </a:rPr>
              <a:t>return</a:t>
            </a:r>
            <a:r>
              <a:rPr lang="en-US" altLang="zh-CN" dirty="0">
                <a:latin typeface="Menlo" panose="020B0609030804020204" pitchFamily="49" charset="0"/>
              </a:rPr>
              <a:t>(0); </a:t>
            </a:r>
            <a:r>
              <a:rPr lang="en-US" altLang="zh-CN" b="1" dirty="0">
                <a:latin typeface="Menlo" panose="020B0609030804020204" pitchFamily="49" charset="0"/>
              </a:rPr>
              <a:t>else</a:t>
            </a:r>
            <a:r>
              <a:rPr lang="en-US" altLang="zh-CN" dirty="0">
                <a:latin typeface="Menlo" panose="020B0609030804020204" pitchFamily="49" charset="0"/>
              </a:rPr>
              <a:t>     </a:t>
            </a:r>
            <a:r>
              <a:rPr lang="en-US" altLang="zh-CN" b="1" dirty="0">
                <a:latin typeface="Menlo" panose="020B0609030804020204" pitchFamily="49" charset="0"/>
              </a:rPr>
              <a:t>return</a:t>
            </a:r>
            <a:r>
              <a:rPr lang="en-US" altLang="zh-CN" dirty="0">
                <a:latin typeface="Menlo" panose="020B0609030804020204" pitchFamily="49" charset="0"/>
              </a:rPr>
              <a:t>(1);}</a:t>
            </a:r>
          </a:p>
        </p:txBody>
      </p:sp>
      <p:sp>
        <p:nvSpPr>
          <p:cNvPr id="185" name="Text Box 95">
            <a:extLst>
              <a:ext uri="{FF2B5EF4-FFF2-40B4-BE49-F238E27FC236}">
                <a16:creationId xmlns:a16="http://schemas.microsoft.com/office/drawing/2014/main" id="{F43F363B-EB59-CA46-9037-80ECD4129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9613" y="5918200"/>
            <a:ext cx="16097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存储到</a:t>
            </a:r>
            <a:r>
              <a:rPr kumimoji="1" lang="en-US" altLang="zh-CN" sz="2000">
                <a:latin typeface="Times New Roman" panose="02020603050405020304" pitchFamily="18" charset="0"/>
              </a:rPr>
              <a:t>S2</a:t>
            </a:r>
            <a:r>
              <a:rPr kumimoji="1" lang="zh-CN" altLang="en-US" sz="2000">
                <a:latin typeface="Times New Roman" panose="02020603050405020304" pitchFamily="18" charset="0"/>
              </a:rPr>
              <a:t>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68611" name="Group 125">
            <a:extLst>
              <a:ext uri="{FF2B5EF4-FFF2-40B4-BE49-F238E27FC236}">
                <a16:creationId xmlns:a16="http://schemas.microsoft.com/office/drawing/2014/main" id="{30A30859-52F8-6742-BA90-8DB1F619342D}"/>
              </a:ext>
            </a:extLst>
          </p:cNvPr>
          <p:cNvGrpSpPr>
            <a:grpSpLocks/>
          </p:cNvGrpSpPr>
          <p:nvPr/>
        </p:nvGrpSpPr>
        <p:grpSpPr bwMode="auto">
          <a:xfrm>
            <a:off x="6011863" y="3825875"/>
            <a:ext cx="1417637" cy="1778000"/>
            <a:chOff x="3396" y="2541"/>
            <a:chExt cx="893" cy="1120"/>
          </a:xfrm>
        </p:grpSpPr>
        <p:sp>
          <p:nvSpPr>
            <p:cNvPr id="68673" name="Rectangle 96">
              <a:extLst>
                <a:ext uri="{FF2B5EF4-FFF2-40B4-BE49-F238E27FC236}">
                  <a16:creationId xmlns:a16="http://schemas.microsoft.com/office/drawing/2014/main" id="{ACBBB068-D289-6142-9EC3-292E2350E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68674" name="Group 97">
              <a:extLst>
                <a:ext uri="{FF2B5EF4-FFF2-40B4-BE49-F238E27FC236}">
                  <a16:creationId xmlns:a16="http://schemas.microsoft.com/office/drawing/2014/main" id="{84D093FB-2D17-6845-B70F-AD0A86BB38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68676" name="Rectangle 98">
                <a:extLst>
                  <a:ext uri="{FF2B5EF4-FFF2-40B4-BE49-F238E27FC236}">
                    <a16:creationId xmlns:a16="http://schemas.microsoft.com/office/drawing/2014/main" id="{7AFF3DCC-FA60-2B4F-BEB1-8D762896E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68677" name="Group 99">
                <a:extLst>
                  <a:ext uri="{FF2B5EF4-FFF2-40B4-BE49-F238E27FC236}">
                    <a16:creationId xmlns:a16="http://schemas.microsoft.com/office/drawing/2014/main" id="{C6579FCD-9E4D-2248-B52A-43D90A5E72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68680" name="Group 100">
                  <a:extLst>
                    <a:ext uri="{FF2B5EF4-FFF2-40B4-BE49-F238E27FC236}">
                      <a16:creationId xmlns:a16="http://schemas.microsoft.com/office/drawing/2014/main" id="{5FBEB1D1-A98E-F647-9E17-1E08E8B536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68685" name="Line 101">
                    <a:extLst>
                      <a:ext uri="{FF2B5EF4-FFF2-40B4-BE49-F238E27FC236}">
                        <a16:creationId xmlns:a16="http://schemas.microsoft.com/office/drawing/2014/main" id="{ABF2AD6C-A11F-F142-9819-5C7433B346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86" name="Line 102">
                    <a:extLst>
                      <a:ext uri="{FF2B5EF4-FFF2-40B4-BE49-F238E27FC236}">
                        <a16:creationId xmlns:a16="http://schemas.microsoft.com/office/drawing/2014/main" id="{53B34DA7-D5C4-FA43-9B41-894B0A6B6FB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87" name="Line 103">
                    <a:extLst>
                      <a:ext uri="{FF2B5EF4-FFF2-40B4-BE49-F238E27FC236}">
                        <a16:creationId xmlns:a16="http://schemas.microsoft.com/office/drawing/2014/main" id="{95E5D97B-C708-6B40-95AA-0579ABBC1B5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88" name="Line 104">
                    <a:extLst>
                      <a:ext uri="{FF2B5EF4-FFF2-40B4-BE49-F238E27FC236}">
                        <a16:creationId xmlns:a16="http://schemas.microsoft.com/office/drawing/2014/main" id="{BA011C6E-2194-6E4D-A2E8-8C9AB081DBC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89" name="Line 105">
                    <a:extLst>
                      <a:ext uri="{FF2B5EF4-FFF2-40B4-BE49-F238E27FC236}">
                        <a16:creationId xmlns:a16="http://schemas.microsoft.com/office/drawing/2014/main" id="{3E0E0082-8B89-5B47-91D7-37376C56801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90" name="Line 106">
                    <a:extLst>
                      <a:ext uri="{FF2B5EF4-FFF2-40B4-BE49-F238E27FC236}">
                        <a16:creationId xmlns:a16="http://schemas.microsoft.com/office/drawing/2014/main" id="{B47FA07B-94A5-294A-98E4-8E5A863B5BF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91" name="Line 107">
                    <a:extLst>
                      <a:ext uri="{FF2B5EF4-FFF2-40B4-BE49-F238E27FC236}">
                        <a16:creationId xmlns:a16="http://schemas.microsoft.com/office/drawing/2014/main" id="{3155ADD7-B40B-674F-865A-F3041F639A9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8681" name="Text Box 108">
                  <a:extLst>
                    <a:ext uri="{FF2B5EF4-FFF2-40B4-BE49-F238E27FC236}">
                      <a16:creationId xmlns:a16="http://schemas.microsoft.com/office/drawing/2014/main" id="{DC620F52-C9E2-C94A-96BE-73773DBB5C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68682" name="Text Box 109">
                  <a:extLst>
                    <a:ext uri="{FF2B5EF4-FFF2-40B4-BE49-F238E27FC236}">
                      <a16:creationId xmlns:a16="http://schemas.microsoft.com/office/drawing/2014/main" id="{69BD8FDF-910E-E941-929D-CEAF18A0669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68683" name="Text Box 110">
                  <a:extLst>
                    <a:ext uri="{FF2B5EF4-FFF2-40B4-BE49-F238E27FC236}">
                      <a16:creationId xmlns:a16="http://schemas.microsoft.com/office/drawing/2014/main" id="{1FDD2269-E6CC-F246-99EB-1F1A37166B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68684" name="Text Box 111">
                  <a:extLst>
                    <a:ext uri="{FF2B5EF4-FFF2-40B4-BE49-F238E27FC236}">
                      <a16:creationId xmlns:a16="http://schemas.microsoft.com/office/drawing/2014/main" id="{0A23D36B-56BA-8F4F-A5C1-380CFF29014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68678" name="Line 112">
                <a:extLst>
                  <a:ext uri="{FF2B5EF4-FFF2-40B4-BE49-F238E27FC236}">
                    <a16:creationId xmlns:a16="http://schemas.microsoft.com/office/drawing/2014/main" id="{94DBFAD0-BA28-4A4C-9BF4-860C65AC16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79" name="Text Box 113">
                <a:extLst>
                  <a:ext uri="{FF2B5EF4-FFF2-40B4-BE49-F238E27FC236}">
                    <a16:creationId xmlns:a16="http://schemas.microsoft.com/office/drawing/2014/main" id="{53F52556-AC2B-4C4E-8AC2-9320E4408C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68675" name="Text Box 117">
              <a:extLst>
                <a:ext uri="{FF2B5EF4-FFF2-40B4-BE49-F238E27FC236}">
                  <a16:creationId xmlns:a16="http://schemas.microsoft.com/office/drawing/2014/main" id="{B935B273-6CFC-2144-9700-D3062CF9DA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4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207" name="Group 119">
            <a:extLst>
              <a:ext uri="{FF2B5EF4-FFF2-40B4-BE49-F238E27FC236}">
                <a16:creationId xmlns:a16="http://schemas.microsoft.com/office/drawing/2014/main" id="{9197D11C-49DA-5844-A405-9D600EB99B58}"/>
              </a:ext>
            </a:extLst>
          </p:cNvPr>
          <p:cNvGrpSpPr>
            <a:grpSpLocks/>
          </p:cNvGrpSpPr>
          <p:nvPr/>
        </p:nvGrpSpPr>
        <p:grpSpPr bwMode="auto">
          <a:xfrm>
            <a:off x="5294313" y="5065713"/>
            <a:ext cx="763587" cy="396875"/>
            <a:chOff x="1441" y="3261"/>
            <a:chExt cx="481" cy="250"/>
          </a:xfrm>
        </p:grpSpPr>
        <p:sp>
          <p:nvSpPr>
            <p:cNvPr id="68671" name="Line 120">
              <a:extLst>
                <a:ext uri="{FF2B5EF4-FFF2-40B4-BE49-F238E27FC236}">
                  <a16:creationId xmlns:a16="http://schemas.microsoft.com/office/drawing/2014/main" id="{EE04442D-72FE-D341-927B-052649EB77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72" name="Text Box 121">
              <a:extLst>
                <a:ext uri="{FF2B5EF4-FFF2-40B4-BE49-F238E27FC236}">
                  <a16:creationId xmlns:a16="http://schemas.microsoft.com/office/drawing/2014/main" id="{6857F777-A107-B243-A9BB-F32CA23A5B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213" name="Rectangle 126">
            <a:extLst>
              <a:ext uri="{FF2B5EF4-FFF2-40B4-BE49-F238E27FC236}">
                <a16:creationId xmlns:a16="http://schemas.microsoft.com/office/drawing/2014/main" id="{910C18EF-00BD-3844-A277-D5493448E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975" y="5216525"/>
            <a:ext cx="1004888" cy="334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000">
              <a:latin typeface="Times New Roman" panose="02020603050405020304" pitchFamily="18" charset="0"/>
            </a:endParaRPr>
          </a:p>
        </p:txBody>
      </p:sp>
      <p:grpSp>
        <p:nvGrpSpPr>
          <p:cNvPr id="68614" name="Group 3">
            <a:extLst>
              <a:ext uri="{FF2B5EF4-FFF2-40B4-BE49-F238E27FC236}">
                <a16:creationId xmlns:a16="http://schemas.microsoft.com/office/drawing/2014/main" id="{45736C37-5951-8D42-A33D-D72A50B08FA5}"/>
              </a:ext>
            </a:extLst>
          </p:cNvPr>
          <p:cNvGrpSpPr>
            <a:grpSpLocks/>
          </p:cNvGrpSpPr>
          <p:nvPr/>
        </p:nvGrpSpPr>
        <p:grpSpPr bwMode="auto">
          <a:xfrm>
            <a:off x="3359150" y="795338"/>
            <a:ext cx="4551363" cy="2424112"/>
            <a:chOff x="2625" y="272"/>
            <a:chExt cx="2867" cy="1527"/>
          </a:xfrm>
        </p:grpSpPr>
        <p:sp>
          <p:nvSpPr>
            <p:cNvPr id="68639" name="Oval 4">
              <a:extLst>
                <a:ext uri="{FF2B5EF4-FFF2-40B4-BE49-F238E27FC236}">
                  <a16:creationId xmlns:a16="http://schemas.microsoft.com/office/drawing/2014/main" id="{C0FFE4F5-7A9E-B747-97D4-B5B654512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3" y="635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V9</a:t>
              </a:r>
            </a:p>
          </p:txBody>
        </p:sp>
        <p:sp>
          <p:nvSpPr>
            <p:cNvPr id="68640" name="Oval 5">
              <a:extLst>
                <a:ext uri="{FF2B5EF4-FFF2-40B4-BE49-F238E27FC236}">
                  <a16:creationId xmlns:a16="http://schemas.microsoft.com/office/drawing/2014/main" id="{D41FBC86-AB14-BB44-82F4-6B2A12B16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6" y="99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V8</a:t>
              </a:r>
            </a:p>
          </p:txBody>
        </p:sp>
        <p:sp>
          <p:nvSpPr>
            <p:cNvPr id="68641" name="Oval 6">
              <a:extLst>
                <a:ext uri="{FF2B5EF4-FFF2-40B4-BE49-F238E27FC236}">
                  <a16:creationId xmlns:a16="http://schemas.microsoft.com/office/drawing/2014/main" id="{0A9B7CB4-9BFD-F449-A9FD-13E6CD8C7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1" y="272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V7</a:t>
              </a:r>
            </a:p>
          </p:txBody>
        </p:sp>
        <p:sp>
          <p:nvSpPr>
            <p:cNvPr id="68642" name="Oval 7">
              <a:extLst>
                <a:ext uri="{FF2B5EF4-FFF2-40B4-BE49-F238E27FC236}">
                  <a16:creationId xmlns:a16="http://schemas.microsoft.com/office/drawing/2014/main" id="{B58F14D9-D41C-8244-9AB0-309F4EA37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157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V6</a:t>
              </a:r>
            </a:p>
          </p:txBody>
        </p:sp>
        <p:sp>
          <p:nvSpPr>
            <p:cNvPr id="68643" name="Oval 8">
              <a:extLst>
                <a:ext uri="{FF2B5EF4-FFF2-40B4-BE49-F238E27FC236}">
                  <a16:creationId xmlns:a16="http://schemas.microsoft.com/office/drawing/2014/main" id="{CB45EC99-910E-694A-9EC1-7EF5A0D6B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157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V4</a:t>
              </a:r>
            </a:p>
          </p:txBody>
        </p:sp>
        <p:sp>
          <p:nvSpPr>
            <p:cNvPr id="68644" name="Oval 9">
              <a:extLst>
                <a:ext uri="{FF2B5EF4-FFF2-40B4-BE49-F238E27FC236}">
                  <a16:creationId xmlns:a16="http://schemas.microsoft.com/office/drawing/2014/main" id="{AB2EC031-7247-AD48-A089-D1ACD60B7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2" y="726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V5</a:t>
              </a:r>
            </a:p>
          </p:txBody>
        </p:sp>
        <p:sp>
          <p:nvSpPr>
            <p:cNvPr id="68645" name="Oval 10">
              <a:extLst>
                <a:ext uri="{FF2B5EF4-FFF2-40B4-BE49-F238E27FC236}">
                  <a16:creationId xmlns:a16="http://schemas.microsoft.com/office/drawing/2014/main" id="{E99C0859-F822-A046-858D-1E119DEF6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" y="1044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V3</a:t>
              </a:r>
            </a:p>
          </p:txBody>
        </p:sp>
        <p:sp>
          <p:nvSpPr>
            <p:cNvPr id="68646" name="Oval 11">
              <a:extLst>
                <a:ext uri="{FF2B5EF4-FFF2-40B4-BE49-F238E27FC236}">
                  <a16:creationId xmlns:a16="http://schemas.microsoft.com/office/drawing/2014/main" id="{59231913-E3D3-564D-8340-9C8AFBABE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" y="295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V2</a:t>
              </a:r>
            </a:p>
          </p:txBody>
        </p:sp>
        <p:sp>
          <p:nvSpPr>
            <p:cNvPr id="68647" name="Oval 12">
              <a:extLst>
                <a:ext uri="{FF2B5EF4-FFF2-40B4-BE49-F238E27FC236}">
                  <a16:creationId xmlns:a16="http://schemas.microsoft.com/office/drawing/2014/main" id="{836B61B0-133E-CB43-8C03-27E556570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5" y="714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V1</a:t>
              </a:r>
            </a:p>
          </p:txBody>
        </p:sp>
        <p:sp>
          <p:nvSpPr>
            <p:cNvPr id="68648" name="Line 13">
              <a:extLst>
                <a:ext uri="{FF2B5EF4-FFF2-40B4-BE49-F238E27FC236}">
                  <a16:creationId xmlns:a16="http://schemas.microsoft.com/office/drawing/2014/main" id="{F4141E7A-5590-1D4E-A477-CB52C735AF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2" y="856"/>
              <a:ext cx="466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9" name="Line 14">
              <a:extLst>
                <a:ext uri="{FF2B5EF4-FFF2-40B4-BE49-F238E27FC236}">
                  <a16:creationId xmlns:a16="http://schemas.microsoft.com/office/drawing/2014/main" id="{ADDA1B81-407E-A740-B862-727EBA0D51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6" y="923"/>
              <a:ext cx="534" cy="7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50" name="Line 15">
              <a:extLst>
                <a:ext uri="{FF2B5EF4-FFF2-40B4-BE49-F238E27FC236}">
                  <a16:creationId xmlns:a16="http://schemas.microsoft.com/office/drawing/2014/main" id="{9CA6AA10-B783-BE40-8E76-2F5A4E30C4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9" y="868"/>
              <a:ext cx="50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51" name="Line 16">
              <a:extLst>
                <a:ext uri="{FF2B5EF4-FFF2-40B4-BE49-F238E27FC236}">
                  <a16:creationId xmlns:a16="http://schemas.microsoft.com/office/drawing/2014/main" id="{ECDD7CC4-5D72-9F45-BFAC-E3E3D43B71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5" y="1645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8652" name="Group 17">
              <a:extLst>
                <a:ext uri="{FF2B5EF4-FFF2-40B4-BE49-F238E27FC236}">
                  <a16:creationId xmlns:a16="http://schemas.microsoft.com/office/drawing/2014/main" id="{68840795-BAAB-EA4D-BBE2-0C2AA16A36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1" y="379"/>
              <a:ext cx="2600" cy="733"/>
              <a:chOff x="2791" y="379"/>
              <a:chExt cx="2600" cy="733"/>
            </a:xfrm>
          </p:grpSpPr>
          <p:sp>
            <p:nvSpPr>
              <p:cNvPr id="68665" name="Line 18">
                <a:extLst>
                  <a:ext uri="{FF2B5EF4-FFF2-40B4-BE49-F238E27FC236}">
                    <a16:creationId xmlns:a16="http://schemas.microsoft.com/office/drawing/2014/main" id="{C15D5B7F-26A6-204F-BC9C-E23F56AFC6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66" name="Line 19">
                <a:extLst>
                  <a:ext uri="{FF2B5EF4-FFF2-40B4-BE49-F238E27FC236}">
                    <a16:creationId xmlns:a16="http://schemas.microsoft.com/office/drawing/2014/main" id="{71BBB78F-CC5E-C847-A93E-51ACA93AA8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67" name="Line 20">
                <a:extLst>
                  <a:ext uri="{FF2B5EF4-FFF2-40B4-BE49-F238E27FC236}">
                    <a16:creationId xmlns:a16="http://schemas.microsoft.com/office/drawing/2014/main" id="{49127365-8F1D-3A40-9FF9-F8D429B134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68" name="Line 21">
                <a:extLst>
                  <a:ext uri="{FF2B5EF4-FFF2-40B4-BE49-F238E27FC236}">
                    <a16:creationId xmlns:a16="http://schemas.microsoft.com/office/drawing/2014/main" id="{BDEBB98E-0E7E-6A4A-882A-C53B6C9698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69" name="Line 22">
                <a:extLst>
                  <a:ext uri="{FF2B5EF4-FFF2-40B4-BE49-F238E27FC236}">
                    <a16:creationId xmlns:a16="http://schemas.microsoft.com/office/drawing/2014/main" id="{72BA37F0-3BB1-9548-B059-AC42FC9447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70" name="Line 23">
                <a:extLst>
                  <a:ext uri="{FF2B5EF4-FFF2-40B4-BE49-F238E27FC236}">
                    <a16:creationId xmlns:a16="http://schemas.microsoft.com/office/drawing/2014/main" id="{82396DC2-D3D8-A14C-AF4E-953735BD2F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8653" name="Line 24">
              <a:extLst>
                <a:ext uri="{FF2B5EF4-FFF2-40B4-BE49-F238E27FC236}">
                  <a16:creationId xmlns:a16="http://schemas.microsoft.com/office/drawing/2014/main" id="{97DDD4E0-76FA-6540-AC7B-394F82D83E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3" y="1212"/>
              <a:ext cx="511" cy="3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54" name="Text Box 25">
              <a:extLst>
                <a:ext uri="{FF2B5EF4-FFF2-40B4-BE49-F238E27FC236}">
                  <a16:creationId xmlns:a16="http://schemas.microsoft.com/office/drawing/2014/main" id="{FA243AC7-8889-734B-A561-4A2B47F162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89981">
              <a:off x="2843" y="77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a2=4</a:t>
              </a:r>
            </a:p>
          </p:txBody>
        </p:sp>
        <p:sp>
          <p:nvSpPr>
            <p:cNvPr id="68655" name="Text Box 26">
              <a:extLst>
                <a:ext uri="{FF2B5EF4-FFF2-40B4-BE49-F238E27FC236}">
                  <a16:creationId xmlns:a16="http://schemas.microsoft.com/office/drawing/2014/main" id="{4D5C6E91-F877-F24F-A2CD-41D47F6F12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002352">
              <a:off x="2710" y="1162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a3=5</a:t>
              </a:r>
            </a:p>
          </p:txBody>
        </p:sp>
        <p:sp>
          <p:nvSpPr>
            <p:cNvPr id="68656" name="Text Box 27">
              <a:extLst>
                <a:ext uri="{FF2B5EF4-FFF2-40B4-BE49-F238E27FC236}">
                  <a16:creationId xmlns:a16="http://schemas.microsoft.com/office/drawing/2014/main" id="{BF2EEF22-6912-E844-978F-F45E708FB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37475">
              <a:off x="3400" y="818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a5=1</a:t>
              </a:r>
            </a:p>
          </p:txBody>
        </p:sp>
        <p:sp>
          <p:nvSpPr>
            <p:cNvPr id="68657" name="Text Box 28">
              <a:extLst>
                <a:ext uri="{FF2B5EF4-FFF2-40B4-BE49-F238E27FC236}">
                  <a16:creationId xmlns:a16="http://schemas.microsoft.com/office/drawing/2014/main" id="{7F4E1ECD-4527-C54F-827D-5B7AF03411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7" y="1451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a6=2</a:t>
              </a:r>
            </a:p>
          </p:txBody>
        </p:sp>
        <p:sp>
          <p:nvSpPr>
            <p:cNvPr id="68658" name="Text Box 29">
              <a:extLst>
                <a:ext uri="{FF2B5EF4-FFF2-40B4-BE49-F238E27FC236}">
                  <a16:creationId xmlns:a16="http://schemas.microsoft.com/office/drawing/2014/main" id="{2A4544AC-2AD6-874B-A7E7-5B911EE1A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273448">
              <a:off x="4088" y="122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a9=4</a:t>
              </a:r>
            </a:p>
          </p:txBody>
        </p:sp>
        <p:sp>
          <p:nvSpPr>
            <p:cNvPr id="68659" name="Text Box 30">
              <a:extLst>
                <a:ext uri="{FF2B5EF4-FFF2-40B4-BE49-F238E27FC236}">
                  <a16:creationId xmlns:a16="http://schemas.microsoft.com/office/drawing/2014/main" id="{9A805681-0BBE-1A43-8CB9-471333637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36531">
              <a:off x="2765" y="404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a1=6</a:t>
              </a:r>
            </a:p>
          </p:txBody>
        </p:sp>
        <p:sp>
          <p:nvSpPr>
            <p:cNvPr id="68660" name="Text Box 31">
              <a:extLst>
                <a:ext uri="{FF2B5EF4-FFF2-40B4-BE49-F238E27FC236}">
                  <a16:creationId xmlns:a16="http://schemas.microsoft.com/office/drawing/2014/main" id="{8368AE66-6AF9-5243-B290-80DF104437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10140">
              <a:off x="3532" y="406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a4=1</a:t>
              </a:r>
            </a:p>
          </p:txBody>
        </p:sp>
        <p:sp>
          <p:nvSpPr>
            <p:cNvPr id="68661" name="Text Box 32">
              <a:extLst>
                <a:ext uri="{FF2B5EF4-FFF2-40B4-BE49-F238E27FC236}">
                  <a16:creationId xmlns:a16="http://schemas.microsoft.com/office/drawing/2014/main" id="{339ED7CD-2293-FA43-96E2-357655CDA1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384498">
              <a:off x="4065" y="42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a7=9</a:t>
              </a:r>
            </a:p>
          </p:txBody>
        </p:sp>
        <p:sp>
          <p:nvSpPr>
            <p:cNvPr id="68662" name="Text Box 33">
              <a:extLst>
                <a:ext uri="{FF2B5EF4-FFF2-40B4-BE49-F238E27FC236}">
                  <a16:creationId xmlns:a16="http://schemas.microsoft.com/office/drawing/2014/main" id="{EACA9CD5-D6C6-0B4B-B725-D805BFFB04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48562">
              <a:off x="4189" y="77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a8=7</a:t>
              </a:r>
            </a:p>
          </p:txBody>
        </p:sp>
        <p:sp>
          <p:nvSpPr>
            <p:cNvPr id="68663" name="Text Box 34">
              <a:extLst>
                <a:ext uri="{FF2B5EF4-FFF2-40B4-BE49-F238E27FC236}">
                  <a16:creationId xmlns:a16="http://schemas.microsoft.com/office/drawing/2014/main" id="{064100D6-A4E1-6046-A735-C18E1FC9EA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32095">
              <a:off x="4800" y="306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a10=2</a:t>
              </a:r>
            </a:p>
          </p:txBody>
        </p:sp>
        <p:sp>
          <p:nvSpPr>
            <p:cNvPr id="68664" name="Text Box 35">
              <a:extLst>
                <a:ext uri="{FF2B5EF4-FFF2-40B4-BE49-F238E27FC236}">
                  <a16:creationId xmlns:a16="http://schemas.microsoft.com/office/drawing/2014/main" id="{6C68D418-623B-6247-946C-423CE7E257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493477">
              <a:off x="4833" y="896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a11=4</a:t>
              </a:r>
            </a:p>
          </p:txBody>
        </p:sp>
      </p:grpSp>
      <p:sp>
        <p:nvSpPr>
          <p:cNvPr id="255" name="矩形 254">
            <a:extLst>
              <a:ext uri="{FF2B5EF4-FFF2-40B4-BE49-F238E27FC236}">
                <a16:creationId xmlns:a16="http://schemas.microsoft.com/office/drawing/2014/main" id="{CAC10052-82BD-8947-9C5C-D6B906EC3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950" y="3516313"/>
            <a:ext cx="495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j=1</a:t>
            </a:r>
            <a:endParaRPr lang="zh-CN" altLang="en-US"/>
          </a:p>
        </p:txBody>
      </p:sp>
      <p:sp>
        <p:nvSpPr>
          <p:cNvPr id="256" name="矩形 255">
            <a:extLst>
              <a:ext uri="{FF2B5EF4-FFF2-40B4-BE49-F238E27FC236}">
                <a16:creationId xmlns:a16="http://schemas.microsoft.com/office/drawing/2014/main" id="{16ABD32A-C555-1745-A8A7-E3288B92C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802063"/>
            <a:ext cx="904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s2[0]=1</a:t>
            </a:r>
            <a:endParaRPr lang="zh-CN" altLang="en-US"/>
          </a:p>
        </p:txBody>
      </p:sp>
      <p:sp>
        <p:nvSpPr>
          <p:cNvPr id="149514" name="矩形 256">
            <a:extLst>
              <a:ext uri="{FF2B5EF4-FFF2-40B4-BE49-F238E27FC236}">
                <a16:creationId xmlns:a16="http://schemas.microsoft.com/office/drawing/2014/main" id="{73733127-89E7-9946-AB5D-22DC15C8D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950" y="4059238"/>
            <a:ext cx="873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p=(1,4)</a:t>
            </a:r>
            <a:endParaRPr lang="zh-CN" altLang="en-US" dirty="0"/>
          </a:p>
        </p:txBody>
      </p:sp>
      <p:sp>
        <p:nvSpPr>
          <p:cNvPr id="258" name="矩形 257">
            <a:extLst>
              <a:ext uri="{FF2B5EF4-FFF2-40B4-BE49-F238E27FC236}">
                <a16:creationId xmlns:a16="http://schemas.microsoft.com/office/drawing/2014/main" id="{297B324B-083D-E544-A155-A0512AACC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588" y="4556125"/>
            <a:ext cx="546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k=4</a:t>
            </a:r>
            <a:endParaRPr lang="zh-CN" altLang="en-US" dirty="0"/>
          </a:p>
        </p:txBody>
      </p:sp>
      <p:grpSp>
        <p:nvGrpSpPr>
          <p:cNvPr id="70" name="Group 125">
            <a:extLst>
              <a:ext uri="{FF2B5EF4-FFF2-40B4-BE49-F238E27FC236}">
                <a16:creationId xmlns:a16="http://schemas.microsoft.com/office/drawing/2014/main" id="{D1DA2E4A-72CB-AC4E-A5C4-A8843ED2AD21}"/>
              </a:ext>
            </a:extLst>
          </p:cNvPr>
          <p:cNvGrpSpPr>
            <a:grpSpLocks/>
          </p:cNvGrpSpPr>
          <p:nvPr/>
        </p:nvGrpSpPr>
        <p:grpSpPr bwMode="auto">
          <a:xfrm>
            <a:off x="7631113" y="3829050"/>
            <a:ext cx="1416050" cy="1778000"/>
            <a:chOff x="3396" y="2541"/>
            <a:chExt cx="893" cy="1120"/>
          </a:xfrm>
        </p:grpSpPr>
        <p:sp>
          <p:nvSpPr>
            <p:cNvPr id="68620" name="Rectangle 96">
              <a:extLst>
                <a:ext uri="{FF2B5EF4-FFF2-40B4-BE49-F238E27FC236}">
                  <a16:creationId xmlns:a16="http://schemas.microsoft.com/office/drawing/2014/main" id="{B4D03FA9-ECC6-BD48-91E0-FE8C06955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68621" name="Group 97">
              <a:extLst>
                <a:ext uri="{FF2B5EF4-FFF2-40B4-BE49-F238E27FC236}">
                  <a16:creationId xmlns:a16="http://schemas.microsoft.com/office/drawing/2014/main" id="{F167C108-D0E2-5E4F-A18E-52AE12DE0A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68623" name="Rectangle 98">
                <a:extLst>
                  <a:ext uri="{FF2B5EF4-FFF2-40B4-BE49-F238E27FC236}">
                    <a16:creationId xmlns:a16="http://schemas.microsoft.com/office/drawing/2014/main" id="{C8564C93-F39C-234C-9006-3D0CD99B0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68624" name="Group 99">
                <a:extLst>
                  <a:ext uri="{FF2B5EF4-FFF2-40B4-BE49-F238E27FC236}">
                    <a16:creationId xmlns:a16="http://schemas.microsoft.com/office/drawing/2014/main" id="{7FDE32E6-C373-604B-A515-446F2B35AA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68627" name="Group 100">
                  <a:extLst>
                    <a:ext uri="{FF2B5EF4-FFF2-40B4-BE49-F238E27FC236}">
                      <a16:creationId xmlns:a16="http://schemas.microsoft.com/office/drawing/2014/main" id="{A2F36FEB-682D-E741-8C58-D656C00E97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68632" name="Line 101">
                    <a:extLst>
                      <a:ext uri="{FF2B5EF4-FFF2-40B4-BE49-F238E27FC236}">
                        <a16:creationId xmlns:a16="http://schemas.microsoft.com/office/drawing/2014/main" id="{0AD132F1-4F84-4744-8381-5F74D3A703C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33" name="Line 102">
                    <a:extLst>
                      <a:ext uri="{FF2B5EF4-FFF2-40B4-BE49-F238E27FC236}">
                        <a16:creationId xmlns:a16="http://schemas.microsoft.com/office/drawing/2014/main" id="{7E1F7963-772E-4844-B0A5-2AF9B2B3A9B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34" name="Line 103">
                    <a:extLst>
                      <a:ext uri="{FF2B5EF4-FFF2-40B4-BE49-F238E27FC236}">
                        <a16:creationId xmlns:a16="http://schemas.microsoft.com/office/drawing/2014/main" id="{7ACDAFAD-6073-E147-8A68-74A2358D0CA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35" name="Line 104">
                    <a:extLst>
                      <a:ext uri="{FF2B5EF4-FFF2-40B4-BE49-F238E27FC236}">
                        <a16:creationId xmlns:a16="http://schemas.microsoft.com/office/drawing/2014/main" id="{345048F0-FA01-F940-901D-87EC6D173F9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36" name="Line 105">
                    <a:extLst>
                      <a:ext uri="{FF2B5EF4-FFF2-40B4-BE49-F238E27FC236}">
                        <a16:creationId xmlns:a16="http://schemas.microsoft.com/office/drawing/2014/main" id="{138DE967-3D36-AC4B-A8BC-5025F42008F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37" name="Line 106">
                    <a:extLst>
                      <a:ext uri="{FF2B5EF4-FFF2-40B4-BE49-F238E27FC236}">
                        <a16:creationId xmlns:a16="http://schemas.microsoft.com/office/drawing/2014/main" id="{1DFB6C8D-A279-1B40-A9BE-5ADC35DDC3B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638" name="Line 107">
                    <a:extLst>
                      <a:ext uri="{FF2B5EF4-FFF2-40B4-BE49-F238E27FC236}">
                        <a16:creationId xmlns:a16="http://schemas.microsoft.com/office/drawing/2014/main" id="{92063032-50C8-974B-A81A-7FB432AE4DE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8628" name="Text Box 108">
                  <a:extLst>
                    <a:ext uri="{FF2B5EF4-FFF2-40B4-BE49-F238E27FC236}">
                      <a16:creationId xmlns:a16="http://schemas.microsoft.com/office/drawing/2014/main" id="{93641776-D90E-F342-A929-2050F872934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68629" name="Text Box 109">
                  <a:extLst>
                    <a:ext uri="{FF2B5EF4-FFF2-40B4-BE49-F238E27FC236}">
                      <a16:creationId xmlns:a16="http://schemas.microsoft.com/office/drawing/2014/main" id="{7A862609-C071-EE47-A830-29CADB8C6CF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68630" name="Text Box 110">
                  <a:extLst>
                    <a:ext uri="{FF2B5EF4-FFF2-40B4-BE49-F238E27FC236}">
                      <a16:creationId xmlns:a16="http://schemas.microsoft.com/office/drawing/2014/main" id="{820B60A9-B6AE-1947-B817-76F1DC0B2E2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68631" name="Text Box 111">
                  <a:extLst>
                    <a:ext uri="{FF2B5EF4-FFF2-40B4-BE49-F238E27FC236}">
                      <a16:creationId xmlns:a16="http://schemas.microsoft.com/office/drawing/2014/main" id="{50B2189F-5FDA-DE4D-B950-8D792A8FF4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68625" name="Line 112">
                <a:extLst>
                  <a:ext uri="{FF2B5EF4-FFF2-40B4-BE49-F238E27FC236}">
                    <a16:creationId xmlns:a16="http://schemas.microsoft.com/office/drawing/2014/main" id="{2ED5A764-680E-A941-8668-2F1AB2C8B6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626" name="Text Box 113">
                <a:extLst>
                  <a:ext uri="{FF2B5EF4-FFF2-40B4-BE49-F238E27FC236}">
                    <a16:creationId xmlns:a16="http://schemas.microsoft.com/office/drawing/2014/main" id="{C848B146-E28E-E547-94E7-F7C632E9DE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68622" name="Text Box 117">
              <a:extLst>
                <a:ext uri="{FF2B5EF4-FFF2-40B4-BE49-F238E27FC236}">
                  <a16:creationId xmlns:a16="http://schemas.microsoft.com/office/drawing/2014/main" id="{D92A79A0-F479-DD40-8E85-853948F725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4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932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9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build="p" autoUpdateAnimBg="0"/>
      <p:bldP spid="255" grpId="0"/>
      <p:bldP spid="256" grpId="0"/>
      <p:bldP spid="149514" grpId="0"/>
      <p:bldP spid="25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>
            <a:extLst>
              <a:ext uri="{FF2B5EF4-FFF2-40B4-BE49-F238E27FC236}">
                <a16:creationId xmlns:a16="http://schemas.microsoft.com/office/drawing/2014/main" id="{8DD610D1-EBBE-2349-AE38-A7A56AB6BEE7}"/>
              </a:ext>
            </a:extLst>
          </p:cNvPr>
          <p:cNvSpPr/>
          <p:nvPr/>
        </p:nvSpPr>
        <p:spPr>
          <a:xfrm>
            <a:off x="0" y="188877"/>
            <a:ext cx="8713304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int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[10];int s2[10];int count =0;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latin typeface="Menlo" panose="020B0609030804020204" pitchFamily="49" charset="0"/>
              </a:rPr>
              <a:t>toporder</a:t>
            </a:r>
            <a:r>
              <a:rPr lang="en-US" altLang="zh-CN" dirty="0">
                <a:latin typeface="Menlo" panose="020B0609030804020204" pitchFamily="49" charset="0"/>
              </a:rPr>
              <a:t>(TD g[],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n)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{  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s[M];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latin typeface="Menlo" panose="020B0609030804020204" pitchFamily="49" charset="0"/>
              </a:rPr>
              <a:t>m,k,j,top</a:t>
            </a:r>
            <a:r>
              <a:rPr lang="en-US" altLang="zh-CN" dirty="0">
                <a:latin typeface="Menlo" panose="020B0609030804020204" pitchFamily="49" charset="0"/>
              </a:rPr>
              <a:t>=0;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JD *p;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   for</a:t>
            </a:r>
            <a:r>
              <a:rPr lang="en-US" altLang="zh-CN" dirty="0">
                <a:latin typeface="Menlo" panose="020B0609030804020204" pitchFamily="49" charset="0"/>
              </a:rPr>
              <a:t>(j=1;j&lt;=</a:t>
            </a:r>
            <a:r>
              <a:rPr lang="en-US" altLang="zh-CN" dirty="0" err="1">
                <a:latin typeface="Menlo" panose="020B0609030804020204" pitchFamily="49" charset="0"/>
              </a:rPr>
              <a:t>n;j</a:t>
            </a:r>
            <a:r>
              <a:rPr lang="en-US" altLang="zh-CN" dirty="0">
                <a:latin typeface="Menlo" panose="020B0609030804020204" pitchFamily="49" charset="0"/>
              </a:rPr>
              <a:t>++)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[j]=0;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for</a:t>
            </a:r>
            <a:r>
              <a:rPr lang="en-US" altLang="zh-CN" dirty="0">
                <a:latin typeface="Menlo" panose="020B0609030804020204" pitchFamily="49" charset="0"/>
              </a:rPr>
              <a:t>(j=1;j&lt;=</a:t>
            </a:r>
            <a:r>
              <a:rPr lang="en-US" altLang="zh-CN" dirty="0" err="1">
                <a:latin typeface="Menlo" panose="020B0609030804020204" pitchFamily="49" charset="0"/>
              </a:rPr>
              <a:t>n;j</a:t>
            </a:r>
            <a:r>
              <a:rPr lang="en-US" altLang="zh-CN" dirty="0">
                <a:latin typeface="Menlo" panose="020B0609030804020204" pitchFamily="49" charset="0"/>
              </a:rPr>
              <a:t>++)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</a:t>
            </a:r>
            <a:r>
              <a:rPr lang="en-US" altLang="zh-CN" b="1" dirty="0">
                <a:latin typeface="Menlo" panose="020B0609030804020204" pitchFamily="49" charset="0"/>
              </a:rPr>
              <a:t>if</a:t>
            </a:r>
            <a:r>
              <a:rPr lang="en-US" altLang="zh-CN" dirty="0">
                <a:latin typeface="Menlo" panose="020B0609030804020204" pitchFamily="49" charset="0"/>
              </a:rPr>
              <a:t>(g[j].in==0)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{  s[top++]=j;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}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while</a:t>
            </a:r>
            <a:r>
              <a:rPr lang="en-US" altLang="zh-CN" dirty="0">
                <a:latin typeface="Menlo" panose="020B0609030804020204" pitchFamily="49" charset="0"/>
              </a:rPr>
              <a:t>(top&gt;0)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{  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j=s[--top];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  s2[count++]=j;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  p=g[j].link;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</a:t>
            </a:r>
            <a:r>
              <a:rPr lang="en-US" altLang="zh-CN" b="1" dirty="0">
                <a:latin typeface="Menlo" panose="020B0609030804020204" pitchFamily="49" charset="0"/>
              </a:rPr>
              <a:t>while</a:t>
            </a:r>
            <a:r>
              <a:rPr lang="en-US" altLang="zh-CN" dirty="0">
                <a:latin typeface="Menlo" panose="020B0609030804020204" pitchFamily="49" charset="0"/>
              </a:rPr>
              <a:t>(p)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{  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k=p-&gt;vex;</a:t>
            </a:r>
          </a:p>
          <a:p>
            <a:pPr>
              <a:defRPr/>
            </a:pP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	</a:t>
            </a:r>
            <a:r>
              <a:rPr lang="zh-CN" altLang="en-US" dirty="0">
                <a:highlight>
                  <a:srgbClr val="00FF00"/>
                </a:highlight>
                <a:latin typeface="Menlo" panose="020B0609030804020204" pitchFamily="49" charset="0"/>
              </a:rPr>
              <a:t>  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g[k].in--;</a:t>
            </a:r>
          </a:p>
          <a:p>
            <a:pPr>
              <a:defRPr/>
            </a:pPr>
            <a:r>
              <a:rPr lang="en-US" altLang="zh-CN" b="1" dirty="0">
                <a:highlight>
                  <a:srgbClr val="00FF00"/>
                </a:highlight>
                <a:latin typeface="Menlo" panose="020B0609030804020204" pitchFamily="49" charset="0"/>
              </a:rPr>
              <a:t>	  if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(g[k].in==0)</a:t>
            </a:r>
          </a:p>
          <a:p>
            <a:pPr>
              <a:defRPr/>
            </a:pP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    		s[top++]=k;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	  if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[j]+</a:t>
            </a:r>
            <a:r>
              <a:rPr lang="en-US" altLang="zh-CN" dirty="0" err="1">
                <a:latin typeface="Menlo" panose="020B0609030804020204" pitchFamily="49" charset="0"/>
              </a:rPr>
              <a:t>dut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g,j,k</a:t>
            </a:r>
            <a:r>
              <a:rPr lang="en-US" altLang="zh-CN" dirty="0">
                <a:latin typeface="Menlo" panose="020B0609030804020204" pitchFamily="49" charset="0"/>
              </a:rPr>
              <a:t>)&gt;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[k])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       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[k]=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[j]+</a:t>
            </a:r>
            <a:r>
              <a:rPr lang="en-US" altLang="zh-CN" dirty="0" err="1">
                <a:latin typeface="Menlo" panose="020B0609030804020204" pitchFamily="49" charset="0"/>
              </a:rPr>
              <a:t>dut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g,j,k</a:t>
            </a:r>
            <a:r>
              <a:rPr lang="en-US" altLang="zh-CN" dirty="0">
                <a:latin typeface="Menlo" panose="020B0609030804020204" pitchFamily="49" charset="0"/>
              </a:rPr>
              <a:t>);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         p=p-&gt;next;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} }</a:t>
            </a:r>
            <a:r>
              <a:rPr lang="en-US" altLang="zh-CN" b="1" dirty="0">
                <a:latin typeface="Menlo" panose="020B0609030804020204" pitchFamily="49" charset="0"/>
              </a:rPr>
              <a:t>if</a:t>
            </a:r>
            <a:r>
              <a:rPr lang="en-US" altLang="zh-CN" dirty="0">
                <a:latin typeface="Menlo" panose="020B0609030804020204" pitchFamily="49" charset="0"/>
              </a:rPr>
              <a:t>(m&lt;n)  </a:t>
            </a:r>
            <a:r>
              <a:rPr lang="en-US" altLang="zh-CN" b="1" dirty="0">
                <a:latin typeface="Menlo" panose="020B0609030804020204" pitchFamily="49" charset="0"/>
              </a:rPr>
              <a:t>return</a:t>
            </a:r>
            <a:r>
              <a:rPr lang="en-US" altLang="zh-CN" dirty="0">
                <a:latin typeface="Menlo" panose="020B0609030804020204" pitchFamily="49" charset="0"/>
              </a:rPr>
              <a:t>(0); </a:t>
            </a:r>
            <a:r>
              <a:rPr lang="en-US" altLang="zh-CN" b="1" dirty="0">
                <a:latin typeface="Menlo" panose="020B0609030804020204" pitchFamily="49" charset="0"/>
              </a:rPr>
              <a:t>else</a:t>
            </a:r>
            <a:r>
              <a:rPr lang="en-US" altLang="zh-CN" dirty="0">
                <a:latin typeface="Menlo" panose="020B0609030804020204" pitchFamily="49" charset="0"/>
              </a:rPr>
              <a:t>     </a:t>
            </a:r>
            <a:r>
              <a:rPr lang="en-US" altLang="zh-CN" b="1" dirty="0">
                <a:latin typeface="Menlo" panose="020B0609030804020204" pitchFamily="49" charset="0"/>
              </a:rPr>
              <a:t>return</a:t>
            </a:r>
            <a:r>
              <a:rPr lang="en-US" altLang="zh-CN" dirty="0">
                <a:latin typeface="Menlo" panose="020B0609030804020204" pitchFamily="49" charset="0"/>
              </a:rPr>
              <a:t>(1);}</a:t>
            </a:r>
          </a:p>
        </p:txBody>
      </p:sp>
      <p:sp>
        <p:nvSpPr>
          <p:cNvPr id="69634" name="Text Box 95">
            <a:extLst>
              <a:ext uri="{FF2B5EF4-FFF2-40B4-BE49-F238E27FC236}">
                <a16:creationId xmlns:a16="http://schemas.microsoft.com/office/drawing/2014/main" id="{825B8105-33A0-F248-8427-E84CDEA7F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1838" y="5487988"/>
            <a:ext cx="16097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存储到</a:t>
            </a:r>
            <a:r>
              <a:rPr kumimoji="1" lang="en-US" altLang="zh-CN" sz="2000">
                <a:latin typeface="Times New Roman" panose="02020603050405020304" pitchFamily="18" charset="0"/>
              </a:rPr>
              <a:t>S2</a:t>
            </a:r>
            <a:r>
              <a:rPr kumimoji="1" lang="zh-CN" altLang="en-US" sz="2000">
                <a:latin typeface="Times New Roman" panose="02020603050405020304" pitchFamily="18" charset="0"/>
              </a:rPr>
              <a:t>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69635" name="Group 125">
            <a:extLst>
              <a:ext uri="{FF2B5EF4-FFF2-40B4-BE49-F238E27FC236}">
                <a16:creationId xmlns:a16="http://schemas.microsoft.com/office/drawing/2014/main" id="{5C4058E3-E7D7-3C43-8ABD-37D07AEAFCA6}"/>
              </a:ext>
            </a:extLst>
          </p:cNvPr>
          <p:cNvGrpSpPr>
            <a:grpSpLocks/>
          </p:cNvGrpSpPr>
          <p:nvPr/>
        </p:nvGrpSpPr>
        <p:grpSpPr bwMode="auto">
          <a:xfrm>
            <a:off x="5981700" y="3551238"/>
            <a:ext cx="1417638" cy="1778000"/>
            <a:chOff x="3396" y="2541"/>
            <a:chExt cx="893" cy="1120"/>
          </a:xfrm>
        </p:grpSpPr>
        <p:sp>
          <p:nvSpPr>
            <p:cNvPr id="69703" name="Rectangle 96">
              <a:extLst>
                <a:ext uri="{FF2B5EF4-FFF2-40B4-BE49-F238E27FC236}">
                  <a16:creationId xmlns:a16="http://schemas.microsoft.com/office/drawing/2014/main" id="{769B16E7-3C42-8342-A1C2-ACD3232CE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69704" name="Group 97">
              <a:extLst>
                <a:ext uri="{FF2B5EF4-FFF2-40B4-BE49-F238E27FC236}">
                  <a16:creationId xmlns:a16="http://schemas.microsoft.com/office/drawing/2014/main" id="{AD1B1947-CE56-DC48-ADFF-BC66D5AE21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69706" name="Rectangle 98">
                <a:extLst>
                  <a:ext uri="{FF2B5EF4-FFF2-40B4-BE49-F238E27FC236}">
                    <a16:creationId xmlns:a16="http://schemas.microsoft.com/office/drawing/2014/main" id="{E9ACB883-A7FC-FB45-A8E5-1BE9D62A7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69707" name="Group 99">
                <a:extLst>
                  <a:ext uri="{FF2B5EF4-FFF2-40B4-BE49-F238E27FC236}">
                    <a16:creationId xmlns:a16="http://schemas.microsoft.com/office/drawing/2014/main" id="{4CC25070-DF0F-CF4F-8C98-78447F44ED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69710" name="Group 100">
                  <a:extLst>
                    <a:ext uri="{FF2B5EF4-FFF2-40B4-BE49-F238E27FC236}">
                      <a16:creationId xmlns:a16="http://schemas.microsoft.com/office/drawing/2014/main" id="{5A8BB953-DCB4-6A42-B9BB-39F8ADD96C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69715" name="Line 101">
                    <a:extLst>
                      <a:ext uri="{FF2B5EF4-FFF2-40B4-BE49-F238E27FC236}">
                        <a16:creationId xmlns:a16="http://schemas.microsoft.com/office/drawing/2014/main" id="{5B7B9BE6-7015-B54A-B1D1-1DEC284E93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716" name="Line 102">
                    <a:extLst>
                      <a:ext uri="{FF2B5EF4-FFF2-40B4-BE49-F238E27FC236}">
                        <a16:creationId xmlns:a16="http://schemas.microsoft.com/office/drawing/2014/main" id="{E72C7925-8265-ED42-BBA7-9F2AE6506D3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717" name="Line 103">
                    <a:extLst>
                      <a:ext uri="{FF2B5EF4-FFF2-40B4-BE49-F238E27FC236}">
                        <a16:creationId xmlns:a16="http://schemas.microsoft.com/office/drawing/2014/main" id="{3871A0E8-CD8A-A14D-A164-5CE3EF067CE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718" name="Line 104">
                    <a:extLst>
                      <a:ext uri="{FF2B5EF4-FFF2-40B4-BE49-F238E27FC236}">
                        <a16:creationId xmlns:a16="http://schemas.microsoft.com/office/drawing/2014/main" id="{17048DDD-ABD5-804B-8E08-2BDEB01812B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719" name="Line 105">
                    <a:extLst>
                      <a:ext uri="{FF2B5EF4-FFF2-40B4-BE49-F238E27FC236}">
                        <a16:creationId xmlns:a16="http://schemas.microsoft.com/office/drawing/2014/main" id="{F1A0BF04-7ECB-D841-9974-595D1C56CAA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720" name="Line 106">
                    <a:extLst>
                      <a:ext uri="{FF2B5EF4-FFF2-40B4-BE49-F238E27FC236}">
                        <a16:creationId xmlns:a16="http://schemas.microsoft.com/office/drawing/2014/main" id="{96805DEF-609E-EB4E-BE35-AE7C59BDD9F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721" name="Line 107">
                    <a:extLst>
                      <a:ext uri="{FF2B5EF4-FFF2-40B4-BE49-F238E27FC236}">
                        <a16:creationId xmlns:a16="http://schemas.microsoft.com/office/drawing/2014/main" id="{1307DEA6-71FA-004D-8DF6-4EBB84EDFC8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9711" name="Text Box 108">
                  <a:extLst>
                    <a:ext uri="{FF2B5EF4-FFF2-40B4-BE49-F238E27FC236}">
                      <a16:creationId xmlns:a16="http://schemas.microsoft.com/office/drawing/2014/main" id="{1C7E5468-FCFB-F343-8A0D-5E4314B7781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69712" name="Text Box 109">
                  <a:extLst>
                    <a:ext uri="{FF2B5EF4-FFF2-40B4-BE49-F238E27FC236}">
                      <a16:creationId xmlns:a16="http://schemas.microsoft.com/office/drawing/2014/main" id="{302A743B-BC3B-4943-82FD-7C9C26ABDF1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69713" name="Text Box 110">
                  <a:extLst>
                    <a:ext uri="{FF2B5EF4-FFF2-40B4-BE49-F238E27FC236}">
                      <a16:creationId xmlns:a16="http://schemas.microsoft.com/office/drawing/2014/main" id="{6E6A0BBD-A332-274D-9C00-2906007E167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69714" name="Text Box 111">
                  <a:extLst>
                    <a:ext uri="{FF2B5EF4-FFF2-40B4-BE49-F238E27FC236}">
                      <a16:creationId xmlns:a16="http://schemas.microsoft.com/office/drawing/2014/main" id="{833C3BF1-6BEE-264D-95C8-926EAD24E7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69708" name="Line 112">
                <a:extLst>
                  <a:ext uri="{FF2B5EF4-FFF2-40B4-BE49-F238E27FC236}">
                    <a16:creationId xmlns:a16="http://schemas.microsoft.com/office/drawing/2014/main" id="{36D1DC12-2C50-2741-B2A7-D8C1363702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9709" name="Text Box 113">
                <a:extLst>
                  <a:ext uri="{FF2B5EF4-FFF2-40B4-BE49-F238E27FC236}">
                    <a16:creationId xmlns:a16="http://schemas.microsoft.com/office/drawing/2014/main" id="{4E4E1784-2370-5840-912D-552777EDE2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69705" name="Text Box 117">
              <a:extLst>
                <a:ext uri="{FF2B5EF4-FFF2-40B4-BE49-F238E27FC236}">
                  <a16:creationId xmlns:a16="http://schemas.microsoft.com/office/drawing/2014/main" id="{B975FF53-ADFE-2D46-AB31-6C22E32863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" y="340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solidFill>
                    <a:srgbClr val="0000FF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69636" name="Group 119">
            <a:extLst>
              <a:ext uri="{FF2B5EF4-FFF2-40B4-BE49-F238E27FC236}">
                <a16:creationId xmlns:a16="http://schemas.microsoft.com/office/drawing/2014/main" id="{82E1400E-A78D-FB4B-BBFF-748037CDF8AE}"/>
              </a:ext>
            </a:extLst>
          </p:cNvPr>
          <p:cNvGrpSpPr>
            <a:grpSpLocks/>
          </p:cNvGrpSpPr>
          <p:nvPr/>
        </p:nvGrpSpPr>
        <p:grpSpPr bwMode="auto">
          <a:xfrm>
            <a:off x="5264150" y="4791075"/>
            <a:ext cx="763588" cy="396875"/>
            <a:chOff x="1441" y="3261"/>
            <a:chExt cx="481" cy="250"/>
          </a:xfrm>
        </p:grpSpPr>
        <p:sp>
          <p:nvSpPr>
            <p:cNvPr id="69701" name="Line 120">
              <a:extLst>
                <a:ext uri="{FF2B5EF4-FFF2-40B4-BE49-F238E27FC236}">
                  <a16:creationId xmlns:a16="http://schemas.microsoft.com/office/drawing/2014/main" id="{95525F64-A1F3-774C-86D4-BB19A2F3AE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455"/>
              <a:ext cx="2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702" name="Text Box 121">
              <a:extLst>
                <a:ext uri="{FF2B5EF4-FFF2-40B4-BE49-F238E27FC236}">
                  <a16:creationId xmlns:a16="http://schemas.microsoft.com/office/drawing/2014/main" id="{DC4B7364-453B-1E48-B177-A394A5D0E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1" y="3261"/>
              <a:ext cx="3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top</a:t>
              </a:r>
            </a:p>
          </p:txBody>
        </p:sp>
      </p:grpSp>
      <p:sp>
        <p:nvSpPr>
          <p:cNvPr id="69637" name="Rectangle 126">
            <a:extLst>
              <a:ext uri="{FF2B5EF4-FFF2-40B4-BE49-F238E27FC236}">
                <a16:creationId xmlns:a16="http://schemas.microsoft.com/office/drawing/2014/main" id="{956C751E-7CEF-8444-A831-C1C72DED4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2813" y="4941888"/>
            <a:ext cx="1004887" cy="334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kumimoji="1" lang="zh-CN" altLang="en-US" sz="2000">
              <a:latin typeface="Times New Roman" panose="02020603050405020304" pitchFamily="18" charset="0"/>
            </a:endParaRPr>
          </a:p>
        </p:txBody>
      </p:sp>
      <p:grpSp>
        <p:nvGrpSpPr>
          <p:cNvPr id="69638" name="Group 3">
            <a:extLst>
              <a:ext uri="{FF2B5EF4-FFF2-40B4-BE49-F238E27FC236}">
                <a16:creationId xmlns:a16="http://schemas.microsoft.com/office/drawing/2014/main" id="{F7A2741F-3F83-3E44-BE9A-540E936E2BF3}"/>
              </a:ext>
            </a:extLst>
          </p:cNvPr>
          <p:cNvGrpSpPr>
            <a:grpSpLocks/>
          </p:cNvGrpSpPr>
          <p:nvPr/>
        </p:nvGrpSpPr>
        <p:grpSpPr bwMode="auto">
          <a:xfrm>
            <a:off x="3359150" y="795338"/>
            <a:ext cx="4551363" cy="2424112"/>
            <a:chOff x="2625" y="272"/>
            <a:chExt cx="2867" cy="1527"/>
          </a:xfrm>
        </p:grpSpPr>
        <p:sp>
          <p:nvSpPr>
            <p:cNvPr id="69669" name="Oval 4">
              <a:extLst>
                <a:ext uri="{FF2B5EF4-FFF2-40B4-BE49-F238E27FC236}">
                  <a16:creationId xmlns:a16="http://schemas.microsoft.com/office/drawing/2014/main" id="{BFC8DE50-C54F-CB42-86D5-FBCE6C42D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3" y="635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V9</a:t>
              </a:r>
            </a:p>
          </p:txBody>
        </p:sp>
        <p:sp>
          <p:nvSpPr>
            <p:cNvPr id="69670" name="Oval 5">
              <a:extLst>
                <a:ext uri="{FF2B5EF4-FFF2-40B4-BE49-F238E27FC236}">
                  <a16:creationId xmlns:a16="http://schemas.microsoft.com/office/drawing/2014/main" id="{555A5944-EDE0-BC4C-9E3B-5112AAE32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6" y="99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V8</a:t>
              </a:r>
            </a:p>
          </p:txBody>
        </p:sp>
        <p:sp>
          <p:nvSpPr>
            <p:cNvPr id="69671" name="Oval 6">
              <a:extLst>
                <a:ext uri="{FF2B5EF4-FFF2-40B4-BE49-F238E27FC236}">
                  <a16:creationId xmlns:a16="http://schemas.microsoft.com/office/drawing/2014/main" id="{8AE9503D-CB32-CF41-84DB-08CFD73AF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1" y="272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V7</a:t>
              </a:r>
            </a:p>
          </p:txBody>
        </p:sp>
        <p:sp>
          <p:nvSpPr>
            <p:cNvPr id="69672" name="Oval 7">
              <a:extLst>
                <a:ext uri="{FF2B5EF4-FFF2-40B4-BE49-F238E27FC236}">
                  <a16:creationId xmlns:a16="http://schemas.microsoft.com/office/drawing/2014/main" id="{3FDECB40-B6BE-E743-8D73-0E6BF0F35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157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V6</a:t>
              </a:r>
            </a:p>
          </p:txBody>
        </p:sp>
        <p:sp>
          <p:nvSpPr>
            <p:cNvPr id="69673" name="Oval 8">
              <a:extLst>
                <a:ext uri="{FF2B5EF4-FFF2-40B4-BE49-F238E27FC236}">
                  <a16:creationId xmlns:a16="http://schemas.microsoft.com/office/drawing/2014/main" id="{65F6C31F-280B-414A-B1D5-829ECD0EC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157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V4</a:t>
              </a:r>
            </a:p>
          </p:txBody>
        </p:sp>
        <p:sp>
          <p:nvSpPr>
            <p:cNvPr id="69674" name="Oval 9">
              <a:extLst>
                <a:ext uri="{FF2B5EF4-FFF2-40B4-BE49-F238E27FC236}">
                  <a16:creationId xmlns:a16="http://schemas.microsoft.com/office/drawing/2014/main" id="{18AAFF9F-650A-354F-B1F4-17018025D6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2" y="726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V5</a:t>
              </a:r>
            </a:p>
          </p:txBody>
        </p:sp>
        <p:sp>
          <p:nvSpPr>
            <p:cNvPr id="69675" name="Oval 10">
              <a:extLst>
                <a:ext uri="{FF2B5EF4-FFF2-40B4-BE49-F238E27FC236}">
                  <a16:creationId xmlns:a16="http://schemas.microsoft.com/office/drawing/2014/main" id="{5F1029A4-7572-5F47-92AF-F5B64C59B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" y="1044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V3</a:t>
              </a:r>
            </a:p>
          </p:txBody>
        </p:sp>
        <p:sp>
          <p:nvSpPr>
            <p:cNvPr id="69676" name="Oval 11">
              <a:extLst>
                <a:ext uri="{FF2B5EF4-FFF2-40B4-BE49-F238E27FC236}">
                  <a16:creationId xmlns:a16="http://schemas.microsoft.com/office/drawing/2014/main" id="{451C6D4B-B647-5045-86BB-6FE151F2F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" y="295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V2</a:t>
              </a:r>
            </a:p>
          </p:txBody>
        </p:sp>
        <p:sp>
          <p:nvSpPr>
            <p:cNvPr id="69677" name="Oval 12">
              <a:extLst>
                <a:ext uri="{FF2B5EF4-FFF2-40B4-BE49-F238E27FC236}">
                  <a16:creationId xmlns:a16="http://schemas.microsoft.com/office/drawing/2014/main" id="{F05F2690-BC2E-B546-9A26-7D40BE3AD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5" y="714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V1</a:t>
              </a:r>
            </a:p>
          </p:txBody>
        </p:sp>
        <p:sp>
          <p:nvSpPr>
            <p:cNvPr id="69678" name="Line 13">
              <a:extLst>
                <a:ext uri="{FF2B5EF4-FFF2-40B4-BE49-F238E27FC236}">
                  <a16:creationId xmlns:a16="http://schemas.microsoft.com/office/drawing/2014/main" id="{CBF40D76-78FF-9245-9FEC-CD2AB93547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2" y="856"/>
              <a:ext cx="466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79" name="Line 14">
              <a:extLst>
                <a:ext uri="{FF2B5EF4-FFF2-40B4-BE49-F238E27FC236}">
                  <a16:creationId xmlns:a16="http://schemas.microsoft.com/office/drawing/2014/main" id="{55D9C39F-D1E1-2C40-81CC-420CE5C3C1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6" y="923"/>
              <a:ext cx="534" cy="7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80" name="Line 15">
              <a:extLst>
                <a:ext uri="{FF2B5EF4-FFF2-40B4-BE49-F238E27FC236}">
                  <a16:creationId xmlns:a16="http://schemas.microsoft.com/office/drawing/2014/main" id="{94EB6DDC-21AC-A54F-91E9-B6593EA544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9" y="868"/>
              <a:ext cx="50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81" name="Line 16">
              <a:extLst>
                <a:ext uri="{FF2B5EF4-FFF2-40B4-BE49-F238E27FC236}">
                  <a16:creationId xmlns:a16="http://schemas.microsoft.com/office/drawing/2014/main" id="{6D85BA95-58A3-2D42-BBCD-B87ECD55B8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5" y="1645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9682" name="Group 17">
              <a:extLst>
                <a:ext uri="{FF2B5EF4-FFF2-40B4-BE49-F238E27FC236}">
                  <a16:creationId xmlns:a16="http://schemas.microsoft.com/office/drawing/2014/main" id="{6BCA9D7E-6268-274A-9198-544B41C44E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1" y="379"/>
              <a:ext cx="2600" cy="733"/>
              <a:chOff x="2791" y="379"/>
              <a:chExt cx="2600" cy="733"/>
            </a:xfrm>
          </p:grpSpPr>
          <p:sp>
            <p:nvSpPr>
              <p:cNvPr id="69695" name="Line 18">
                <a:extLst>
                  <a:ext uri="{FF2B5EF4-FFF2-40B4-BE49-F238E27FC236}">
                    <a16:creationId xmlns:a16="http://schemas.microsoft.com/office/drawing/2014/main" id="{CEA9D85F-0A1E-2448-9921-3B37A1E164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9696" name="Line 19">
                <a:extLst>
                  <a:ext uri="{FF2B5EF4-FFF2-40B4-BE49-F238E27FC236}">
                    <a16:creationId xmlns:a16="http://schemas.microsoft.com/office/drawing/2014/main" id="{0AA0C8F4-BB9C-CC4D-A56D-EF9B47CEBA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9697" name="Line 20">
                <a:extLst>
                  <a:ext uri="{FF2B5EF4-FFF2-40B4-BE49-F238E27FC236}">
                    <a16:creationId xmlns:a16="http://schemas.microsoft.com/office/drawing/2014/main" id="{07B5C94D-1376-1245-911E-92563C821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9698" name="Line 21">
                <a:extLst>
                  <a:ext uri="{FF2B5EF4-FFF2-40B4-BE49-F238E27FC236}">
                    <a16:creationId xmlns:a16="http://schemas.microsoft.com/office/drawing/2014/main" id="{D90ED85E-68F1-344A-86B0-F077086EE8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9699" name="Line 22">
                <a:extLst>
                  <a:ext uri="{FF2B5EF4-FFF2-40B4-BE49-F238E27FC236}">
                    <a16:creationId xmlns:a16="http://schemas.microsoft.com/office/drawing/2014/main" id="{4664C24F-7721-5B41-8412-95BBD507B4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9700" name="Line 23">
                <a:extLst>
                  <a:ext uri="{FF2B5EF4-FFF2-40B4-BE49-F238E27FC236}">
                    <a16:creationId xmlns:a16="http://schemas.microsoft.com/office/drawing/2014/main" id="{5964DE80-8990-824E-B6FD-7B06A9091F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9683" name="Line 24">
              <a:extLst>
                <a:ext uri="{FF2B5EF4-FFF2-40B4-BE49-F238E27FC236}">
                  <a16:creationId xmlns:a16="http://schemas.microsoft.com/office/drawing/2014/main" id="{6AA463E2-B3F9-B545-8A4A-ADA0E04679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3" y="1212"/>
              <a:ext cx="511" cy="3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684" name="Text Box 25">
              <a:extLst>
                <a:ext uri="{FF2B5EF4-FFF2-40B4-BE49-F238E27FC236}">
                  <a16:creationId xmlns:a16="http://schemas.microsoft.com/office/drawing/2014/main" id="{B8145671-AB09-5442-89B9-09E09BB245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89981">
              <a:off x="2843" y="77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a2=4</a:t>
              </a:r>
            </a:p>
          </p:txBody>
        </p:sp>
        <p:sp>
          <p:nvSpPr>
            <p:cNvPr id="69685" name="Text Box 26">
              <a:extLst>
                <a:ext uri="{FF2B5EF4-FFF2-40B4-BE49-F238E27FC236}">
                  <a16:creationId xmlns:a16="http://schemas.microsoft.com/office/drawing/2014/main" id="{E76B3952-AC96-324C-8E24-E36FFBD630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002352">
              <a:off x="2710" y="1162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a3=5</a:t>
              </a:r>
            </a:p>
          </p:txBody>
        </p:sp>
        <p:sp>
          <p:nvSpPr>
            <p:cNvPr id="69686" name="Text Box 27">
              <a:extLst>
                <a:ext uri="{FF2B5EF4-FFF2-40B4-BE49-F238E27FC236}">
                  <a16:creationId xmlns:a16="http://schemas.microsoft.com/office/drawing/2014/main" id="{931D46DA-B3D5-2A45-AB0E-30A4AB6DF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37475">
              <a:off x="3400" y="818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a5=1</a:t>
              </a:r>
            </a:p>
          </p:txBody>
        </p:sp>
        <p:sp>
          <p:nvSpPr>
            <p:cNvPr id="69687" name="Text Box 28">
              <a:extLst>
                <a:ext uri="{FF2B5EF4-FFF2-40B4-BE49-F238E27FC236}">
                  <a16:creationId xmlns:a16="http://schemas.microsoft.com/office/drawing/2014/main" id="{97BA9787-AA21-BB46-930D-5D3B557BD5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7" y="1451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a6=2</a:t>
              </a:r>
            </a:p>
          </p:txBody>
        </p:sp>
        <p:sp>
          <p:nvSpPr>
            <p:cNvPr id="69688" name="Text Box 29">
              <a:extLst>
                <a:ext uri="{FF2B5EF4-FFF2-40B4-BE49-F238E27FC236}">
                  <a16:creationId xmlns:a16="http://schemas.microsoft.com/office/drawing/2014/main" id="{868BC296-884C-074B-8F11-D52EAE6CEF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273448">
              <a:off x="4088" y="122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a9=4</a:t>
              </a:r>
            </a:p>
          </p:txBody>
        </p:sp>
        <p:sp>
          <p:nvSpPr>
            <p:cNvPr id="69689" name="Text Box 30">
              <a:extLst>
                <a:ext uri="{FF2B5EF4-FFF2-40B4-BE49-F238E27FC236}">
                  <a16:creationId xmlns:a16="http://schemas.microsoft.com/office/drawing/2014/main" id="{9C21DD8A-F24F-7240-AE61-E68E89C82F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36531">
              <a:off x="2765" y="404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a1=6</a:t>
              </a:r>
            </a:p>
          </p:txBody>
        </p:sp>
        <p:sp>
          <p:nvSpPr>
            <p:cNvPr id="69690" name="Text Box 31">
              <a:extLst>
                <a:ext uri="{FF2B5EF4-FFF2-40B4-BE49-F238E27FC236}">
                  <a16:creationId xmlns:a16="http://schemas.microsoft.com/office/drawing/2014/main" id="{47CB96D5-194A-7643-B45B-FC004B1685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10140">
              <a:off x="3532" y="406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a4=1</a:t>
              </a:r>
            </a:p>
          </p:txBody>
        </p:sp>
        <p:sp>
          <p:nvSpPr>
            <p:cNvPr id="69691" name="Text Box 32">
              <a:extLst>
                <a:ext uri="{FF2B5EF4-FFF2-40B4-BE49-F238E27FC236}">
                  <a16:creationId xmlns:a16="http://schemas.microsoft.com/office/drawing/2014/main" id="{2AF6FBB7-8F06-614A-9F97-26280325AB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384498">
              <a:off x="4065" y="42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a7=9</a:t>
              </a:r>
            </a:p>
          </p:txBody>
        </p:sp>
        <p:sp>
          <p:nvSpPr>
            <p:cNvPr id="69692" name="Text Box 33">
              <a:extLst>
                <a:ext uri="{FF2B5EF4-FFF2-40B4-BE49-F238E27FC236}">
                  <a16:creationId xmlns:a16="http://schemas.microsoft.com/office/drawing/2014/main" id="{CFA72019-8DF6-5D47-84AA-F3CF89B542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48562">
              <a:off x="4189" y="77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a8=7</a:t>
              </a:r>
            </a:p>
          </p:txBody>
        </p:sp>
        <p:sp>
          <p:nvSpPr>
            <p:cNvPr id="69693" name="Text Box 34">
              <a:extLst>
                <a:ext uri="{FF2B5EF4-FFF2-40B4-BE49-F238E27FC236}">
                  <a16:creationId xmlns:a16="http://schemas.microsoft.com/office/drawing/2014/main" id="{03782B83-3913-534D-8F9B-7E5B7BDC76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32095">
              <a:off x="4800" y="306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a10=2</a:t>
              </a:r>
            </a:p>
          </p:txBody>
        </p:sp>
        <p:sp>
          <p:nvSpPr>
            <p:cNvPr id="69694" name="Text Box 35">
              <a:extLst>
                <a:ext uri="{FF2B5EF4-FFF2-40B4-BE49-F238E27FC236}">
                  <a16:creationId xmlns:a16="http://schemas.microsoft.com/office/drawing/2014/main" id="{A16630E0-F102-1647-9366-5D24407DCD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493477">
              <a:off x="4833" y="896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a11=4</a:t>
              </a:r>
            </a:p>
          </p:txBody>
        </p:sp>
      </p:grpSp>
      <p:sp>
        <p:nvSpPr>
          <p:cNvPr id="69642" name="矩形 257">
            <a:extLst>
              <a:ext uri="{FF2B5EF4-FFF2-40B4-BE49-F238E27FC236}">
                <a16:creationId xmlns:a16="http://schemas.microsoft.com/office/drawing/2014/main" id="{BC8BF1AF-FD4E-104C-B468-3473223F7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588" y="4556125"/>
            <a:ext cx="546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k=4</a:t>
            </a:r>
            <a:endParaRPr lang="zh-CN" altLang="en-US" dirty="0"/>
          </a:p>
        </p:txBody>
      </p:sp>
      <p:sp>
        <p:nvSpPr>
          <p:cNvPr id="259" name="矩形 258">
            <a:extLst>
              <a:ext uri="{FF2B5EF4-FFF2-40B4-BE49-F238E27FC236}">
                <a16:creationId xmlns:a16="http://schemas.microsoft.com/office/drawing/2014/main" id="{32FC7C37-BCE5-B548-B99B-A40902B9A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2829" y="5862638"/>
            <a:ext cx="1392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[1] + 6 &gt; 0</a:t>
            </a:r>
            <a:endParaRPr lang="zh-CN" altLang="en-US" dirty="0"/>
          </a:p>
        </p:txBody>
      </p:sp>
      <p:grpSp>
        <p:nvGrpSpPr>
          <p:cNvPr id="69644" name="Group 125">
            <a:extLst>
              <a:ext uri="{FF2B5EF4-FFF2-40B4-BE49-F238E27FC236}">
                <a16:creationId xmlns:a16="http://schemas.microsoft.com/office/drawing/2014/main" id="{9534264B-1E10-174D-A885-02F56D60DC91}"/>
              </a:ext>
            </a:extLst>
          </p:cNvPr>
          <p:cNvGrpSpPr>
            <a:grpSpLocks/>
          </p:cNvGrpSpPr>
          <p:nvPr/>
        </p:nvGrpSpPr>
        <p:grpSpPr bwMode="auto">
          <a:xfrm>
            <a:off x="7600950" y="3554413"/>
            <a:ext cx="1417638" cy="1778000"/>
            <a:chOff x="3396" y="2541"/>
            <a:chExt cx="893" cy="1120"/>
          </a:xfrm>
        </p:grpSpPr>
        <p:sp>
          <p:nvSpPr>
            <p:cNvPr id="69650" name="Rectangle 96">
              <a:extLst>
                <a:ext uri="{FF2B5EF4-FFF2-40B4-BE49-F238E27FC236}">
                  <a16:creationId xmlns:a16="http://schemas.microsoft.com/office/drawing/2014/main" id="{687A991A-42D1-1047-A0F8-03C0E2E18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222"/>
              <a:ext cx="634" cy="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kumimoji="1" lang="zh-CN" altLang="en-US" sz="2000">
                <a:latin typeface="Times New Roman" panose="02020603050405020304" pitchFamily="18" charset="0"/>
              </a:endParaRPr>
            </a:p>
          </p:txBody>
        </p:sp>
        <p:grpSp>
          <p:nvGrpSpPr>
            <p:cNvPr id="69651" name="Group 97">
              <a:extLst>
                <a:ext uri="{FF2B5EF4-FFF2-40B4-BE49-F238E27FC236}">
                  <a16:creationId xmlns:a16="http://schemas.microsoft.com/office/drawing/2014/main" id="{F6E6A9B8-4B52-8D44-BC4F-9AD58DCB4B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6" y="2541"/>
              <a:ext cx="893" cy="1120"/>
              <a:chOff x="1911" y="2567"/>
              <a:chExt cx="893" cy="1120"/>
            </a:xfrm>
          </p:grpSpPr>
          <p:sp>
            <p:nvSpPr>
              <p:cNvPr id="69653" name="Rectangle 98">
                <a:extLst>
                  <a:ext uri="{FF2B5EF4-FFF2-40B4-BE49-F238E27FC236}">
                    <a16:creationId xmlns:a16="http://schemas.microsoft.com/office/drawing/2014/main" id="{3324E0E4-3DD3-B248-8201-367096F4A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2" y="2666"/>
                <a:ext cx="634" cy="98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69654" name="Group 99">
                <a:extLst>
                  <a:ext uri="{FF2B5EF4-FFF2-40B4-BE49-F238E27FC236}">
                    <a16:creationId xmlns:a16="http://schemas.microsoft.com/office/drawing/2014/main" id="{ECBBEEAB-3993-0B47-9CBD-E967FA7919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1" y="2567"/>
                <a:ext cx="893" cy="1120"/>
                <a:chOff x="1911" y="2567"/>
                <a:chExt cx="893" cy="1120"/>
              </a:xfrm>
            </p:grpSpPr>
            <p:grpSp>
              <p:nvGrpSpPr>
                <p:cNvPr id="69657" name="Group 100">
                  <a:extLst>
                    <a:ext uri="{FF2B5EF4-FFF2-40B4-BE49-F238E27FC236}">
                      <a16:creationId xmlns:a16="http://schemas.microsoft.com/office/drawing/2014/main" id="{A934EE2E-B8E8-264C-802D-CAC4A462E5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11" y="2567"/>
                  <a:ext cx="645" cy="1088"/>
                  <a:chOff x="1922" y="2689"/>
                  <a:chExt cx="645" cy="1088"/>
                </a:xfrm>
              </p:grpSpPr>
              <p:sp>
                <p:nvSpPr>
                  <p:cNvPr id="69662" name="Line 101">
                    <a:extLst>
                      <a:ext uri="{FF2B5EF4-FFF2-40B4-BE49-F238E27FC236}">
                        <a16:creationId xmlns:a16="http://schemas.microsoft.com/office/drawing/2014/main" id="{45EDBE35-4EE6-7E49-A657-8C99CB0565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4" y="2711"/>
                    <a:ext cx="0" cy="10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663" name="Line 102">
                    <a:extLst>
                      <a:ext uri="{FF2B5EF4-FFF2-40B4-BE49-F238E27FC236}">
                        <a16:creationId xmlns:a16="http://schemas.microsoft.com/office/drawing/2014/main" id="{5AC78B8E-BB9E-5C4B-9BD6-404547FE65E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777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664" name="Line 103">
                    <a:extLst>
                      <a:ext uri="{FF2B5EF4-FFF2-40B4-BE49-F238E27FC236}">
                        <a16:creationId xmlns:a16="http://schemas.microsoft.com/office/drawing/2014/main" id="{C86AD7B8-27E9-0748-8671-D38E2061BFC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67" y="2689"/>
                    <a:ext cx="0" cy="10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665" name="Line 104">
                    <a:extLst>
                      <a:ext uri="{FF2B5EF4-FFF2-40B4-BE49-F238E27FC236}">
                        <a16:creationId xmlns:a16="http://schemas.microsoft.com/office/drawing/2014/main" id="{6964969F-14FC-4F48-8921-7FDC596E01C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375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666" name="Line 105">
                    <a:extLst>
                      <a:ext uri="{FF2B5EF4-FFF2-40B4-BE49-F238E27FC236}">
                        <a16:creationId xmlns:a16="http://schemas.microsoft.com/office/drawing/2014/main" id="{7C53E08D-9209-B84E-8C8D-1D2B6C1B8BB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174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667" name="Line 106">
                    <a:extLst>
                      <a:ext uri="{FF2B5EF4-FFF2-40B4-BE49-F238E27FC236}">
                        <a16:creationId xmlns:a16="http://schemas.microsoft.com/office/drawing/2014/main" id="{EF826D5E-C7D1-7F4D-80CC-DC38E275461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3576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668" name="Line 107">
                    <a:extLst>
                      <a:ext uri="{FF2B5EF4-FFF2-40B4-BE49-F238E27FC236}">
                        <a16:creationId xmlns:a16="http://schemas.microsoft.com/office/drawing/2014/main" id="{85C5D5D2-2437-794A-A988-10476D8F139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22" y="2973"/>
                    <a:ext cx="63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69658" name="Text Box 108">
                  <a:extLst>
                    <a:ext uri="{FF2B5EF4-FFF2-40B4-BE49-F238E27FC236}">
                      <a16:creationId xmlns:a16="http://schemas.microsoft.com/office/drawing/2014/main" id="{AD741A0D-6C58-044C-BCBC-EE256493CFC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2816"/>
                  <a:ext cx="2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69659" name="Text Box 109">
                  <a:extLst>
                    <a:ext uri="{FF2B5EF4-FFF2-40B4-BE49-F238E27FC236}">
                      <a16:creationId xmlns:a16="http://schemas.microsoft.com/office/drawing/2014/main" id="{DEA82D24-C115-B541-ADE3-F2EF0D874C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023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69660" name="Text Box 110">
                  <a:extLst>
                    <a:ext uri="{FF2B5EF4-FFF2-40B4-BE49-F238E27FC236}">
                      <a16:creationId xmlns:a16="http://schemas.microsoft.com/office/drawing/2014/main" id="{D35FBB83-7696-C24E-B5BA-AE83536B544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230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69661" name="Text Box 111">
                  <a:extLst>
                    <a:ext uri="{FF2B5EF4-FFF2-40B4-BE49-F238E27FC236}">
                      <a16:creationId xmlns:a16="http://schemas.microsoft.com/office/drawing/2014/main" id="{CFF132E2-2B03-1F4B-AFA1-53DE54B02E1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1" y="3437"/>
                  <a:ext cx="23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0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69655" name="Line 112">
                <a:extLst>
                  <a:ext uri="{FF2B5EF4-FFF2-40B4-BE49-F238E27FC236}">
                    <a16:creationId xmlns:a16="http://schemas.microsoft.com/office/drawing/2014/main" id="{3A73FE98-4A3D-E940-A9D8-E4CDDBE0C9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" y="2666"/>
                <a:ext cx="6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9656" name="Text Box 113">
                <a:extLst>
                  <a:ext uri="{FF2B5EF4-FFF2-40B4-BE49-F238E27FC236}">
                    <a16:creationId xmlns:a16="http://schemas.microsoft.com/office/drawing/2014/main" id="{3AFCE690-AB94-A642-9629-2FC3942B45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2" y="26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000">
                    <a:latin typeface="Times New Roman" panose="02020603050405020304" pitchFamily="18" charset="0"/>
                  </a:rPr>
                  <a:t>4</a:t>
                </a:r>
              </a:p>
            </p:txBody>
          </p:sp>
        </p:grpSp>
      </p:grpSp>
      <p:sp>
        <p:nvSpPr>
          <p:cNvPr id="90" name="矩形 89">
            <a:extLst>
              <a:ext uri="{FF2B5EF4-FFF2-40B4-BE49-F238E27FC236}">
                <a16:creationId xmlns:a16="http://schemas.microsoft.com/office/drawing/2014/main" id="{248298DE-FAC9-9641-B6A2-E500C04C1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0129" y="6183313"/>
            <a:ext cx="1031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[2] = 6</a:t>
            </a:r>
            <a:endParaRPr lang="zh-CN" altLang="en-US" dirty="0"/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27D0543C-2DE2-5B4C-B774-D540182AA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8754" y="5856288"/>
            <a:ext cx="1392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[1] + 4 &gt; 0</a:t>
            </a:r>
            <a:endParaRPr lang="zh-CN" altLang="en-US" dirty="0"/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7F4F750B-7958-894B-943B-B77BE50B3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6054" y="6176963"/>
            <a:ext cx="1058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Ve[3] = 4</a:t>
            </a:r>
            <a:endParaRPr lang="zh-CN" altLang="en-US"/>
          </a:p>
        </p:txBody>
      </p:sp>
      <p:sp>
        <p:nvSpPr>
          <p:cNvPr id="93" name="Text Box 117">
            <a:extLst>
              <a:ext uri="{FF2B5EF4-FFF2-40B4-BE49-F238E27FC236}">
                <a16:creationId xmlns:a16="http://schemas.microsoft.com/office/drawing/2014/main" id="{8C18156A-F0D9-1C47-A9C6-7C65C6FBC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812" y="4310382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94" name="矩形 257">
            <a:extLst>
              <a:ext uri="{FF2B5EF4-FFF2-40B4-BE49-F238E27FC236}">
                <a16:creationId xmlns:a16="http://schemas.microsoft.com/office/drawing/2014/main" id="{2F14D47F-76C4-8C44-803C-A27CFF8E0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2238" y="4546600"/>
            <a:ext cx="546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k=2</a:t>
            </a:r>
            <a:endParaRPr lang="zh-CN" altLang="en-US" dirty="0"/>
          </a:p>
        </p:txBody>
      </p:sp>
      <p:sp>
        <p:nvSpPr>
          <p:cNvPr id="95" name="矩形 257">
            <a:extLst>
              <a:ext uri="{FF2B5EF4-FFF2-40B4-BE49-F238E27FC236}">
                <a16:creationId xmlns:a16="http://schemas.microsoft.com/office/drawing/2014/main" id="{E76C28B0-C594-6347-BBC5-336DA1545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437" y="4546600"/>
            <a:ext cx="546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k=3</a:t>
            </a:r>
            <a:endParaRPr lang="zh-CN" altLang="en-US" dirty="0"/>
          </a:p>
        </p:txBody>
      </p:sp>
      <p:sp>
        <p:nvSpPr>
          <p:cNvPr id="96" name="Text Box 117">
            <a:extLst>
              <a:ext uri="{FF2B5EF4-FFF2-40B4-BE49-F238E27FC236}">
                <a16:creationId xmlns:a16="http://schemas.microsoft.com/office/drawing/2014/main" id="{506D671E-1EEC-1740-8BC9-256C86850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812" y="4916488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F99FA5C8-0265-144C-A449-DEDB145AA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394" y="5853622"/>
            <a:ext cx="1392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[1] + 5 &gt; 0</a:t>
            </a:r>
            <a:endParaRPr lang="zh-CN" altLang="en-US" dirty="0"/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CB829D6C-FBE7-2640-A607-3C9B7F5A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8694" y="6174297"/>
            <a:ext cx="1031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[4] = 5</a:t>
            </a:r>
            <a:endParaRPr lang="zh-CN" altLang="en-US" dirty="0"/>
          </a:p>
        </p:txBody>
      </p:sp>
      <p:sp>
        <p:nvSpPr>
          <p:cNvPr id="99" name="Text Box 117">
            <a:extLst>
              <a:ext uri="{FF2B5EF4-FFF2-40B4-BE49-F238E27FC236}">
                <a16:creationId xmlns:a16="http://schemas.microsoft.com/office/drawing/2014/main" id="{655F55F3-B1B8-7948-8A5A-44CE5BE7B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3525" y="461486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5169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0"/>
      <p:bldP spid="90" grpId="0"/>
      <p:bldP spid="91" grpId="0"/>
      <p:bldP spid="92" grpId="0"/>
      <p:bldP spid="93" grpId="0"/>
      <p:bldP spid="94" grpId="0"/>
      <p:bldP spid="95" grpId="0"/>
      <p:bldP spid="97" grpId="0"/>
      <p:bldP spid="98" grpId="0"/>
      <p:bldP spid="9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>
            <a:extLst>
              <a:ext uri="{FF2B5EF4-FFF2-40B4-BE49-F238E27FC236}">
                <a16:creationId xmlns:a16="http://schemas.microsoft.com/office/drawing/2014/main" id="{D6B6E981-32C4-E740-99F6-37735AF1F6B2}"/>
              </a:ext>
            </a:extLst>
          </p:cNvPr>
          <p:cNvSpPr/>
          <p:nvPr/>
        </p:nvSpPr>
        <p:spPr>
          <a:xfrm>
            <a:off x="0" y="188877"/>
            <a:ext cx="8713304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int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[10];int s2[10];int count =0;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latin typeface="Menlo" panose="020B0609030804020204" pitchFamily="49" charset="0"/>
              </a:rPr>
              <a:t>toporder</a:t>
            </a:r>
            <a:r>
              <a:rPr lang="en-US" altLang="zh-CN" dirty="0">
                <a:latin typeface="Menlo" panose="020B0609030804020204" pitchFamily="49" charset="0"/>
              </a:rPr>
              <a:t>(TD g[],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n)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{  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s[M];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latin typeface="Menlo" panose="020B0609030804020204" pitchFamily="49" charset="0"/>
              </a:rPr>
              <a:t>m,k,j,top</a:t>
            </a:r>
            <a:r>
              <a:rPr lang="en-US" altLang="zh-CN" dirty="0">
                <a:latin typeface="Menlo" panose="020B0609030804020204" pitchFamily="49" charset="0"/>
              </a:rPr>
              <a:t>=0;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JD *p;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   for</a:t>
            </a:r>
            <a:r>
              <a:rPr lang="en-US" altLang="zh-CN" dirty="0">
                <a:latin typeface="Menlo" panose="020B0609030804020204" pitchFamily="49" charset="0"/>
              </a:rPr>
              <a:t>(j=1;j&lt;=</a:t>
            </a:r>
            <a:r>
              <a:rPr lang="en-US" altLang="zh-CN" dirty="0" err="1">
                <a:latin typeface="Menlo" panose="020B0609030804020204" pitchFamily="49" charset="0"/>
              </a:rPr>
              <a:t>n;j</a:t>
            </a:r>
            <a:r>
              <a:rPr lang="en-US" altLang="zh-CN" dirty="0">
                <a:latin typeface="Menlo" panose="020B0609030804020204" pitchFamily="49" charset="0"/>
              </a:rPr>
              <a:t>++)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[j]=0;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for</a:t>
            </a:r>
            <a:r>
              <a:rPr lang="en-US" altLang="zh-CN" dirty="0">
                <a:latin typeface="Menlo" panose="020B0609030804020204" pitchFamily="49" charset="0"/>
              </a:rPr>
              <a:t>(j=1;j&lt;=</a:t>
            </a:r>
            <a:r>
              <a:rPr lang="en-US" altLang="zh-CN" dirty="0" err="1">
                <a:latin typeface="Menlo" panose="020B0609030804020204" pitchFamily="49" charset="0"/>
              </a:rPr>
              <a:t>n;j</a:t>
            </a:r>
            <a:r>
              <a:rPr lang="en-US" altLang="zh-CN" dirty="0">
                <a:latin typeface="Menlo" panose="020B0609030804020204" pitchFamily="49" charset="0"/>
              </a:rPr>
              <a:t>++)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</a:t>
            </a:r>
            <a:r>
              <a:rPr lang="en-US" altLang="zh-CN" b="1" dirty="0">
                <a:latin typeface="Menlo" panose="020B0609030804020204" pitchFamily="49" charset="0"/>
              </a:rPr>
              <a:t>if</a:t>
            </a:r>
            <a:r>
              <a:rPr lang="en-US" altLang="zh-CN" dirty="0">
                <a:latin typeface="Menlo" panose="020B0609030804020204" pitchFamily="49" charset="0"/>
              </a:rPr>
              <a:t>(g[j].in==0)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{  s[top++]=j;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}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while</a:t>
            </a:r>
            <a:r>
              <a:rPr lang="en-US" altLang="zh-CN" dirty="0">
                <a:latin typeface="Menlo" panose="020B0609030804020204" pitchFamily="49" charset="0"/>
              </a:rPr>
              <a:t>(top&gt;0)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{  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j=s[--top];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  s2[count++]=j;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  p=g[j].link;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</a:t>
            </a:r>
            <a:r>
              <a:rPr lang="en-US" altLang="zh-CN" b="1" dirty="0">
                <a:latin typeface="Menlo" panose="020B0609030804020204" pitchFamily="49" charset="0"/>
              </a:rPr>
              <a:t>while</a:t>
            </a:r>
            <a:r>
              <a:rPr lang="en-US" altLang="zh-CN" dirty="0">
                <a:latin typeface="Menlo" panose="020B0609030804020204" pitchFamily="49" charset="0"/>
              </a:rPr>
              <a:t>(p)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{  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k=p-&gt;vex;</a:t>
            </a:r>
          </a:p>
          <a:p>
            <a:pPr>
              <a:defRPr/>
            </a:pP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	</a:t>
            </a:r>
            <a:r>
              <a:rPr lang="zh-CN" altLang="en-US" dirty="0">
                <a:highlight>
                  <a:srgbClr val="00FF00"/>
                </a:highlight>
                <a:latin typeface="Menlo" panose="020B0609030804020204" pitchFamily="49" charset="0"/>
              </a:rPr>
              <a:t>  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g[k].in--;</a:t>
            </a:r>
          </a:p>
          <a:p>
            <a:pPr>
              <a:defRPr/>
            </a:pPr>
            <a:r>
              <a:rPr lang="en-US" altLang="zh-CN" b="1" dirty="0">
                <a:highlight>
                  <a:srgbClr val="00FF00"/>
                </a:highlight>
                <a:latin typeface="Menlo" panose="020B0609030804020204" pitchFamily="49" charset="0"/>
              </a:rPr>
              <a:t>	  if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(g[k].in==0)</a:t>
            </a:r>
          </a:p>
          <a:p>
            <a:pPr>
              <a:defRPr/>
            </a:pP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    		s[top++]=k;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	  if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[j]+</a:t>
            </a:r>
            <a:r>
              <a:rPr lang="en-US" altLang="zh-CN" dirty="0" err="1">
                <a:latin typeface="Menlo" panose="020B0609030804020204" pitchFamily="49" charset="0"/>
              </a:rPr>
              <a:t>dut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g,j,k</a:t>
            </a:r>
            <a:r>
              <a:rPr lang="en-US" altLang="zh-CN" dirty="0">
                <a:latin typeface="Menlo" panose="020B0609030804020204" pitchFamily="49" charset="0"/>
              </a:rPr>
              <a:t>)&gt;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[k])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       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[k]=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[j]+</a:t>
            </a:r>
            <a:r>
              <a:rPr lang="en-US" altLang="zh-CN" dirty="0" err="1">
                <a:latin typeface="Menlo" panose="020B0609030804020204" pitchFamily="49" charset="0"/>
              </a:rPr>
              <a:t>dut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g,j,k</a:t>
            </a:r>
            <a:r>
              <a:rPr lang="en-US" altLang="zh-CN" dirty="0">
                <a:latin typeface="Menlo" panose="020B0609030804020204" pitchFamily="49" charset="0"/>
              </a:rPr>
              <a:t>);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         p=p-&gt;next;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} }</a:t>
            </a:r>
            <a:r>
              <a:rPr lang="en-US" altLang="zh-CN" b="1" dirty="0">
                <a:latin typeface="Menlo" panose="020B0609030804020204" pitchFamily="49" charset="0"/>
              </a:rPr>
              <a:t>if</a:t>
            </a:r>
            <a:r>
              <a:rPr lang="en-US" altLang="zh-CN" dirty="0">
                <a:latin typeface="Menlo" panose="020B0609030804020204" pitchFamily="49" charset="0"/>
              </a:rPr>
              <a:t>(m&lt;n)  </a:t>
            </a:r>
            <a:r>
              <a:rPr lang="en-US" altLang="zh-CN" b="1" dirty="0">
                <a:latin typeface="Menlo" panose="020B0609030804020204" pitchFamily="49" charset="0"/>
              </a:rPr>
              <a:t>return</a:t>
            </a:r>
            <a:r>
              <a:rPr lang="en-US" altLang="zh-CN" dirty="0">
                <a:latin typeface="Menlo" panose="020B0609030804020204" pitchFamily="49" charset="0"/>
              </a:rPr>
              <a:t>(0); </a:t>
            </a:r>
            <a:r>
              <a:rPr lang="en-US" altLang="zh-CN" b="1" dirty="0">
                <a:latin typeface="Menlo" panose="020B0609030804020204" pitchFamily="49" charset="0"/>
              </a:rPr>
              <a:t>else</a:t>
            </a:r>
            <a:r>
              <a:rPr lang="en-US" altLang="zh-CN" dirty="0">
                <a:latin typeface="Menlo" panose="020B0609030804020204" pitchFamily="49" charset="0"/>
              </a:rPr>
              <a:t>     </a:t>
            </a:r>
            <a:r>
              <a:rPr lang="en-US" altLang="zh-CN" b="1" dirty="0">
                <a:latin typeface="Menlo" panose="020B0609030804020204" pitchFamily="49" charset="0"/>
              </a:rPr>
              <a:t>return</a:t>
            </a:r>
            <a:r>
              <a:rPr lang="en-US" altLang="zh-CN" dirty="0">
                <a:latin typeface="Menlo" panose="020B0609030804020204" pitchFamily="49" charset="0"/>
              </a:rPr>
              <a:t>(1);}</a:t>
            </a:r>
          </a:p>
        </p:txBody>
      </p:sp>
      <p:sp>
        <p:nvSpPr>
          <p:cNvPr id="70658" name="Text Box 95">
            <a:extLst>
              <a:ext uri="{FF2B5EF4-FFF2-40B4-BE49-F238E27FC236}">
                <a16:creationId xmlns:a16="http://schemas.microsoft.com/office/drawing/2014/main" id="{9DBEF548-43F3-B046-804F-BB355A4B2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3738" y="3252788"/>
            <a:ext cx="16097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存储到</a:t>
            </a:r>
            <a:r>
              <a:rPr kumimoji="1" lang="en-US" altLang="zh-CN" sz="2000">
                <a:latin typeface="Times New Roman" panose="02020603050405020304" pitchFamily="18" charset="0"/>
              </a:rPr>
              <a:t>S2</a:t>
            </a:r>
            <a:r>
              <a:rPr kumimoji="1" lang="zh-CN" altLang="en-US" sz="2000">
                <a:latin typeface="Times New Roman" panose="02020603050405020304" pitchFamily="18" charset="0"/>
              </a:rPr>
              <a:t>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kumimoji="1"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70659" name="Group 3">
            <a:extLst>
              <a:ext uri="{FF2B5EF4-FFF2-40B4-BE49-F238E27FC236}">
                <a16:creationId xmlns:a16="http://schemas.microsoft.com/office/drawing/2014/main" id="{CA84A157-8125-7F4E-A5E5-63C93EEA4BBB}"/>
              </a:ext>
            </a:extLst>
          </p:cNvPr>
          <p:cNvGrpSpPr>
            <a:grpSpLocks/>
          </p:cNvGrpSpPr>
          <p:nvPr/>
        </p:nvGrpSpPr>
        <p:grpSpPr bwMode="auto">
          <a:xfrm>
            <a:off x="3359150" y="795338"/>
            <a:ext cx="4551363" cy="2424112"/>
            <a:chOff x="2625" y="272"/>
            <a:chExt cx="2867" cy="1527"/>
          </a:xfrm>
        </p:grpSpPr>
        <p:sp>
          <p:nvSpPr>
            <p:cNvPr id="70671" name="Oval 4">
              <a:extLst>
                <a:ext uri="{FF2B5EF4-FFF2-40B4-BE49-F238E27FC236}">
                  <a16:creationId xmlns:a16="http://schemas.microsoft.com/office/drawing/2014/main" id="{0D4E908C-C555-C74B-BD53-70DC498E1A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3" y="635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V9</a:t>
              </a:r>
            </a:p>
          </p:txBody>
        </p:sp>
        <p:sp>
          <p:nvSpPr>
            <p:cNvPr id="70672" name="Oval 5">
              <a:extLst>
                <a:ext uri="{FF2B5EF4-FFF2-40B4-BE49-F238E27FC236}">
                  <a16:creationId xmlns:a16="http://schemas.microsoft.com/office/drawing/2014/main" id="{BD4F4EAC-8D83-DE48-B77A-CDC2863A1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6" y="99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V8</a:t>
              </a:r>
            </a:p>
          </p:txBody>
        </p:sp>
        <p:sp>
          <p:nvSpPr>
            <p:cNvPr id="70673" name="Oval 6">
              <a:extLst>
                <a:ext uri="{FF2B5EF4-FFF2-40B4-BE49-F238E27FC236}">
                  <a16:creationId xmlns:a16="http://schemas.microsoft.com/office/drawing/2014/main" id="{366F6116-67CB-3E43-97C3-CBB824217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1" y="272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V7</a:t>
              </a:r>
            </a:p>
          </p:txBody>
        </p:sp>
        <p:sp>
          <p:nvSpPr>
            <p:cNvPr id="70674" name="Oval 7">
              <a:extLst>
                <a:ext uri="{FF2B5EF4-FFF2-40B4-BE49-F238E27FC236}">
                  <a16:creationId xmlns:a16="http://schemas.microsoft.com/office/drawing/2014/main" id="{0495B75E-0918-4243-8F87-735E17AEA1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157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V6</a:t>
              </a:r>
            </a:p>
          </p:txBody>
        </p:sp>
        <p:sp>
          <p:nvSpPr>
            <p:cNvPr id="70675" name="Oval 8">
              <a:extLst>
                <a:ext uri="{FF2B5EF4-FFF2-40B4-BE49-F238E27FC236}">
                  <a16:creationId xmlns:a16="http://schemas.microsoft.com/office/drawing/2014/main" id="{9324C444-714E-1843-8259-E898A3F65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157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V4</a:t>
              </a:r>
            </a:p>
          </p:txBody>
        </p:sp>
        <p:sp>
          <p:nvSpPr>
            <p:cNvPr id="70676" name="Oval 9">
              <a:extLst>
                <a:ext uri="{FF2B5EF4-FFF2-40B4-BE49-F238E27FC236}">
                  <a16:creationId xmlns:a16="http://schemas.microsoft.com/office/drawing/2014/main" id="{7349C8DF-D641-FC41-9438-23E3D8FDE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2" y="726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V5</a:t>
              </a:r>
            </a:p>
          </p:txBody>
        </p:sp>
        <p:sp>
          <p:nvSpPr>
            <p:cNvPr id="70677" name="Oval 10">
              <a:extLst>
                <a:ext uri="{FF2B5EF4-FFF2-40B4-BE49-F238E27FC236}">
                  <a16:creationId xmlns:a16="http://schemas.microsoft.com/office/drawing/2014/main" id="{466374B2-D682-B14D-A9FF-F55815925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" y="1044"/>
              <a:ext cx="189" cy="22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V3</a:t>
              </a:r>
            </a:p>
          </p:txBody>
        </p:sp>
        <p:sp>
          <p:nvSpPr>
            <p:cNvPr id="70678" name="Oval 11">
              <a:extLst>
                <a:ext uri="{FF2B5EF4-FFF2-40B4-BE49-F238E27FC236}">
                  <a16:creationId xmlns:a16="http://schemas.microsoft.com/office/drawing/2014/main" id="{7664128C-289C-CC4E-8AC8-33999B8AD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" y="295"/>
              <a:ext cx="189" cy="22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V2</a:t>
              </a:r>
            </a:p>
          </p:txBody>
        </p:sp>
        <p:sp>
          <p:nvSpPr>
            <p:cNvPr id="70679" name="Oval 12">
              <a:extLst>
                <a:ext uri="{FF2B5EF4-FFF2-40B4-BE49-F238E27FC236}">
                  <a16:creationId xmlns:a16="http://schemas.microsoft.com/office/drawing/2014/main" id="{C8E8C007-0C7F-EB4D-A639-5D9A2E31C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5" y="714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V1</a:t>
              </a:r>
            </a:p>
          </p:txBody>
        </p:sp>
        <p:sp>
          <p:nvSpPr>
            <p:cNvPr id="70680" name="Line 13">
              <a:extLst>
                <a:ext uri="{FF2B5EF4-FFF2-40B4-BE49-F238E27FC236}">
                  <a16:creationId xmlns:a16="http://schemas.microsoft.com/office/drawing/2014/main" id="{B3E35274-9E1D-3040-9809-0B86B5648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2" y="856"/>
              <a:ext cx="466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81" name="Line 14">
              <a:extLst>
                <a:ext uri="{FF2B5EF4-FFF2-40B4-BE49-F238E27FC236}">
                  <a16:creationId xmlns:a16="http://schemas.microsoft.com/office/drawing/2014/main" id="{2750F027-E554-CD4E-9E82-F452AAF36B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6" y="923"/>
              <a:ext cx="534" cy="7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82" name="Line 15">
              <a:extLst>
                <a:ext uri="{FF2B5EF4-FFF2-40B4-BE49-F238E27FC236}">
                  <a16:creationId xmlns:a16="http://schemas.microsoft.com/office/drawing/2014/main" id="{EE17B637-5ED0-C84B-A64E-1AD81C4B37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9" y="868"/>
              <a:ext cx="500" cy="288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83" name="Line 16">
              <a:extLst>
                <a:ext uri="{FF2B5EF4-FFF2-40B4-BE49-F238E27FC236}">
                  <a16:creationId xmlns:a16="http://schemas.microsoft.com/office/drawing/2014/main" id="{F45C9EBA-2EED-0543-8A98-6038DF312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5" y="1645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0684" name="Group 17">
              <a:extLst>
                <a:ext uri="{FF2B5EF4-FFF2-40B4-BE49-F238E27FC236}">
                  <a16:creationId xmlns:a16="http://schemas.microsoft.com/office/drawing/2014/main" id="{3EF1DE6A-D23C-734C-8C64-C3A38D464F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1" y="379"/>
              <a:ext cx="2600" cy="733"/>
              <a:chOff x="2791" y="379"/>
              <a:chExt cx="2600" cy="733"/>
            </a:xfrm>
          </p:grpSpPr>
          <p:sp>
            <p:nvSpPr>
              <p:cNvPr id="70697" name="Line 18">
                <a:extLst>
                  <a:ext uri="{FF2B5EF4-FFF2-40B4-BE49-F238E27FC236}">
                    <a16:creationId xmlns:a16="http://schemas.microsoft.com/office/drawing/2014/main" id="{2D1B7126-9FFB-5549-92C8-055DCBFC50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0698" name="Line 19">
                <a:extLst>
                  <a:ext uri="{FF2B5EF4-FFF2-40B4-BE49-F238E27FC236}">
                    <a16:creationId xmlns:a16="http://schemas.microsoft.com/office/drawing/2014/main" id="{EDC17608-193A-EE4D-A6E6-597FA352A8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25400">
                <a:solidFill>
                  <a:srgbClr val="00B050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0699" name="Line 20">
                <a:extLst>
                  <a:ext uri="{FF2B5EF4-FFF2-40B4-BE49-F238E27FC236}">
                    <a16:creationId xmlns:a16="http://schemas.microsoft.com/office/drawing/2014/main" id="{841A3A32-CFED-A94A-B1FD-B53CFB4331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0700" name="Line 21">
                <a:extLst>
                  <a:ext uri="{FF2B5EF4-FFF2-40B4-BE49-F238E27FC236}">
                    <a16:creationId xmlns:a16="http://schemas.microsoft.com/office/drawing/2014/main" id="{9C8BA819-70E4-7041-9ECD-B68057BB25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0701" name="Line 22">
                <a:extLst>
                  <a:ext uri="{FF2B5EF4-FFF2-40B4-BE49-F238E27FC236}">
                    <a16:creationId xmlns:a16="http://schemas.microsoft.com/office/drawing/2014/main" id="{5C7AB9E0-A7DF-0D4A-A916-E27BF7B3BA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0702" name="Line 23">
                <a:extLst>
                  <a:ext uri="{FF2B5EF4-FFF2-40B4-BE49-F238E27FC236}">
                    <a16:creationId xmlns:a16="http://schemas.microsoft.com/office/drawing/2014/main" id="{8563179B-5C6D-CF4B-B1EE-025881E278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0685" name="Line 24">
              <a:extLst>
                <a:ext uri="{FF2B5EF4-FFF2-40B4-BE49-F238E27FC236}">
                  <a16:creationId xmlns:a16="http://schemas.microsoft.com/office/drawing/2014/main" id="{19B56127-8F7B-3746-B92B-9E6B9FCE7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3" y="1212"/>
              <a:ext cx="511" cy="3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0686" name="Text Box 25">
              <a:extLst>
                <a:ext uri="{FF2B5EF4-FFF2-40B4-BE49-F238E27FC236}">
                  <a16:creationId xmlns:a16="http://schemas.microsoft.com/office/drawing/2014/main" id="{8BB1F2A5-C946-2E46-A18D-F493A9BEF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89981">
              <a:off x="2843" y="77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a2=4</a:t>
              </a:r>
            </a:p>
          </p:txBody>
        </p:sp>
        <p:sp>
          <p:nvSpPr>
            <p:cNvPr id="70687" name="Text Box 26">
              <a:extLst>
                <a:ext uri="{FF2B5EF4-FFF2-40B4-BE49-F238E27FC236}">
                  <a16:creationId xmlns:a16="http://schemas.microsoft.com/office/drawing/2014/main" id="{7E50BD9A-5876-3F4F-91BC-DD21299FFC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002352">
              <a:off x="2710" y="1162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a3=5</a:t>
              </a:r>
            </a:p>
          </p:txBody>
        </p:sp>
        <p:sp>
          <p:nvSpPr>
            <p:cNvPr id="70688" name="Text Box 27">
              <a:extLst>
                <a:ext uri="{FF2B5EF4-FFF2-40B4-BE49-F238E27FC236}">
                  <a16:creationId xmlns:a16="http://schemas.microsoft.com/office/drawing/2014/main" id="{310F16B7-F146-8C46-A988-BC3D56819B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37475">
              <a:off x="3400" y="818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a5=1</a:t>
              </a:r>
            </a:p>
          </p:txBody>
        </p:sp>
        <p:sp>
          <p:nvSpPr>
            <p:cNvPr id="70689" name="Text Box 28">
              <a:extLst>
                <a:ext uri="{FF2B5EF4-FFF2-40B4-BE49-F238E27FC236}">
                  <a16:creationId xmlns:a16="http://schemas.microsoft.com/office/drawing/2014/main" id="{18F3F17B-4B7F-E24B-8BBF-DCAA0B46B9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7" y="1451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a6=2</a:t>
              </a:r>
            </a:p>
          </p:txBody>
        </p:sp>
        <p:sp>
          <p:nvSpPr>
            <p:cNvPr id="70690" name="Text Box 29">
              <a:extLst>
                <a:ext uri="{FF2B5EF4-FFF2-40B4-BE49-F238E27FC236}">
                  <a16:creationId xmlns:a16="http://schemas.microsoft.com/office/drawing/2014/main" id="{6ADD216A-EC40-7349-BFF4-CA15E2119D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273448">
              <a:off x="4088" y="122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a9=4</a:t>
              </a:r>
            </a:p>
          </p:txBody>
        </p:sp>
        <p:sp>
          <p:nvSpPr>
            <p:cNvPr id="70691" name="Text Box 30">
              <a:extLst>
                <a:ext uri="{FF2B5EF4-FFF2-40B4-BE49-F238E27FC236}">
                  <a16:creationId xmlns:a16="http://schemas.microsoft.com/office/drawing/2014/main" id="{2AA89F6C-F08D-344A-BC1C-BAAB09E2C0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36531">
              <a:off x="2765" y="404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a1=6</a:t>
              </a:r>
            </a:p>
          </p:txBody>
        </p:sp>
        <p:sp>
          <p:nvSpPr>
            <p:cNvPr id="70692" name="Text Box 31">
              <a:extLst>
                <a:ext uri="{FF2B5EF4-FFF2-40B4-BE49-F238E27FC236}">
                  <a16:creationId xmlns:a16="http://schemas.microsoft.com/office/drawing/2014/main" id="{23A11412-198B-D04E-BC2F-A446220A66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10140">
              <a:off x="3532" y="406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a4=1</a:t>
              </a:r>
            </a:p>
          </p:txBody>
        </p:sp>
        <p:sp>
          <p:nvSpPr>
            <p:cNvPr id="70693" name="Text Box 32">
              <a:extLst>
                <a:ext uri="{FF2B5EF4-FFF2-40B4-BE49-F238E27FC236}">
                  <a16:creationId xmlns:a16="http://schemas.microsoft.com/office/drawing/2014/main" id="{3FD17F36-0FCF-204E-9BDA-E47C84E7D2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384498">
              <a:off x="4065" y="42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a7=9</a:t>
              </a:r>
            </a:p>
          </p:txBody>
        </p:sp>
        <p:sp>
          <p:nvSpPr>
            <p:cNvPr id="70694" name="Text Box 33">
              <a:extLst>
                <a:ext uri="{FF2B5EF4-FFF2-40B4-BE49-F238E27FC236}">
                  <a16:creationId xmlns:a16="http://schemas.microsoft.com/office/drawing/2014/main" id="{672A7A11-95A6-5A49-A0DC-FF5DB6E58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48562">
              <a:off x="4189" y="77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a8=7</a:t>
              </a:r>
            </a:p>
          </p:txBody>
        </p:sp>
        <p:sp>
          <p:nvSpPr>
            <p:cNvPr id="70695" name="Text Box 34">
              <a:extLst>
                <a:ext uri="{FF2B5EF4-FFF2-40B4-BE49-F238E27FC236}">
                  <a16:creationId xmlns:a16="http://schemas.microsoft.com/office/drawing/2014/main" id="{CABB40DA-011B-1242-869F-A754E1E19D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32095">
              <a:off x="4800" y="306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a10=2</a:t>
              </a:r>
            </a:p>
          </p:txBody>
        </p:sp>
        <p:sp>
          <p:nvSpPr>
            <p:cNvPr id="70696" name="Text Box 35">
              <a:extLst>
                <a:ext uri="{FF2B5EF4-FFF2-40B4-BE49-F238E27FC236}">
                  <a16:creationId xmlns:a16="http://schemas.microsoft.com/office/drawing/2014/main" id="{F51FB0BA-273B-F94E-A476-4FC5A9EEEE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493477">
              <a:off x="4833" y="896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a11=4</a:t>
              </a:r>
            </a:p>
          </p:txBody>
        </p:sp>
      </p:grpSp>
      <p:sp>
        <p:nvSpPr>
          <p:cNvPr id="70660" name="矩形 258">
            <a:extLst>
              <a:ext uri="{FF2B5EF4-FFF2-40B4-BE49-F238E27FC236}">
                <a16:creationId xmlns:a16="http://schemas.microsoft.com/office/drawing/2014/main" id="{316756D1-E41B-7943-8EDE-27EE2ABF9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0085" y="4001194"/>
            <a:ext cx="1031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[3] = 4</a:t>
            </a:r>
            <a:endParaRPr lang="zh-CN" altLang="en-US" dirty="0"/>
          </a:p>
        </p:txBody>
      </p:sp>
      <p:sp>
        <p:nvSpPr>
          <p:cNvPr id="70661" name="矩形 89">
            <a:extLst>
              <a:ext uri="{FF2B5EF4-FFF2-40B4-BE49-F238E27FC236}">
                <a16:creationId xmlns:a16="http://schemas.microsoft.com/office/drawing/2014/main" id="{0A4FFD83-2E90-5340-A8BF-E35308843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210" y="4002782"/>
            <a:ext cx="1031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[2] = 6</a:t>
            </a:r>
            <a:endParaRPr lang="zh-CN" altLang="en-US" dirty="0"/>
          </a:p>
        </p:txBody>
      </p:sp>
      <p:sp>
        <p:nvSpPr>
          <p:cNvPr id="70662" name="矩形 38">
            <a:extLst>
              <a:ext uri="{FF2B5EF4-FFF2-40B4-BE49-F238E27FC236}">
                <a16:creationId xmlns:a16="http://schemas.microsoft.com/office/drawing/2014/main" id="{91B1449C-2BC0-7E4A-BF7C-3CF6EEF14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0" y="4029393"/>
            <a:ext cx="1031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[1] = 0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9514116-9D92-3E4C-BBCC-BB430CE14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9425" y="3429000"/>
            <a:ext cx="60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j = 3</a:t>
            </a:r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2498F45-615B-6642-8806-9C704C2A6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3075" y="4057650"/>
            <a:ext cx="1046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p = (3, 5)</a:t>
            </a:r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C5F679F-14F9-0444-B5F6-907F89DD0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4529138"/>
            <a:ext cx="660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k = 5</a:t>
            </a:r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24ED689-D846-F54F-96AF-D209034D5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6675" y="5662613"/>
            <a:ext cx="221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Ve[3] + dut(g,3,5) &gt; 0</a:t>
            </a:r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E1CC1F2-EA08-2E46-81C3-0CCFB3789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930900"/>
            <a:ext cx="1058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Ve[5] = 5</a:t>
            </a:r>
            <a:endParaRPr lang="zh-CN" altLang="en-US"/>
          </a:p>
        </p:txBody>
      </p:sp>
      <p:sp>
        <p:nvSpPr>
          <p:cNvPr id="70668" name="矩形 1">
            <a:extLst>
              <a:ext uri="{FF2B5EF4-FFF2-40B4-BE49-F238E27FC236}">
                <a16:creationId xmlns:a16="http://schemas.microsoft.com/office/drawing/2014/main" id="{4D73C32C-3A5F-D842-AB59-95718F14B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3641725"/>
            <a:ext cx="1165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zh-CN" altLang="en-US" dirty="0">
                <a:latin typeface="Times New Roman" panose="02020603050405020304" pitchFamily="18" charset="0"/>
              </a:rPr>
              <a:t>栈： 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kumimoji="1" lang="zh-CN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2 3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EB2A236-65BB-3941-BFEB-A6CC94790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5513" y="3286125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0070C0"/>
                </a:solidFill>
                <a:latin typeface="Times New Roman" panose="02020603050405020304" pitchFamily="18" charset="0"/>
              </a:rPr>
              <a:t>3</a:t>
            </a:r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7AD3030-7DCE-5D44-8297-33FCA7ED8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9418" y="3615690"/>
            <a:ext cx="18573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/>
          </a:p>
        </p:txBody>
      </p:sp>
      <p:sp>
        <p:nvSpPr>
          <p:cNvPr id="48" name="矩形 258">
            <a:extLst>
              <a:ext uri="{FF2B5EF4-FFF2-40B4-BE49-F238E27FC236}">
                <a16:creationId xmlns:a16="http://schemas.microsoft.com/office/drawing/2014/main" id="{36A4A6C9-1534-CD49-8B79-4B9E04966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8795" y="4001194"/>
            <a:ext cx="1031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[4] = 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760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2" grpId="0"/>
      <p:bldP spid="4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>
            <a:extLst>
              <a:ext uri="{FF2B5EF4-FFF2-40B4-BE49-F238E27FC236}">
                <a16:creationId xmlns:a16="http://schemas.microsoft.com/office/drawing/2014/main" id="{774FF6C4-35BB-434D-8276-4AEA8F12FBB4}"/>
              </a:ext>
            </a:extLst>
          </p:cNvPr>
          <p:cNvSpPr/>
          <p:nvPr/>
        </p:nvSpPr>
        <p:spPr>
          <a:xfrm>
            <a:off x="0" y="188877"/>
            <a:ext cx="8713304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int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[10];int s2[10];int count =0;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latin typeface="Menlo" panose="020B0609030804020204" pitchFamily="49" charset="0"/>
              </a:rPr>
              <a:t>toporder</a:t>
            </a:r>
            <a:r>
              <a:rPr lang="en-US" altLang="zh-CN" dirty="0">
                <a:latin typeface="Menlo" panose="020B0609030804020204" pitchFamily="49" charset="0"/>
              </a:rPr>
              <a:t>(TD g[],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n)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{  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s[M];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int</a:t>
            </a:r>
            <a:r>
              <a:rPr lang="en-US" altLang="zh-CN" dirty="0"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latin typeface="Menlo" panose="020B0609030804020204" pitchFamily="49" charset="0"/>
              </a:rPr>
              <a:t>m,k,j,top</a:t>
            </a:r>
            <a:r>
              <a:rPr lang="en-US" altLang="zh-CN" dirty="0">
                <a:latin typeface="Menlo" panose="020B0609030804020204" pitchFamily="49" charset="0"/>
              </a:rPr>
              <a:t>=0;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JD *p;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   for</a:t>
            </a:r>
            <a:r>
              <a:rPr lang="en-US" altLang="zh-CN" dirty="0">
                <a:latin typeface="Menlo" panose="020B0609030804020204" pitchFamily="49" charset="0"/>
              </a:rPr>
              <a:t>(j=1;j&lt;=</a:t>
            </a:r>
            <a:r>
              <a:rPr lang="en-US" altLang="zh-CN" dirty="0" err="1">
                <a:latin typeface="Menlo" panose="020B0609030804020204" pitchFamily="49" charset="0"/>
              </a:rPr>
              <a:t>n;j</a:t>
            </a:r>
            <a:r>
              <a:rPr lang="en-US" altLang="zh-CN" dirty="0">
                <a:latin typeface="Menlo" panose="020B0609030804020204" pitchFamily="49" charset="0"/>
              </a:rPr>
              <a:t>++)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[j]=0;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for</a:t>
            </a:r>
            <a:r>
              <a:rPr lang="en-US" altLang="zh-CN" dirty="0">
                <a:latin typeface="Menlo" panose="020B0609030804020204" pitchFamily="49" charset="0"/>
              </a:rPr>
              <a:t>(j=1;j&lt;=</a:t>
            </a:r>
            <a:r>
              <a:rPr lang="en-US" altLang="zh-CN" dirty="0" err="1">
                <a:latin typeface="Menlo" panose="020B0609030804020204" pitchFamily="49" charset="0"/>
              </a:rPr>
              <a:t>n;j</a:t>
            </a:r>
            <a:r>
              <a:rPr lang="en-US" altLang="zh-CN" dirty="0">
                <a:latin typeface="Menlo" panose="020B0609030804020204" pitchFamily="49" charset="0"/>
              </a:rPr>
              <a:t>++)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</a:t>
            </a:r>
            <a:r>
              <a:rPr lang="en-US" altLang="zh-CN" b="1" dirty="0">
                <a:latin typeface="Menlo" panose="020B0609030804020204" pitchFamily="49" charset="0"/>
              </a:rPr>
              <a:t>if</a:t>
            </a:r>
            <a:r>
              <a:rPr lang="en-US" altLang="zh-CN" dirty="0">
                <a:latin typeface="Menlo" panose="020B0609030804020204" pitchFamily="49" charset="0"/>
              </a:rPr>
              <a:t>(g[j].in==0)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{  s[top++]=j;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  }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</a:t>
            </a:r>
            <a:r>
              <a:rPr lang="en-US" altLang="zh-CN" b="1" dirty="0">
                <a:latin typeface="Menlo" panose="020B0609030804020204" pitchFamily="49" charset="0"/>
              </a:rPr>
              <a:t>while</a:t>
            </a:r>
            <a:r>
              <a:rPr lang="en-US" altLang="zh-CN" dirty="0">
                <a:latin typeface="Menlo" panose="020B0609030804020204" pitchFamily="49" charset="0"/>
              </a:rPr>
              <a:t>(top&gt;0)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  {  </a:t>
            </a: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j=s[--top];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  s2[count++]=j;</a:t>
            </a:r>
          </a:p>
          <a:p>
            <a:pPr>
              <a:defRPr/>
            </a:pPr>
            <a:r>
              <a:rPr lang="en-US" altLang="zh-CN" dirty="0">
                <a:highlight>
                  <a:srgbClr val="FFFF00"/>
                </a:highlight>
                <a:latin typeface="Menlo" panose="020B0609030804020204" pitchFamily="49" charset="0"/>
              </a:rPr>
              <a:t>      p=g[j].link;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</a:t>
            </a:r>
            <a:r>
              <a:rPr lang="en-US" altLang="zh-CN" b="1" dirty="0">
                <a:latin typeface="Menlo" panose="020B0609030804020204" pitchFamily="49" charset="0"/>
              </a:rPr>
              <a:t>while</a:t>
            </a:r>
            <a:r>
              <a:rPr lang="en-US" altLang="zh-CN" dirty="0">
                <a:latin typeface="Menlo" panose="020B0609030804020204" pitchFamily="49" charset="0"/>
              </a:rPr>
              <a:t>(p)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{  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k=p-&gt;vex;</a:t>
            </a:r>
          </a:p>
          <a:p>
            <a:pPr>
              <a:defRPr/>
            </a:pP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	</a:t>
            </a:r>
            <a:r>
              <a:rPr lang="zh-CN" altLang="en-US" dirty="0">
                <a:highlight>
                  <a:srgbClr val="00FF00"/>
                </a:highlight>
                <a:latin typeface="Menlo" panose="020B0609030804020204" pitchFamily="49" charset="0"/>
              </a:rPr>
              <a:t>  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g[k].in--;</a:t>
            </a:r>
          </a:p>
          <a:p>
            <a:pPr>
              <a:defRPr/>
            </a:pPr>
            <a:r>
              <a:rPr lang="en-US" altLang="zh-CN" b="1" dirty="0">
                <a:highlight>
                  <a:srgbClr val="00FF00"/>
                </a:highlight>
                <a:latin typeface="Menlo" panose="020B0609030804020204" pitchFamily="49" charset="0"/>
              </a:rPr>
              <a:t>	  if</a:t>
            </a: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(g[k].in==0)</a:t>
            </a:r>
          </a:p>
          <a:p>
            <a:pPr>
              <a:defRPr/>
            </a:pPr>
            <a:r>
              <a:rPr lang="en-US" altLang="zh-CN" dirty="0">
                <a:highlight>
                  <a:srgbClr val="00FF00"/>
                </a:highlight>
                <a:latin typeface="Menlo" panose="020B0609030804020204" pitchFamily="49" charset="0"/>
              </a:rPr>
              <a:t>    		s[top++]=k;</a:t>
            </a:r>
          </a:p>
          <a:p>
            <a:pPr>
              <a:defRPr/>
            </a:pPr>
            <a:r>
              <a:rPr lang="en-US" altLang="zh-CN" b="1" dirty="0">
                <a:latin typeface="Menlo" panose="020B0609030804020204" pitchFamily="49" charset="0"/>
              </a:rPr>
              <a:t>	  if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[j]+</a:t>
            </a:r>
            <a:r>
              <a:rPr lang="en-US" altLang="zh-CN" dirty="0" err="1">
                <a:latin typeface="Menlo" panose="020B0609030804020204" pitchFamily="49" charset="0"/>
              </a:rPr>
              <a:t>dut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g,j,k</a:t>
            </a:r>
            <a:r>
              <a:rPr lang="en-US" altLang="zh-CN" dirty="0">
                <a:latin typeface="Menlo" panose="020B0609030804020204" pitchFamily="49" charset="0"/>
              </a:rPr>
              <a:t>)&gt;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[k])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        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[k]=</a:t>
            </a:r>
            <a:r>
              <a:rPr lang="en-US" altLang="zh-CN" dirty="0" err="1">
                <a:latin typeface="Menlo" panose="020B0609030804020204" pitchFamily="49" charset="0"/>
              </a:rPr>
              <a:t>ve</a:t>
            </a:r>
            <a:r>
              <a:rPr lang="en-US" altLang="zh-CN" dirty="0">
                <a:latin typeface="Menlo" panose="020B0609030804020204" pitchFamily="49" charset="0"/>
              </a:rPr>
              <a:t>[j]+</a:t>
            </a:r>
            <a:r>
              <a:rPr lang="en-US" altLang="zh-CN" dirty="0" err="1">
                <a:latin typeface="Menlo" panose="020B0609030804020204" pitchFamily="49" charset="0"/>
              </a:rPr>
              <a:t>dut</a:t>
            </a:r>
            <a:r>
              <a:rPr lang="en-US" altLang="zh-CN" dirty="0"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latin typeface="Menlo" panose="020B0609030804020204" pitchFamily="49" charset="0"/>
              </a:rPr>
              <a:t>g,j,k</a:t>
            </a:r>
            <a:r>
              <a:rPr lang="en-US" altLang="zh-CN" dirty="0">
                <a:latin typeface="Menlo" panose="020B0609030804020204" pitchFamily="49" charset="0"/>
              </a:rPr>
              <a:t>);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         p=p-&gt;next;</a:t>
            </a:r>
          </a:p>
          <a:p>
            <a:pPr>
              <a:defRPr/>
            </a:pPr>
            <a:r>
              <a:rPr lang="en-US" altLang="zh-CN" dirty="0">
                <a:latin typeface="Menlo" panose="020B0609030804020204" pitchFamily="49" charset="0"/>
              </a:rPr>
              <a:t>      } }</a:t>
            </a:r>
            <a:r>
              <a:rPr lang="en-US" altLang="zh-CN" b="1" dirty="0">
                <a:latin typeface="Menlo" panose="020B0609030804020204" pitchFamily="49" charset="0"/>
              </a:rPr>
              <a:t>if</a:t>
            </a:r>
            <a:r>
              <a:rPr lang="en-US" altLang="zh-CN" dirty="0">
                <a:latin typeface="Menlo" panose="020B0609030804020204" pitchFamily="49" charset="0"/>
              </a:rPr>
              <a:t>(m&lt;n)  </a:t>
            </a:r>
            <a:r>
              <a:rPr lang="en-US" altLang="zh-CN" b="1" dirty="0">
                <a:latin typeface="Menlo" panose="020B0609030804020204" pitchFamily="49" charset="0"/>
              </a:rPr>
              <a:t>return</a:t>
            </a:r>
            <a:r>
              <a:rPr lang="en-US" altLang="zh-CN" dirty="0">
                <a:latin typeface="Menlo" panose="020B0609030804020204" pitchFamily="49" charset="0"/>
              </a:rPr>
              <a:t>(0); </a:t>
            </a:r>
            <a:r>
              <a:rPr lang="en-US" altLang="zh-CN" b="1" dirty="0">
                <a:latin typeface="Menlo" panose="020B0609030804020204" pitchFamily="49" charset="0"/>
              </a:rPr>
              <a:t>else</a:t>
            </a:r>
            <a:r>
              <a:rPr lang="en-US" altLang="zh-CN" dirty="0">
                <a:latin typeface="Menlo" panose="020B0609030804020204" pitchFamily="49" charset="0"/>
              </a:rPr>
              <a:t>     </a:t>
            </a:r>
            <a:r>
              <a:rPr lang="en-US" altLang="zh-CN" b="1" dirty="0">
                <a:latin typeface="Menlo" panose="020B0609030804020204" pitchFamily="49" charset="0"/>
              </a:rPr>
              <a:t>return</a:t>
            </a:r>
            <a:r>
              <a:rPr lang="en-US" altLang="zh-CN" dirty="0">
                <a:latin typeface="Menlo" panose="020B0609030804020204" pitchFamily="49" charset="0"/>
              </a:rPr>
              <a:t>(1);}</a:t>
            </a:r>
          </a:p>
        </p:txBody>
      </p:sp>
      <p:sp>
        <p:nvSpPr>
          <p:cNvPr id="71682" name="Text Box 95">
            <a:extLst>
              <a:ext uri="{FF2B5EF4-FFF2-40B4-BE49-F238E27FC236}">
                <a16:creationId xmlns:a16="http://schemas.microsoft.com/office/drawing/2014/main" id="{E9D399DE-8285-7D47-94B2-8B40D9861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3598863"/>
            <a:ext cx="180181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000">
                <a:latin typeface="Times New Roman" panose="02020603050405020304" pitchFamily="18" charset="0"/>
              </a:rPr>
              <a:t>存储到</a:t>
            </a:r>
            <a:r>
              <a:rPr kumimoji="1" lang="en-US" altLang="zh-CN" sz="2000">
                <a:latin typeface="Times New Roman" panose="02020603050405020304" pitchFamily="18" charset="0"/>
              </a:rPr>
              <a:t>S2</a:t>
            </a:r>
            <a:r>
              <a:rPr kumimoji="1" lang="zh-CN" altLang="en-US" sz="2000">
                <a:latin typeface="Times New Roman" panose="02020603050405020304" pitchFamily="18" charset="0"/>
              </a:rPr>
              <a:t>：</a:t>
            </a:r>
            <a:r>
              <a:rPr kumimoji="1" lang="en-US" altLang="zh-CN" sz="2000">
                <a:solidFill>
                  <a:srgbClr val="FF0000"/>
                </a:solidFill>
                <a:latin typeface="Times New Roman" panose="02020603050405020304" pitchFamily="18" charset="0"/>
              </a:rPr>
              <a:t>1 3</a:t>
            </a:r>
            <a:endParaRPr kumimoji="1" lang="en-US" altLang="zh-CN" sz="200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71683" name="Group 3">
            <a:extLst>
              <a:ext uri="{FF2B5EF4-FFF2-40B4-BE49-F238E27FC236}">
                <a16:creationId xmlns:a16="http://schemas.microsoft.com/office/drawing/2014/main" id="{0E21ED9D-CCFF-0C43-B8D6-0C24F4850E30}"/>
              </a:ext>
            </a:extLst>
          </p:cNvPr>
          <p:cNvGrpSpPr>
            <a:grpSpLocks/>
          </p:cNvGrpSpPr>
          <p:nvPr/>
        </p:nvGrpSpPr>
        <p:grpSpPr bwMode="auto">
          <a:xfrm>
            <a:off x="3359150" y="795338"/>
            <a:ext cx="4551363" cy="2424112"/>
            <a:chOff x="2625" y="272"/>
            <a:chExt cx="2867" cy="1527"/>
          </a:xfrm>
        </p:grpSpPr>
        <p:sp>
          <p:nvSpPr>
            <p:cNvPr id="71694" name="Oval 4">
              <a:extLst>
                <a:ext uri="{FF2B5EF4-FFF2-40B4-BE49-F238E27FC236}">
                  <a16:creationId xmlns:a16="http://schemas.microsoft.com/office/drawing/2014/main" id="{DD69D791-F2AF-8442-9402-9CBBEBAD5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3" y="635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V9</a:t>
              </a:r>
            </a:p>
          </p:txBody>
        </p:sp>
        <p:sp>
          <p:nvSpPr>
            <p:cNvPr id="71695" name="Oval 5">
              <a:extLst>
                <a:ext uri="{FF2B5EF4-FFF2-40B4-BE49-F238E27FC236}">
                  <a16:creationId xmlns:a16="http://schemas.microsoft.com/office/drawing/2014/main" id="{7FC9FC78-B6B3-224A-BF26-A0F4EE1DE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6" y="99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V8</a:t>
              </a:r>
            </a:p>
          </p:txBody>
        </p:sp>
        <p:sp>
          <p:nvSpPr>
            <p:cNvPr id="71696" name="Oval 6">
              <a:extLst>
                <a:ext uri="{FF2B5EF4-FFF2-40B4-BE49-F238E27FC236}">
                  <a16:creationId xmlns:a16="http://schemas.microsoft.com/office/drawing/2014/main" id="{3A1D6807-3457-A04F-91F1-5473C3119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1" y="272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V7</a:t>
              </a:r>
            </a:p>
          </p:txBody>
        </p:sp>
        <p:sp>
          <p:nvSpPr>
            <p:cNvPr id="71697" name="Oval 7">
              <a:extLst>
                <a:ext uri="{FF2B5EF4-FFF2-40B4-BE49-F238E27FC236}">
                  <a16:creationId xmlns:a16="http://schemas.microsoft.com/office/drawing/2014/main" id="{8EB26DB1-413B-6749-8019-B09985239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157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V6</a:t>
              </a:r>
            </a:p>
          </p:txBody>
        </p:sp>
        <p:sp>
          <p:nvSpPr>
            <p:cNvPr id="71698" name="Oval 8">
              <a:extLst>
                <a:ext uri="{FF2B5EF4-FFF2-40B4-BE49-F238E27FC236}">
                  <a16:creationId xmlns:a16="http://schemas.microsoft.com/office/drawing/2014/main" id="{E133A65D-ABAF-9C47-A4AD-9242B076E3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157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V4</a:t>
              </a:r>
            </a:p>
          </p:txBody>
        </p:sp>
        <p:sp>
          <p:nvSpPr>
            <p:cNvPr id="71699" name="Oval 9">
              <a:extLst>
                <a:ext uri="{FF2B5EF4-FFF2-40B4-BE49-F238E27FC236}">
                  <a16:creationId xmlns:a16="http://schemas.microsoft.com/office/drawing/2014/main" id="{EC657368-67C0-B342-99FC-B3AFBE718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2" y="726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V5</a:t>
              </a:r>
            </a:p>
          </p:txBody>
        </p:sp>
        <p:sp>
          <p:nvSpPr>
            <p:cNvPr id="71700" name="Oval 10">
              <a:extLst>
                <a:ext uri="{FF2B5EF4-FFF2-40B4-BE49-F238E27FC236}">
                  <a16:creationId xmlns:a16="http://schemas.microsoft.com/office/drawing/2014/main" id="{E4AF8323-01D0-9644-88F3-FA19F952D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" y="1044"/>
              <a:ext cx="189" cy="22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V3</a:t>
              </a:r>
            </a:p>
          </p:txBody>
        </p:sp>
        <p:sp>
          <p:nvSpPr>
            <p:cNvPr id="71701" name="Oval 11">
              <a:extLst>
                <a:ext uri="{FF2B5EF4-FFF2-40B4-BE49-F238E27FC236}">
                  <a16:creationId xmlns:a16="http://schemas.microsoft.com/office/drawing/2014/main" id="{B291BBA9-B84E-F044-A391-BE7C17B4BF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" y="295"/>
              <a:ext cx="189" cy="22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V2</a:t>
              </a:r>
            </a:p>
          </p:txBody>
        </p:sp>
        <p:sp>
          <p:nvSpPr>
            <p:cNvPr id="71702" name="Oval 12">
              <a:extLst>
                <a:ext uri="{FF2B5EF4-FFF2-40B4-BE49-F238E27FC236}">
                  <a16:creationId xmlns:a16="http://schemas.microsoft.com/office/drawing/2014/main" id="{D9F2A338-8DC6-DB46-92CD-4073E8CBC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5" y="714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V1</a:t>
              </a:r>
            </a:p>
          </p:txBody>
        </p:sp>
        <p:sp>
          <p:nvSpPr>
            <p:cNvPr id="71703" name="Line 13">
              <a:extLst>
                <a:ext uri="{FF2B5EF4-FFF2-40B4-BE49-F238E27FC236}">
                  <a16:creationId xmlns:a16="http://schemas.microsoft.com/office/drawing/2014/main" id="{6E350A53-BEE8-D04B-A774-A54E2E2AE1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2" y="856"/>
              <a:ext cx="466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4" name="Line 14">
              <a:extLst>
                <a:ext uri="{FF2B5EF4-FFF2-40B4-BE49-F238E27FC236}">
                  <a16:creationId xmlns:a16="http://schemas.microsoft.com/office/drawing/2014/main" id="{7F34DF45-CA09-FD4A-A74B-71E5E6BD09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6" y="923"/>
              <a:ext cx="534" cy="7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5" name="Line 15">
              <a:extLst>
                <a:ext uri="{FF2B5EF4-FFF2-40B4-BE49-F238E27FC236}">
                  <a16:creationId xmlns:a16="http://schemas.microsoft.com/office/drawing/2014/main" id="{DC7D260F-3792-FE4B-9AB3-ED406DD517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9" y="868"/>
              <a:ext cx="500" cy="288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6" name="Line 16">
              <a:extLst>
                <a:ext uri="{FF2B5EF4-FFF2-40B4-BE49-F238E27FC236}">
                  <a16:creationId xmlns:a16="http://schemas.microsoft.com/office/drawing/2014/main" id="{66EA9956-3A87-554B-93D0-01D5E89BCC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5" y="1645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1707" name="Group 17">
              <a:extLst>
                <a:ext uri="{FF2B5EF4-FFF2-40B4-BE49-F238E27FC236}">
                  <a16:creationId xmlns:a16="http://schemas.microsoft.com/office/drawing/2014/main" id="{5A73B180-03C8-6C4E-BE60-E78C3FFD54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1" y="379"/>
              <a:ext cx="2600" cy="733"/>
              <a:chOff x="2791" y="379"/>
              <a:chExt cx="2600" cy="733"/>
            </a:xfrm>
          </p:grpSpPr>
          <p:sp>
            <p:nvSpPr>
              <p:cNvPr id="71720" name="Line 18">
                <a:extLst>
                  <a:ext uri="{FF2B5EF4-FFF2-40B4-BE49-F238E27FC236}">
                    <a16:creationId xmlns:a16="http://schemas.microsoft.com/office/drawing/2014/main" id="{52F85E7B-76B4-7743-B200-E3289EB837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1721" name="Line 19">
                <a:extLst>
                  <a:ext uri="{FF2B5EF4-FFF2-40B4-BE49-F238E27FC236}">
                    <a16:creationId xmlns:a16="http://schemas.microsoft.com/office/drawing/2014/main" id="{B68ACA4D-EF93-474A-ABB2-ECF61155E6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25400">
                <a:solidFill>
                  <a:srgbClr val="00B050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1722" name="Line 20">
                <a:extLst>
                  <a:ext uri="{FF2B5EF4-FFF2-40B4-BE49-F238E27FC236}">
                    <a16:creationId xmlns:a16="http://schemas.microsoft.com/office/drawing/2014/main" id="{D3C6E603-F67F-D845-B110-B33902FF8C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1723" name="Line 21">
                <a:extLst>
                  <a:ext uri="{FF2B5EF4-FFF2-40B4-BE49-F238E27FC236}">
                    <a16:creationId xmlns:a16="http://schemas.microsoft.com/office/drawing/2014/main" id="{2001D16D-F3E3-884F-8410-34CBF069D9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1724" name="Line 22">
                <a:extLst>
                  <a:ext uri="{FF2B5EF4-FFF2-40B4-BE49-F238E27FC236}">
                    <a16:creationId xmlns:a16="http://schemas.microsoft.com/office/drawing/2014/main" id="{F47E74CE-505E-E04E-ABE4-C33A89CF62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1725" name="Line 23">
                <a:extLst>
                  <a:ext uri="{FF2B5EF4-FFF2-40B4-BE49-F238E27FC236}">
                    <a16:creationId xmlns:a16="http://schemas.microsoft.com/office/drawing/2014/main" id="{B0A853D8-4700-C14E-A4C6-5EEE220F81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1708" name="Line 24">
              <a:extLst>
                <a:ext uri="{FF2B5EF4-FFF2-40B4-BE49-F238E27FC236}">
                  <a16:creationId xmlns:a16="http://schemas.microsoft.com/office/drawing/2014/main" id="{2243D420-2F63-6545-8998-84401EA67F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3" y="1212"/>
              <a:ext cx="511" cy="3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1709" name="Text Box 25">
              <a:extLst>
                <a:ext uri="{FF2B5EF4-FFF2-40B4-BE49-F238E27FC236}">
                  <a16:creationId xmlns:a16="http://schemas.microsoft.com/office/drawing/2014/main" id="{93FC6D0F-ABF5-5641-A8B9-D3FE1D9139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89981">
              <a:off x="2843" y="77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a2=4</a:t>
              </a:r>
            </a:p>
          </p:txBody>
        </p:sp>
        <p:sp>
          <p:nvSpPr>
            <p:cNvPr id="71710" name="Text Box 26">
              <a:extLst>
                <a:ext uri="{FF2B5EF4-FFF2-40B4-BE49-F238E27FC236}">
                  <a16:creationId xmlns:a16="http://schemas.microsoft.com/office/drawing/2014/main" id="{03AF3089-8DF2-3740-9E51-A3DC0720F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002352">
              <a:off x="2710" y="1162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a3=5</a:t>
              </a:r>
            </a:p>
          </p:txBody>
        </p:sp>
        <p:sp>
          <p:nvSpPr>
            <p:cNvPr id="71711" name="Text Box 27">
              <a:extLst>
                <a:ext uri="{FF2B5EF4-FFF2-40B4-BE49-F238E27FC236}">
                  <a16:creationId xmlns:a16="http://schemas.microsoft.com/office/drawing/2014/main" id="{5085BCB2-B16B-9242-BD5E-DFFF2087C8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37475">
              <a:off x="3400" y="818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a5=1</a:t>
              </a:r>
            </a:p>
          </p:txBody>
        </p:sp>
        <p:sp>
          <p:nvSpPr>
            <p:cNvPr id="71712" name="Text Box 28">
              <a:extLst>
                <a:ext uri="{FF2B5EF4-FFF2-40B4-BE49-F238E27FC236}">
                  <a16:creationId xmlns:a16="http://schemas.microsoft.com/office/drawing/2014/main" id="{133EA4FB-FE2C-2642-B436-DE1842F729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7" y="1451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a6=2</a:t>
              </a:r>
            </a:p>
          </p:txBody>
        </p:sp>
        <p:sp>
          <p:nvSpPr>
            <p:cNvPr id="71713" name="Text Box 29">
              <a:extLst>
                <a:ext uri="{FF2B5EF4-FFF2-40B4-BE49-F238E27FC236}">
                  <a16:creationId xmlns:a16="http://schemas.microsoft.com/office/drawing/2014/main" id="{A5A77F40-8784-8949-94D3-4816AA3FBF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273448">
              <a:off x="4088" y="122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a9=4</a:t>
              </a:r>
            </a:p>
          </p:txBody>
        </p:sp>
        <p:sp>
          <p:nvSpPr>
            <p:cNvPr id="71714" name="Text Box 30">
              <a:extLst>
                <a:ext uri="{FF2B5EF4-FFF2-40B4-BE49-F238E27FC236}">
                  <a16:creationId xmlns:a16="http://schemas.microsoft.com/office/drawing/2014/main" id="{40EF2348-E67B-214A-A888-5F1E0184D8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36531">
              <a:off x="2765" y="404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a1=6</a:t>
              </a:r>
            </a:p>
          </p:txBody>
        </p:sp>
        <p:sp>
          <p:nvSpPr>
            <p:cNvPr id="71715" name="Text Box 31">
              <a:extLst>
                <a:ext uri="{FF2B5EF4-FFF2-40B4-BE49-F238E27FC236}">
                  <a16:creationId xmlns:a16="http://schemas.microsoft.com/office/drawing/2014/main" id="{087963D9-E037-3A45-9695-EB9865760B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10140">
              <a:off x="3532" y="406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a4=1</a:t>
              </a:r>
            </a:p>
          </p:txBody>
        </p:sp>
        <p:sp>
          <p:nvSpPr>
            <p:cNvPr id="71716" name="Text Box 32">
              <a:extLst>
                <a:ext uri="{FF2B5EF4-FFF2-40B4-BE49-F238E27FC236}">
                  <a16:creationId xmlns:a16="http://schemas.microsoft.com/office/drawing/2014/main" id="{5313C791-04A8-E44A-85D5-F6D6055F2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384498">
              <a:off x="4065" y="42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a7=9</a:t>
              </a:r>
            </a:p>
          </p:txBody>
        </p:sp>
        <p:sp>
          <p:nvSpPr>
            <p:cNvPr id="71717" name="Text Box 33">
              <a:extLst>
                <a:ext uri="{FF2B5EF4-FFF2-40B4-BE49-F238E27FC236}">
                  <a16:creationId xmlns:a16="http://schemas.microsoft.com/office/drawing/2014/main" id="{158F2A64-DB7B-DA4F-B422-38792641F8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48562">
              <a:off x="4189" y="77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a8=7</a:t>
              </a:r>
            </a:p>
          </p:txBody>
        </p:sp>
        <p:sp>
          <p:nvSpPr>
            <p:cNvPr id="71718" name="Text Box 34">
              <a:extLst>
                <a:ext uri="{FF2B5EF4-FFF2-40B4-BE49-F238E27FC236}">
                  <a16:creationId xmlns:a16="http://schemas.microsoft.com/office/drawing/2014/main" id="{FFD1E728-DB63-7B47-9B09-770B6461BA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32095">
              <a:off x="4800" y="306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a10=2</a:t>
              </a:r>
            </a:p>
          </p:txBody>
        </p:sp>
        <p:sp>
          <p:nvSpPr>
            <p:cNvPr id="71719" name="Text Box 35">
              <a:extLst>
                <a:ext uri="{FF2B5EF4-FFF2-40B4-BE49-F238E27FC236}">
                  <a16:creationId xmlns:a16="http://schemas.microsoft.com/office/drawing/2014/main" id="{E74AD0D7-2BCD-DF47-A9F8-D333C9225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493477">
              <a:off x="4833" y="896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a11=4</a:t>
              </a: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7F6EDF47-722E-2A40-9C9A-CE467B66D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9425" y="3429000"/>
            <a:ext cx="60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j = 2</a:t>
            </a:r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64329A2-8E65-AA42-A5F8-6F5A5C06B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3075" y="4057650"/>
            <a:ext cx="1046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p = (2, 5)</a:t>
            </a:r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A6136BD-6B34-7B42-82F8-5FA7D63B0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4529138"/>
            <a:ext cx="660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k = 5</a:t>
            </a:r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401B6972-0F1F-9B4C-B3CC-FF9C89771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6675" y="5662613"/>
            <a:ext cx="2574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Ve[2] + dut(g,2,5) = 7 &gt; 5</a:t>
            </a:r>
          </a:p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Ve[5] = 7</a:t>
            </a:r>
            <a:endParaRPr lang="zh-CN" altLang="en-US"/>
          </a:p>
        </p:txBody>
      </p:sp>
      <p:sp>
        <p:nvSpPr>
          <p:cNvPr id="71691" name="矩形 44">
            <a:extLst>
              <a:ext uri="{FF2B5EF4-FFF2-40B4-BE49-F238E27FC236}">
                <a16:creationId xmlns:a16="http://schemas.microsoft.com/office/drawing/2014/main" id="{73F1F4BB-A382-7344-9E46-0D7C0BF5C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825" y="4391025"/>
            <a:ext cx="1033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ve[5] = 5</a:t>
            </a:r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C4DE733-4F4B-5643-AC52-4D284BCCA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1613" y="4451350"/>
            <a:ext cx="103346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0070C0"/>
                </a:solidFill>
                <a:latin typeface="Times New Roman" panose="02020603050405020304" pitchFamily="18" charset="0"/>
              </a:rPr>
              <a:t>ve[5] = 7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00B36ED-4834-DA49-A1E4-CF2D06D02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1738" y="3625850"/>
            <a:ext cx="30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>
                <a:solidFill>
                  <a:srgbClr val="0070C0"/>
                </a:solidFill>
                <a:latin typeface="Times New Roman" panose="02020603050405020304" pitchFamily="18" charset="0"/>
              </a:rPr>
              <a:t>2</a:t>
            </a:r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060EA42-AD5C-784E-AC5C-D33C76BEB097}"/>
              </a:ext>
            </a:extLst>
          </p:cNvPr>
          <p:cNvGrpSpPr/>
          <p:nvPr/>
        </p:nvGrpSpPr>
        <p:grpSpPr>
          <a:xfrm>
            <a:off x="5926931" y="3209925"/>
            <a:ext cx="898525" cy="372507"/>
            <a:chOff x="5926931" y="3209925"/>
            <a:chExt cx="898525" cy="372507"/>
          </a:xfrm>
        </p:grpSpPr>
        <p:sp>
          <p:nvSpPr>
            <p:cNvPr id="47" name="矩形 1">
              <a:extLst>
                <a:ext uri="{FF2B5EF4-FFF2-40B4-BE49-F238E27FC236}">
                  <a16:creationId xmlns:a16="http://schemas.microsoft.com/office/drawing/2014/main" id="{6E9911C2-155B-4A49-9815-20D26063A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6931" y="3213100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kumimoji="1" lang="zh-CN" altLang="en-US" dirty="0">
                  <a:latin typeface="Times New Roman" panose="02020603050405020304" pitchFamily="18" charset="0"/>
                </a:rPr>
                <a:t>栈：</a:t>
              </a:r>
              <a:endParaRPr lang="zh-CN" altLang="en-US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9FE3C61-6BE9-2941-8B2C-E0A928A48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9719" y="3209925"/>
              <a:ext cx="185737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EB6E0F68-59E4-2149-81E3-1378C22FB0DB}"/>
              </a:ext>
            </a:extLst>
          </p:cNvPr>
          <p:cNvSpPr/>
          <p:nvPr/>
        </p:nvSpPr>
        <p:spPr>
          <a:xfrm>
            <a:off x="6583367" y="3202275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2 </a:t>
            </a:r>
            <a:endParaRPr lang="zh-CN" altLang="en-US" dirty="0"/>
          </a:p>
        </p:txBody>
      </p:sp>
      <p:sp>
        <p:nvSpPr>
          <p:cNvPr id="51" name="矩形 258">
            <a:extLst>
              <a:ext uri="{FF2B5EF4-FFF2-40B4-BE49-F238E27FC236}">
                <a16:creationId xmlns:a16="http://schemas.microsoft.com/office/drawing/2014/main" id="{26B66AF6-048A-F141-A155-36CAC1B6C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0085" y="4001194"/>
            <a:ext cx="1031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[3] = 4</a:t>
            </a:r>
            <a:endParaRPr lang="zh-CN" altLang="en-US" dirty="0"/>
          </a:p>
        </p:txBody>
      </p:sp>
      <p:sp>
        <p:nvSpPr>
          <p:cNvPr id="52" name="矩形 89">
            <a:extLst>
              <a:ext uri="{FF2B5EF4-FFF2-40B4-BE49-F238E27FC236}">
                <a16:creationId xmlns:a16="http://schemas.microsoft.com/office/drawing/2014/main" id="{1FDD6150-C5C5-B142-B4C1-E098B8C43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210" y="4002782"/>
            <a:ext cx="1031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[2] = 6</a:t>
            </a:r>
            <a:endParaRPr lang="zh-CN" altLang="en-US" dirty="0"/>
          </a:p>
        </p:txBody>
      </p:sp>
      <p:sp>
        <p:nvSpPr>
          <p:cNvPr id="53" name="矩形 38">
            <a:extLst>
              <a:ext uri="{FF2B5EF4-FFF2-40B4-BE49-F238E27FC236}">
                <a16:creationId xmlns:a16="http://schemas.microsoft.com/office/drawing/2014/main" id="{71E3935A-CD90-F94C-86AF-4F1452E68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0" y="4029393"/>
            <a:ext cx="1031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[1] = 0</a:t>
            </a:r>
            <a:endParaRPr lang="zh-CN" altLang="en-US" dirty="0"/>
          </a:p>
        </p:txBody>
      </p:sp>
      <p:sp>
        <p:nvSpPr>
          <p:cNvPr id="54" name="矩形 258">
            <a:extLst>
              <a:ext uri="{FF2B5EF4-FFF2-40B4-BE49-F238E27FC236}">
                <a16:creationId xmlns:a16="http://schemas.microsoft.com/office/drawing/2014/main" id="{91839D0F-B6D6-0C4E-8194-AAE132639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8795" y="4001194"/>
            <a:ext cx="1031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ve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[4] = 5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B069072-7712-0A45-BFBE-6E32D3A895F0}"/>
              </a:ext>
            </a:extLst>
          </p:cNvPr>
          <p:cNvSpPr txBox="1"/>
          <p:nvPr/>
        </p:nvSpPr>
        <p:spPr>
          <a:xfrm>
            <a:off x="6315075" y="3204210"/>
            <a:ext cx="449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579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5" grpId="0" animBg="1"/>
      <p:bldP spid="2" grpId="0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5" name="Group 89">
            <a:extLst>
              <a:ext uri="{FF2B5EF4-FFF2-40B4-BE49-F238E27FC236}">
                <a16:creationId xmlns:a16="http://schemas.microsoft.com/office/drawing/2014/main" id="{434C2A64-E2E4-2F47-8327-5432CDA3C431}"/>
              </a:ext>
            </a:extLst>
          </p:cNvPr>
          <p:cNvGrpSpPr>
            <a:grpSpLocks/>
          </p:cNvGrpSpPr>
          <p:nvPr/>
        </p:nvGrpSpPr>
        <p:grpSpPr bwMode="auto">
          <a:xfrm>
            <a:off x="4167188" y="431800"/>
            <a:ext cx="4551362" cy="2424113"/>
            <a:chOff x="2625" y="272"/>
            <a:chExt cx="2867" cy="1527"/>
          </a:xfrm>
        </p:grpSpPr>
        <p:sp>
          <p:nvSpPr>
            <p:cNvPr id="72732" name="Oval 4">
              <a:extLst>
                <a:ext uri="{FF2B5EF4-FFF2-40B4-BE49-F238E27FC236}">
                  <a16:creationId xmlns:a16="http://schemas.microsoft.com/office/drawing/2014/main" id="{9B6627BA-2506-F740-9E7F-40DCFA447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3" y="635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72733" name="Oval 5">
              <a:extLst>
                <a:ext uri="{FF2B5EF4-FFF2-40B4-BE49-F238E27FC236}">
                  <a16:creationId xmlns:a16="http://schemas.microsoft.com/office/drawing/2014/main" id="{A19DC896-24A7-AD4A-A89B-64BDF5FC1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6" y="99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72734" name="Oval 6">
              <a:extLst>
                <a:ext uri="{FF2B5EF4-FFF2-40B4-BE49-F238E27FC236}">
                  <a16:creationId xmlns:a16="http://schemas.microsoft.com/office/drawing/2014/main" id="{0EC7D65B-CCBC-724C-8BE7-CB66FBF19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1" y="272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72735" name="Oval 7">
              <a:extLst>
                <a:ext uri="{FF2B5EF4-FFF2-40B4-BE49-F238E27FC236}">
                  <a16:creationId xmlns:a16="http://schemas.microsoft.com/office/drawing/2014/main" id="{E65FFA1B-C8C1-FD4D-A6D7-A25F76DE3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157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72736" name="Oval 8">
              <a:extLst>
                <a:ext uri="{FF2B5EF4-FFF2-40B4-BE49-F238E27FC236}">
                  <a16:creationId xmlns:a16="http://schemas.microsoft.com/office/drawing/2014/main" id="{EB48998C-CBDC-F647-A3BF-13C7A9429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1577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72737" name="Oval 9">
              <a:extLst>
                <a:ext uri="{FF2B5EF4-FFF2-40B4-BE49-F238E27FC236}">
                  <a16:creationId xmlns:a16="http://schemas.microsoft.com/office/drawing/2014/main" id="{F5A6E790-29CA-1F40-AED8-886020677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2" y="726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72738" name="Oval 10">
              <a:extLst>
                <a:ext uri="{FF2B5EF4-FFF2-40B4-BE49-F238E27FC236}">
                  <a16:creationId xmlns:a16="http://schemas.microsoft.com/office/drawing/2014/main" id="{CE126C69-5FDE-6C4E-8D05-168FBCDC1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" y="1044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72739" name="Oval 11">
              <a:extLst>
                <a:ext uri="{FF2B5EF4-FFF2-40B4-BE49-F238E27FC236}">
                  <a16:creationId xmlns:a16="http://schemas.microsoft.com/office/drawing/2014/main" id="{B6CF5185-81AF-9747-97AD-3C99B057D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" y="295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2740" name="Oval 12">
              <a:extLst>
                <a:ext uri="{FF2B5EF4-FFF2-40B4-BE49-F238E27FC236}">
                  <a16:creationId xmlns:a16="http://schemas.microsoft.com/office/drawing/2014/main" id="{5A39F30B-8206-BE48-B1E2-5018A71C9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5" y="714"/>
              <a:ext cx="189" cy="2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2741" name="Line 14">
              <a:extLst>
                <a:ext uri="{FF2B5EF4-FFF2-40B4-BE49-F238E27FC236}">
                  <a16:creationId xmlns:a16="http://schemas.microsoft.com/office/drawing/2014/main" id="{5726DFF7-1903-4948-A7DA-9654C96BC7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2" y="856"/>
              <a:ext cx="466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42" name="Line 15">
              <a:extLst>
                <a:ext uri="{FF2B5EF4-FFF2-40B4-BE49-F238E27FC236}">
                  <a16:creationId xmlns:a16="http://schemas.microsoft.com/office/drawing/2014/main" id="{4F2C03BD-DB2A-514D-8795-8271F22E05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6" y="923"/>
              <a:ext cx="534" cy="7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43" name="Line 17">
              <a:extLst>
                <a:ext uri="{FF2B5EF4-FFF2-40B4-BE49-F238E27FC236}">
                  <a16:creationId xmlns:a16="http://schemas.microsoft.com/office/drawing/2014/main" id="{47F3429A-C00D-2943-8920-ADEA6A4367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9" y="868"/>
              <a:ext cx="50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44" name="Line 18">
              <a:extLst>
                <a:ext uri="{FF2B5EF4-FFF2-40B4-BE49-F238E27FC236}">
                  <a16:creationId xmlns:a16="http://schemas.microsoft.com/office/drawing/2014/main" id="{D9F3EDAD-F6AB-4547-B275-7FCB37D485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5" y="1645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2745" name="Group 88">
              <a:extLst>
                <a:ext uri="{FF2B5EF4-FFF2-40B4-BE49-F238E27FC236}">
                  <a16:creationId xmlns:a16="http://schemas.microsoft.com/office/drawing/2014/main" id="{15949E53-8DA8-2940-A7CC-69A31E8EA3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1" y="379"/>
              <a:ext cx="2600" cy="733"/>
              <a:chOff x="2791" y="379"/>
              <a:chExt cx="2600" cy="733"/>
            </a:xfrm>
          </p:grpSpPr>
          <p:sp>
            <p:nvSpPr>
              <p:cNvPr id="72758" name="Line 13">
                <a:extLst>
                  <a:ext uri="{FF2B5EF4-FFF2-40B4-BE49-F238E27FC236}">
                    <a16:creationId xmlns:a16="http://schemas.microsoft.com/office/drawing/2014/main" id="{1B66296A-D507-3A44-A6E3-E9FA80D15F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91" y="468"/>
                <a:ext cx="489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59" name="Line 16">
                <a:extLst>
                  <a:ext uri="{FF2B5EF4-FFF2-40B4-BE49-F238E27FC236}">
                    <a16:creationId xmlns:a16="http://schemas.microsoft.com/office/drawing/2014/main" id="{DD3BA3D3-8893-AA47-8A81-44F56F3576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" y="434"/>
                <a:ext cx="5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60" name="Line 19">
                <a:extLst>
                  <a:ext uri="{FF2B5EF4-FFF2-40B4-BE49-F238E27FC236}">
                    <a16:creationId xmlns:a16="http://schemas.microsoft.com/office/drawing/2014/main" id="{98EFA4F7-9482-414D-B34A-C9B59CBBB8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6" y="434"/>
                <a:ext cx="423" cy="3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61" name="Line 20">
                <a:extLst>
                  <a:ext uri="{FF2B5EF4-FFF2-40B4-BE49-F238E27FC236}">
                    <a16:creationId xmlns:a16="http://schemas.microsoft.com/office/drawing/2014/main" id="{7AFB7508-3FD3-2C46-836D-2C3EB0EEB3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46" y="879"/>
                <a:ext cx="4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62" name="Line 21">
                <a:extLst>
                  <a:ext uri="{FF2B5EF4-FFF2-40B4-BE49-F238E27FC236}">
                    <a16:creationId xmlns:a16="http://schemas.microsoft.com/office/drawing/2014/main" id="{403F5A56-7EF2-B94D-A148-DDF1654A7A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6" y="379"/>
                <a:ext cx="645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63" name="Line 22">
                <a:extLst>
                  <a:ext uri="{FF2B5EF4-FFF2-40B4-BE49-F238E27FC236}">
                    <a16:creationId xmlns:a16="http://schemas.microsoft.com/office/drawing/2014/main" id="{1AA60B67-5703-5C48-9B60-E0C83ED45F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69" y="812"/>
                <a:ext cx="566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72746" name="Line 23">
              <a:extLst>
                <a:ext uri="{FF2B5EF4-FFF2-40B4-BE49-F238E27FC236}">
                  <a16:creationId xmlns:a16="http://schemas.microsoft.com/office/drawing/2014/main" id="{BE4E03DB-10BB-3843-B68B-DC0AD44096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3" y="1212"/>
              <a:ext cx="511" cy="3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47" name="Text Box 25">
              <a:extLst>
                <a:ext uri="{FF2B5EF4-FFF2-40B4-BE49-F238E27FC236}">
                  <a16:creationId xmlns:a16="http://schemas.microsoft.com/office/drawing/2014/main" id="{6239F440-49E2-CE4D-9F1E-0F26B899AE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89981">
              <a:off x="2843" y="77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a2=4</a:t>
              </a:r>
            </a:p>
          </p:txBody>
        </p:sp>
        <p:sp>
          <p:nvSpPr>
            <p:cNvPr id="72748" name="Text Box 26">
              <a:extLst>
                <a:ext uri="{FF2B5EF4-FFF2-40B4-BE49-F238E27FC236}">
                  <a16:creationId xmlns:a16="http://schemas.microsoft.com/office/drawing/2014/main" id="{709A5C5D-F6CC-1245-ADD8-158539FFAD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002352">
              <a:off x="2710" y="1162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a3=5</a:t>
              </a:r>
            </a:p>
          </p:txBody>
        </p:sp>
        <p:sp>
          <p:nvSpPr>
            <p:cNvPr id="72749" name="Text Box 28">
              <a:extLst>
                <a:ext uri="{FF2B5EF4-FFF2-40B4-BE49-F238E27FC236}">
                  <a16:creationId xmlns:a16="http://schemas.microsoft.com/office/drawing/2014/main" id="{94F75B5E-A914-564A-B71C-E0AA983022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37475">
              <a:off x="3400" y="818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a5=1</a:t>
              </a:r>
            </a:p>
          </p:txBody>
        </p:sp>
        <p:sp>
          <p:nvSpPr>
            <p:cNvPr id="72750" name="Text Box 29">
              <a:extLst>
                <a:ext uri="{FF2B5EF4-FFF2-40B4-BE49-F238E27FC236}">
                  <a16:creationId xmlns:a16="http://schemas.microsoft.com/office/drawing/2014/main" id="{4A0ABBDD-3A6A-2843-A7F0-F1473F3B82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7" y="1451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a6=2</a:t>
              </a:r>
            </a:p>
          </p:txBody>
        </p:sp>
        <p:sp>
          <p:nvSpPr>
            <p:cNvPr id="72751" name="Text Box 32">
              <a:extLst>
                <a:ext uri="{FF2B5EF4-FFF2-40B4-BE49-F238E27FC236}">
                  <a16:creationId xmlns:a16="http://schemas.microsoft.com/office/drawing/2014/main" id="{CAC1E6CC-B6FE-B943-A229-4A9F3F305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273448">
              <a:off x="4088" y="122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a9=4</a:t>
              </a:r>
            </a:p>
          </p:txBody>
        </p:sp>
        <p:sp>
          <p:nvSpPr>
            <p:cNvPr id="72752" name="Text Box 24">
              <a:extLst>
                <a:ext uri="{FF2B5EF4-FFF2-40B4-BE49-F238E27FC236}">
                  <a16:creationId xmlns:a16="http://schemas.microsoft.com/office/drawing/2014/main" id="{56738086-F06F-8B4F-8CA5-5C7D1AEC2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936531">
              <a:off x="2789" y="428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a1=6</a:t>
              </a:r>
            </a:p>
          </p:txBody>
        </p:sp>
        <p:sp>
          <p:nvSpPr>
            <p:cNvPr id="72753" name="Text Box 27">
              <a:extLst>
                <a:ext uri="{FF2B5EF4-FFF2-40B4-BE49-F238E27FC236}">
                  <a16:creationId xmlns:a16="http://schemas.microsoft.com/office/drawing/2014/main" id="{11D78355-D1E9-0444-969F-BC956061B7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10140">
              <a:off x="3532" y="406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a4=1</a:t>
              </a:r>
            </a:p>
          </p:txBody>
        </p:sp>
        <p:sp>
          <p:nvSpPr>
            <p:cNvPr id="72754" name="Text Box 30">
              <a:extLst>
                <a:ext uri="{FF2B5EF4-FFF2-40B4-BE49-F238E27FC236}">
                  <a16:creationId xmlns:a16="http://schemas.microsoft.com/office/drawing/2014/main" id="{6F5AD16F-47A1-6C4A-9C05-289C60820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384498">
              <a:off x="4065" y="42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a7=9</a:t>
              </a:r>
            </a:p>
          </p:txBody>
        </p:sp>
        <p:sp>
          <p:nvSpPr>
            <p:cNvPr id="72755" name="Text Box 31">
              <a:extLst>
                <a:ext uri="{FF2B5EF4-FFF2-40B4-BE49-F238E27FC236}">
                  <a16:creationId xmlns:a16="http://schemas.microsoft.com/office/drawing/2014/main" id="{89CC14DB-A135-C742-9FD1-76F8A646AB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48562">
              <a:off x="4189" y="77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a8=7</a:t>
              </a:r>
            </a:p>
          </p:txBody>
        </p:sp>
        <p:sp>
          <p:nvSpPr>
            <p:cNvPr id="72756" name="Text Box 33">
              <a:extLst>
                <a:ext uri="{FF2B5EF4-FFF2-40B4-BE49-F238E27FC236}">
                  <a16:creationId xmlns:a16="http://schemas.microsoft.com/office/drawing/2014/main" id="{E1DB1BFE-995E-A944-97D5-498FBEC6D4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32095">
              <a:off x="4800" y="306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a10=2</a:t>
              </a:r>
            </a:p>
          </p:txBody>
        </p:sp>
        <p:sp>
          <p:nvSpPr>
            <p:cNvPr id="72757" name="Text Box 34">
              <a:extLst>
                <a:ext uri="{FF2B5EF4-FFF2-40B4-BE49-F238E27FC236}">
                  <a16:creationId xmlns:a16="http://schemas.microsoft.com/office/drawing/2014/main" id="{7E1056B9-E3D2-4642-BE2E-A771EAD0A0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493477">
              <a:off x="4833" y="896"/>
              <a:ext cx="5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en-US" altLang="zh-CN" sz="2000">
                  <a:latin typeface="Times New Roman" panose="02020603050405020304" pitchFamily="18" charset="0"/>
                </a:rPr>
                <a:t>a11=4</a:t>
              </a:r>
            </a:p>
          </p:txBody>
        </p:sp>
      </p:grpSp>
      <p:sp>
        <p:nvSpPr>
          <p:cNvPr id="78887" name="Text Box 39">
            <a:extLst>
              <a:ext uri="{FF2B5EF4-FFF2-40B4-BE49-F238E27FC236}">
                <a16:creationId xmlns:a16="http://schemas.microsoft.com/office/drawing/2014/main" id="{91E19E02-BAFE-2848-B17F-696B016F4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338" y="1016000"/>
            <a:ext cx="4953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V1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V2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V3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V4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V5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V6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V7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V8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V9</a:t>
            </a:r>
          </a:p>
        </p:txBody>
      </p:sp>
      <p:grpSp>
        <p:nvGrpSpPr>
          <p:cNvPr id="78924" name="Group 76">
            <a:extLst>
              <a:ext uri="{FF2B5EF4-FFF2-40B4-BE49-F238E27FC236}">
                <a16:creationId xmlns:a16="http://schemas.microsoft.com/office/drawing/2014/main" id="{A2045896-9C20-D847-AC5E-76CDB3BE5F23}"/>
              </a:ext>
            </a:extLst>
          </p:cNvPr>
          <p:cNvGrpSpPr>
            <a:grpSpLocks/>
          </p:cNvGrpSpPr>
          <p:nvPr/>
        </p:nvGrpSpPr>
        <p:grpSpPr bwMode="auto">
          <a:xfrm>
            <a:off x="715963" y="688975"/>
            <a:ext cx="2416175" cy="3128963"/>
            <a:chOff x="667" y="2184"/>
            <a:chExt cx="1522" cy="1971"/>
          </a:xfrm>
        </p:grpSpPr>
        <p:sp>
          <p:nvSpPr>
            <p:cNvPr id="72718" name="Line 43">
              <a:extLst>
                <a:ext uri="{FF2B5EF4-FFF2-40B4-BE49-F238E27FC236}">
                  <a16:creationId xmlns:a16="http://schemas.microsoft.com/office/drawing/2014/main" id="{DE592C3D-5E20-264C-8D35-0C59F029C6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7" y="3178"/>
              <a:ext cx="15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72719" name="Group 75">
              <a:extLst>
                <a:ext uri="{FF2B5EF4-FFF2-40B4-BE49-F238E27FC236}">
                  <a16:creationId xmlns:a16="http://schemas.microsoft.com/office/drawing/2014/main" id="{44D49679-0EA9-6548-9A25-251023E8BC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7" y="2184"/>
              <a:ext cx="1522" cy="1971"/>
              <a:chOff x="667" y="2184"/>
              <a:chExt cx="1522" cy="1971"/>
            </a:xfrm>
          </p:grpSpPr>
          <p:sp>
            <p:nvSpPr>
              <p:cNvPr id="72720" name="Rectangle 36">
                <a:extLst>
                  <a:ext uri="{FF2B5EF4-FFF2-40B4-BE49-F238E27FC236}">
                    <a16:creationId xmlns:a16="http://schemas.microsoft.com/office/drawing/2014/main" id="{1BC6E967-C1A6-EC48-BB06-F6E401BDBE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7" y="2189"/>
                <a:ext cx="1522" cy="196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kumimoji="1" lang="zh-CN" altLang="en-US" sz="2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721" name="Line 37">
                <a:extLst>
                  <a:ext uri="{FF2B5EF4-FFF2-40B4-BE49-F238E27FC236}">
                    <a16:creationId xmlns:a16="http://schemas.microsoft.com/office/drawing/2014/main" id="{EF159226-AFA9-294C-A1B1-0BC22E2AC4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7" y="2422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22" name="Text Box 38">
                <a:extLst>
                  <a:ext uri="{FF2B5EF4-FFF2-40B4-BE49-F238E27FC236}">
                    <a16:creationId xmlns:a16="http://schemas.microsoft.com/office/drawing/2014/main" id="{68A79241-3912-1846-A11F-8B71A07793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3" y="2184"/>
                <a:ext cx="134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zh-CN" altLang="en-US" sz="2000">
                    <a:latin typeface="Times New Roman" panose="02020603050405020304" pitchFamily="18" charset="0"/>
                  </a:rPr>
                  <a:t>顶点       </a:t>
                </a:r>
                <a:r>
                  <a:rPr kumimoji="1" lang="en-US" altLang="zh-CN" sz="2000">
                    <a:latin typeface="Times New Roman" panose="02020603050405020304" pitchFamily="18" charset="0"/>
                  </a:rPr>
                  <a:t>Ve       Vl</a:t>
                </a:r>
              </a:p>
            </p:txBody>
          </p:sp>
          <p:sp>
            <p:nvSpPr>
              <p:cNvPr id="72723" name="Line 40">
                <a:extLst>
                  <a:ext uri="{FF2B5EF4-FFF2-40B4-BE49-F238E27FC236}">
                    <a16:creationId xmlns:a16="http://schemas.microsoft.com/office/drawing/2014/main" id="{BB96DA75-401E-6446-BB94-022C7E1624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7" y="2600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24" name="Line 41">
                <a:extLst>
                  <a:ext uri="{FF2B5EF4-FFF2-40B4-BE49-F238E27FC236}">
                    <a16:creationId xmlns:a16="http://schemas.microsoft.com/office/drawing/2014/main" id="{4C2E2925-1AE7-DD46-BF03-8B8F37D928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7" y="2792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25" name="Line 42">
                <a:extLst>
                  <a:ext uri="{FF2B5EF4-FFF2-40B4-BE49-F238E27FC236}">
                    <a16:creationId xmlns:a16="http://schemas.microsoft.com/office/drawing/2014/main" id="{D3A6792D-0BF4-4F40-B61A-00A4301E1A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7" y="2985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26" name="Line 44">
                <a:extLst>
                  <a:ext uri="{FF2B5EF4-FFF2-40B4-BE49-F238E27FC236}">
                    <a16:creationId xmlns:a16="http://schemas.microsoft.com/office/drawing/2014/main" id="{13896CBA-1E77-514C-868F-8F9045459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7" y="3370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27" name="Line 45">
                <a:extLst>
                  <a:ext uri="{FF2B5EF4-FFF2-40B4-BE49-F238E27FC236}">
                    <a16:creationId xmlns:a16="http://schemas.microsoft.com/office/drawing/2014/main" id="{9AF89856-D025-CB45-9017-C9514FD247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7" y="3563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28" name="Line 46">
                <a:extLst>
                  <a:ext uri="{FF2B5EF4-FFF2-40B4-BE49-F238E27FC236}">
                    <a16:creationId xmlns:a16="http://schemas.microsoft.com/office/drawing/2014/main" id="{B27BEBA6-CA85-ED4E-8C1F-B2C98482D1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7" y="3756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29" name="Line 47">
                <a:extLst>
                  <a:ext uri="{FF2B5EF4-FFF2-40B4-BE49-F238E27FC236}">
                    <a16:creationId xmlns:a16="http://schemas.microsoft.com/office/drawing/2014/main" id="{DE797C2B-1EA8-0947-B062-9872F42A7B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7" y="3949"/>
                <a:ext cx="15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30" name="Line 48">
                <a:extLst>
                  <a:ext uri="{FF2B5EF4-FFF2-40B4-BE49-F238E27FC236}">
                    <a16:creationId xmlns:a16="http://schemas.microsoft.com/office/drawing/2014/main" id="{C89B6C55-7C4A-B749-A91B-0FE622CEAF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3" y="2189"/>
                <a:ext cx="0" cy="19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731" name="Line 49">
                <a:extLst>
                  <a:ext uri="{FF2B5EF4-FFF2-40B4-BE49-F238E27FC236}">
                    <a16:creationId xmlns:a16="http://schemas.microsoft.com/office/drawing/2014/main" id="{FAA36CB4-D14C-AC4C-8358-6BAB98C9EC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34" y="2189"/>
                <a:ext cx="0" cy="19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8898" name="Text Box 50">
            <a:extLst>
              <a:ext uri="{FF2B5EF4-FFF2-40B4-BE49-F238E27FC236}">
                <a16:creationId xmlns:a16="http://schemas.microsoft.com/office/drawing/2014/main" id="{A7DB0409-ED68-554B-9247-F609E850D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4663" y="1027113"/>
            <a:ext cx="43815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0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6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4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5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7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7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16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14</a:t>
            </a:r>
          </a:p>
          <a:p>
            <a:pPr eaLnBrk="1" hangingPunct="1"/>
            <a:r>
              <a:rPr kumimoji="1" lang="en-US" altLang="zh-CN" sz="2000">
                <a:latin typeface="Times New Roman" panose="02020603050405020304" pitchFamily="18" charset="0"/>
              </a:rPr>
              <a:t>18</a:t>
            </a:r>
          </a:p>
        </p:txBody>
      </p:sp>
      <p:sp>
        <p:nvSpPr>
          <p:cNvPr id="78900" name="Line 52">
            <a:extLst>
              <a:ext uri="{FF2B5EF4-FFF2-40B4-BE49-F238E27FC236}">
                <a16:creationId xmlns:a16="http://schemas.microsoft.com/office/drawing/2014/main" id="{590ABA2C-440E-9E48-8384-DC9B8B343A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1119188"/>
            <a:ext cx="0" cy="2487612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72710" name="Group 90">
            <a:extLst>
              <a:ext uri="{FF2B5EF4-FFF2-40B4-BE49-F238E27FC236}">
                <a16:creationId xmlns:a16="http://schemas.microsoft.com/office/drawing/2014/main" id="{B7050155-F1F7-AB44-8086-595965C16703}"/>
              </a:ext>
            </a:extLst>
          </p:cNvPr>
          <p:cNvGrpSpPr>
            <a:grpSpLocks/>
          </p:cNvGrpSpPr>
          <p:nvPr/>
        </p:nvGrpSpPr>
        <p:grpSpPr bwMode="auto">
          <a:xfrm>
            <a:off x="4430713" y="601663"/>
            <a:ext cx="4127500" cy="1163637"/>
            <a:chOff x="2791" y="379"/>
            <a:chExt cx="2600" cy="733"/>
          </a:xfrm>
        </p:grpSpPr>
        <p:sp>
          <p:nvSpPr>
            <p:cNvPr id="72712" name="Line 91">
              <a:extLst>
                <a:ext uri="{FF2B5EF4-FFF2-40B4-BE49-F238E27FC236}">
                  <a16:creationId xmlns:a16="http://schemas.microsoft.com/office/drawing/2014/main" id="{9404FD1B-6A98-4C4A-A1E9-26C36634BB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1" y="468"/>
              <a:ext cx="489" cy="3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13" name="Line 92">
              <a:extLst>
                <a:ext uri="{FF2B5EF4-FFF2-40B4-BE49-F238E27FC236}">
                  <a16:creationId xmlns:a16="http://schemas.microsoft.com/office/drawing/2014/main" id="{0C5EA092-5AF9-A746-8417-59BBB55DA4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6" y="434"/>
              <a:ext cx="534" cy="33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14" name="Line 93">
              <a:extLst>
                <a:ext uri="{FF2B5EF4-FFF2-40B4-BE49-F238E27FC236}">
                  <a16:creationId xmlns:a16="http://schemas.microsoft.com/office/drawing/2014/main" id="{D7B8C18D-0CE3-BF4B-AD6A-A355A55B84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6" y="434"/>
              <a:ext cx="423" cy="34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15" name="Line 94">
              <a:extLst>
                <a:ext uri="{FF2B5EF4-FFF2-40B4-BE49-F238E27FC236}">
                  <a16:creationId xmlns:a16="http://schemas.microsoft.com/office/drawing/2014/main" id="{7FB87960-89CE-B243-8A89-E1DB5E4D9C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6" y="879"/>
              <a:ext cx="467" cy="21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16" name="Line 95">
              <a:extLst>
                <a:ext uri="{FF2B5EF4-FFF2-40B4-BE49-F238E27FC236}">
                  <a16:creationId xmlns:a16="http://schemas.microsoft.com/office/drawing/2014/main" id="{2C6D9B1F-F68A-DE45-A830-8FFFB3CCBB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6" y="379"/>
              <a:ext cx="645" cy="27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717" name="Line 96">
              <a:extLst>
                <a:ext uri="{FF2B5EF4-FFF2-40B4-BE49-F238E27FC236}">
                  <a16:creationId xmlns:a16="http://schemas.microsoft.com/office/drawing/2014/main" id="{8DEFB61C-BFDA-014C-B7C8-3FA5C29969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9" y="812"/>
              <a:ext cx="566" cy="3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1" name="矩形 10">
            <a:extLst>
              <a:ext uri="{FF2B5EF4-FFF2-40B4-BE49-F238E27FC236}">
                <a16:creationId xmlns:a16="http://schemas.microsoft.com/office/drawing/2014/main" id="{0CFDED0B-1DFE-E74A-AB95-48599A786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963" y="4797425"/>
            <a:ext cx="3451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  <a:latin typeface="Menlo" panose="020B0609030804020204" pitchFamily="49" charset="0"/>
              </a:rPr>
              <a:t>ve:0 6 4 5 7 7 16 14 18</a:t>
            </a:r>
          </a:p>
          <a:p>
            <a:r>
              <a:rPr lang="en-US" altLang="zh-CN" dirty="0">
                <a:solidFill>
                  <a:srgbClr val="C00000"/>
                </a:solidFill>
                <a:latin typeface="Menlo" panose="020B0609030804020204" pitchFamily="49" charset="0"/>
              </a:rPr>
              <a:t>S2:1 3 2 4 5 6 8  7  9</a:t>
            </a:r>
            <a:endParaRPr lang="zh-CN" altLang="en-US" dirty="0">
              <a:solidFill>
                <a:srgbClr val="C00000"/>
              </a:solidFill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65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8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88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88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8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8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8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8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88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88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88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88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8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8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87" grpId="0" autoUpdateAnimBg="0"/>
      <p:bldP spid="78898" grpId="0" uiExpand="1" build="p" autoUpdateAnimBg="0"/>
      <p:bldP spid="6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矩形 6">
            <a:extLst>
              <a:ext uri="{FF2B5EF4-FFF2-40B4-BE49-F238E27FC236}">
                <a16:creationId xmlns:a16="http://schemas.microsoft.com/office/drawing/2014/main" id="{BB14E5FE-9FD0-814B-9C42-2F06216E5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42975"/>
            <a:ext cx="5454650" cy="6554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int </a:t>
            </a:r>
            <a:r>
              <a:rPr lang="en-US" altLang="zh-CN" sz="1600" dirty="0" err="1">
                <a:latin typeface="Menlo" panose="020B0609030804020204" pitchFamily="49" charset="0"/>
              </a:rPr>
              <a:t>ve</a:t>
            </a:r>
            <a:r>
              <a:rPr lang="en-US" altLang="zh-CN" sz="1600" dirty="0">
                <a:latin typeface="Menlo" panose="020B0609030804020204" pitchFamily="49" charset="0"/>
              </a:rPr>
              <a:t>[10];int s2[10];int count =0;</a:t>
            </a: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int </a:t>
            </a:r>
            <a:r>
              <a:rPr lang="en-US" altLang="zh-CN" sz="1600" dirty="0" err="1">
                <a:latin typeface="Menlo" panose="020B0609030804020204" pitchFamily="49" charset="0"/>
              </a:rPr>
              <a:t>vl</a:t>
            </a:r>
            <a:r>
              <a:rPr lang="en-US" altLang="zh-CN" sz="1600" dirty="0">
                <a:latin typeface="Menlo" panose="020B0609030804020204" pitchFamily="49" charset="0"/>
              </a:rPr>
              <a:t>[10];</a:t>
            </a:r>
            <a:endParaRPr lang="en-US" altLang="zh-CN" sz="1600" dirty="0">
              <a:latin typeface="Menlo" panose="020B0609030804020204" pitchFamily="49" charset="0"/>
              <a:cs typeface="Menlo" panose="020B0609030804020204" pitchFamily="49" charset="0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  <a:cs typeface="Menlo" panose="020B0609030804020204" pitchFamily="49" charset="0"/>
              </a:rPr>
              <a:t>void </a:t>
            </a:r>
            <a:r>
              <a:rPr lang="en-US" altLang="zh-CN" sz="1600" dirty="0" err="1">
                <a:latin typeface="Menlo" panose="020B0609030804020204" pitchFamily="49" charset="0"/>
                <a:cs typeface="Menlo" panose="020B0609030804020204" pitchFamily="49" charset="0"/>
              </a:rPr>
              <a:t>critical_path</a:t>
            </a:r>
            <a:r>
              <a:rPr lang="en-US" altLang="zh-CN" sz="1600" dirty="0">
                <a:latin typeface="Menlo" panose="020B0609030804020204" pitchFamily="49" charset="0"/>
                <a:cs typeface="Menlo" panose="020B0609030804020204" pitchFamily="49" charset="0"/>
              </a:rPr>
              <a:t>(TD g[],int n)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  <a:cs typeface="Menlo" panose="020B0609030804020204" pitchFamily="49" charset="0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  <a:ea typeface="等线" panose="02010600030101010101" pitchFamily="2" charset="-122"/>
                <a:cs typeface="Menlo" panose="020B0609030804020204" pitchFamily="49" charset="0"/>
              </a:rPr>
              <a:t>{   int i,t2=0,j,k,ee,el;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  <a:cs typeface="Menlo" panose="020B0609030804020204" pitchFamily="49" charset="0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  <a:ea typeface="等线" panose="02010600030101010101" pitchFamily="2" charset="-122"/>
                <a:cs typeface="Menlo" panose="020B0609030804020204" pitchFamily="49" charset="0"/>
              </a:rPr>
              <a:t>    char tag;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  <a:cs typeface="Menlo" panose="020B0609030804020204" pitchFamily="49" charset="0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  <a:cs typeface="Menlo" panose="020B0609030804020204" pitchFamily="49" charset="0"/>
              </a:rPr>
              <a:t>    JD *p;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    </a:t>
            </a:r>
            <a:r>
              <a:rPr lang="en-US" altLang="zh-CN" sz="1600" dirty="0" err="1">
                <a:highlight>
                  <a:srgbClr val="FFFF00"/>
                </a:highlight>
                <a:latin typeface="Menlo" panose="020B0609030804020204" pitchFamily="49" charset="0"/>
              </a:rPr>
              <a:t>i</a:t>
            </a:r>
            <a:r>
              <a:rPr lang="en-US" altLang="zh-CN" sz="1600" dirty="0">
                <a:highlight>
                  <a:srgbClr val="FFFF00"/>
                </a:highlight>
                <a:latin typeface="Menlo" panose="020B0609030804020204" pitchFamily="49" charset="0"/>
              </a:rPr>
              <a:t>=</a:t>
            </a:r>
            <a:r>
              <a:rPr lang="en-US" altLang="zh-CN" sz="1600" dirty="0" err="1">
                <a:highlight>
                  <a:srgbClr val="FFFF00"/>
                </a:highlight>
                <a:latin typeface="Menlo" panose="020B0609030804020204" pitchFamily="49" charset="0"/>
              </a:rPr>
              <a:t>toporder</a:t>
            </a:r>
            <a:r>
              <a:rPr lang="en-US" altLang="zh-CN" sz="1600" dirty="0">
                <a:highlight>
                  <a:srgbClr val="FFFF00"/>
                </a:highlight>
                <a:latin typeface="Menlo" panose="020B0609030804020204" pitchFamily="49" charset="0"/>
              </a:rPr>
              <a:t>(</a:t>
            </a:r>
            <a:r>
              <a:rPr lang="en-US" altLang="zh-CN" sz="1600" dirty="0" err="1">
                <a:highlight>
                  <a:srgbClr val="FFFF00"/>
                </a:highlight>
                <a:latin typeface="Menlo" panose="020B0609030804020204" pitchFamily="49" charset="0"/>
              </a:rPr>
              <a:t>g,n</a:t>
            </a:r>
            <a:r>
              <a:rPr lang="en-US" altLang="zh-CN" sz="1600" dirty="0">
                <a:highlight>
                  <a:srgbClr val="FFFF00"/>
                </a:highlight>
                <a:latin typeface="Menlo" panose="020B0609030804020204" pitchFamily="49" charset="0"/>
              </a:rPr>
              <a:t>);</a:t>
            </a:r>
            <a:endParaRPr lang="zh-CN" altLang="zh-CN" sz="1200" dirty="0">
              <a:highlight>
                <a:srgbClr val="FFFF00"/>
              </a:highlight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    if(!</a:t>
            </a:r>
            <a:r>
              <a:rPr lang="en-US" altLang="zh-CN" sz="1600" dirty="0" err="1">
                <a:latin typeface="Menlo" panose="020B0609030804020204" pitchFamily="49" charset="0"/>
              </a:rPr>
              <a:t>i</a:t>
            </a:r>
            <a:r>
              <a:rPr lang="en-US" altLang="zh-CN" sz="1600" dirty="0">
                <a:latin typeface="Menlo" panose="020B0609030804020204" pitchFamily="49" charset="0"/>
              </a:rPr>
              <a:t>)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       </a:t>
            </a:r>
            <a:r>
              <a:rPr lang="en-US" altLang="zh-CN" sz="1600" dirty="0" err="1">
                <a:latin typeface="Menlo" panose="020B0609030804020204" pitchFamily="49" charset="0"/>
              </a:rPr>
              <a:t>printf</a:t>
            </a:r>
            <a:r>
              <a:rPr lang="en-US" altLang="zh-CN" sz="1600" dirty="0">
                <a:latin typeface="Menlo" panose="020B0609030804020204" pitchFamily="49" charset="0"/>
              </a:rPr>
              <a:t>("Has a cycle!");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    else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    {  for(</a:t>
            </a:r>
            <a:r>
              <a:rPr lang="en-US" altLang="zh-CN" sz="1600" dirty="0" err="1">
                <a:latin typeface="Menlo" panose="020B0609030804020204" pitchFamily="49" charset="0"/>
              </a:rPr>
              <a:t>i</a:t>
            </a:r>
            <a:r>
              <a:rPr lang="en-US" altLang="zh-CN" sz="1600" dirty="0">
                <a:latin typeface="Menlo" panose="020B0609030804020204" pitchFamily="49" charset="0"/>
              </a:rPr>
              <a:t>=1;i&lt;=</a:t>
            </a:r>
            <a:r>
              <a:rPr lang="en-US" altLang="zh-CN" sz="1600" dirty="0" err="1">
                <a:latin typeface="Menlo" panose="020B0609030804020204" pitchFamily="49" charset="0"/>
              </a:rPr>
              <a:t>n;i</a:t>
            </a:r>
            <a:r>
              <a:rPr lang="en-US" altLang="zh-CN" sz="1600" dirty="0">
                <a:latin typeface="Menlo" panose="020B0609030804020204" pitchFamily="49" charset="0"/>
              </a:rPr>
              <a:t>++)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	  </a:t>
            </a:r>
            <a:r>
              <a:rPr lang="en-US" altLang="zh-CN" sz="1600" dirty="0" err="1">
                <a:latin typeface="Menlo" panose="020B0609030804020204" pitchFamily="49" charset="0"/>
              </a:rPr>
              <a:t>vl</a:t>
            </a:r>
            <a:r>
              <a:rPr lang="en-US" altLang="zh-CN" sz="1600" dirty="0">
                <a:latin typeface="Menlo" panose="020B0609030804020204" pitchFamily="49" charset="0"/>
              </a:rPr>
              <a:t>[</a:t>
            </a:r>
            <a:r>
              <a:rPr lang="en-US" altLang="zh-CN" sz="1600" dirty="0" err="1">
                <a:latin typeface="Menlo" panose="020B0609030804020204" pitchFamily="49" charset="0"/>
              </a:rPr>
              <a:t>i</a:t>
            </a:r>
            <a:r>
              <a:rPr lang="en-US" altLang="zh-CN" sz="1600" dirty="0">
                <a:latin typeface="Menlo" panose="020B0609030804020204" pitchFamily="49" charset="0"/>
              </a:rPr>
              <a:t>]=MAX;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       </a:t>
            </a:r>
            <a:r>
              <a:rPr lang="zh-CN" altLang="en-US" sz="1600" dirty="0">
                <a:latin typeface="Menlo" panose="020B0609030804020204" pitchFamily="49" charset="0"/>
              </a:rPr>
              <a:t>   </a:t>
            </a:r>
            <a:r>
              <a:rPr lang="en-US" altLang="zh-CN" sz="1600" dirty="0" err="1">
                <a:latin typeface="Menlo" panose="020B0609030804020204" pitchFamily="49" charset="0"/>
              </a:rPr>
              <a:t>vl</a:t>
            </a:r>
            <a:r>
              <a:rPr lang="en-US" altLang="zh-CN" sz="1600" dirty="0">
                <a:latin typeface="Menlo" panose="020B0609030804020204" pitchFamily="49" charset="0"/>
              </a:rPr>
              <a:t>[n]=</a:t>
            </a:r>
            <a:r>
              <a:rPr lang="en-US" altLang="zh-CN" sz="1600" dirty="0" err="1">
                <a:latin typeface="Menlo" panose="020B0609030804020204" pitchFamily="49" charset="0"/>
              </a:rPr>
              <a:t>ve</a:t>
            </a:r>
            <a:r>
              <a:rPr lang="en-US" altLang="zh-CN" sz="1600" dirty="0">
                <a:latin typeface="Menlo" panose="020B0609030804020204" pitchFamily="49" charset="0"/>
              </a:rPr>
              <a:t>[n];</a:t>
            </a:r>
          </a:p>
          <a:p>
            <a:pPr>
              <a:defRPr/>
            </a:pP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       while(count&gt;0)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       {  j=s2[--</a:t>
            </a:r>
            <a:r>
              <a:rPr lang="en-US" altLang="zh-CN" sz="1600" dirty="0">
                <a:solidFill>
                  <a:srgbClr val="C00000"/>
                </a:solidFill>
                <a:latin typeface="Menlo" panose="020B0609030804020204" pitchFamily="49" charset="0"/>
              </a:rPr>
              <a:t>count</a:t>
            </a:r>
            <a:r>
              <a:rPr lang="en-US" altLang="zh-CN" sz="1600" dirty="0">
                <a:latin typeface="Menlo" panose="020B0609030804020204" pitchFamily="49" charset="0"/>
              </a:rPr>
              <a:t>];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	  p=g[j].link;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	  while(p!=NULL)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	  {  k=p-&gt;vex;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	     if(</a:t>
            </a:r>
            <a:r>
              <a:rPr lang="en-US" altLang="zh-CN" sz="1600" dirty="0" err="1">
                <a:latin typeface="Menlo" panose="020B0609030804020204" pitchFamily="49" charset="0"/>
              </a:rPr>
              <a:t>vl</a:t>
            </a:r>
            <a:r>
              <a:rPr lang="en-US" altLang="zh-CN" sz="1600" dirty="0">
                <a:latin typeface="Menlo" panose="020B0609030804020204" pitchFamily="49" charset="0"/>
              </a:rPr>
              <a:t>[k]-</a:t>
            </a:r>
            <a:r>
              <a:rPr lang="en-US" altLang="zh-CN" sz="1600" dirty="0" err="1">
                <a:latin typeface="Menlo" panose="020B0609030804020204" pitchFamily="49" charset="0"/>
              </a:rPr>
              <a:t>dut</a:t>
            </a:r>
            <a:r>
              <a:rPr lang="en-US" altLang="zh-CN" sz="1600" dirty="0">
                <a:latin typeface="Menlo" panose="020B0609030804020204" pitchFamily="49" charset="0"/>
              </a:rPr>
              <a:t>(</a:t>
            </a:r>
            <a:r>
              <a:rPr lang="en-US" altLang="zh-CN" sz="1600" dirty="0" err="1">
                <a:latin typeface="Menlo" panose="020B0609030804020204" pitchFamily="49" charset="0"/>
              </a:rPr>
              <a:t>g,j,k</a:t>
            </a:r>
            <a:r>
              <a:rPr lang="en-US" altLang="zh-CN" sz="1600" dirty="0">
                <a:latin typeface="Menlo" panose="020B0609030804020204" pitchFamily="49" charset="0"/>
              </a:rPr>
              <a:t>)&lt;</a:t>
            </a:r>
            <a:r>
              <a:rPr lang="en-US" altLang="zh-CN" sz="1600" dirty="0" err="1">
                <a:latin typeface="Menlo" panose="020B0609030804020204" pitchFamily="49" charset="0"/>
              </a:rPr>
              <a:t>vl</a:t>
            </a:r>
            <a:r>
              <a:rPr lang="en-US" altLang="zh-CN" sz="1600" dirty="0">
                <a:latin typeface="Menlo" panose="020B0609030804020204" pitchFamily="49" charset="0"/>
              </a:rPr>
              <a:t>[j])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		  </a:t>
            </a:r>
            <a:r>
              <a:rPr lang="en-US" altLang="zh-CN" sz="1600" dirty="0" err="1">
                <a:latin typeface="Menlo" panose="020B0609030804020204" pitchFamily="49" charset="0"/>
              </a:rPr>
              <a:t>vl</a:t>
            </a:r>
            <a:r>
              <a:rPr lang="en-US" altLang="zh-CN" sz="1600" dirty="0">
                <a:latin typeface="Menlo" panose="020B0609030804020204" pitchFamily="49" charset="0"/>
              </a:rPr>
              <a:t>[j]=</a:t>
            </a:r>
            <a:r>
              <a:rPr lang="en-US" altLang="zh-CN" sz="1600" dirty="0" err="1">
                <a:latin typeface="Menlo" panose="020B0609030804020204" pitchFamily="49" charset="0"/>
              </a:rPr>
              <a:t>vl</a:t>
            </a:r>
            <a:r>
              <a:rPr lang="en-US" altLang="zh-CN" sz="1600" dirty="0">
                <a:latin typeface="Menlo" panose="020B0609030804020204" pitchFamily="49" charset="0"/>
              </a:rPr>
              <a:t>[k]-</a:t>
            </a:r>
            <a:r>
              <a:rPr lang="en-US" altLang="zh-CN" sz="1600" dirty="0" err="1">
                <a:latin typeface="Menlo" panose="020B0609030804020204" pitchFamily="49" charset="0"/>
              </a:rPr>
              <a:t>dut</a:t>
            </a:r>
            <a:r>
              <a:rPr lang="en-US" altLang="zh-CN" sz="1600" dirty="0">
                <a:latin typeface="Menlo" panose="020B0609030804020204" pitchFamily="49" charset="0"/>
              </a:rPr>
              <a:t>(</a:t>
            </a:r>
            <a:r>
              <a:rPr lang="en-US" altLang="zh-CN" sz="1600" dirty="0" err="1">
                <a:latin typeface="Menlo" panose="020B0609030804020204" pitchFamily="49" charset="0"/>
              </a:rPr>
              <a:t>g,j,k</a:t>
            </a:r>
            <a:r>
              <a:rPr lang="en-US" altLang="zh-CN" sz="1600" dirty="0">
                <a:latin typeface="Menlo" panose="020B0609030804020204" pitchFamily="49" charset="0"/>
              </a:rPr>
              <a:t>);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	     p=p-&gt;next;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	  }</a:t>
            </a: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600" dirty="0">
                <a:latin typeface="Menlo" panose="020B0609030804020204" pitchFamily="49" charset="0"/>
              </a:rPr>
              <a:t>       }</a:t>
            </a:r>
          </a:p>
          <a:p>
            <a:pPr>
              <a:defRPr/>
            </a:pP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  <a:p>
            <a:pPr>
              <a:defRPr/>
            </a:pPr>
            <a:endParaRPr lang="zh-CN" altLang="zh-CN" sz="1200" dirty="0">
              <a:latin typeface="Menlo" panose="020B0609030804020204" pitchFamily="49" charset="0"/>
              <a:ea typeface="等线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65062B6-3D3D-6A4F-92FF-1ED9FBD9F9FB}"/>
              </a:ext>
            </a:extLst>
          </p:cNvPr>
          <p:cNvSpPr/>
          <p:nvPr/>
        </p:nvSpPr>
        <p:spPr>
          <a:xfrm>
            <a:off x="4676775" y="249238"/>
            <a:ext cx="4572000" cy="49244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for(j=1;j&lt;=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n;j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++)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{  p=g[j].link;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while(p!=NULL)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{  k=p-&gt;vex;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   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ee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ve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[j];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   el=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vl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[k]-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dut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g,j,k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   if(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ee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==el)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	 tag='*';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   else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	 tag=' ';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   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printf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("Vt=%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d,Vh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=%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d,Length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=%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d,ee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=%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d,el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=%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d,%c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\n",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j,k,dut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g,j,k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),</a:t>
            </a:r>
            <a:r>
              <a:rPr lang="en-US" altLang="zh-CN" sz="1600" kern="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ee,el,tag</a:t>
            </a: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   p=p-&gt;next;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}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}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}</a:t>
            </a:r>
            <a:endParaRPr lang="zh-CN" altLang="zh-CN" sz="1200" kern="100" dirty="0">
              <a:latin typeface="Menlo" panose="020B0609030804020204" pitchFamily="49" charset="0"/>
              <a:ea typeface="DengXian" panose="02010600030101010101" pitchFamily="2" charset="-122"/>
              <a:cs typeface="Menlo" panose="020B0609030804020204" pitchFamily="49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en-US" altLang="zh-CN" sz="1600" kern="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  <a:endParaRPr lang="zh-CN" altLang="en-US" sz="1600" dirty="0">
              <a:latin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74755" name="矩形 8">
            <a:extLst>
              <a:ext uri="{FF2B5EF4-FFF2-40B4-BE49-F238E27FC236}">
                <a16:creationId xmlns:a16="http://schemas.microsoft.com/office/drawing/2014/main" id="{89A173CC-345D-674C-B716-7B09D66FD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5588" y="2241550"/>
            <a:ext cx="18811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1600">
                <a:solidFill>
                  <a:srgbClr val="C00000"/>
                </a:solidFill>
                <a:latin typeface="Menlo" panose="020B0609030804020204" pitchFamily="49" charset="0"/>
              </a:rPr>
              <a:t>ve</a:t>
            </a:r>
            <a:r>
              <a:rPr lang="zh-CN" altLang="en-US" sz="1600">
                <a:solidFill>
                  <a:srgbClr val="C00000"/>
                </a:solidFill>
                <a:latin typeface="Menlo" panose="020B0609030804020204" pitchFamily="49" charset="0"/>
              </a:rPr>
              <a:t>数组</a:t>
            </a:r>
            <a:r>
              <a:rPr lang="en-US" altLang="zh-CN" sz="1600">
                <a:solidFill>
                  <a:srgbClr val="C00000"/>
                </a:solidFill>
                <a:latin typeface="Menlo" panose="020B0609030804020204" pitchFamily="49" charset="0"/>
              </a:rPr>
              <a:t>,s2</a:t>
            </a:r>
            <a:r>
              <a:rPr lang="zh-CN" altLang="en-US" sz="1600">
                <a:solidFill>
                  <a:srgbClr val="C00000"/>
                </a:solidFill>
                <a:latin typeface="Menlo" panose="020B0609030804020204" pitchFamily="49" charset="0"/>
              </a:rPr>
              <a:t>数组</a:t>
            </a:r>
            <a:endParaRPr lang="en-US" altLang="zh-CN" sz="1600">
              <a:solidFill>
                <a:srgbClr val="C00000"/>
              </a:solidFill>
              <a:latin typeface="Menlo" panose="020B0609030804020204" pitchFamily="49" charset="0"/>
            </a:endParaRPr>
          </a:p>
          <a:p>
            <a:r>
              <a:rPr lang="en-US" altLang="zh-CN" sz="1600">
                <a:solidFill>
                  <a:srgbClr val="C00000"/>
                </a:solidFill>
                <a:latin typeface="Menlo" panose="020B0609030804020204" pitchFamily="49" charset="0"/>
              </a:rPr>
              <a:t>count=9</a:t>
            </a:r>
            <a:endParaRPr lang="zh-CN" altLang="en-US" sz="1600">
              <a:solidFill>
                <a:srgbClr val="C00000"/>
              </a:solidFill>
            </a:endParaRPr>
          </a:p>
        </p:txBody>
      </p:sp>
      <p:sp>
        <p:nvSpPr>
          <p:cNvPr id="73732" name="矩形 10">
            <a:extLst>
              <a:ext uri="{FF2B5EF4-FFF2-40B4-BE49-F238E27FC236}">
                <a16:creationId xmlns:a16="http://schemas.microsoft.com/office/drawing/2014/main" id="{B1A9D7B3-B78E-3F4B-A697-BE55889B7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3" y="249238"/>
            <a:ext cx="3392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  <a:latin typeface="Menlo" panose="020B0609030804020204" pitchFamily="49" charset="0"/>
              </a:rPr>
              <a:t>ve:0 6 4 5 7 7 16 14 18</a:t>
            </a:r>
          </a:p>
          <a:p>
            <a:r>
              <a:rPr lang="en-US" altLang="zh-CN" dirty="0">
                <a:solidFill>
                  <a:srgbClr val="C00000"/>
                </a:solidFill>
                <a:latin typeface="Menlo" panose="020B0609030804020204" pitchFamily="49" charset="0"/>
              </a:rPr>
              <a:t>S2:1 3 2 4 5 6 8  7  9</a:t>
            </a:r>
            <a:endParaRPr lang="zh-CN" altLang="en-US" dirty="0">
              <a:solidFill>
                <a:srgbClr val="C00000"/>
              </a:solidFill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57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98550" y="1229360"/>
            <a:ext cx="6946900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前面我们提到了：</a:t>
            </a:r>
          </a:p>
          <a:p>
            <a:r>
              <a:rPr lang="zh-CN" altLang="en-US" sz="2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如果一个活动在某个关键路径上，则它是关键活动。</a:t>
            </a:r>
            <a:endParaRPr lang="en-US" altLang="zh-CN" sz="2800" b="1" dirty="0">
              <a:solidFill>
                <a:schemeClr val="accent6">
                  <a:lumMod val="75000"/>
                  <a:lumOff val="25000"/>
                </a:schemeClr>
              </a:solidFill>
            </a:endParaRPr>
          </a:p>
          <a:p>
            <a:endParaRPr lang="en-US" altLang="en-US" sz="2800" dirty="0"/>
          </a:p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反过来，我们有如下结论：</a:t>
            </a:r>
            <a:endParaRPr lang="en-US" altLang="zh-CN" sz="2800" dirty="0"/>
          </a:p>
          <a:p>
            <a:endParaRPr lang="en-US" altLang="en-US" sz="2800" dirty="0"/>
          </a:p>
          <a:p>
            <a:r>
              <a:rPr lang="zh-CN" altLang="en-US" sz="2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如果一条路径上的活动全都是关键活动，则它是关键路径。否则，它不是关键路径。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（证明略）</a:t>
            </a:r>
          </a:p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（该结论可帮助我们描述所有关键路径）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t>66</a:t>
            </a:fld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2279</TotalTime>
  <Words>9882</Words>
  <Application>Microsoft Macintosh PowerPoint</Application>
  <PresentationFormat>全屏显示(4:3)</PresentationFormat>
  <Paragraphs>3093</Paragraphs>
  <Slides>66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81" baseType="lpstr">
      <vt:lpstr>.PingFang SC</vt:lpstr>
      <vt:lpstr>DengXian</vt:lpstr>
      <vt:lpstr>黑体</vt:lpstr>
      <vt:lpstr>楷体</vt:lpstr>
      <vt:lpstr>AppleSystemUIFont</vt:lpstr>
      <vt:lpstr>Kaiti SC</vt:lpstr>
      <vt:lpstr>Arial</vt:lpstr>
      <vt:lpstr>Calibri</vt:lpstr>
      <vt:lpstr>Cambria Math</vt:lpstr>
      <vt:lpstr>Impact</vt:lpstr>
      <vt:lpstr>Menlo</vt:lpstr>
      <vt:lpstr>Times New Roman</vt:lpstr>
      <vt:lpstr>Verdana</vt:lpstr>
      <vt:lpstr>Wingdings</vt:lpstr>
      <vt:lpstr>机器学习v2.1rgb</vt:lpstr>
      <vt:lpstr>第七章 图（3）</vt:lpstr>
      <vt:lpstr>PowerPoint 演示文稿</vt:lpstr>
      <vt:lpstr>PowerPoint 演示文稿</vt:lpstr>
      <vt:lpstr>拓扑排序</vt:lpstr>
      <vt:lpstr>示例</vt:lpstr>
      <vt:lpstr>定理</vt:lpstr>
      <vt:lpstr>拓扑排序的方法:</vt:lpstr>
      <vt:lpstr>PowerPoint 演示文稿</vt:lpstr>
      <vt:lpstr>算法实现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问题提出</vt:lpstr>
      <vt:lpstr>PowerPoint 演示文稿</vt:lpstr>
      <vt:lpstr>PowerPoint 演示文稿</vt:lpstr>
      <vt:lpstr>PowerPoint 演示文稿</vt:lpstr>
      <vt:lpstr>定义</vt:lpstr>
      <vt:lpstr>如何找出关键活动&amp;算项目最早结束时间？</vt:lpstr>
      <vt:lpstr>如何找出关键活动&amp;算项目最早结束时间？</vt:lpstr>
      <vt:lpstr>计算过程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堆与并查集</dc:title>
  <dc:creator>w49</dc:creator>
  <cp:lastModifiedBy>Wang Junbo</cp:lastModifiedBy>
  <cp:revision>75</cp:revision>
  <dcterms:created xsi:type="dcterms:W3CDTF">2021-05-22T17:28:00Z</dcterms:created>
  <dcterms:modified xsi:type="dcterms:W3CDTF">2023-12-06T01:05:13Z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