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4565" r:id="rId1"/>
  </p:sldMasterIdLst>
  <p:notesMasterIdLst>
    <p:notesMasterId r:id="rId8"/>
  </p:notesMasterIdLst>
  <p:handoutMasterIdLst>
    <p:handoutMasterId r:id="rId9"/>
  </p:handoutMasterIdLst>
  <p:sldIdLst>
    <p:sldId id="503" r:id="rId2"/>
    <p:sldId id="504" r:id="rId3"/>
    <p:sldId id="300" r:id="rId4"/>
    <p:sldId id="301" r:id="rId5"/>
    <p:sldId id="303" r:id="rId6"/>
    <p:sldId id="499" r:id="rId7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无样式，无网格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1348" autoAdjust="0"/>
    <p:restoredTop sz="91945" autoAdjust="0"/>
  </p:normalViewPr>
  <p:slideViewPr>
    <p:cSldViewPr snapToGrid="0">
      <p:cViewPr varScale="1">
        <p:scale>
          <a:sx n="130" d="100"/>
          <a:sy n="130" d="100"/>
        </p:scale>
        <p:origin x="656" y="176"/>
      </p:cViewPr>
      <p:guideLst>
        <p:guide orient="horz" pos="2880"/>
        <p:guide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>
      <p:cViewPr varScale="1">
        <p:scale>
          <a:sx n="115" d="100"/>
          <a:sy n="115" d="100"/>
        </p:scale>
        <p:origin x="1272" y="208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handoutMaster" Target="handoutMasters/handoutMaster1.xml"/><Relationship Id="rId14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军波 王" userId="abc43a65-caf0-4467-916d-72d11a280d59" providerId="ADAL" clId="{1E666562-6C69-2045-979E-C2FB371E6A92}"/>
    <pc:docChg chg="custSel modSld">
      <pc:chgData name="军波 王" userId="abc43a65-caf0-4467-916d-72d11a280d59" providerId="ADAL" clId="{1E666562-6C69-2045-979E-C2FB371E6A92}" dt="2022-12-08T03:54:27.248" v="4" actId="478"/>
      <pc:docMkLst>
        <pc:docMk/>
      </pc:docMkLst>
      <pc:sldChg chg="delSp modSp mod delAnim">
        <pc:chgData name="军波 王" userId="abc43a65-caf0-4467-916d-72d11a280d59" providerId="ADAL" clId="{1E666562-6C69-2045-979E-C2FB371E6A92}" dt="2022-12-08T03:53:43.038" v="3" actId="478"/>
        <pc:sldMkLst>
          <pc:docMk/>
          <pc:sldMk cId="3245157666" sldId="301"/>
        </pc:sldMkLst>
        <pc:grpChg chg="del">
          <ac:chgData name="军波 王" userId="abc43a65-caf0-4467-916d-72d11a280d59" providerId="ADAL" clId="{1E666562-6C69-2045-979E-C2FB371E6A92}" dt="2022-12-08T03:53:28.745" v="0" actId="478"/>
          <ac:grpSpMkLst>
            <pc:docMk/>
            <pc:sldMk cId="3245157666" sldId="301"/>
            <ac:grpSpMk id="23" creationId="{821DB2C4-6CD1-1047-AD78-B56DF7C5731E}"/>
          </ac:grpSpMkLst>
        </pc:grpChg>
        <pc:grpChg chg="del">
          <ac:chgData name="军波 王" userId="abc43a65-caf0-4467-916d-72d11a280d59" providerId="ADAL" clId="{1E666562-6C69-2045-979E-C2FB371E6A92}" dt="2022-12-08T03:53:30.706" v="1" actId="478"/>
          <ac:grpSpMkLst>
            <pc:docMk/>
            <pc:sldMk cId="3245157666" sldId="301"/>
            <ac:grpSpMk id="24" creationId="{56E2FCA5-35D3-674E-8A4F-0475A2B4B41C}"/>
          </ac:grpSpMkLst>
        </pc:grpChg>
        <pc:grpChg chg="del">
          <ac:chgData name="军波 王" userId="abc43a65-caf0-4467-916d-72d11a280d59" providerId="ADAL" clId="{1E666562-6C69-2045-979E-C2FB371E6A92}" dt="2022-12-08T03:53:32.507" v="2" actId="478"/>
          <ac:grpSpMkLst>
            <pc:docMk/>
            <pc:sldMk cId="3245157666" sldId="301"/>
            <ac:grpSpMk id="25" creationId="{99442A0E-BF9E-894E-A471-0CE373265F02}"/>
          </ac:grpSpMkLst>
        </pc:grpChg>
        <pc:grpChg chg="del">
          <ac:chgData name="军波 王" userId="abc43a65-caf0-4467-916d-72d11a280d59" providerId="ADAL" clId="{1E666562-6C69-2045-979E-C2FB371E6A92}" dt="2022-12-08T03:53:43.038" v="3" actId="478"/>
          <ac:grpSpMkLst>
            <pc:docMk/>
            <pc:sldMk cId="3245157666" sldId="301"/>
            <ac:grpSpMk id="29" creationId="{21E2DF24-7251-EB40-9B5A-400C50BBE220}"/>
          </ac:grpSpMkLst>
        </pc:grpChg>
        <pc:cxnChg chg="mod">
          <ac:chgData name="军波 王" userId="abc43a65-caf0-4467-916d-72d11a280d59" providerId="ADAL" clId="{1E666562-6C69-2045-979E-C2FB371E6A92}" dt="2022-12-08T03:53:32.507" v="2" actId="478"/>
          <ac:cxnSpMkLst>
            <pc:docMk/>
            <pc:sldMk cId="3245157666" sldId="301"/>
            <ac:cxnSpMk id="96" creationId="{00000000-0000-0000-0000-000000000000}"/>
          </ac:cxnSpMkLst>
        </pc:cxnChg>
        <pc:cxnChg chg="mod">
          <ac:chgData name="军波 王" userId="abc43a65-caf0-4467-916d-72d11a280d59" providerId="ADAL" clId="{1E666562-6C69-2045-979E-C2FB371E6A92}" dt="2022-12-08T03:53:28.745" v="0" actId="478"/>
          <ac:cxnSpMkLst>
            <pc:docMk/>
            <pc:sldMk cId="3245157666" sldId="301"/>
            <ac:cxnSpMk id="106" creationId="{00000000-0000-0000-0000-000000000000}"/>
          </ac:cxnSpMkLst>
        </pc:cxnChg>
        <pc:cxnChg chg="mod">
          <ac:chgData name="军波 王" userId="abc43a65-caf0-4467-916d-72d11a280d59" providerId="ADAL" clId="{1E666562-6C69-2045-979E-C2FB371E6A92}" dt="2022-12-08T03:53:30.706" v="1" actId="478"/>
          <ac:cxnSpMkLst>
            <pc:docMk/>
            <pc:sldMk cId="3245157666" sldId="301"/>
            <ac:cxnSpMk id="107" creationId="{00000000-0000-0000-0000-000000000000}"/>
          </ac:cxnSpMkLst>
        </pc:cxnChg>
        <pc:cxnChg chg="mod">
          <ac:chgData name="军波 王" userId="abc43a65-caf0-4467-916d-72d11a280d59" providerId="ADAL" clId="{1E666562-6C69-2045-979E-C2FB371E6A92}" dt="2022-12-08T03:53:43.038" v="3" actId="478"/>
          <ac:cxnSpMkLst>
            <pc:docMk/>
            <pc:sldMk cId="3245157666" sldId="301"/>
            <ac:cxnSpMk id="115" creationId="{00000000-0000-0000-0000-000000000000}"/>
          </ac:cxnSpMkLst>
        </pc:cxnChg>
      </pc:sldChg>
      <pc:sldChg chg="delSp modSp mod delAnim">
        <pc:chgData name="军波 王" userId="abc43a65-caf0-4467-916d-72d11a280d59" providerId="ADAL" clId="{1E666562-6C69-2045-979E-C2FB371E6A92}" dt="2022-12-08T03:54:27.248" v="4" actId="478"/>
        <pc:sldMkLst>
          <pc:docMk/>
          <pc:sldMk cId="2670561432" sldId="504"/>
        </pc:sldMkLst>
        <pc:spChg chg="del">
          <ac:chgData name="军波 王" userId="abc43a65-caf0-4467-916d-72d11a280d59" providerId="ADAL" clId="{1E666562-6C69-2045-979E-C2FB371E6A92}" dt="2022-12-08T03:54:27.248" v="4" actId="478"/>
          <ac:spMkLst>
            <pc:docMk/>
            <pc:sldMk cId="2670561432" sldId="504"/>
            <ac:spMk id="16" creationId="{00000000-0000-0000-0000-000000000000}"/>
          </ac:spMkLst>
        </pc:spChg>
        <pc:spChg chg="del">
          <ac:chgData name="军波 王" userId="abc43a65-caf0-4467-916d-72d11a280d59" providerId="ADAL" clId="{1E666562-6C69-2045-979E-C2FB371E6A92}" dt="2022-12-08T03:54:27.248" v="4" actId="478"/>
          <ac:spMkLst>
            <pc:docMk/>
            <pc:sldMk cId="2670561432" sldId="504"/>
            <ac:spMk id="18" creationId="{1FBA9D73-6FF7-2F45-B4EE-D1C48FE27CE1}"/>
          </ac:spMkLst>
        </pc:spChg>
        <pc:spChg chg="del">
          <ac:chgData name="军波 王" userId="abc43a65-caf0-4467-916d-72d11a280d59" providerId="ADAL" clId="{1E666562-6C69-2045-979E-C2FB371E6A92}" dt="2022-12-08T03:54:27.248" v="4" actId="478"/>
          <ac:spMkLst>
            <pc:docMk/>
            <pc:sldMk cId="2670561432" sldId="504"/>
            <ac:spMk id="21" creationId="{00000000-0000-0000-0000-000000000000}"/>
          </ac:spMkLst>
        </pc:spChg>
        <pc:spChg chg="del">
          <ac:chgData name="军波 王" userId="abc43a65-caf0-4467-916d-72d11a280d59" providerId="ADAL" clId="{1E666562-6C69-2045-979E-C2FB371E6A92}" dt="2022-12-08T03:54:27.248" v="4" actId="478"/>
          <ac:spMkLst>
            <pc:docMk/>
            <pc:sldMk cId="2670561432" sldId="504"/>
            <ac:spMk id="22" creationId="{00000000-0000-0000-0000-000000000000}"/>
          </ac:spMkLst>
        </pc:spChg>
        <pc:spChg chg="del">
          <ac:chgData name="军波 王" userId="abc43a65-caf0-4467-916d-72d11a280d59" providerId="ADAL" clId="{1E666562-6C69-2045-979E-C2FB371E6A92}" dt="2022-12-08T03:54:27.248" v="4" actId="478"/>
          <ac:spMkLst>
            <pc:docMk/>
            <pc:sldMk cId="2670561432" sldId="504"/>
            <ac:spMk id="23" creationId="{00000000-0000-0000-0000-000000000000}"/>
          </ac:spMkLst>
        </pc:spChg>
        <pc:spChg chg="del">
          <ac:chgData name="军波 王" userId="abc43a65-caf0-4467-916d-72d11a280d59" providerId="ADAL" clId="{1E666562-6C69-2045-979E-C2FB371E6A92}" dt="2022-12-08T03:54:27.248" v="4" actId="478"/>
          <ac:spMkLst>
            <pc:docMk/>
            <pc:sldMk cId="2670561432" sldId="504"/>
            <ac:spMk id="24" creationId="{573EE497-DCF5-5247-9AF4-7479C641CBBA}"/>
          </ac:spMkLst>
        </pc:spChg>
        <pc:grpChg chg="del">
          <ac:chgData name="军波 王" userId="abc43a65-caf0-4467-916d-72d11a280d59" providerId="ADAL" clId="{1E666562-6C69-2045-979E-C2FB371E6A92}" dt="2022-12-08T03:54:27.248" v="4" actId="478"/>
          <ac:grpSpMkLst>
            <pc:docMk/>
            <pc:sldMk cId="2670561432" sldId="504"/>
            <ac:grpSpMk id="59" creationId="{FE91E0A2-C348-D84E-ADD8-9661869F663D}"/>
          </ac:grpSpMkLst>
        </pc:grpChg>
        <pc:grpChg chg="del">
          <ac:chgData name="军波 王" userId="abc43a65-caf0-4467-916d-72d11a280d59" providerId="ADAL" clId="{1E666562-6C69-2045-979E-C2FB371E6A92}" dt="2022-12-08T03:54:27.248" v="4" actId="478"/>
          <ac:grpSpMkLst>
            <pc:docMk/>
            <pc:sldMk cId="2670561432" sldId="504"/>
            <ac:grpSpMk id="60" creationId="{B0DB7B5A-2334-A54E-87F9-4B621605BEEE}"/>
          </ac:grpSpMkLst>
        </pc:grpChg>
        <pc:grpChg chg="del">
          <ac:chgData name="军波 王" userId="abc43a65-caf0-4467-916d-72d11a280d59" providerId="ADAL" clId="{1E666562-6C69-2045-979E-C2FB371E6A92}" dt="2022-12-08T03:54:27.248" v="4" actId="478"/>
          <ac:grpSpMkLst>
            <pc:docMk/>
            <pc:sldMk cId="2670561432" sldId="504"/>
            <ac:grpSpMk id="61" creationId="{73325DA3-5052-1F4B-991A-C932AFB25975}"/>
          </ac:grpSpMkLst>
        </pc:grpChg>
        <pc:grpChg chg="del">
          <ac:chgData name="军波 王" userId="abc43a65-caf0-4467-916d-72d11a280d59" providerId="ADAL" clId="{1E666562-6C69-2045-979E-C2FB371E6A92}" dt="2022-12-08T03:54:27.248" v="4" actId="478"/>
          <ac:grpSpMkLst>
            <pc:docMk/>
            <pc:sldMk cId="2670561432" sldId="504"/>
            <ac:grpSpMk id="62" creationId="{D3C1200D-8F29-D241-8390-94CE689A21A7}"/>
          </ac:grpSpMkLst>
        </pc:grpChg>
        <pc:grpChg chg="del">
          <ac:chgData name="军波 王" userId="abc43a65-caf0-4467-916d-72d11a280d59" providerId="ADAL" clId="{1E666562-6C69-2045-979E-C2FB371E6A92}" dt="2022-12-08T03:54:27.248" v="4" actId="478"/>
          <ac:grpSpMkLst>
            <pc:docMk/>
            <pc:sldMk cId="2670561432" sldId="504"/>
            <ac:grpSpMk id="63" creationId="{FFBFDB8D-2C82-4C41-8200-62587D6CC8AE}"/>
          </ac:grpSpMkLst>
        </pc:grpChg>
        <pc:grpChg chg="del">
          <ac:chgData name="军波 王" userId="abc43a65-caf0-4467-916d-72d11a280d59" providerId="ADAL" clId="{1E666562-6C69-2045-979E-C2FB371E6A92}" dt="2022-12-08T03:54:27.248" v="4" actId="478"/>
          <ac:grpSpMkLst>
            <pc:docMk/>
            <pc:sldMk cId="2670561432" sldId="504"/>
            <ac:grpSpMk id="64" creationId="{9627FAB5-0ADC-7A4F-93CE-E2A3849381AA}"/>
          </ac:grpSpMkLst>
        </pc:grpChg>
        <pc:grpChg chg="del">
          <ac:chgData name="军波 王" userId="abc43a65-caf0-4467-916d-72d11a280d59" providerId="ADAL" clId="{1E666562-6C69-2045-979E-C2FB371E6A92}" dt="2022-12-08T03:54:27.248" v="4" actId="478"/>
          <ac:grpSpMkLst>
            <pc:docMk/>
            <pc:sldMk cId="2670561432" sldId="504"/>
            <ac:grpSpMk id="65" creationId="{497A4971-BFE6-804B-ACC9-6BB6E9D20E9D}"/>
          </ac:grpSpMkLst>
        </pc:grpChg>
        <pc:cxnChg chg="mod">
          <ac:chgData name="军波 王" userId="abc43a65-caf0-4467-916d-72d11a280d59" providerId="ADAL" clId="{1E666562-6C69-2045-979E-C2FB371E6A92}" dt="2022-12-08T03:54:27.248" v="4" actId="478"/>
          <ac:cxnSpMkLst>
            <pc:docMk/>
            <pc:sldMk cId="2670561432" sldId="504"/>
            <ac:cxnSpMk id="7" creationId="{49CB4564-8212-7941-ABDE-3459C93E16FD}"/>
          </ac:cxnSpMkLst>
        </pc:cxnChg>
        <pc:cxnChg chg="mod">
          <ac:chgData name="军波 王" userId="abc43a65-caf0-4467-916d-72d11a280d59" providerId="ADAL" clId="{1E666562-6C69-2045-979E-C2FB371E6A92}" dt="2022-12-08T03:54:27.248" v="4" actId="478"/>
          <ac:cxnSpMkLst>
            <pc:docMk/>
            <pc:sldMk cId="2670561432" sldId="504"/>
            <ac:cxnSpMk id="35" creationId="{A8E0BA5B-06EC-9A45-8D81-5A4F1D430E82}"/>
          </ac:cxnSpMkLst>
        </pc:cxnChg>
        <pc:cxnChg chg="del mod">
          <ac:chgData name="军波 王" userId="abc43a65-caf0-4467-916d-72d11a280d59" providerId="ADAL" clId="{1E666562-6C69-2045-979E-C2FB371E6A92}" dt="2022-12-08T03:54:27.248" v="4" actId="478"/>
          <ac:cxnSpMkLst>
            <pc:docMk/>
            <pc:sldMk cId="2670561432" sldId="504"/>
            <ac:cxnSpMk id="36" creationId="{10875666-679C-054D-96B4-CA3221963EEF}"/>
          </ac:cxnSpMkLst>
        </pc:cxnChg>
        <pc:cxnChg chg="del mod">
          <ac:chgData name="军波 王" userId="abc43a65-caf0-4467-916d-72d11a280d59" providerId="ADAL" clId="{1E666562-6C69-2045-979E-C2FB371E6A92}" dt="2022-12-08T03:54:27.248" v="4" actId="478"/>
          <ac:cxnSpMkLst>
            <pc:docMk/>
            <pc:sldMk cId="2670561432" sldId="504"/>
            <ac:cxnSpMk id="38" creationId="{80C380CF-C59F-C749-9D4E-29ABB8E895C6}"/>
          </ac:cxnSpMkLst>
        </pc:cxnChg>
        <pc:cxnChg chg="mod">
          <ac:chgData name="军波 王" userId="abc43a65-caf0-4467-916d-72d11a280d59" providerId="ADAL" clId="{1E666562-6C69-2045-979E-C2FB371E6A92}" dt="2022-12-08T03:54:27.248" v="4" actId="478"/>
          <ac:cxnSpMkLst>
            <pc:docMk/>
            <pc:sldMk cId="2670561432" sldId="504"/>
            <ac:cxnSpMk id="51" creationId="{533F9A38-C5A2-1141-8BFE-8719CFA9D2DC}"/>
          </ac:cxnSpMkLst>
        </pc:cxn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B37400B5-BF50-0A4E-B92F-544FB688703D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id="{32312D15-1D1F-EA47-BC8C-2A37904C69CB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3076" name="Rectangle 4">
            <a:extLst>
              <a:ext uri="{FF2B5EF4-FFF2-40B4-BE49-F238E27FC236}">
                <a16:creationId xmlns:a16="http://schemas.microsoft.com/office/drawing/2014/main" id="{F527B89B-56EA-724B-995B-594F3BA22069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3077" name="Rectangle 5">
            <a:extLst>
              <a:ext uri="{FF2B5EF4-FFF2-40B4-BE49-F238E27FC236}">
                <a16:creationId xmlns:a16="http://schemas.microsoft.com/office/drawing/2014/main" id="{A02434C7-8817-484A-8E6B-C147B10B7F36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BFA25A84-0C97-884A-A4C7-F01C144333D2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>
            <a:extLst>
              <a:ext uri="{FF2B5EF4-FFF2-40B4-BE49-F238E27FC236}">
                <a16:creationId xmlns:a16="http://schemas.microsoft.com/office/drawing/2014/main" id="{FAD3333F-C7C1-3546-8454-3F27AA0AF846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2051" name="Rectangle 3">
            <a:extLst>
              <a:ext uri="{FF2B5EF4-FFF2-40B4-BE49-F238E27FC236}">
                <a16:creationId xmlns:a16="http://schemas.microsoft.com/office/drawing/2014/main" id="{28F2CD77-16BA-174E-BC16-CCD2691F5A64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6564" name="Rectangle 4">
            <a:extLst>
              <a:ext uri="{FF2B5EF4-FFF2-40B4-BE49-F238E27FC236}">
                <a16:creationId xmlns:a16="http://schemas.microsoft.com/office/drawing/2014/main" id="{F0F4139A-7BE8-D04C-BD49-A1078161C0DC}"/>
              </a:ext>
            </a:extLst>
          </p:cNvPr>
          <p:cNvSpPr>
            <a:spLocks noGrp="1" noRot="1" noChangeAspect="1" noChangeArrowheads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53" name="Rectangle 5">
            <a:extLst>
              <a:ext uri="{FF2B5EF4-FFF2-40B4-BE49-F238E27FC236}">
                <a16:creationId xmlns:a16="http://schemas.microsoft.com/office/drawing/2014/main" id="{D693F4A6-2BC9-EA4E-8AA8-0038062D8DF9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noProof="0"/>
              <a:t>单击以编辑母版文本样式</a:t>
            </a:r>
          </a:p>
          <a:p>
            <a:pPr lvl="1"/>
            <a:r>
              <a:rPr lang="zh-CN" altLang="en-US" noProof="0"/>
              <a:t>第二级</a:t>
            </a:r>
          </a:p>
          <a:p>
            <a:pPr lvl="2"/>
            <a:r>
              <a:rPr lang="zh-CN" altLang="en-US" noProof="0"/>
              <a:t>第三级</a:t>
            </a:r>
          </a:p>
          <a:p>
            <a:pPr lvl="3"/>
            <a:r>
              <a:rPr lang="zh-CN" altLang="en-US" noProof="0"/>
              <a:t>第四级</a:t>
            </a:r>
          </a:p>
          <a:p>
            <a:pPr lvl="4"/>
            <a:r>
              <a:rPr lang="zh-CN" altLang="en-US" noProof="0"/>
              <a:t>第五级</a:t>
            </a:r>
          </a:p>
        </p:txBody>
      </p:sp>
      <p:sp>
        <p:nvSpPr>
          <p:cNvPr id="2054" name="Rectangle 6">
            <a:extLst>
              <a:ext uri="{FF2B5EF4-FFF2-40B4-BE49-F238E27FC236}">
                <a16:creationId xmlns:a16="http://schemas.microsoft.com/office/drawing/2014/main" id="{9E23E247-4F35-1546-A65B-8A1614D3F929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2055" name="Rectangle 7">
            <a:extLst>
              <a:ext uri="{FF2B5EF4-FFF2-40B4-BE49-F238E27FC236}">
                <a16:creationId xmlns:a16="http://schemas.microsoft.com/office/drawing/2014/main" id="{7498CCE0-42E4-DF49-BF91-652509FCC5C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E9D023BD-B546-5B42-9DDB-CBF7723E70C4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jpeg"/><Relationship Id="rId7" Type="http://schemas.openxmlformats.org/officeDocument/2006/relationships/image" Target="../media/image7.jpe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Relationship Id="rId9" Type="http://schemas.openxmlformats.org/officeDocument/2006/relationships/image" Target="../media/image9.jpeg"/></Relationships>
</file>

<file path=ppt/slideLayouts/_rels/slideLayout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jpeg"/><Relationship Id="rId7" Type="http://schemas.openxmlformats.org/officeDocument/2006/relationships/image" Target="../media/image7.jpe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Relationship Id="rId9" Type="http://schemas.openxmlformats.org/officeDocument/2006/relationships/image" Target="../media/image10.jpe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矩形 14">
            <a:extLst>
              <a:ext uri="{FF2B5EF4-FFF2-40B4-BE49-F238E27FC236}">
                <a16:creationId xmlns:a16="http://schemas.microsoft.com/office/drawing/2014/main" id="{D4F6F0E3-AA04-544A-A67D-63B708093B11}"/>
              </a:ext>
            </a:extLst>
          </p:cNvPr>
          <p:cNvSpPr/>
          <p:nvPr userDrawn="1"/>
        </p:nvSpPr>
        <p:spPr>
          <a:xfrm>
            <a:off x="-155214" y="765313"/>
            <a:ext cx="8458200" cy="2484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19CB125F-39FA-C941-A004-3E9DE92D2AFD}"/>
              </a:ext>
            </a:extLst>
          </p:cNvPr>
          <p:cNvSpPr/>
          <p:nvPr userDrawn="1"/>
        </p:nvSpPr>
        <p:spPr>
          <a:xfrm>
            <a:off x="0" y="6243638"/>
            <a:ext cx="9144000" cy="64293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grpSp>
        <p:nvGrpSpPr>
          <p:cNvPr id="2" name="组合 19">
            <a:extLst>
              <a:ext uri="{FF2B5EF4-FFF2-40B4-BE49-F238E27FC236}">
                <a16:creationId xmlns:a16="http://schemas.microsoft.com/office/drawing/2014/main" id="{F3BB2071-6D22-EE49-92DF-297B99CEFF45}"/>
              </a:ext>
            </a:extLst>
          </p:cNvPr>
          <p:cNvGrpSpPr>
            <a:grpSpLocks/>
          </p:cNvGrpSpPr>
          <p:nvPr/>
        </p:nvGrpSpPr>
        <p:grpSpPr bwMode="auto">
          <a:xfrm>
            <a:off x="152400" y="6019800"/>
            <a:ext cx="4476750" cy="620713"/>
            <a:chOff x="4667006" y="6237312"/>
            <a:chExt cx="4476994" cy="620688"/>
          </a:xfrm>
        </p:grpSpPr>
        <p:pic>
          <p:nvPicPr>
            <p:cNvPr id="3" name="Picture 15" descr="C:\Users\admin\Desktop\新建文件夹\中山大学 SUN YAT-SEN UNIVERSITY_files\20100326090959718073.jpg">
              <a:extLst>
                <a:ext uri="{FF2B5EF4-FFF2-40B4-BE49-F238E27FC236}">
                  <a16:creationId xmlns:a16="http://schemas.microsoft.com/office/drawing/2014/main" id="{9F08E0A7-8723-BC40-A583-E2426BD906E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667006" y="6237312"/>
              <a:ext cx="784477" cy="620688"/>
            </a:xfrm>
            <a:prstGeom prst="flowChartOnlineStorage">
              <a:avLst/>
            </a:prstGeom>
            <a:noFill/>
            <a:ln>
              <a:solidFill>
                <a:schemeClr val="bg1"/>
              </a:solidFill>
            </a:ln>
          </p:spPr>
        </p:pic>
        <p:pic>
          <p:nvPicPr>
            <p:cNvPr id="4" name="Picture 17" descr="C:\Users\admin\Desktop\新建文件夹\中山大学 SUN YAT-SEN UNIVERSITY_files\20100326091031765303.jpg">
              <a:extLst>
                <a:ext uri="{FF2B5EF4-FFF2-40B4-BE49-F238E27FC236}">
                  <a16:creationId xmlns:a16="http://schemas.microsoft.com/office/drawing/2014/main" id="{4307BC36-E391-FA44-AB0C-284D91D8C14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6405494" y="6237312"/>
              <a:ext cx="773730" cy="620688"/>
            </a:xfrm>
            <a:prstGeom prst="flowChartOnlineStorage">
              <a:avLst/>
            </a:prstGeom>
            <a:noFill/>
            <a:ln>
              <a:solidFill>
                <a:schemeClr val="bg1"/>
              </a:solidFill>
            </a:ln>
          </p:spPr>
        </p:pic>
        <p:pic>
          <p:nvPicPr>
            <p:cNvPr id="5" name="Picture 18" descr="C:\Users\admin\Desktop\新建文件夹\中山大学 SUN YAT-SEN UNIVERSITY_files\20100326090919484875.jpg">
              <a:extLst>
                <a:ext uri="{FF2B5EF4-FFF2-40B4-BE49-F238E27FC236}">
                  <a16:creationId xmlns:a16="http://schemas.microsoft.com/office/drawing/2014/main" id="{2F6D2F44-7C5E-2B4C-805E-22B78BB3E90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5570294" y="6237312"/>
              <a:ext cx="722892" cy="620688"/>
            </a:xfrm>
            <a:prstGeom prst="flowChartOnlineStorage">
              <a:avLst/>
            </a:prstGeom>
            <a:noFill/>
            <a:ln>
              <a:solidFill>
                <a:schemeClr val="bg1"/>
              </a:solidFill>
            </a:ln>
          </p:spPr>
        </p:pic>
        <p:pic>
          <p:nvPicPr>
            <p:cNvPr id="6" name="Picture 19" descr="C:\Users\admin\Desktop\新建文件夹\中山大学 SUN YAT-SEN UNIVERSITY_files\20100326091611312484.jpg">
              <a:extLst>
                <a:ext uri="{FF2B5EF4-FFF2-40B4-BE49-F238E27FC236}">
                  <a16:creationId xmlns:a16="http://schemas.microsoft.com/office/drawing/2014/main" id="{ACB134B6-3444-A748-A291-DCB2523E33C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7299059" y="6237312"/>
              <a:ext cx="798023" cy="620688"/>
            </a:xfrm>
            <a:prstGeom prst="flowChartOnlineStorage">
              <a:avLst/>
            </a:prstGeom>
            <a:noFill/>
            <a:ln>
              <a:solidFill>
                <a:schemeClr val="bg1"/>
              </a:solidFill>
            </a:ln>
          </p:spPr>
        </p:pic>
        <p:pic>
          <p:nvPicPr>
            <p:cNvPr id="7" name="Picture 20" descr="C:\Users\admin\Desktop\新建文件夹\中山大学 SUN YAT-SEN UNIVERSITY_files\20100324161939791076.jpg">
              <a:extLst>
                <a:ext uri="{FF2B5EF4-FFF2-40B4-BE49-F238E27FC236}">
                  <a16:creationId xmlns:a16="http://schemas.microsoft.com/office/drawing/2014/main" id="{4F4837EE-45BA-324A-ACE4-41FA17631B6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8213478" y="6237312"/>
              <a:ext cx="930522" cy="620688"/>
            </a:xfrm>
            <a:prstGeom prst="flowChartOnlineStorage">
              <a:avLst/>
            </a:prstGeom>
            <a:noFill/>
            <a:ln>
              <a:solidFill>
                <a:schemeClr val="bg1"/>
              </a:solidFill>
            </a:ln>
          </p:spPr>
        </p:pic>
      </p:grpSp>
      <p:pic>
        <p:nvPicPr>
          <p:cNvPr id="8" name="Picture 5" descr="C:\Users\YHGong\Desktop\未命名-5.jpg">
            <a:extLst>
              <a:ext uri="{FF2B5EF4-FFF2-40B4-BE49-F238E27FC236}">
                <a16:creationId xmlns:a16="http://schemas.microsoft.com/office/drawing/2014/main" id="{96149DD7-1AB3-E349-A803-9824B71A39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9525" y="533400"/>
            <a:ext cx="9163050" cy="981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图片 13">
            <a:extLst>
              <a:ext uri="{FF2B5EF4-FFF2-40B4-BE49-F238E27FC236}">
                <a16:creationId xmlns:a16="http://schemas.microsoft.com/office/drawing/2014/main" id="{343EA583-62E9-9043-9810-A29C0DA20A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3546" b="8830"/>
          <a:stretch>
            <a:fillRect/>
          </a:stretch>
        </p:blipFill>
        <p:spPr bwMode="auto">
          <a:xfrm>
            <a:off x="-9525" y="-87313"/>
            <a:ext cx="4019550" cy="12414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12" descr="C:\Users\Gongyihong\Desktop\EGS.jpg">
            <a:extLst>
              <a:ext uri="{FF2B5EF4-FFF2-40B4-BE49-F238E27FC236}">
                <a16:creationId xmlns:a16="http://schemas.microsoft.com/office/drawing/2014/main" id="{BFFCECAC-28B1-0D44-AE5A-51D83823B6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56000" contrast="-56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84263" y="1162050"/>
            <a:ext cx="7307262" cy="4743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矩形 13">
            <a:extLst>
              <a:ext uri="{FF2B5EF4-FFF2-40B4-BE49-F238E27FC236}">
                <a16:creationId xmlns:a16="http://schemas.microsoft.com/office/drawing/2014/main" id="{0148566D-7455-AE4E-98AF-BA51A53BF6D8}"/>
              </a:ext>
            </a:extLst>
          </p:cNvPr>
          <p:cNvSpPr/>
          <p:nvPr userDrawn="1"/>
        </p:nvSpPr>
        <p:spPr>
          <a:xfrm>
            <a:off x="-3175" y="6721475"/>
            <a:ext cx="9144000" cy="165099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9305487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矩形 12">
            <a:extLst>
              <a:ext uri="{FF2B5EF4-FFF2-40B4-BE49-F238E27FC236}">
                <a16:creationId xmlns:a16="http://schemas.microsoft.com/office/drawing/2014/main" id="{A5CD346F-9DC6-8149-B74A-12AB5E55CD6C}"/>
              </a:ext>
            </a:extLst>
          </p:cNvPr>
          <p:cNvSpPr/>
          <p:nvPr userDrawn="1"/>
        </p:nvSpPr>
        <p:spPr>
          <a:xfrm>
            <a:off x="3810" y="765313"/>
            <a:ext cx="8458200" cy="2484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A61F4D8B-8844-B644-902C-A7A36B48CE99}"/>
              </a:ext>
            </a:extLst>
          </p:cNvPr>
          <p:cNvSpPr/>
          <p:nvPr userDrawn="1"/>
        </p:nvSpPr>
        <p:spPr>
          <a:xfrm>
            <a:off x="0" y="6243638"/>
            <a:ext cx="9144000" cy="64293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2724B879-BA39-6C49-8E25-0AFACCA1529E}"/>
              </a:ext>
            </a:extLst>
          </p:cNvPr>
          <p:cNvSpPr/>
          <p:nvPr userDrawn="1"/>
        </p:nvSpPr>
        <p:spPr>
          <a:xfrm>
            <a:off x="-3175" y="6721475"/>
            <a:ext cx="9144000" cy="165099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grpSp>
        <p:nvGrpSpPr>
          <p:cNvPr id="4" name="组合 19">
            <a:extLst>
              <a:ext uri="{FF2B5EF4-FFF2-40B4-BE49-F238E27FC236}">
                <a16:creationId xmlns:a16="http://schemas.microsoft.com/office/drawing/2014/main" id="{D0A2EBD7-BCEE-B644-AF3F-C0D9940B2240}"/>
              </a:ext>
            </a:extLst>
          </p:cNvPr>
          <p:cNvGrpSpPr>
            <a:grpSpLocks/>
          </p:cNvGrpSpPr>
          <p:nvPr/>
        </p:nvGrpSpPr>
        <p:grpSpPr bwMode="auto">
          <a:xfrm>
            <a:off x="152400" y="6019800"/>
            <a:ext cx="4476750" cy="620713"/>
            <a:chOff x="4667006" y="6237312"/>
            <a:chExt cx="4476994" cy="620688"/>
          </a:xfrm>
        </p:grpSpPr>
        <p:pic>
          <p:nvPicPr>
            <p:cNvPr id="5" name="Picture 15" descr="C:\Users\admin\Desktop\新建文件夹\中山大学 SUN YAT-SEN UNIVERSITY_files\20100326090959718073.jpg">
              <a:extLst>
                <a:ext uri="{FF2B5EF4-FFF2-40B4-BE49-F238E27FC236}">
                  <a16:creationId xmlns:a16="http://schemas.microsoft.com/office/drawing/2014/main" id="{084E6DF9-87C4-B64D-AA08-5174ADD7C4E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667006" y="6237312"/>
              <a:ext cx="784477" cy="620688"/>
            </a:xfrm>
            <a:prstGeom prst="flowChartOnlineStorage">
              <a:avLst/>
            </a:prstGeom>
            <a:noFill/>
            <a:ln>
              <a:solidFill>
                <a:schemeClr val="bg1"/>
              </a:solidFill>
            </a:ln>
          </p:spPr>
        </p:pic>
        <p:pic>
          <p:nvPicPr>
            <p:cNvPr id="6" name="Picture 17" descr="C:\Users\admin\Desktop\新建文件夹\中山大学 SUN YAT-SEN UNIVERSITY_files\20100326091031765303.jpg">
              <a:extLst>
                <a:ext uri="{FF2B5EF4-FFF2-40B4-BE49-F238E27FC236}">
                  <a16:creationId xmlns:a16="http://schemas.microsoft.com/office/drawing/2014/main" id="{0770ED95-5E3D-B740-8F54-1923E49D349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6405494" y="6237312"/>
              <a:ext cx="773730" cy="620688"/>
            </a:xfrm>
            <a:prstGeom prst="flowChartOnlineStorage">
              <a:avLst/>
            </a:prstGeom>
            <a:noFill/>
            <a:ln>
              <a:solidFill>
                <a:schemeClr val="bg1"/>
              </a:solidFill>
            </a:ln>
          </p:spPr>
        </p:pic>
        <p:pic>
          <p:nvPicPr>
            <p:cNvPr id="7" name="Picture 18" descr="C:\Users\admin\Desktop\新建文件夹\中山大学 SUN YAT-SEN UNIVERSITY_files\20100326090919484875.jpg">
              <a:extLst>
                <a:ext uri="{FF2B5EF4-FFF2-40B4-BE49-F238E27FC236}">
                  <a16:creationId xmlns:a16="http://schemas.microsoft.com/office/drawing/2014/main" id="{64F3215B-0AE8-D44A-8FD3-6ED20568EDE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5570294" y="6237312"/>
              <a:ext cx="722892" cy="620688"/>
            </a:xfrm>
            <a:prstGeom prst="flowChartOnlineStorage">
              <a:avLst/>
            </a:prstGeom>
            <a:noFill/>
            <a:ln>
              <a:solidFill>
                <a:schemeClr val="bg1"/>
              </a:solidFill>
            </a:ln>
          </p:spPr>
        </p:pic>
        <p:pic>
          <p:nvPicPr>
            <p:cNvPr id="8" name="Picture 19" descr="C:\Users\admin\Desktop\新建文件夹\中山大学 SUN YAT-SEN UNIVERSITY_files\20100326091611312484.jpg">
              <a:extLst>
                <a:ext uri="{FF2B5EF4-FFF2-40B4-BE49-F238E27FC236}">
                  <a16:creationId xmlns:a16="http://schemas.microsoft.com/office/drawing/2014/main" id="{9E1E2447-68D5-7442-B0DF-2AC079D1CB4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7299059" y="6237312"/>
              <a:ext cx="798023" cy="620688"/>
            </a:xfrm>
            <a:prstGeom prst="flowChartOnlineStorage">
              <a:avLst/>
            </a:prstGeom>
            <a:noFill/>
            <a:ln>
              <a:solidFill>
                <a:schemeClr val="bg1"/>
              </a:solidFill>
            </a:ln>
          </p:spPr>
        </p:pic>
        <p:pic>
          <p:nvPicPr>
            <p:cNvPr id="9" name="Picture 20" descr="C:\Users\admin\Desktop\新建文件夹\中山大学 SUN YAT-SEN UNIVERSITY_files\20100324161939791076.jpg">
              <a:extLst>
                <a:ext uri="{FF2B5EF4-FFF2-40B4-BE49-F238E27FC236}">
                  <a16:creationId xmlns:a16="http://schemas.microsoft.com/office/drawing/2014/main" id="{50E8AAB7-8581-4649-8B31-CFD1E792D82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8213478" y="6237312"/>
              <a:ext cx="930522" cy="620688"/>
            </a:xfrm>
            <a:prstGeom prst="flowChartOnlineStorage">
              <a:avLst/>
            </a:prstGeom>
            <a:noFill/>
            <a:ln>
              <a:solidFill>
                <a:schemeClr val="bg1"/>
              </a:solidFill>
            </a:ln>
          </p:spPr>
        </p:pic>
      </p:grpSp>
      <p:pic>
        <p:nvPicPr>
          <p:cNvPr id="10" name="Picture 5" descr="C:\Users\YHGong\Desktop\未命名-5.jpg">
            <a:extLst>
              <a:ext uri="{FF2B5EF4-FFF2-40B4-BE49-F238E27FC236}">
                <a16:creationId xmlns:a16="http://schemas.microsoft.com/office/drawing/2014/main" id="{3D7D922A-53AA-3448-80EB-183AE0E00C16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9525" y="533400"/>
            <a:ext cx="9163050" cy="981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图片 13">
            <a:extLst>
              <a:ext uri="{FF2B5EF4-FFF2-40B4-BE49-F238E27FC236}">
                <a16:creationId xmlns:a16="http://schemas.microsoft.com/office/drawing/2014/main" id="{8CA02F04-C442-5B4E-B4E8-D046B6B39B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3546" b="8830"/>
          <a:stretch>
            <a:fillRect/>
          </a:stretch>
        </p:blipFill>
        <p:spPr bwMode="auto">
          <a:xfrm>
            <a:off x="-9525" y="-87313"/>
            <a:ext cx="4019550" cy="12414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2" descr="C:\Users\YHGong\Desktop\未命名-2.jpg">
            <a:extLst>
              <a:ext uri="{FF2B5EF4-FFF2-40B4-BE49-F238E27FC236}">
                <a16:creationId xmlns:a16="http://schemas.microsoft.com/office/drawing/2014/main" id="{44503116-7D5D-9D46-8671-38047942E4D9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flipV="1">
            <a:off x="352425" y="3751263"/>
            <a:ext cx="7848600" cy="46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Title 1"/>
          <p:cNvSpPr>
            <a:spLocks noGrp="1"/>
          </p:cNvSpPr>
          <p:nvPr>
            <p:ph type="ctrTitle"/>
          </p:nvPr>
        </p:nvSpPr>
        <p:spPr>
          <a:xfrm>
            <a:off x="334108" y="1747965"/>
            <a:ext cx="7848600" cy="1927225"/>
          </a:xfrm>
        </p:spPr>
        <p:txBody>
          <a:bodyPr anchor="b">
            <a:noAutofit/>
          </a:bodyPr>
          <a:lstStyle>
            <a:lvl1pPr algn="l">
              <a:defRPr sz="5400" b="1" i="0" cap="none" baseline="0">
                <a:solidFill>
                  <a:schemeClr val="tx1"/>
                </a:solidFill>
                <a:effectLst/>
                <a:latin typeface="Kaiti SC" panose="02010600040101010101" pitchFamily="2" charset="-122"/>
                <a:ea typeface="Kaiti SC" panose="02010600040101010101" pitchFamily="2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en-US" dirty="0"/>
          </a:p>
        </p:txBody>
      </p:sp>
      <p:sp>
        <p:nvSpPr>
          <p:cNvPr id="16" name="Subtitle 2"/>
          <p:cNvSpPr>
            <a:spLocks noGrp="1"/>
          </p:cNvSpPr>
          <p:nvPr>
            <p:ph type="subTitle" idx="1"/>
          </p:nvPr>
        </p:nvSpPr>
        <p:spPr>
          <a:xfrm>
            <a:off x="334108" y="3881565"/>
            <a:ext cx="7848600" cy="1752600"/>
          </a:xfrm>
        </p:spPr>
        <p:txBody>
          <a:bodyPr>
            <a:normAutofit/>
          </a:bodyPr>
          <a:lstStyle>
            <a:lvl1pPr marL="0" indent="0" algn="r">
              <a:buNone/>
              <a:defRPr sz="3200" b="0" i="0">
                <a:solidFill>
                  <a:schemeClr val="tx1">
                    <a:lumMod val="75000"/>
                    <a:lumOff val="25000"/>
                  </a:schemeClr>
                </a:solidFill>
                <a:latin typeface="Kaiti SC" panose="02010600040101010101" pitchFamily="2" charset="-122"/>
                <a:ea typeface="Kaiti SC" panose="02010600040101010101" pitchFamily="2" charset="-122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0"/>
              <a:t>单击此处编辑母版副标题样式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04472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矩形 12">
            <a:extLst>
              <a:ext uri="{FF2B5EF4-FFF2-40B4-BE49-F238E27FC236}">
                <a16:creationId xmlns:a16="http://schemas.microsoft.com/office/drawing/2014/main" id="{A5CD346F-9DC6-8149-B74A-12AB5E55CD6C}"/>
              </a:ext>
            </a:extLst>
          </p:cNvPr>
          <p:cNvSpPr/>
          <p:nvPr userDrawn="1"/>
        </p:nvSpPr>
        <p:spPr>
          <a:xfrm>
            <a:off x="3810" y="765313"/>
            <a:ext cx="8458200" cy="2484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A61F4D8B-8844-B644-902C-A7A36B48CE99}"/>
              </a:ext>
            </a:extLst>
          </p:cNvPr>
          <p:cNvSpPr/>
          <p:nvPr userDrawn="1"/>
        </p:nvSpPr>
        <p:spPr>
          <a:xfrm>
            <a:off x="0" y="6243638"/>
            <a:ext cx="9144000" cy="64293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2724B879-BA39-6C49-8E25-0AFACCA1529E}"/>
              </a:ext>
            </a:extLst>
          </p:cNvPr>
          <p:cNvSpPr/>
          <p:nvPr userDrawn="1"/>
        </p:nvSpPr>
        <p:spPr>
          <a:xfrm>
            <a:off x="-3175" y="6721475"/>
            <a:ext cx="9144000" cy="165099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grpSp>
        <p:nvGrpSpPr>
          <p:cNvPr id="4" name="组合 19">
            <a:extLst>
              <a:ext uri="{FF2B5EF4-FFF2-40B4-BE49-F238E27FC236}">
                <a16:creationId xmlns:a16="http://schemas.microsoft.com/office/drawing/2014/main" id="{D0A2EBD7-BCEE-B644-AF3F-C0D9940B2240}"/>
              </a:ext>
            </a:extLst>
          </p:cNvPr>
          <p:cNvGrpSpPr>
            <a:grpSpLocks/>
          </p:cNvGrpSpPr>
          <p:nvPr/>
        </p:nvGrpSpPr>
        <p:grpSpPr bwMode="auto">
          <a:xfrm>
            <a:off x="152400" y="6019800"/>
            <a:ext cx="4476750" cy="620713"/>
            <a:chOff x="4667006" y="6237312"/>
            <a:chExt cx="4476994" cy="620688"/>
          </a:xfrm>
        </p:grpSpPr>
        <p:pic>
          <p:nvPicPr>
            <p:cNvPr id="5" name="Picture 15" descr="C:\Users\admin\Desktop\新建文件夹\中山大学 SUN YAT-SEN UNIVERSITY_files\20100326090959718073.jpg">
              <a:extLst>
                <a:ext uri="{FF2B5EF4-FFF2-40B4-BE49-F238E27FC236}">
                  <a16:creationId xmlns:a16="http://schemas.microsoft.com/office/drawing/2014/main" id="{084E6DF9-87C4-B64D-AA08-5174ADD7C4E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667006" y="6237312"/>
              <a:ext cx="784477" cy="620688"/>
            </a:xfrm>
            <a:prstGeom prst="flowChartOnlineStorage">
              <a:avLst/>
            </a:prstGeom>
            <a:noFill/>
            <a:ln>
              <a:solidFill>
                <a:schemeClr val="bg1"/>
              </a:solidFill>
            </a:ln>
          </p:spPr>
        </p:pic>
        <p:pic>
          <p:nvPicPr>
            <p:cNvPr id="6" name="Picture 17" descr="C:\Users\admin\Desktop\新建文件夹\中山大学 SUN YAT-SEN UNIVERSITY_files\20100326091031765303.jpg">
              <a:extLst>
                <a:ext uri="{FF2B5EF4-FFF2-40B4-BE49-F238E27FC236}">
                  <a16:creationId xmlns:a16="http://schemas.microsoft.com/office/drawing/2014/main" id="{0770ED95-5E3D-B740-8F54-1923E49D349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6405494" y="6237312"/>
              <a:ext cx="773730" cy="620688"/>
            </a:xfrm>
            <a:prstGeom prst="flowChartOnlineStorage">
              <a:avLst/>
            </a:prstGeom>
            <a:noFill/>
            <a:ln>
              <a:solidFill>
                <a:schemeClr val="bg1"/>
              </a:solidFill>
            </a:ln>
          </p:spPr>
        </p:pic>
        <p:pic>
          <p:nvPicPr>
            <p:cNvPr id="7" name="Picture 18" descr="C:\Users\admin\Desktop\新建文件夹\中山大学 SUN YAT-SEN UNIVERSITY_files\20100326090919484875.jpg">
              <a:extLst>
                <a:ext uri="{FF2B5EF4-FFF2-40B4-BE49-F238E27FC236}">
                  <a16:creationId xmlns:a16="http://schemas.microsoft.com/office/drawing/2014/main" id="{64F3215B-0AE8-D44A-8FD3-6ED20568EDE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5570294" y="6237312"/>
              <a:ext cx="722892" cy="620688"/>
            </a:xfrm>
            <a:prstGeom prst="flowChartOnlineStorage">
              <a:avLst/>
            </a:prstGeom>
            <a:noFill/>
            <a:ln>
              <a:solidFill>
                <a:schemeClr val="bg1"/>
              </a:solidFill>
            </a:ln>
          </p:spPr>
        </p:pic>
        <p:pic>
          <p:nvPicPr>
            <p:cNvPr id="8" name="Picture 19" descr="C:\Users\admin\Desktop\新建文件夹\中山大学 SUN YAT-SEN UNIVERSITY_files\20100326091611312484.jpg">
              <a:extLst>
                <a:ext uri="{FF2B5EF4-FFF2-40B4-BE49-F238E27FC236}">
                  <a16:creationId xmlns:a16="http://schemas.microsoft.com/office/drawing/2014/main" id="{9E1E2447-68D5-7442-B0DF-2AC079D1CB4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7299059" y="6237312"/>
              <a:ext cx="798023" cy="620688"/>
            </a:xfrm>
            <a:prstGeom prst="flowChartOnlineStorage">
              <a:avLst/>
            </a:prstGeom>
            <a:noFill/>
            <a:ln>
              <a:solidFill>
                <a:schemeClr val="bg1"/>
              </a:solidFill>
            </a:ln>
          </p:spPr>
        </p:pic>
        <p:pic>
          <p:nvPicPr>
            <p:cNvPr id="9" name="Picture 20" descr="C:\Users\admin\Desktop\新建文件夹\中山大学 SUN YAT-SEN UNIVERSITY_files\20100324161939791076.jpg">
              <a:extLst>
                <a:ext uri="{FF2B5EF4-FFF2-40B4-BE49-F238E27FC236}">
                  <a16:creationId xmlns:a16="http://schemas.microsoft.com/office/drawing/2014/main" id="{50E8AAB7-8581-4649-8B31-CFD1E792D82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8213478" y="6237312"/>
              <a:ext cx="930522" cy="620688"/>
            </a:xfrm>
            <a:prstGeom prst="flowChartOnlineStorage">
              <a:avLst/>
            </a:prstGeom>
            <a:noFill/>
            <a:ln>
              <a:solidFill>
                <a:schemeClr val="bg1"/>
              </a:solidFill>
            </a:ln>
          </p:spPr>
        </p:pic>
      </p:grpSp>
      <p:sp>
        <p:nvSpPr>
          <p:cNvPr id="15" name="Title 1"/>
          <p:cNvSpPr>
            <a:spLocks noGrp="1"/>
          </p:cNvSpPr>
          <p:nvPr>
            <p:ph type="ctrTitle"/>
          </p:nvPr>
        </p:nvSpPr>
        <p:spPr>
          <a:xfrm>
            <a:off x="334108" y="1747965"/>
            <a:ext cx="7848600" cy="1927225"/>
          </a:xfrm>
        </p:spPr>
        <p:txBody>
          <a:bodyPr anchor="b">
            <a:noAutofit/>
          </a:bodyPr>
          <a:lstStyle>
            <a:lvl1pPr algn="l">
              <a:defRPr sz="5400" b="0" i="0" cap="none" baseline="0">
                <a:solidFill>
                  <a:schemeClr val="tx1"/>
                </a:solidFill>
                <a:effectLst/>
                <a:latin typeface="Kaiti SC" panose="02010600040101010101" pitchFamily="2" charset="-122"/>
                <a:ea typeface="Kaiti SC" panose="02010600040101010101" pitchFamily="2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91814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>
            <a:extLst>
              <a:ext uri="{FF2B5EF4-FFF2-40B4-BE49-F238E27FC236}">
                <a16:creationId xmlns:a16="http://schemas.microsoft.com/office/drawing/2014/main" id="{FC4D8DB6-3DAA-6D4E-A6EE-78ACF5896181}"/>
              </a:ext>
            </a:extLst>
          </p:cNvPr>
          <p:cNvSpPr/>
          <p:nvPr userDrawn="1"/>
        </p:nvSpPr>
        <p:spPr>
          <a:xfrm>
            <a:off x="3810" y="752061"/>
            <a:ext cx="8458200" cy="2484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4" name="Picture 2" descr="C:\Users\YHGong\Desktop\未命名-2.jpg">
            <a:extLst>
              <a:ext uri="{FF2B5EF4-FFF2-40B4-BE49-F238E27FC236}">
                <a16:creationId xmlns:a16="http://schemas.microsoft.com/office/drawing/2014/main" id="{6179C9F1-A883-7849-8395-B048A3F662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1003300"/>
            <a:ext cx="9144000" cy="76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图片 7">
            <a:extLst>
              <a:ext uri="{FF2B5EF4-FFF2-40B4-BE49-F238E27FC236}">
                <a16:creationId xmlns:a16="http://schemas.microsoft.com/office/drawing/2014/main" id="{7A135BC2-576B-F745-B2EA-28C5D157B4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3546" b="8830"/>
          <a:stretch>
            <a:fillRect/>
          </a:stretch>
        </p:blipFill>
        <p:spPr bwMode="auto">
          <a:xfrm>
            <a:off x="5891213" y="-42863"/>
            <a:ext cx="3317875" cy="10255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193430" y="36469"/>
            <a:ext cx="8739555" cy="869950"/>
          </a:xfrm>
        </p:spPr>
        <p:txBody>
          <a:bodyPr/>
          <a:lstStyle>
            <a:lvl1pPr algn="l">
              <a:defRPr b="0">
                <a:solidFill>
                  <a:schemeClr val="tx1"/>
                </a:solidFill>
                <a:effectLst/>
                <a:latin typeface="STZhongsong" panose="02010600040101010101" pitchFamily="2" charset="-122"/>
                <a:ea typeface="STZhongsong" panose="02010600040101010101" pitchFamily="2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en-US" dirty="0"/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193431" y="1100137"/>
            <a:ext cx="8739554" cy="5621340"/>
          </a:xfrm>
        </p:spPr>
        <p:txBody>
          <a:bodyPr>
            <a:normAutofit/>
          </a:bodyPr>
          <a:lstStyle>
            <a:lvl1pPr marL="228600" indent="-360000">
              <a:lnSpc>
                <a:spcPct val="100000"/>
              </a:lnSpc>
              <a:buClr>
                <a:schemeClr val="tx1"/>
              </a:buClr>
              <a:buFont typeface="Arial" panose="020B0604020202020204" pitchFamily="34" charset="0"/>
              <a:buChar char="•"/>
              <a:defRPr sz="2800" b="0" i="0">
                <a:latin typeface="Songti SC" panose="02010600040101010101" pitchFamily="2" charset="-122"/>
                <a:ea typeface="Songti SC" panose="02010600040101010101" pitchFamily="2" charset="-122"/>
              </a:defRPr>
            </a:lvl1pPr>
            <a:lvl2pPr marL="685800" indent="-360000">
              <a:lnSpc>
                <a:spcPct val="100000"/>
              </a:lnSpc>
              <a:buClr>
                <a:schemeClr val="tx1"/>
              </a:buClr>
              <a:buFont typeface="Wingdings" pitchFamily="2" charset="2"/>
              <a:buChar char="Ø"/>
              <a:defRPr sz="2400" b="0" i="0">
                <a:latin typeface="Songti SC" panose="02010600040101010101" pitchFamily="2" charset="-122"/>
                <a:ea typeface="Songti SC" panose="02010600040101010101" pitchFamily="2" charset="-122"/>
              </a:defRPr>
            </a:lvl2pPr>
            <a:lvl3pPr marL="1143000" indent="-360000">
              <a:lnSpc>
                <a:spcPct val="100000"/>
              </a:lnSpc>
              <a:buClr>
                <a:schemeClr val="tx1"/>
              </a:buClr>
              <a:buFont typeface="Wingdings" pitchFamily="2" charset="2"/>
              <a:buChar char="ü"/>
              <a:defRPr sz="2000" b="0" i="0">
                <a:latin typeface="Songti SC" panose="02010600040101010101" pitchFamily="2" charset="-122"/>
                <a:ea typeface="Songti SC" panose="02010600040101010101" pitchFamily="2" charset="-122"/>
              </a:defRPr>
            </a:lvl3pPr>
            <a:lvl4pPr marL="1600200" indent="-360000">
              <a:lnSpc>
                <a:spcPct val="100000"/>
              </a:lnSpc>
              <a:buClr>
                <a:schemeClr val="tx1"/>
              </a:buClr>
              <a:buFont typeface="Arial" panose="020B0604020202020204" pitchFamily="34" charset="0"/>
              <a:buChar char="•"/>
              <a:defRPr sz="1800" b="0" i="0">
                <a:latin typeface="Songti SC" panose="02010600040101010101" pitchFamily="2" charset="-122"/>
                <a:ea typeface="Songti SC" panose="02010600040101010101" pitchFamily="2" charset="-122"/>
              </a:defRPr>
            </a:lvl4pPr>
            <a:lvl5pPr marL="2057400" indent="-360000">
              <a:lnSpc>
                <a:spcPct val="100000"/>
              </a:lnSpc>
              <a:buClr>
                <a:schemeClr val="tx1"/>
              </a:buClr>
              <a:buFont typeface="Arial" panose="020B0604020202020204" pitchFamily="34" charset="0"/>
              <a:buChar char="•"/>
              <a:defRPr sz="1800" b="0" i="0">
                <a:latin typeface="Songti SC" panose="02010600040101010101" pitchFamily="2" charset="-122"/>
                <a:ea typeface="Songti SC" panose="02010600040101010101" pitchFamily="2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二级</a:t>
            </a:r>
          </a:p>
          <a:p>
            <a:pPr lvl="2"/>
            <a:r>
              <a:rPr lang="zh-CN" altLang="en-US" dirty="0"/>
              <a:t>三级</a:t>
            </a:r>
          </a:p>
          <a:p>
            <a:pPr lvl="3"/>
            <a:r>
              <a:rPr lang="zh-CN" altLang="en-US" dirty="0"/>
              <a:t>四级</a:t>
            </a:r>
          </a:p>
          <a:p>
            <a:pPr lvl="4"/>
            <a:r>
              <a:rPr lang="zh-CN" altLang="en-US" dirty="0"/>
              <a:t>五级</a:t>
            </a:r>
            <a:endParaRPr lang="en-US" dirty="0"/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433F0310-BBEC-794F-AC2B-33AE052D68DB}"/>
              </a:ext>
            </a:extLst>
          </p:cNvPr>
          <p:cNvSpPr/>
          <p:nvPr userDrawn="1"/>
        </p:nvSpPr>
        <p:spPr>
          <a:xfrm>
            <a:off x="0" y="6243638"/>
            <a:ext cx="9144000" cy="64293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05D59F86-8B5E-5648-A782-B59D0DB2DB5B}"/>
              </a:ext>
            </a:extLst>
          </p:cNvPr>
          <p:cNvSpPr/>
          <p:nvPr userDrawn="1"/>
        </p:nvSpPr>
        <p:spPr>
          <a:xfrm>
            <a:off x="-3175" y="6721475"/>
            <a:ext cx="9144000" cy="165099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2" name="灯片编号占位符 5">
            <a:extLst>
              <a:ext uri="{FF2B5EF4-FFF2-40B4-BE49-F238E27FC236}">
                <a16:creationId xmlns:a16="http://schemas.microsoft.com/office/drawing/2014/main" id="{B92717B2-595F-2346-804B-3D255E9D83B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algn="r" rtl="0" eaLnBrk="0" fontAlgn="auto" hangingPunct="0">
              <a:spcBef>
                <a:spcPts val="0"/>
              </a:spcBef>
              <a:spcAft>
                <a:spcPts val="0"/>
              </a:spcAft>
              <a:defRPr kumimoji="1" sz="900" kern="1200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E77BBB7A-0347-E541-A2E2-A5EF01BC7CF9}" type="slidenum">
              <a:rPr lang="zh-CN" altLang="en-US" smtClean="0"/>
              <a:pPr>
                <a:defRPr/>
              </a:pPr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7232248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节标题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>
            <a:extLst>
              <a:ext uri="{FF2B5EF4-FFF2-40B4-BE49-F238E27FC236}">
                <a16:creationId xmlns:a16="http://schemas.microsoft.com/office/drawing/2014/main" id="{FC4D8DB6-3DAA-6D4E-A6EE-78ACF5896181}"/>
              </a:ext>
            </a:extLst>
          </p:cNvPr>
          <p:cNvSpPr/>
          <p:nvPr userDrawn="1"/>
        </p:nvSpPr>
        <p:spPr>
          <a:xfrm>
            <a:off x="3810" y="752061"/>
            <a:ext cx="8458200" cy="2484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4" name="Picture 2" descr="C:\Users\YHGong\Desktop\未命名-2.jpg">
            <a:extLst>
              <a:ext uri="{FF2B5EF4-FFF2-40B4-BE49-F238E27FC236}">
                <a16:creationId xmlns:a16="http://schemas.microsoft.com/office/drawing/2014/main" id="{6179C9F1-A883-7849-8395-B048A3F662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1003300"/>
            <a:ext cx="9144000" cy="76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图片 7">
            <a:extLst>
              <a:ext uri="{FF2B5EF4-FFF2-40B4-BE49-F238E27FC236}">
                <a16:creationId xmlns:a16="http://schemas.microsoft.com/office/drawing/2014/main" id="{7A135BC2-576B-F745-B2EA-28C5D157B4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3546" b="8830"/>
          <a:stretch>
            <a:fillRect/>
          </a:stretch>
        </p:blipFill>
        <p:spPr bwMode="auto">
          <a:xfrm>
            <a:off x="5891213" y="-42863"/>
            <a:ext cx="3317875" cy="10255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193430" y="36469"/>
            <a:ext cx="8739555" cy="869950"/>
          </a:xfrm>
        </p:spPr>
        <p:txBody>
          <a:bodyPr/>
          <a:lstStyle>
            <a:lvl1pPr algn="l">
              <a:defRPr b="1" i="0">
                <a:solidFill>
                  <a:schemeClr val="tx1"/>
                </a:solidFill>
                <a:effectLst/>
                <a:latin typeface="STZhongsong" panose="02010600040101010101" pitchFamily="2" charset="-122"/>
                <a:ea typeface="STZhongsong" panose="02010600040101010101" pitchFamily="2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en-US" dirty="0"/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193431" y="1100137"/>
            <a:ext cx="8739554" cy="5621340"/>
          </a:xfrm>
        </p:spPr>
        <p:txBody>
          <a:bodyPr>
            <a:normAutofit/>
          </a:bodyPr>
          <a:lstStyle>
            <a:lvl1pPr marL="228600" indent="-360000">
              <a:lnSpc>
                <a:spcPct val="100000"/>
              </a:lnSpc>
              <a:buClr>
                <a:schemeClr val="tx1"/>
              </a:buClr>
              <a:buFont typeface="Arial" panose="020B0604020202020204" pitchFamily="34" charset="0"/>
              <a:buChar char="•"/>
              <a:defRPr sz="2800" b="0" i="0">
                <a:latin typeface="STZhongsong" panose="02010600040101010101" pitchFamily="2" charset="-122"/>
                <a:ea typeface="STZhongsong" panose="02010600040101010101" pitchFamily="2" charset="-122"/>
              </a:defRPr>
            </a:lvl1pPr>
            <a:lvl2pPr marL="685800" indent="-360000">
              <a:lnSpc>
                <a:spcPct val="100000"/>
              </a:lnSpc>
              <a:buClr>
                <a:schemeClr val="tx1"/>
              </a:buClr>
              <a:buFont typeface="Wingdings" pitchFamily="2" charset="2"/>
              <a:buChar char="Ø"/>
              <a:defRPr sz="2400" b="0" i="0">
                <a:latin typeface="STZhongsong" panose="02010600040101010101" pitchFamily="2" charset="-122"/>
                <a:ea typeface="STZhongsong" panose="02010600040101010101" pitchFamily="2" charset="-122"/>
              </a:defRPr>
            </a:lvl2pPr>
            <a:lvl3pPr marL="1143000" indent="-360000">
              <a:lnSpc>
                <a:spcPct val="100000"/>
              </a:lnSpc>
              <a:buClr>
                <a:schemeClr val="tx1"/>
              </a:buClr>
              <a:buFont typeface="Wingdings" pitchFamily="2" charset="2"/>
              <a:buChar char="ü"/>
              <a:defRPr sz="2000" b="0" i="0">
                <a:latin typeface="STZhongsong" panose="02010600040101010101" pitchFamily="2" charset="-122"/>
                <a:ea typeface="STZhongsong" panose="02010600040101010101" pitchFamily="2" charset="-122"/>
              </a:defRPr>
            </a:lvl3pPr>
            <a:lvl4pPr marL="1600200" indent="-360000">
              <a:lnSpc>
                <a:spcPct val="100000"/>
              </a:lnSpc>
              <a:buClr>
                <a:schemeClr val="tx1"/>
              </a:buClr>
              <a:buFont typeface="Arial" panose="020B0604020202020204" pitchFamily="34" charset="0"/>
              <a:buChar char="•"/>
              <a:defRPr sz="1800" b="0" i="0">
                <a:latin typeface="STZhongsong" panose="02010600040101010101" pitchFamily="2" charset="-122"/>
                <a:ea typeface="STZhongsong" panose="02010600040101010101" pitchFamily="2" charset="-122"/>
              </a:defRPr>
            </a:lvl4pPr>
            <a:lvl5pPr marL="2057400" indent="-360000">
              <a:lnSpc>
                <a:spcPct val="100000"/>
              </a:lnSpc>
              <a:buClr>
                <a:schemeClr val="tx1"/>
              </a:buClr>
              <a:buFont typeface="Arial" panose="020B0604020202020204" pitchFamily="34" charset="0"/>
              <a:buChar char="•"/>
              <a:defRPr sz="1800" b="0" i="0">
                <a:latin typeface="STZhongsong" panose="02010600040101010101" pitchFamily="2" charset="-122"/>
                <a:ea typeface="STZhongsong" panose="02010600040101010101" pitchFamily="2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二级</a:t>
            </a:r>
          </a:p>
          <a:p>
            <a:pPr lvl="2"/>
            <a:r>
              <a:rPr lang="zh-CN" altLang="en-US" dirty="0"/>
              <a:t>三级</a:t>
            </a:r>
          </a:p>
          <a:p>
            <a:pPr lvl="3"/>
            <a:r>
              <a:rPr lang="zh-CN" altLang="en-US" dirty="0"/>
              <a:t>四级</a:t>
            </a:r>
          </a:p>
          <a:p>
            <a:pPr lvl="4"/>
            <a:r>
              <a:rPr lang="zh-CN" altLang="en-US" dirty="0"/>
              <a:t>五级</a:t>
            </a:r>
            <a:endParaRPr lang="en-US" dirty="0"/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433F0310-BBEC-794F-AC2B-33AE052D68DB}"/>
              </a:ext>
            </a:extLst>
          </p:cNvPr>
          <p:cNvSpPr/>
          <p:nvPr userDrawn="1"/>
        </p:nvSpPr>
        <p:spPr>
          <a:xfrm>
            <a:off x="0" y="6243638"/>
            <a:ext cx="9144000" cy="64293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05D59F86-8B5E-5648-A782-B59D0DB2DB5B}"/>
              </a:ext>
            </a:extLst>
          </p:cNvPr>
          <p:cNvSpPr/>
          <p:nvPr userDrawn="1"/>
        </p:nvSpPr>
        <p:spPr>
          <a:xfrm>
            <a:off x="-3175" y="6721475"/>
            <a:ext cx="9144000" cy="165099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2" name="灯片编号占位符 5">
            <a:extLst>
              <a:ext uri="{FF2B5EF4-FFF2-40B4-BE49-F238E27FC236}">
                <a16:creationId xmlns:a16="http://schemas.microsoft.com/office/drawing/2014/main" id="{B92717B2-595F-2346-804B-3D255E9D83B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algn="r" rtl="0" eaLnBrk="0" fontAlgn="auto" hangingPunct="0">
              <a:spcBef>
                <a:spcPts val="0"/>
              </a:spcBef>
              <a:spcAft>
                <a:spcPts val="0"/>
              </a:spcAft>
              <a:defRPr kumimoji="1" sz="900" kern="1200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E77BBB7A-0347-E541-A2E2-A5EF01BC7CF9}" type="slidenum">
              <a:rPr lang="zh-CN" altLang="en-US" smtClean="0"/>
              <a:pPr>
                <a:defRPr/>
              </a:pPr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92811703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节标题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>
            <a:extLst>
              <a:ext uri="{FF2B5EF4-FFF2-40B4-BE49-F238E27FC236}">
                <a16:creationId xmlns:a16="http://schemas.microsoft.com/office/drawing/2014/main" id="{FC4D8DB6-3DAA-6D4E-A6EE-78ACF5896181}"/>
              </a:ext>
            </a:extLst>
          </p:cNvPr>
          <p:cNvSpPr/>
          <p:nvPr userDrawn="1"/>
        </p:nvSpPr>
        <p:spPr>
          <a:xfrm>
            <a:off x="3810" y="752061"/>
            <a:ext cx="8458200" cy="2484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4" name="Picture 2" descr="C:\Users\YHGong\Desktop\未命名-2.jpg">
            <a:extLst>
              <a:ext uri="{FF2B5EF4-FFF2-40B4-BE49-F238E27FC236}">
                <a16:creationId xmlns:a16="http://schemas.microsoft.com/office/drawing/2014/main" id="{6179C9F1-A883-7849-8395-B048A3F662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1003300"/>
            <a:ext cx="9144000" cy="76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193430" y="36469"/>
            <a:ext cx="8739555" cy="869950"/>
          </a:xfrm>
        </p:spPr>
        <p:txBody>
          <a:bodyPr/>
          <a:lstStyle>
            <a:lvl1pPr algn="l">
              <a:defRPr b="1" i="0">
                <a:solidFill>
                  <a:schemeClr val="tx1"/>
                </a:solidFill>
                <a:effectLst/>
                <a:latin typeface="STZhongsong" panose="02010600040101010101" pitchFamily="2" charset="-122"/>
                <a:ea typeface="STZhongsong" panose="02010600040101010101" pitchFamily="2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en-US" dirty="0"/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193431" y="1100137"/>
            <a:ext cx="8739554" cy="5621340"/>
          </a:xfrm>
        </p:spPr>
        <p:txBody>
          <a:bodyPr>
            <a:normAutofit/>
          </a:bodyPr>
          <a:lstStyle>
            <a:lvl1pPr marL="228600" indent="-360000">
              <a:lnSpc>
                <a:spcPct val="100000"/>
              </a:lnSpc>
              <a:buClr>
                <a:schemeClr val="tx1"/>
              </a:buClr>
              <a:buFont typeface="Arial" panose="020B0604020202020204" pitchFamily="34" charset="0"/>
              <a:buChar char="•"/>
              <a:defRPr sz="2800" b="0" i="0">
                <a:latin typeface="STZhongsong" panose="02010600040101010101" pitchFamily="2" charset="-122"/>
                <a:ea typeface="STZhongsong" panose="02010600040101010101" pitchFamily="2" charset="-122"/>
              </a:defRPr>
            </a:lvl1pPr>
            <a:lvl2pPr marL="685800" indent="-360000">
              <a:lnSpc>
                <a:spcPct val="100000"/>
              </a:lnSpc>
              <a:buClr>
                <a:schemeClr val="tx1"/>
              </a:buClr>
              <a:buFont typeface="Wingdings" pitchFamily="2" charset="2"/>
              <a:buChar char="Ø"/>
              <a:defRPr sz="2400" b="0" i="0">
                <a:latin typeface="STZhongsong" panose="02010600040101010101" pitchFamily="2" charset="-122"/>
                <a:ea typeface="STZhongsong" panose="02010600040101010101" pitchFamily="2" charset="-122"/>
              </a:defRPr>
            </a:lvl2pPr>
            <a:lvl3pPr marL="1143000" indent="-360000">
              <a:lnSpc>
                <a:spcPct val="100000"/>
              </a:lnSpc>
              <a:buClr>
                <a:schemeClr val="tx1"/>
              </a:buClr>
              <a:buFont typeface="Wingdings" pitchFamily="2" charset="2"/>
              <a:buChar char="ü"/>
              <a:defRPr sz="2000" b="0" i="0">
                <a:latin typeface="STZhongsong" panose="02010600040101010101" pitchFamily="2" charset="-122"/>
                <a:ea typeface="STZhongsong" panose="02010600040101010101" pitchFamily="2" charset="-122"/>
              </a:defRPr>
            </a:lvl3pPr>
            <a:lvl4pPr marL="1600200" indent="-360000">
              <a:lnSpc>
                <a:spcPct val="100000"/>
              </a:lnSpc>
              <a:buClr>
                <a:schemeClr val="tx1"/>
              </a:buClr>
              <a:buFont typeface="Arial" panose="020B0604020202020204" pitchFamily="34" charset="0"/>
              <a:buChar char="•"/>
              <a:defRPr sz="1800" b="0" i="0">
                <a:latin typeface="STZhongsong" panose="02010600040101010101" pitchFamily="2" charset="-122"/>
                <a:ea typeface="STZhongsong" panose="02010600040101010101" pitchFamily="2" charset="-122"/>
              </a:defRPr>
            </a:lvl4pPr>
            <a:lvl5pPr marL="2057400" indent="-360000">
              <a:lnSpc>
                <a:spcPct val="100000"/>
              </a:lnSpc>
              <a:buClr>
                <a:schemeClr val="tx1"/>
              </a:buClr>
              <a:buFont typeface="Arial" panose="020B0604020202020204" pitchFamily="34" charset="0"/>
              <a:buChar char="•"/>
              <a:defRPr sz="1800" b="0" i="0">
                <a:latin typeface="STZhongsong" panose="02010600040101010101" pitchFamily="2" charset="-122"/>
                <a:ea typeface="STZhongsong" panose="02010600040101010101" pitchFamily="2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二级</a:t>
            </a:r>
          </a:p>
          <a:p>
            <a:pPr lvl="2"/>
            <a:r>
              <a:rPr lang="zh-CN" altLang="en-US" dirty="0"/>
              <a:t>三级</a:t>
            </a:r>
          </a:p>
          <a:p>
            <a:pPr lvl="3"/>
            <a:r>
              <a:rPr lang="zh-CN" altLang="en-US" dirty="0"/>
              <a:t>四级</a:t>
            </a:r>
          </a:p>
          <a:p>
            <a:pPr lvl="4"/>
            <a:r>
              <a:rPr lang="zh-CN" altLang="en-US" dirty="0"/>
              <a:t>五级</a:t>
            </a:r>
            <a:endParaRPr lang="en-US" dirty="0"/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433F0310-BBEC-794F-AC2B-33AE052D68DB}"/>
              </a:ext>
            </a:extLst>
          </p:cNvPr>
          <p:cNvSpPr/>
          <p:nvPr userDrawn="1"/>
        </p:nvSpPr>
        <p:spPr>
          <a:xfrm>
            <a:off x="0" y="6243638"/>
            <a:ext cx="9144000" cy="64293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05D59F86-8B5E-5648-A782-B59D0DB2DB5B}"/>
              </a:ext>
            </a:extLst>
          </p:cNvPr>
          <p:cNvSpPr/>
          <p:nvPr userDrawn="1"/>
        </p:nvSpPr>
        <p:spPr>
          <a:xfrm>
            <a:off x="-3175" y="6721475"/>
            <a:ext cx="9144000" cy="165099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2" name="灯片编号占位符 5">
            <a:extLst>
              <a:ext uri="{FF2B5EF4-FFF2-40B4-BE49-F238E27FC236}">
                <a16:creationId xmlns:a16="http://schemas.microsoft.com/office/drawing/2014/main" id="{B92717B2-595F-2346-804B-3D255E9D83B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algn="r" rtl="0" eaLnBrk="0" fontAlgn="auto" hangingPunct="0">
              <a:spcBef>
                <a:spcPts val="0"/>
              </a:spcBef>
              <a:spcAft>
                <a:spcPts val="0"/>
              </a:spcAft>
              <a:defRPr kumimoji="1" sz="900" kern="1200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E77BBB7A-0347-E541-A2E2-A5EF01BC7CF9}" type="slidenum">
              <a:rPr lang="zh-CN" altLang="en-US" smtClean="0"/>
              <a:pPr>
                <a:defRPr/>
              </a:pPr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9596902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节标题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>
            <a:extLst>
              <a:ext uri="{FF2B5EF4-FFF2-40B4-BE49-F238E27FC236}">
                <a16:creationId xmlns:a16="http://schemas.microsoft.com/office/drawing/2014/main" id="{FC4D8DB6-3DAA-6D4E-A6EE-78ACF5896181}"/>
              </a:ext>
            </a:extLst>
          </p:cNvPr>
          <p:cNvSpPr/>
          <p:nvPr userDrawn="1"/>
        </p:nvSpPr>
        <p:spPr>
          <a:xfrm>
            <a:off x="3810" y="752061"/>
            <a:ext cx="8458200" cy="2484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4" name="Picture 2" descr="C:\Users\YHGong\Desktop\未命名-2.jpg">
            <a:extLst>
              <a:ext uri="{FF2B5EF4-FFF2-40B4-BE49-F238E27FC236}">
                <a16:creationId xmlns:a16="http://schemas.microsoft.com/office/drawing/2014/main" id="{6179C9F1-A883-7849-8395-B048A3F662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1003300"/>
            <a:ext cx="9144000" cy="76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193430" y="36469"/>
            <a:ext cx="8739555" cy="869950"/>
          </a:xfrm>
        </p:spPr>
        <p:txBody>
          <a:bodyPr/>
          <a:lstStyle>
            <a:lvl1pPr algn="l">
              <a:defRPr b="0" i="0">
                <a:solidFill>
                  <a:schemeClr val="tx1"/>
                </a:solidFill>
                <a:effectLst/>
                <a:latin typeface="STZhongsong" panose="02010600040101010101" pitchFamily="2" charset="-122"/>
                <a:ea typeface="STZhongsong" panose="02010600040101010101" pitchFamily="2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en-US" dirty="0"/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193431" y="1100137"/>
            <a:ext cx="8739554" cy="5621340"/>
          </a:xfrm>
        </p:spPr>
        <p:txBody>
          <a:bodyPr>
            <a:normAutofit/>
          </a:bodyPr>
          <a:lstStyle>
            <a:lvl1pPr marL="228600" indent="-360000">
              <a:lnSpc>
                <a:spcPct val="100000"/>
              </a:lnSpc>
              <a:buClr>
                <a:schemeClr val="tx1"/>
              </a:buClr>
              <a:buFont typeface="Arial" panose="020B0604020202020204" pitchFamily="34" charset="0"/>
              <a:buChar char="•"/>
              <a:defRPr sz="2800" b="0" i="0">
                <a:latin typeface="STZhongsong" panose="02010600040101010101" pitchFamily="2" charset="-122"/>
                <a:ea typeface="STZhongsong" panose="02010600040101010101" pitchFamily="2" charset="-122"/>
              </a:defRPr>
            </a:lvl1pPr>
            <a:lvl2pPr marL="685800" indent="-360000">
              <a:lnSpc>
                <a:spcPct val="100000"/>
              </a:lnSpc>
              <a:buClr>
                <a:schemeClr val="tx1"/>
              </a:buClr>
              <a:buFont typeface="Wingdings" pitchFamily="2" charset="2"/>
              <a:buChar char="Ø"/>
              <a:defRPr sz="2400" b="0" i="0">
                <a:latin typeface="STZhongsong" panose="02010600040101010101" pitchFamily="2" charset="-122"/>
                <a:ea typeface="STZhongsong" panose="02010600040101010101" pitchFamily="2" charset="-122"/>
              </a:defRPr>
            </a:lvl2pPr>
            <a:lvl3pPr marL="1143000" indent="-360000">
              <a:lnSpc>
                <a:spcPct val="100000"/>
              </a:lnSpc>
              <a:buClr>
                <a:schemeClr val="tx1"/>
              </a:buClr>
              <a:buFont typeface="Wingdings" pitchFamily="2" charset="2"/>
              <a:buChar char="ü"/>
              <a:defRPr sz="2000" b="0" i="0">
                <a:latin typeface="STZhongsong" panose="02010600040101010101" pitchFamily="2" charset="-122"/>
                <a:ea typeface="STZhongsong" panose="02010600040101010101" pitchFamily="2" charset="-122"/>
              </a:defRPr>
            </a:lvl3pPr>
            <a:lvl4pPr marL="1600200" indent="-360000">
              <a:lnSpc>
                <a:spcPct val="100000"/>
              </a:lnSpc>
              <a:buClr>
                <a:schemeClr val="tx1"/>
              </a:buClr>
              <a:buFont typeface="Arial" panose="020B0604020202020204" pitchFamily="34" charset="0"/>
              <a:buChar char="•"/>
              <a:defRPr sz="1800" b="0" i="0">
                <a:latin typeface="STZhongsong" panose="02010600040101010101" pitchFamily="2" charset="-122"/>
                <a:ea typeface="STZhongsong" panose="02010600040101010101" pitchFamily="2" charset="-122"/>
              </a:defRPr>
            </a:lvl4pPr>
            <a:lvl5pPr marL="2057400" indent="-360000">
              <a:lnSpc>
                <a:spcPct val="100000"/>
              </a:lnSpc>
              <a:buClr>
                <a:schemeClr val="tx1"/>
              </a:buClr>
              <a:buFont typeface="Arial" panose="020B0604020202020204" pitchFamily="34" charset="0"/>
              <a:buChar char="•"/>
              <a:defRPr sz="1800" b="0" i="0">
                <a:latin typeface="STZhongsong" panose="02010600040101010101" pitchFamily="2" charset="-122"/>
                <a:ea typeface="STZhongsong" panose="02010600040101010101" pitchFamily="2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二级</a:t>
            </a:r>
          </a:p>
          <a:p>
            <a:pPr lvl="2"/>
            <a:r>
              <a:rPr lang="zh-CN" altLang="en-US" dirty="0"/>
              <a:t>三级</a:t>
            </a:r>
          </a:p>
          <a:p>
            <a:pPr lvl="3"/>
            <a:r>
              <a:rPr lang="zh-CN" altLang="en-US" dirty="0"/>
              <a:t>四级</a:t>
            </a:r>
          </a:p>
          <a:p>
            <a:pPr lvl="4"/>
            <a:r>
              <a:rPr lang="zh-CN" altLang="en-US" dirty="0"/>
              <a:t>五级</a:t>
            </a:r>
            <a:endParaRPr lang="en-US" dirty="0"/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433F0310-BBEC-794F-AC2B-33AE052D68DB}"/>
              </a:ext>
            </a:extLst>
          </p:cNvPr>
          <p:cNvSpPr/>
          <p:nvPr userDrawn="1"/>
        </p:nvSpPr>
        <p:spPr>
          <a:xfrm>
            <a:off x="0" y="6243638"/>
            <a:ext cx="9144000" cy="64293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05D59F86-8B5E-5648-A782-B59D0DB2DB5B}"/>
              </a:ext>
            </a:extLst>
          </p:cNvPr>
          <p:cNvSpPr/>
          <p:nvPr userDrawn="1"/>
        </p:nvSpPr>
        <p:spPr>
          <a:xfrm>
            <a:off x="-3175" y="6721475"/>
            <a:ext cx="9144000" cy="165099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2" name="灯片编号占位符 5">
            <a:extLst>
              <a:ext uri="{FF2B5EF4-FFF2-40B4-BE49-F238E27FC236}">
                <a16:creationId xmlns:a16="http://schemas.microsoft.com/office/drawing/2014/main" id="{B92717B2-595F-2346-804B-3D255E9D83B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algn="r" rtl="0" eaLnBrk="0" fontAlgn="auto" hangingPunct="0">
              <a:spcBef>
                <a:spcPts val="0"/>
              </a:spcBef>
              <a:spcAft>
                <a:spcPts val="0"/>
              </a:spcAft>
              <a:defRPr kumimoji="1" sz="900" kern="1200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E77BBB7A-0347-E541-A2E2-A5EF01BC7CF9}" type="slidenum">
              <a:rPr lang="zh-CN" altLang="en-US" smtClean="0"/>
              <a:pPr>
                <a:defRPr/>
              </a:pPr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46383922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节标题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>
            <a:extLst>
              <a:ext uri="{FF2B5EF4-FFF2-40B4-BE49-F238E27FC236}">
                <a16:creationId xmlns:a16="http://schemas.microsoft.com/office/drawing/2014/main" id="{FC4D8DB6-3DAA-6D4E-A6EE-78ACF5896181}"/>
              </a:ext>
            </a:extLst>
          </p:cNvPr>
          <p:cNvSpPr/>
          <p:nvPr userDrawn="1"/>
        </p:nvSpPr>
        <p:spPr>
          <a:xfrm>
            <a:off x="3810" y="752061"/>
            <a:ext cx="8458200" cy="2484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4" name="Picture 2" descr="C:\Users\YHGong\Desktop\未命名-2.jpg">
            <a:extLst>
              <a:ext uri="{FF2B5EF4-FFF2-40B4-BE49-F238E27FC236}">
                <a16:creationId xmlns:a16="http://schemas.microsoft.com/office/drawing/2014/main" id="{6179C9F1-A883-7849-8395-B048A3F662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1003300"/>
            <a:ext cx="9144000" cy="76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193430" y="36469"/>
            <a:ext cx="8739555" cy="869950"/>
          </a:xfrm>
        </p:spPr>
        <p:txBody>
          <a:bodyPr/>
          <a:lstStyle>
            <a:lvl1pPr algn="l">
              <a:defRPr b="0" i="0">
                <a:solidFill>
                  <a:schemeClr val="tx1"/>
                </a:solidFill>
                <a:effectLst/>
                <a:latin typeface="STZhongsong" panose="02010600040101010101" pitchFamily="2" charset="-122"/>
                <a:ea typeface="STZhongsong" panose="02010600040101010101" pitchFamily="2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en-US" dirty="0"/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193431" y="1100137"/>
            <a:ext cx="4378569" cy="5621340"/>
          </a:xfrm>
        </p:spPr>
        <p:txBody>
          <a:bodyPr>
            <a:normAutofit/>
          </a:bodyPr>
          <a:lstStyle>
            <a:lvl1pPr marL="228600" indent="-360000">
              <a:lnSpc>
                <a:spcPct val="100000"/>
              </a:lnSpc>
              <a:buClr>
                <a:schemeClr val="tx1"/>
              </a:buClr>
              <a:buFont typeface="Arial" panose="020B0604020202020204" pitchFamily="34" charset="0"/>
              <a:buChar char="•"/>
              <a:defRPr sz="2800" b="0" i="0">
                <a:latin typeface="STZhongsong" panose="02010600040101010101" pitchFamily="2" charset="-122"/>
                <a:ea typeface="STZhongsong" panose="02010600040101010101" pitchFamily="2" charset="-122"/>
              </a:defRPr>
            </a:lvl1pPr>
            <a:lvl2pPr marL="685800" indent="-360000">
              <a:lnSpc>
                <a:spcPct val="100000"/>
              </a:lnSpc>
              <a:buClr>
                <a:schemeClr val="tx1"/>
              </a:buClr>
              <a:buFont typeface="Wingdings" pitchFamily="2" charset="2"/>
              <a:buChar char="Ø"/>
              <a:defRPr sz="2400" b="0" i="0">
                <a:latin typeface="STZhongsong" panose="02010600040101010101" pitchFamily="2" charset="-122"/>
                <a:ea typeface="STZhongsong" panose="02010600040101010101" pitchFamily="2" charset="-122"/>
              </a:defRPr>
            </a:lvl2pPr>
            <a:lvl3pPr marL="1143000" indent="-360000">
              <a:lnSpc>
                <a:spcPct val="100000"/>
              </a:lnSpc>
              <a:buClr>
                <a:schemeClr val="tx1"/>
              </a:buClr>
              <a:buFont typeface="Wingdings" pitchFamily="2" charset="2"/>
              <a:buChar char="ü"/>
              <a:defRPr sz="2000" b="0" i="0">
                <a:latin typeface="STZhongsong" panose="02010600040101010101" pitchFamily="2" charset="-122"/>
                <a:ea typeface="STZhongsong" panose="02010600040101010101" pitchFamily="2" charset="-122"/>
              </a:defRPr>
            </a:lvl3pPr>
            <a:lvl4pPr marL="1600200" indent="-360000">
              <a:lnSpc>
                <a:spcPct val="100000"/>
              </a:lnSpc>
              <a:buClr>
                <a:schemeClr val="tx1"/>
              </a:buClr>
              <a:buFont typeface="Arial" panose="020B0604020202020204" pitchFamily="34" charset="0"/>
              <a:buChar char="•"/>
              <a:defRPr sz="1800" b="0" i="0">
                <a:latin typeface="STZhongsong" panose="02010600040101010101" pitchFamily="2" charset="-122"/>
                <a:ea typeface="STZhongsong" panose="02010600040101010101" pitchFamily="2" charset="-122"/>
              </a:defRPr>
            </a:lvl4pPr>
            <a:lvl5pPr marL="2057400" indent="-360000">
              <a:lnSpc>
                <a:spcPct val="100000"/>
              </a:lnSpc>
              <a:buClr>
                <a:schemeClr val="tx1"/>
              </a:buClr>
              <a:buFont typeface="Arial" panose="020B0604020202020204" pitchFamily="34" charset="0"/>
              <a:buChar char="•"/>
              <a:defRPr sz="1800" b="0" i="0">
                <a:latin typeface="STZhongsong" panose="02010600040101010101" pitchFamily="2" charset="-122"/>
                <a:ea typeface="STZhongsong" panose="02010600040101010101" pitchFamily="2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二级</a:t>
            </a:r>
          </a:p>
          <a:p>
            <a:pPr lvl="2"/>
            <a:r>
              <a:rPr lang="zh-CN" altLang="en-US" dirty="0"/>
              <a:t>三级</a:t>
            </a:r>
          </a:p>
          <a:p>
            <a:pPr lvl="3"/>
            <a:r>
              <a:rPr lang="zh-CN" altLang="en-US" dirty="0"/>
              <a:t>四级</a:t>
            </a:r>
          </a:p>
          <a:p>
            <a:pPr lvl="4"/>
            <a:r>
              <a:rPr lang="zh-CN" altLang="en-US" dirty="0"/>
              <a:t>五级</a:t>
            </a:r>
            <a:endParaRPr lang="en-US" dirty="0"/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433F0310-BBEC-794F-AC2B-33AE052D68DB}"/>
              </a:ext>
            </a:extLst>
          </p:cNvPr>
          <p:cNvSpPr/>
          <p:nvPr userDrawn="1"/>
        </p:nvSpPr>
        <p:spPr>
          <a:xfrm>
            <a:off x="0" y="6243638"/>
            <a:ext cx="9144000" cy="64293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05D59F86-8B5E-5648-A782-B59D0DB2DB5B}"/>
              </a:ext>
            </a:extLst>
          </p:cNvPr>
          <p:cNvSpPr/>
          <p:nvPr userDrawn="1"/>
        </p:nvSpPr>
        <p:spPr>
          <a:xfrm>
            <a:off x="-3175" y="6721475"/>
            <a:ext cx="9144000" cy="165099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2" name="灯片编号占位符 5">
            <a:extLst>
              <a:ext uri="{FF2B5EF4-FFF2-40B4-BE49-F238E27FC236}">
                <a16:creationId xmlns:a16="http://schemas.microsoft.com/office/drawing/2014/main" id="{B92717B2-595F-2346-804B-3D255E9D83B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algn="r" rtl="0" eaLnBrk="0" fontAlgn="auto" hangingPunct="0">
              <a:spcBef>
                <a:spcPts val="0"/>
              </a:spcBef>
              <a:spcAft>
                <a:spcPts val="0"/>
              </a:spcAft>
              <a:defRPr kumimoji="1" sz="900" kern="1200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E77BBB7A-0347-E541-A2E2-A5EF01BC7CF9}" type="slidenum">
              <a:rPr lang="zh-CN" altLang="en-US" smtClean="0"/>
              <a:pPr>
                <a:defRPr/>
              </a:pPr>
              <a:t>‹#›</a:t>
            </a:fld>
            <a:endParaRPr lang="zh-CN" altLang="en-US" dirty="0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05FF37FE-F4F2-F246-B048-DDEB3624FB2A}"/>
              </a:ext>
            </a:extLst>
          </p:cNvPr>
          <p:cNvSpPr>
            <a:spLocks noGrp="1"/>
          </p:cNvSpPr>
          <p:nvPr>
            <p:ph idx="11"/>
          </p:nvPr>
        </p:nvSpPr>
        <p:spPr>
          <a:xfrm>
            <a:off x="4587616" y="1099378"/>
            <a:ext cx="4378569" cy="5621340"/>
          </a:xfrm>
        </p:spPr>
        <p:txBody>
          <a:bodyPr>
            <a:normAutofit/>
          </a:bodyPr>
          <a:lstStyle>
            <a:lvl1pPr marL="228600" indent="-360000">
              <a:lnSpc>
                <a:spcPct val="100000"/>
              </a:lnSpc>
              <a:buClr>
                <a:schemeClr val="tx1"/>
              </a:buClr>
              <a:buFont typeface="Arial" panose="020B0604020202020204" pitchFamily="34" charset="0"/>
              <a:buChar char="•"/>
              <a:defRPr sz="2800" b="0" i="0">
                <a:latin typeface="STZhongsong" panose="02010600040101010101" pitchFamily="2" charset="-122"/>
                <a:ea typeface="STZhongsong" panose="02010600040101010101" pitchFamily="2" charset="-122"/>
              </a:defRPr>
            </a:lvl1pPr>
            <a:lvl2pPr marL="685800" indent="-360000">
              <a:lnSpc>
                <a:spcPct val="100000"/>
              </a:lnSpc>
              <a:buClr>
                <a:schemeClr val="tx1"/>
              </a:buClr>
              <a:buFont typeface="Wingdings" pitchFamily="2" charset="2"/>
              <a:buChar char="Ø"/>
              <a:defRPr sz="2400" b="0" i="0">
                <a:latin typeface="STZhongsong" panose="02010600040101010101" pitchFamily="2" charset="-122"/>
                <a:ea typeface="STZhongsong" panose="02010600040101010101" pitchFamily="2" charset="-122"/>
              </a:defRPr>
            </a:lvl2pPr>
            <a:lvl3pPr marL="1143000" indent="-360000">
              <a:lnSpc>
                <a:spcPct val="100000"/>
              </a:lnSpc>
              <a:buClr>
                <a:schemeClr val="tx1"/>
              </a:buClr>
              <a:buFont typeface="Wingdings" pitchFamily="2" charset="2"/>
              <a:buChar char="ü"/>
              <a:defRPr sz="2000" b="0" i="0">
                <a:latin typeface="STZhongsong" panose="02010600040101010101" pitchFamily="2" charset="-122"/>
                <a:ea typeface="STZhongsong" panose="02010600040101010101" pitchFamily="2" charset="-122"/>
              </a:defRPr>
            </a:lvl3pPr>
            <a:lvl4pPr marL="1600200" indent="-360000">
              <a:lnSpc>
                <a:spcPct val="100000"/>
              </a:lnSpc>
              <a:buClr>
                <a:schemeClr val="tx1"/>
              </a:buClr>
              <a:buFont typeface="Arial" panose="020B0604020202020204" pitchFamily="34" charset="0"/>
              <a:buChar char="•"/>
              <a:defRPr sz="1800" b="0" i="0">
                <a:latin typeface="STZhongsong" panose="02010600040101010101" pitchFamily="2" charset="-122"/>
                <a:ea typeface="STZhongsong" panose="02010600040101010101" pitchFamily="2" charset="-122"/>
              </a:defRPr>
            </a:lvl4pPr>
            <a:lvl5pPr marL="2057400" indent="-360000">
              <a:lnSpc>
                <a:spcPct val="100000"/>
              </a:lnSpc>
              <a:buClr>
                <a:schemeClr val="tx1"/>
              </a:buClr>
              <a:buFont typeface="Arial" panose="020B0604020202020204" pitchFamily="34" charset="0"/>
              <a:buChar char="•"/>
              <a:defRPr sz="1800" b="0" i="0">
                <a:latin typeface="STZhongsong" panose="02010600040101010101" pitchFamily="2" charset="-122"/>
                <a:ea typeface="STZhongsong" panose="02010600040101010101" pitchFamily="2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二级</a:t>
            </a:r>
          </a:p>
          <a:p>
            <a:pPr lvl="2"/>
            <a:r>
              <a:rPr lang="zh-CN" altLang="en-US" dirty="0"/>
              <a:t>三级</a:t>
            </a:r>
          </a:p>
          <a:p>
            <a:pPr lvl="3"/>
            <a:r>
              <a:rPr lang="zh-CN" altLang="en-US" dirty="0"/>
              <a:t>四级</a:t>
            </a:r>
          </a:p>
          <a:p>
            <a:pPr lvl="4"/>
            <a:r>
              <a:rPr lang="zh-CN" altLang="en-US" dirty="0"/>
              <a:t>五级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202252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节标题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>
            <a:extLst>
              <a:ext uri="{FF2B5EF4-FFF2-40B4-BE49-F238E27FC236}">
                <a16:creationId xmlns:a16="http://schemas.microsoft.com/office/drawing/2014/main" id="{FC4D8DB6-3DAA-6D4E-A6EE-78ACF5896181}"/>
              </a:ext>
            </a:extLst>
          </p:cNvPr>
          <p:cNvSpPr/>
          <p:nvPr userDrawn="1"/>
        </p:nvSpPr>
        <p:spPr>
          <a:xfrm>
            <a:off x="3810" y="752061"/>
            <a:ext cx="8458200" cy="2484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4" name="Picture 2" descr="C:\Users\YHGong\Desktop\未命名-2.jpg">
            <a:extLst>
              <a:ext uri="{FF2B5EF4-FFF2-40B4-BE49-F238E27FC236}">
                <a16:creationId xmlns:a16="http://schemas.microsoft.com/office/drawing/2014/main" id="{6179C9F1-A883-7849-8395-B048A3F662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1003300"/>
            <a:ext cx="9144000" cy="76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193430" y="36469"/>
            <a:ext cx="8739555" cy="869950"/>
          </a:xfrm>
        </p:spPr>
        <p:txBody>
          <a:bodyPr/>
          <a:lstStyle>
            <a:lvl1pPr algn="l">
              <a:defRPr b="0" i="0">
                <a:solidFill>
                  <a:schemeClr val="tx1"/>
                </a:solidFill>
                <a:effectLst/>
                <a:latin typeface="STZhongsong" panose="02010600040101010101" pitchFamily="2" charset="-122"/>
                <a:ea typeface="STZhongsong" panose="02010600040101010101" pitchFamily="2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en-US" dirty="0"/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433F0310-BBEC-794F-AC2B-33AE052D68DB}"/>
              </a:ext>
            </a:extLst>
          </p:cNvPr>
          <p:cNvSpPr/>
          <p:nvPr userDrawn="1"/>
        </p:nvSpPr>
        <p:spPr>
          <a:xfrm>
            <a:off x="0" y="6243638"/>
            <a:ext cx="9144000" cy="64293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05D59F86-8B5E-5648-A782-B59D0DB2DB5B}"/>
              </a:ext>
            </a:extLst>
          </p:cNvPr>
          <p:cNvSpPr/>
          <p:nvPr userDrawn="1"/>
        </p:nvSpPr>
        <p:spPr>
          <a:xfrm>
            <a:off x="-3175" y="6721475"/>
            <a:ext cx="9144000" cy="165099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2" name="灯片编号占位符 5">
            <a:extLst>
              <a:ext uri="{FF2B5EF4-FFF2-40B4-BE49-F238E27FC236}">
                <a16:creationId xmlns:a16="http://schemas.microsoft.com/office/drawing/2014/main" id="{B92717B2-595F-2346-804B-3D255E9D83B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algn="r" rtl="0" eaLnBrk="0" fontAlgn="auto" hangingPunct="0">
              <a:spcBef>
                <a:spcPts val="0"/>
              </a:spcBef>
              <a:spcAft>
                <a:spcPts val="0"/>
              </a:spcAft>
              <a:defRPr kumimoji="1" sz="900" kern="1200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E77BBB7A-0347-E541-A2E2-A5EF01BC7CF9}" type="slidenum">
              <a:rPr lang="zh-CN" altLang="en-US" smtClean="0"/>
              <a:pPr>
                <a:defRPr/>
              </a:pPr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4432973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标题幻灯片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6">
            <a:extLst>
              <a:ext uri="{FF2B5EF4-FFF2-40B4-BE49-F238E27FC236}">
                <a16:creationId xmlns:a16="http://schemas.microsoft.com/office/drawing/2014/main" id="{CB2350C3-2217-B343-B4D9-FBDCBD867B12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966788" y="-974725"/>
            <a:ext cx="11749088" cy="783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矩形 3">
            <a:extLst>
              <a:ext uri="{FF2B5EF4-FFF2-40B4-BE49-F238E27FC236}">
                <a16:creationId xmlns:a16="http://schemas.microsoft.com/office/drawing/2014/main" id="{9924B7E1-4F7C-2E44-A68D-8578826FDD34}"/>
              </a:ext>
            </a:extLst>
          </p:cNvPr>
          <p:cNvSpPr/>
          <p:nvPr userDrawn="1"/>
        </p:nvSpPr>
        <p:spPr>
          <a:xfrm>
            <a:off x="-967154" y="-974480"/>
            <a:ext cx="11570677" cy="8141677"/>
          </a:xfrm>
          <a:prstGeom prst="rect">
            <a:avLst/>
          </a:prstGeom>
          <a:solidFill>
            <a:schemeClr val="accent3">
              <a:lumMod val="20000"/>
              <a:lumOff val="80000"/>
              <a:alpha val="11000"/>
            </a:schemeClr>
          </a:solidFill>
          <a:ln>
            <a:noFill/>
          </a:ln>
          <a:effectLst>
            <a:glow>
              <a:schemeClr val="accent1"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kumimoji="1" lang="zh-CN" altLang="en-US"/>
          </a:p>
        </p:txBody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1459522" y="2189163"/>
            <a:ext cx="6295415" cy="2294914"/>
          </a:xfrm>
        </p:spPr>
        <p:txBody>
          <a:bodyPr/>
          <a:lstStyle>
            <a:lvl1pPr>
              <a:defRPr sz="7200"/>
            </a:lvl1pPr>
          </a:lstStyle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16DC9042-602D-D24E-A81F-1967F5368EC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algn="l" rtl="0" eaLnBrk="0" fontAlgn="auto" hangingPunct="0">
              <a:spcBef>
                <a:spcPts val="0"/>
              </a:spcBef>
              <a:spcAft>
                <a:spcPts val="0"/>
              </a:spcAft>
              <a:defRPr kumimoji="1" sz="900" kern="1200" smtClean="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华文仿宋" panose="0201060004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9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869842A5-5440-174E-9493-A2390AB6F7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algn="ctr" rtl="0" eaLnBrk="0" fontAlgn="auto" hangingPunct="0">
              <a:spcBef>
                <a:spcPts val="0"/>
              </a:spcBef>
              <a:spcAft>
                <a:spcPts val="0"/>
              </a:spcAft>
              <a:defRPr kumimoji="1" sz="9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华文仿宋" panose="0201060004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9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294EDF00-7C3F-C044-8B04-6576297E9F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algn="r" rtl="0" eaLnBrk="0" fontAlgn="auto" hangingPunct="0">
              <a:spcBef>
                <a:spcPts val="0"/>
              </a:spcBef>
              <a:spcAft>
                <a:spcPts val="0"/>
              </a:spcAft>
              <a:defRPr kumimoji="1" sz="900" kern="1200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E77BBB7A-0347-E541-A2E2-A5EF01BC7CF9}" type="slidenum">
              <a:rPr lang="zh-CN" altLang="en-US" smtClean="0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80816555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章节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8650" y="2841626"/>
            <a:ext cx="7886700" cy="1325563"/>
          </a:xfrm>
          <a:prstGeom prst="rect">
            <a:avLst/>
          </a:prstGeom>
        </p:spPr>
        <p:txBody>
          <a:bodyPr>
            <a:noAutofit/>
          </a:bodyPr>
          <a:lstStyle>
            <a:lvl1pPr algn="ctr">
              <a:defRPr sz="5400" b="0" baseline="0">
                <a:solidFill>
                  <a:schemeClr val="tx1"/>
                </a:solidFill>
                <a:effectLst/>
                <a:latin typeface="Verdana" panose="020B0604030504040204" pitchFamily="34" charset="0"/>
                <a:ea typeface="幼圆" panose="02010509060101010101" pitchFamily="49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881DFDB3-6B61-B441-8409-26A03EFBCAC8}"/>
              </a:ext>
            </a:extLst>
          </p:cNvPr>
          <p:cNvSpPr/>
          <p:nvPr userDrawn="1"/>
        </p:nvSpPr>
        <p:spPr>
          <a:xfrm>
            <a:off x="0" y="6243638"/>
            <a:ext cx="9144000" cy="64293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0C354B20-D1AC-ED49-9F11-5E0605E7EAEE}"/>
              </a:ext>
            </a:extLst>
          </p:cNvPr>
          <p:cNvSpPr/>
          <p:nvPr userDrawn="1"/>
        </p:nvSpPr>
        <p:spPr>
          <a:xfrm>
            <a:off x="-3175" y="6721475"/>
            <a:ext cx="9144000" cy="165099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9" name="灯片编号占位符 5">
            <a:extLst>
              <a:ext uri="{FF2B5EF4-FFF2-40B4-BE49-F238E27FC236}">
                <a16:creationId xmlns:a16="http://schemas.microsoft.com/office/drawing/2014/main" id="{1DE3D7F5-BF27-EB4B-A9EC-00D9A641DD6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algn="r" rtl="0" eaLnBrk="0" fontAlgn="auto" hangingPunct="0">
              <a:spcBef>
                <a:spcPts val="0"/>
              </a:spcBef>
              <a:spcAft>
                <a:spcPts val="0"/>
              </a:spcAft>
              <a:defRPr kumimoji="1" sz="900" kern="1200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E77BBB7A-0347-E541-A2E2-A5EF01BC7CF9}" type="slidenum">
              <a:rPr lang="zh-CN" altLang="en-US" smtClean="0"/>
              <a:pPr>
                <a:defRPr/>
              </a:pPr>
              <a:t>‹#›</a:t>
            </a:fld>
            <a:endParaRPr lang="zh-CN" altLang="en-US" dirty="0"/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092975A9-694D-0F44-9726-4AC8161A1397}"/>
              </a:ext>
            </a:extLst>
          </p:cNvPr>
          <p:cNvSpPr/>
          <p:nvPr userDrawn="1"/>
        </p:nvSpPr>
        <p:spPr>
          <a:xfrm>
            <a:off x="0" y="566738"/>
            <a:ext cx="9144000" cy="64293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59404158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F5F1E47B-B7BA-2244-A28A-E6BFFED8E0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940E9F63-1FFB-AD44-829D-B1B432BED8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BAE91A85-752C-0745-A38E-547C8F65F9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3F6B4B-2FFF-9F4F-A6AC-E57D2DC6D51B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7177155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46C0877D-95C4-B641-9E15-1D532C5471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B4052077-399C-354E-BC1C-A343A5CC95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06A74E44-6965-914F-862D-DD8844F2A9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61EFE7-079F-CC49-B26B-FD6ADB7EA980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0691626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2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7">
            <a:extLst>
              <a:ext uri="{FF2B5EF4-FFF2-40B4-BE49-F238E27FC236}">
                <a16:creationId xmlns:a16="http://schemas.microsoft.com/office/drawing/2014/main" id="{10EFB132-9F97-B047-85D6-7617442589C6}"/>
              </a:ext>
            </a:extLst>
          </p:cNvPr>
          <p:cNvCxnSpPr/>
          <p:nvPr/>
        </p:nvCxnSpPr>
        <p:spPr>
          <a:xfrm>
            <a:off x="685800" y="3398838"/>
            <a:ext cx="7848600" cy="1587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图片 10">
            <a:extLst>
              <a:ext uri="{FF2B5EF4-FFF2-40B4-BE49-F238E27FC236}">
                <a16:creationId xmlns:a16="http://schemas.microsoft.com/office/drawing/2014/main" id="{5CE52642-A987-BD4D-B9BC-AC95C5572112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54938" y="215900"/>
            <a:ext cx="1346200" cy="1346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371600"/>
            <a:ext cx="7848600" cy="1927225"/>
          </a:xfrm>
        </p:spPr>
        <p:txBody>
          <a:bodyPr anchor="b">
            <a:noAutofit/>
          </a:bodyPr>
          <a:lstStyle>
            <a:lvl1pPr>
              <a:defRPr sz="5400" cap="none" baseline="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505200"/>
            <a:ext cx="6400800" cy="1752600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6" name="Date Placeholder 3">
            <a:extLst>
              <a:ext uri="{FF2B5EF4-FFF2-40B4-BE49-F238E27FC236}">
                <a16:creationId xmlns:a16="http://schemas.microsoft.com/office/drawing/2014/main" id="{80758A6D-BB7A-E849-8237-C11BB58758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C27C1B61-BCA6-1F48-8A50-8ACAFBCD4C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9F18294F-FE1F-E64B-AB6E-4EAEF25C50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9958B2-6AB4-EE45-BC7E-EA1770BC36B9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85285175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0350" y="1112791"/>
            <a:ext cx="4006850" cy="445293"/>
          </a:xfrm>
        </p:spPr>
        <p:txBody>
          <a:bodyPr anchor="t">
            <a:noAutofit/>
          </a:bodyPr>
          <a:lstStyle>
            <a:lvl1pPr marL="0" indent="0">
              <a:buNone/>
              <a:defRPr sz="3000" b="0" baseline="0">
                <a:solidFill>
                  <a:schemeClr val="tx2"/>
                </a:solidFill>
                <a:latin typeface="Verdana" panose="020B0604030504040204" pitchFamily="34" charset="0"/>
                <a:ea typeface="微软雅黑" panose="020B0503020204020204" pitchFamily="3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60350" y="1724773"/>
            <a:ext cx="4006850" cy="4308473"/>
          </a:xfrm>
        </p:spPr>
        <p:txBody>
          <a:bodyPr/>
          <a:lstStyle>
            <a:lvl1pPr marL="228600" indent="-360000">
              <a:buClr>
                <a:schemeClr val="accent1"/>
              </a:buClr>
              <a:buFont typeface="Wingdings" panose="05000000000000000000" pitchFamily="2" charset="2"/>
              <a:buChar char="p"/>
              <a:defRPr baseline="0">
                <a:latin typeface="Verdana" panose="020B0604030504040204" pitchFamily="34" charset="0"/>
                <a:ea typeface="幼圆" panose="02010509060101010101" pitchFamily="49" charset="-122"/>
              </a:defRPr>
            </a:lvl1pPr>
            <a:lvl2pPr marL="685800" indent="-360000">
              <a:buClr>
                <a:schemeClr val="accent1"/>
              </a:buClr>
              <a:buFont typeface="Wingdings" panose="05000000000000000000" pitchFamily="2" charset="2"/>
              <a:buChar char="l"/>
              <a:defRPr baseline="0">
                <a:latin typeface="Verdana" panose="020B0604030504040204" pitchFamily="34" charset="0"/>
                <a:ea typeface="幼圆" panose="02010509060101010101" pitchFamily="49" charset="-122"/>
              </a:defRPr>
            </a:lvl2pPr>
            <a:lvl3pPr marL="1143000" indent="-360000">
              <a:buClr>
                <a:schemeClr val="accent1"/>
              </a:buClr>
              <a:buFont typeface="Wingdings" panose="05000000000000000000" pitchFamily="2" charset="2"/>
              <a:buChar char="l"/>
              <a:defRPr baseline="0">
                <a:latin typeface="Verdana" panose="020B0604030504040204" pitchFamily="34" charset="0"/>
                <a:ea typeface="幼圆" panose="02010509060101010101" pitchFamily="49" charset="-122"/>
              </a:defRPr>
            </a:lvl3pPr>
            <a:lvl4pPr marL="1600200" indent="-360000">
              <a:buClr>
                <a:schemeClr val="accent1"/>
              </a:buClr>
              <a:buFont typeface="Wingdings" panose="05000000000000000000" pitchFamily="2" charset="2"/>
              <a:buChar char="l"/>
              <a:defRPr baseline="0">
                <a:latin typeface="Verdana" panose="020B0604030504040204" pitchFamily="34" charset="0"/>
                <a:ea typeface="幼圆" panose="02010509060101010101" pitchFamily="49" charset="-122"/>
              </a:defRPr>
            </a:lvl4pPr>
            <a:lvl5pPr marL="2057400" indent="-360000">
              <a:buClr>
                <a:schemeClr val="accent1"/>
              </a:buClr>
              <a:buFont typeface="Wingdings" panose="05000000000000000000" pitchFamily="2" charset="2"/>
              <a:buChar char="l"/>
              <a:defRPr baseline="0">
                <a:latin typeface="Verdana" panose="020B0604030504040204" pitchFamily="34" charset="0"/>
                <a:ea typeface="幼圆" panose="02010509060101010101" pitchFamily="49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72000" y="1112791"/>
            <a:ext cx="4305300" cy="445293"/>
          </a:xfrm>
        </p:spPr>
        <p:txBody>
          <a:bodyPr anchor="t">
            <a:noAutofit/>
          </a:bodyPr>
          <a:lstStyle>
            <a:lvl1pPr marL="0" indent="0">
              <a:buNone/>
              <a:defRPr sz="3000" b="0" baseline="0">
                <a:solidFill>
                  <a:schemeClr val="tx2"/>
                </a:solidFill>
                <a:latin typeface="Verdana" panose="020B0604030504040204" pitchFamily="34" charset="0"/>
                <a:ea typeface="微软雅黑" panose="020B0503020204020204" pitchFamily="3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572000" y="1724773"/>
            <a:ext cx="4305300" cy="4308473"/>
          </a:xfrm>
        </p:spPr>
        <p:txBody>
          <a:bodyPr/>
          <a:lstStyle>
            <a:lvl1pPr marL="228600" indent="-360000">
              <a:buClr>
                <a:schemeClr val="accent1"/>
              </a:buClr>
              <a:buFont typeface="Wingdings" panose="05000000000000000000" pitchFamily="2" charset="2"/>
              <a:buChar char="p"/>
              <a:defRPr baseline="0">
                <a:latin typeface="Verdana" panose="020B0604030504040204" pitchFamily="34" charset="0"/>
                <a:ea typeface="幼圆" panose="02010509060101010101" pitchFamily="49" charset="-122"/>
              </a:defRPr>
            </a:lvl1pPr>
            <a:lvl2pPr marL="685800" indent="-360000">
              <a:buClr>
                <a:schemeClr val="accent1"/>
              </a:buClr>
              <a:buFont typeface="Wingdings" panose="05000000000000000000" pitchFamily="2" charset="2"/>
              <a:buChar char="l"/>
              <a:defRPr baseline="0">
                <a:latin typeface="Verdana" panose="020B0604030504040204" pitchFamily="34" charset="0"/>
                <a:ea typeface="幼圆" panose="02010509060101010101" pitchFamily="49" charset="-122"/>
              </a:defRPr>
            </a:lvl2pPr>
            <a:lvl3pPr marL="1143000" indent="-360000">
              <a:buClr>
                <a:schemeClr val="accent1"/>
              </a:buClr>
              <a:buFont typeface="Wingdings" panose="05000000000000000000" pitchFamily="2" charset="2"/>
              <a:buChar char="l"/>
              <a:defRPr baseline="0">
                <a:latin typeface="Verdana" panose="020B0604030504040204" pitchFamily="34" charset="0"/>
                <a:ea typeface="幼圆" panose="02010509060101010101" pitchFamily="49" charset="-122"/>
              </a:defRPr>
            </a:lvl3pPr>
            <a:lvl4pPr marL="1600200" indent="-360000">
              <a:buClr>
                <a:schemeClr val="accent1"/>
              </a:buClr>
              <a:buFont typeface="Wingdings" panose="05000000000000000000" pitchFamily="2" charset="2"/>
              <a:buChar char="l"/>
              <a:defRPr baseline="0">
                <a:latin typeface="Verdana" panose="020B0604030504040204" pitchFamily="34" charset="0"/>
                <a:ea typeface="幼圆" panose="02010509060101010101" pitchFamily="49" charset="-122"/>
              </a:defRPr>
            </a:lvl4pPr>
            <a:lvl5pPr marL="2057400" indent="-360000">
              <a:buClr>
                <a:schemeClr val="accent1"/>
              </a:buClr>
              <a:buFont typeface="Wingdings" panose="05000000000000000000" pitchFamily="2" charset="2"/>
              <a:buChar char="l"/>
              <a:defRPr baseline="0">
                <a:latin typeface="Verdana" panose="020B0604030504040204" pitchFamily="34" charset="0"/>
                <a:ea typeface="幼圆" panose="02010509060101010101" pitchFamily="49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260350" y="73027"/>
            <a:ext cx="7886700" cy="777874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600" baseline="0">
                <a:solidFill>
                  <a:schemeClr val="accent1"/>
                </a:solidFill>
                <a:latin typeface="Verdana" panose="020B0604030504040204" pitchFamily="34" charset="0"/>
                <a:ea typeface="幼圆" panose="02010509060101010101" pitchFamily="49" charset="-122"/>
              </a:defRPr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359526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1D984F-5563-2C4F-AA9E-5587E8963978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21961873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A4CC0F7A-E9C1-B54B-BB74-57A04D4E56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082E62-687D-4146-98DB-463536BF5FCD}" type="datetimeFigureOut">
              <a:rPr lang="zh-CN" altLang="en-US"/>
              <a:pPr>
                <a:defRPr/>
              </a:pPr>
              <a:t>2022/12/8</a:t>
            </a:fld>
            <a:endParaRPr lang="zh-CN" altLang="en-US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725C0ECE-A4BE-4B44-99DD-90982306A4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09F1268F-6F5D-E045-BFD4-4CAAE1E05B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B05D11-8403-AC49-A691-6DB63A7C2FB2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9766514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735255BC-0D26-C84F-A5E0-DC6C0A03FD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5B46BE-26A4-3B49-A7E1-5319D7D24244}" type="datetimeFigureOut">
              <a:rPr lang="zh-CN" altLang="en-US"/>
              <a:pPr>
                <a:defRPr/>
              </a:pPr>
              <a:t>2022/12/8</a:t>
            </a:fld>
            <a:endParaRPr lang="zh-CN" altLang="en-US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1767D661-7B47-C340-A2B5-F20CD8BD7B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26C91AF3-B9A6-F94F-B838-A16CD67955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B9FB6F-FB6D-BA4D-9758-8025FA36ECDE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9544896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标题，文本与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31838" y="522288"/>
            <a:ext cx="7772400" cy="825500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sz="half" idx="1"/>
          </p:nvPr>
        </p:nvSpPr>
        <p:spPr>
          <a:xfrm>
            <a:off x="642938" y="1452563"/>
            <a:ext cx="4173537" cy="5405437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968875" y="1452563"/>
            <a:ext cx="4175125" cy="5405437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</p:spTree>
    <p:extLst>
      <p:ext uri="{BB962C8B-B14F-4D97-AF65-F5344CB8AC3E}">
        <p14:creationId xmlns:p14="http://schemas.microsoft.com/office/powerpoint/2010/main" val="3518797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1.jp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0350" y="1050917"/>
            <a:ext cx="8629650" cy="50704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  <a:endParaRPr lang="en-US" dirty="0"/>
          </a:p>
        </p:txBody>
      </p:sp>
      <p:sp>
        <p:nvSpPr>
          <p:cNvPr id="8" name="标题占位符 7"/>
          <p:cNvSpPr>
            <a:spLocks noGrp="1"/>
          </p:cNvSpPr>
          <p:nvPr>
            <p:ph type="title"/>
          </p:nvPr>
        </p:nvSpPr>
        <p:spPr>
          <a:xfrm>
            <a:off x="260350" y="50800"/>
            <a:ext cx="7194550" cy="7874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val="22192619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581" r:id="rId1"/>
    <p:sldLayoutId id="2147484582" r:id="rId2"/>
    <p:sldLayoutId id="2147484592" r:id="rId3"/>
    <p:sldLayoutId id="2147484585" r:id="rId4"/>
    <p:sldLayoutId id="2147484587" r:id="rId5"/>
    <p:sldLayoutId id="2147484591" r:id="rId6"/>
    <p:sldLayoutId id="2147484593" r:id="rId7"/>
    <p:sldLayoutId id="2147484594" r:id="rId8"/>
    <p:sldLayoutId id="2147484595" r:id="rId9"/>
    <p:sldLayoutId id="2147484584" r:id="rId10"/>
    <p:sldLayoutId id="2147484567" r:id="rId11"/>
    <p:sldLayoutId id="2147484597" r:id="rId12"/>
    <p:sldLayoutId id="2147484598" r:id="rId13"/>
    <p:sldLayoutId id="2147484599" r:id="rId14"/>
    <p:sldLayoutId id="2147484601" r:id="rId15"/>
    <p:sldLayoutId id="2147484602" r:id="rId16"/>
    <p:sldLayoutId id="2147484603" r:id="rId17"/>
    <p:sldLayoutId id="2147484604" r:id="rId18"/>
    <p:sldLayoutId id="2147484605" r:id="rId19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b="0" kern="1200" baseline="0">
          <a:solidFill>
            <a:schemeClr val="tx1"/>
          </a:solidFill>
          <a:effectLst/>
          <a:latin typeface="Verdana" panose="020B0604030504040204" pitchFamily="34" charset="0"/>
          <a:ea typeface="幼圆" panose="02010509060101010101" pitchFamily="49" charset="-122"/>
          <a:cs typeface="+mj-cs"/>
        </a:defRPr>
      </a:lvl1pPr>
    </p:titleStyle>
    <p:bodyStyle>
      <a:lvl1pPr marL="228600" indent="-360000" algn="l" defTabSz="914400" rtl="0" eaLnBrk="1" latinLnBrk="0" hangingPunct="1">
        <a:lnSpc>
          <a:spcPct val="90000"/>
        </a:lnSpc>
        <a:spcBef>
          <a:spcPts val="1000"/>
        </a:spcBef>
        <a:buClr>
          <a:schemeClr val="tx2"/>
        </a:buClr>
        <a:buSzPct val="120000"/>
        <a:buFont typeface="Wingdings" panose="05000000000000000000" pitchFamily="2" charset="2"/>
        <a:buChar char="p"/>
        <a:defRPr sz="2200" kern="1200" baseline="0">
          <a:solidFill>
            <a:schemeClr val="tx1"/>
          </a:solidFill>
          <a:latin typeface="Verdana" panose="020B0604030504040204" pitchFamily="34" charset="0"/>
          <a:ea typeface="幼圆" panose="02010509060101010101" pitchFamily="49" charset="-122"/>
          <a:cs typeface="+mn-cs"/>
        </a:defRPr>
      </a:lvl1pPr>
      <a:lvl2pPr marL="685800" indent="-360000" algn="l" defTabSz="914400" rtl="0" eaLnBrk="1" latinLnBrk="0" hangingPunct="1">
        <a:lnSpc>
          <a:spcPct val="90000"/>
        </a:lnSpc>
        <a:spcBef>
          <a:spcPts val="500"/>
        </a:spcBef>
        <a:buClr>
          <a:schemeClr val="tx2"/>
        </a:buClr>
        <a:buFont typeface="Wingdings" panose="05000000000000000000" pitchFamily="2" charset="2"/>
        <a:buChar char="l"/>
        <a:defRPr sz="2000" kern="1200" baseline="0">
          <a:solidFill>
            <a:schemeClr val="tx1"/>
          </a:solidFill>
          <a:latin typeface="Verdana" panose="020B0604030504040204" pitchFamily="34" charset="0"/>
          <a:ea typeface="幼圆" panose="02010509060101010101" pitchFamily="49" charset="-122"/>
          <a:cs typeface="+mn-cs"/>
        </a:defRPr>
      </a:lvl2pPr>
      <a:lvl3pPr marL="1143000" indent="-360000" algn="l" defTabSz="914400" rtl="0" eaLnBrk="1" latinLnBrk="0" hangingPunct="1">
        <a:lnSpc>
          <a:spcPct val="90000"/>
        </a:lnSpc>
        <a:spcBef>
          <a:spcPts val="500"/>
        </a:spcBef>
        <a:buClr>
          <a:schemeClr val="tx2"/>
        </a:buClr>
        <a:buFont typeface="Wingdings" panose="05000000000000000000" pitchFamily="2" charset="2"/>
        <a:buChar char="l"/>
        <a:defRPr sz="1800" kern="1200" baseline="0">
          <a:solidFill>
            <a:schemeClr val="tx1"/>
          </a:solidFill>
          <a:latin typeface="Verdana" panose="020B0604030504040204" pitchFamily="34" charset="0"/>
          <a:ea typeface="幼圆" panose="02010509060101010101" pitchFamily="49" charset="-122"/>
          <a:cs typeface="+mn-cs"/>
        </a:defRPr>
      </a:lvl3pPr>
      <a:lvl4pPr marL="1600200" indent="-360000" algn="l" defTabSz="914400" rtl="0" eaLnBrk="1" latinLnBrk="0" hangingPunct="1">
        <a:lnSpc>
          <a:spcPct val="90000"/>
        </a:lnSpc>
        <a:spcBef>
          <a:spcPts val="500"/>
        </a:spcBef>
        <a:buClr>
          <a:schemeClr val="tx2"/>
        </a:buClr>
        <a:buFont typeface="Wingdings" panose="05000000000000000000" pitchFamily="2" charset="2"/>
        <a:buChar char="l"/>
        <a:defRPr sz="1600" kern="1200" baseline="0">
          <a:solidFill>
            <a:schemeClr val="tx1"/>
          </a:solidFill>
          <a:latin typeface="Verdana" panose="020B0604030504040204" pitchFamily="34" charset="0"/>
          <a:ea typeface="幼圆" panose="02010509060101010101" pitchFamily="49" charset="-122"/>
          <a:cs typeface="+mn-cs"/>
        </a:defRPr>
      </a:lvl4pPr>
      <a:lvl5pPr marL="2057400" indent="-360000" algn="l" defTabSz="914400" rtl="0" eaLnBrk="1" latinLnBrk="0" hangingPunct="1">
        <a:lnSpc>
          <a:spcPct val="90000"/>
        </a:lnSpc>
        <a:spcBef>
          <a:spcPts val="500"/>
        </a:spcBef>
        <a:buClr>
          <a:schemeClr val="tx2"/>
        </a:buClr>
        <a:buFont typeface="Wingdings" panose="05000000000000000000" pitchFamily="2" charset="2"/>
        <a:buChar char="l"/>
        <a:defRPr sz="1600" kern="1200" baseline="0">
          <a:solidFill>
            <a:schemeClr val="tx1"/>
          </a:solidFill>
          <a:latin typeface="Verdana" panose="020B0604030504040204" pitchFamily="34" charset="0"/>
          <a:ea typeface="幼圆" panose="02010509060101010101" pitchFamily="49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5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0.png"/><Relationship Id="rId11" Type="http://schemas.openxmlformats.org/officeDocument/2006/relationships/image" Target="../media/image25.png"/><Relationship Id="rId5" Type="http://schemas.openxmlformats.org/officeDocument/2006/relationships/image" Target="../media/image19.png"/><Relationship Id="rId10" Type="http://schemas.openxmlformats.org/officeDocument/2006/relationships/image" Target="../media/image24.png"/><Relationship Id="rId4" Type="http://schemas.openxmlformats.org/officeDocument/2006/relationships/image" Target="../media/image18.png"/><Relationship Id="rId9" Type="http://schemas.openxmlformats.org/officeDocument/2006/relationships/image" Target="../media/image23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18.png"/><Relationship Id="rId7" Type="http://schemas.openxmlformats.org/officeDocument/2006/relationships/image" Target="../media/image21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26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B46E8BE0-3143-F346-83D1-9C1C3EF84E2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CN" dirty="0"/>
              <a:t>6.7</a:t>
            </a:r>
            <a:r>
              <a:rPr lang="zh-CN" altLang="en-US" dirty="0"/>
              <a:t> 回溯法与树的遍历</a:t>
            </a: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E4BD939-3CA2-1C44-BE3E-98E671465C78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70104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E77BBB7A-0347-E541-A2E2-A5EF01BC7CF9}" type="slidenum">
              <a:rPr lang="zh-CN" altLang="en-US" smtClean="0"/>
              <a:pPr>
                <a:defRPr/>
              </a:pPr>
              <a:t>1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9400571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/>
          <p:cNvSpPr txBox="1"/>
          <p:nvPr/>
        </p:nvSpPr>
        <p:spPr>
          <a:xfrm>
            <a:off x="402535" y="1097582"/>
            <a:ext cx="833893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latin typeface="+mj-ea"/>
                <a:ea typeface="+mj-ea"/>
              </a:rPr>
              <a:t>回溯法：</a:t>
            </a:r>
            <a:r>
              <a:rPr lang="zh-CN" altLang="en-US" sz="2400" dirty="0"/>
              <a:t> （探索与回溯法）是一种选优搜索法，又称为试探法，按选优条件向前搜索，以达到目标。但当探索到某一步时，发现原先选择并不优或达不到目标，就退回一步重新选择，这种走不通就退回再走的技术为回溯法，而满足回溯条件的某个状态的点称为“回溯点”。</a:t>
            </a:r>
            <a:endParaRPr lang="zh-CN" altLang="en-US" sz="2400" b="1" dirty="0">
              <a:latin typeface="+mj-ea"/>
              <a:ea typeface="+mj-ea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2E0AE8E-194B-804D-97B5-6C104A6AF2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回溯法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0561432"/>
      </p:ext>
    </p:extLst>
  </p:cSld>
  <p:clrMapOvr>
    <a:masterClrMapping/>
  </p:clrMapOvr>
  <p:transition spd="slow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288235" y="3330113"/>
            <a:ext cx="8537712" cy="91389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193430" y="1246130"/>
            <a:ext cx="836874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latin typeface="+mj-ea"/>
                <a:ea typeface="+mj-ea"/>
              </a:rPr>
              <a:t>八皇后问题：有一个</a:t>
            </a:r>
            <a:r>
              <a:rPr lang="en-US" altLang="zh-CN" sz="2400" b="1" dirty="0">
                <a:latin typeface="+mj-ea"/>
                <a:ea typeface="+mj-ea"/>
              </a:rPr>
              <a:t>8</a:t>
            </a:r>
            <a:r>
              <a:rPr lang="zh-CN" altLang="en-US" sz="2400" b="1" dirty="0">
                <a:latin typeface="+mj-ea"/>
                <a:ea typeface="+mj-ea"/>
              </a:rPr>
              <a:t>*</a:t>
            </a:r>
            <a:r>
              <a:rPr lang="en-US" altLang="zh-CN" sz="2400" b="1" dirty="0">
                <a:latin typeface="+mj-ea"/>
                <a:ea typeface="+mj-ea"/>
              </a:rPr>
              <a:t>8</a:t>
            </a:r>
            <a:r>
              <a:rPr lang="zh-CN" altLang="en-US" sz="2400" b="1" dirty="0">
                <a:latin typeface="+mj-ea"/>
                <a:ea typeface="+mj-ea"/>
              </a:rPr>
              <a:t>的棋盘，上面要放</a:t>
            </a:r>
            <a:r>
              <a:rPr lang="en-US" altLang="zh-CN" sz="2400" b="1" dirty="0">
                <a:latin typeface="+mj-ea"/>
                <a:ea typeface="+mj-ea"/>
              </a:rPr>
              <a:t>8</a:t>
            </a:r>
            <a:r>
              <a:rPr lang="zh-CN" altLang="en-US" sz="2400" b="1" dirty="0">
                <a:latin typeface="+mj-ea"/>
                <a:ea typeface="+mj-ea"/>
              </a:rPr>
              <a:t>个皇后棋，任意两个皇后都不能处于同一行、同一列或同一斜线上，皇后攻击范围如下：</a:t>
            </a: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8053" y="2786170"/>
            <a:ext cx="2436068" cy="2523926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3063191" y="2446459"/>
            <a:ext cx="545368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latin typeface="+mj-ea"/>
                <a:ea typeface="+mj-ea"/>
              </a:rPr>
              <a:t>请问</a:t>
            </a:r>
            <a:r>
              <a:rPr lang="en-US" altLang="zh-CN" sz="2400" b="1" dirty="0">
                <a:latin typeface="+mj-ea"/>
                <a:ea typeface="+mj-ea"/>
              </a:rPr>
              <a:t>8</a:t>
            </a:r>
            <a:r>
              <a:rPr lang="zh-CN" altLang="en-US" sz="2400" b="1" dirty="0">
                <a:latin typeface="+mj-ea"/>
                <a:ea typeface="+mj-ea"/>
              </a:rPr>
              <a:t>个皇后如何分布才能使皇后彼此之间不能相互攻击？有几种摆放方案？</a:t>
            </a:r>
          </a:p>
        </p:txBody>
      </p:sp>
      <p:pic>
        <p:nvPicPr>
          <p:cNvPr id="1028" name="Picture 4" descr="http://5b0988e595225.cdn.sohucs.com/images/20180227/2d9ca87cac4c475190ce1430ebb940b9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6738" y="3833955"/>
            <a:ext cx="2583295" cy="26764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67956" y="4193167"/>
            <a:ext cx="2380306" cy="2372372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007BAA0-5E18-C748-965D-B527664F45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latin typeface="+mj-ea"/>
              </a:rPr>
              <a:t>八皇后问题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5171427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2" name="文本框 1041"/>
          <p:cNvSpPr txBox="1"/>
          <p:nvPr/>
        </p:nvSpPr>
        <p:spPr>
          <a:xfrm>
            <a:off x="470338" y="2072721"/>
            <a:ext cx="431400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b="1" dirty="0"/>
              <a:t>解空间为四叉树，每行放置一个皇后</a:t>
            </a:r>
          </a:p>
        </p:txBody>
      </p:sp>
      <p:pic>
        <p:nvPicPr>
          <p:cNvPr id="1049" name="图片 104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62181" y="4972034"/>
            <a:ext cx="271138" cy="283848"/>
          </a:xfrm>
          <a:prstGeom prst="rect">
            <a:avLst/>
          </a:prstGeom>
        </p:spPr>
      </p:pic>
      <p:pic>
        <p:nvPicPr>
          <p:cNvPr id="99" name="图片 9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6039" y="4972034"/>
            <a:ext cx="271138" cy="283848"/>
          </a:xfrm>
          <a:prstGeom prst="rect">
            <a:avLst/>
          </a:prstGeom>
        </p:spPr>
      </p:pic>
      <p:pic>
        <p:nvPicPr>
          <p:cNvPr id="100" name="图片 9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08134" y="6375697"/>
            <a:ext cx="271138" cy="283848"/>
          </a:xfrm>
          <a:prstGeom prst="rect">
            <a:avLst/>
          </a:prstGeom>
        </p:spPr>
      </p:pic>
      <p:pic>
        <p:nvPicPr>
          <p:cNvPr id="101" name="图片 10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22892" y="6375697"/>
            <a:ext cx="271138" cy="283848"/>
          </a:xfrm>
          <a:prstGeom prst="rect">
            <a:avLst/>
          </a:prstGeom>
        </p:spPr>
      </p:pic>
      <p:sp>
        <p:nvSpPr>
          <p:cNvPr id="103" name="文本框 102"/>
          <p:cNvSpPr txBox="1"/>
          <p:nvPr/>
        </p:nvSpPr>
        <p:spPr>
          <a:xfrm>
            <a:off x="2451526" y="3002777"/>
            <a:ext cx="1591491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zh-CN" altLang="en-US" b="1" dirty="0"/>
              <a:t>第一个皇后在第一行位置</a:t>
            </a:r>
          </a:p>
        </p:txBody>
      </p:sp>
      <p:sp>
        <p:nvSpPr>
          <p:cNvPr id="104" name="文本框 103"/>
          <p:cNvSpPr txBox="1"/>
          <p:nvPr/>
        </p:nvSpPr>
        <p:spPr>
          <a:xfrm>
            <a:off x="1274274" y="4142282"/>
            <a:ext cx="1591491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zh-CN" altLang="en-US" b="1" dirty="0"/>
              <a:t>第二个皇后在第二行位置</a:t>
            </a:r>
          </a:p>
        </p:txBody>
      </p:sp>
      <p:sp>
        <p:nvSpPr>
          <p:cNvPr id="105" name="文本框 104"/>
          <p:cNvSpPr txBox="1"/>
          <p:nvPr/>
        </p:nvSpPr>
        <p:spPr>
          <a:xfrm>
            <a:off x="3013074" y="5566409"/>
            <a:ext cx="1591491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zh-CN" altLang="en-US" b="1" dirty="0"/>
              <a:t>第三个皇后在第三行位置</a:t>
            </a: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88EE82E2-543E-9248-80FC-A7A97366EDF3}"/>
              </a:ext>
            </a:extLst>
          </p:cNvPr>
          <p:cNvGrpSpPr/>
          <p:nvPr/>
        </p:nvGrpSpPr>
        <p:grpSpPr>
          <a:xfrm>
            <a:off x="5522810" y="1822403"/>
            <a:ext cx="1752180" cy="793797"/>
            <a:chOff x="5522810" y="1822403"/>
            <a:chExt cx="1752180" cy="793797"/>
          </a:xfrm>
        </p:grpSpPr>
        <p:sp>
          <p:nvSpPr>
            <p:cNvPr id="102" name="文本框 101"/>
            <p:cNvSpPr txBox="1"/>
            <p:nvPr/>
          </p:nvSpPr>
          <p:spPr>
            <a:xfrm>
              <a:off x="5522810" y="2036543"/>
              <a:ext cx="930554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zh-CN" altLang="en-US" b="1" dirty="0"/>
                <a:t>根结点</a:t>
              </a:r>
            </a:p>
          </p:txBody>
        </p:sp>
        <p:pic>
          <p:nvPicPr>
            <p:cNvPr id="6" name="图片 5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481193" y="1822403"/>
              <a:ext cx="793797" cy="793797"/>
            </a:xfrm>
            <a:prstGeom prst="rect">
              <a:avLst/>
            </a:prstGeom>
          </p:spPr>
        </p:pic>
      </p:grpSp>
      <p:pic>
        <p:nvPicPr>
          <p:cNvPr id="92" name="图片 9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47537" y="6375697"/>
            <a:ext cx="271138" cy="283848"/>
          </a:xfrm>
          <a:prstGeom prst="rect">
            <a:avLst/>
          </a:prstGeom>
        </p:spPr>
      </p:pic>
      <p:pic>
        <p:nvPicPr>
          <p:cNvPr id="93" name="图片 9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84452" y="6375697"/>
            <a:ext cx="271138" cy="283848"/>
          </a:xfrm>
          <a:prstGeom prst="rect">
            <a:avLst/>
          </a:prstGeom>
        </p:spPr>
      </p:pic>
      <p:grpSp>
        <p:nvGrpSpPr>
          <p:cNvPr id="21" name="Group 20">
            <a:extLst>
              <a:ext uri="{FF2B5EF4-FFF2-40B4-BE49-F238E27FC236}">
                <a16:creationId xmlns:a16="http://schemas.microsoft.com/office/drawing/2014/main" id="{B54167A9-20BD-2D4A-9473-D5295011ACFF}"/>
              </a:ext>
            </a:extLst>
          </p:cNvPr>
          <p:cNvGrpSpPr/>
          <p:nvPr/>
        </p:nvGrpSpPr>
        <p:grpSpPr>
          <a:xfrm>
            <a:off x="4411895" y="2616200"/>
            <a:ext cx="2466197" cy="1184504"/>
            <a:chOff x="4411895" y="2616200"/>
            <a:chExt cx="2466197" cy="1184504"/>
          </a:xfrm>
        </p:grpSpPr>
        <p:pic>
          <p:nvPicPr>
            <p:cNvPr id="5" name="图片 4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411895" y="2994261"/>
              <a:ext cx="806443" cy="806443"/>
            </a:xfrm>
            <a:prstGeom prst="rect">
              <a:avLst/>
            </a:prstGeom>
          </p:spPr>
        </p:pic>
        <p:cxnSp>
          <p:nvCxnSpPr>
            <p:cNvPr id="22" name="直接连接符 21"/>
            <p:cNvCxnSpPr>
              <a:stCxn id="6" idx="2"/>
              <a:endCxn id="5" idx="0"/>
            </p:cNvCxnSpPr>
            <p:nvPr/>
          </p:nvCxnSpPr>
          <p:spPr>
            <a:xfrm flipH="1">
              <a:off x="4815117" y="2616200"/>
              <a:ext cx="2062975" cy="378061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3F5E4992-4FF5-C342-908D-404AE41B8892}"/>
              </a:ext>
            </a:extLst>
          </p:cNvPr>
          <p:cNvGrpSpPr/>
          <p:nvPr/>
        </p:nvGrpSpPr>
        <p:grpSpPr>
          <a:xfrm>
            <a:off x="3194862" y="3800704"/>
            <a:ext cx="1620255" cy="1100715"/>
            <a:chOff x="3194862" y="3800704"/>
            <a:chExt cx="1620255" cy="1100715"/>
          </a:xfrm>
        </p:grpSpPr>
        <p:pic>
          <p:nvPicPr>
            <p:cNvPr id="10" name="图片 9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3194862" y="4095643"/>
              <a:ext cx="805776" cy="805776"/>
            </a:xfrm>
            <a:prstGeom prst="rect">
              <a:avLst/>
            </a:prstGeom>
          </p:spPr>
        </p:pic>
        <p:cxnSp>
          <p:nvCxnSpPr>
            <p:cNvPr id="108" name="直接连接符 107"/>
            <p:cNvCxnSpPr>
              <a:stCxn id="10" idx="0"/>
              <a:endCxn id="5" idx="2"/>
            </p:cNvCxnSpPr>
            <p:nvPr/>
          </p:nvCxnSpPr>
          <p:spPr>
            <a:xfrm flipV="1">
              <a:off x="3597750" y="3800704"/>
              <a:ext cx="1217367" cy="29493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A0B08F20-F690-E044-AF0B-B07B3F109BD6}"/>
              </a:ext>
            </a:extLst>
          </p:cNvPr>
          <p:cNvGrpSpPr/>
          <p:nvPr/>
        </p:nvGrpSpPr>
        <p:grpSpPr>
          <a:xfrm>
            <a:off x="4237855" y="3800704"/>
            <a:ext cx="807506" cy="1102444"/>
            <a:chOff x="4237855" y="3800704"/>
            <a:chExt cx="807506" cy="1102444"/>
          </a:xfrm>
        </p:grpSpPr>
        <p:pic>
          <p:nvPicPr>
            <p:cNvPr id="11" name="图片 10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4237855" y="4095642"/>
              <a:ext cx="807506" cy="807506"/>
            </a:xfrm>
            <a:prstGeom prst="rect">
              <a:avLst/>
            </a:prstGeom>
          </p:spPr>
        </p:pic>
        <p:cxnSp>
          <p:nvCxnSpPr>
            <p:cNvPr id="109" name="直接连接符 108"/>
            <p:cNvCxnSpPr>
              <a:stCxn id="5" idx="2"/>
              <a:endCxn id="11" idx="0"/>
            </p:cNvCxnSpPr>
            <p:nvPr/>
          </p:nvCxnSpPr>
          <p:spPr>
            <a:xfrm flipH="1">
              <a:off x="4641608" y="3800704"/>
              <a:ext cx="173509" cy="294938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E4C84F28-AF0B-1041-B9B3-7F04264F89F0}"/>
              </a:ext>
            </a:extLst>
          </p:cNvPr>
          <p:cNvGrpSpPr/>
          <p:nvPr/>
        </p:nvGrpSpPr>
        <p:grpSpPr>
          <a:xfrm>
            <a:off x="4815117" y="3800703"/>
            <a:ext cx="1344852" cy="1100716"/>
            <a:chOff x="4815117" y="3800703"/>
            <a:chExt cx="1344852" cy="1100716"/>
          </a:xfrm>
        </p:grpSpPr>
        <p:pic>
          <p:nvPicPr>
            <p:cNvPr id="13" name="图片 12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5360215" y="4101665"/>
              <a:ext cx="799754" cy="799754"/>
            </a:xfrm>
            <a:prstGeom prst="rect">
              <a:avLst/>
            </a:prstGeom>
          </p:spPr>
        </p:pic>
        <p:cxnSp>
          <p:nvCxnSpPr>
            <p:cNvPr id="112" name="直接连接符 111"/>
            <p:cNvCxnSpPr>
              <a:endCxn id="13" idx="0"/>
            </p:cNvCxnSpPr>
            <p:nvPr/>
          </p:nvCxnSpPr>
          <p:spPr>
            <a:xfrm>
              <a:off x="4815117" y="3800703"/>
              <a:ext cx="944975" cy="300962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FF5B2151-415E-8646-A1E8-FA4544208B59}"/>
              </a:ext>
            </a:extLst>
          </p:cNvPr>
          <p:cNvGrpSpPr/>
          <p:nvPr/>
        </p:nvGrpSpPr>
        <p:grpSpPr>
          <a:xfrm>
            <a:off x="4841444" y="4901419"/>
            <a:ext cx="918648" cy="1390416"/>
            <a:chOff x="4841444" y="4901419"/>
            <a:chExt cx="918648" cy="1390416"/>
          </a:xfrm>
        </p:grpSpPr>
        <p:pic>
          <p:nvPicPr>
            <p:cNvPr id="15" name="图片 14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4841444" y="5487316"/>
              <a:ext cx="804519" cy="804519"/>
            </a:xfrm>
            <a:prstGeom prst="rect">
              <a:avLst/>
            </a:prstGeom>
          </p:spPr>
        </p:pic>
        <p:cxnSp>
          <p:nvCxnSpPr>
            <p:cNvPr id="118" name="直接连接符 117"/>
            <p:cNvCxnSpPr>
              <a:stCxn id="13" idx="2"/>
              <a:endCxn id="15" idx="0"/>
            </p:cNvCxnSpPr>
            <p:nvPr/>
          </p:nvCxnSpPr>
          <p:spPr>
            <a:xfrm flipH="1">
              <a:off x="5243704" y="4901419"/>
              <a:ext cx="516388" cy="585897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FD363547-B469-E144-8664-A32EE4E0F2A9}"/>
              </a:ext>
            </a:extLst>
          </p:cNvPr>
          <p:cNvGrpSpPr/>
          <p:nvPr/>
        </p:nvGrpSpPr>
        <p:grpSpPr>
          <a:xfrm>
            <a:off x="5760092" y="4901419"/>
            <a:ext cx="904992" cy="1399143"/>
            <a:chOff x="5760092" y="4901419"/>
            <a:chExt cx="904992" cy="1399143"/>
          </a:xfrm>
        </p:grpSpPr>
        <p:pic>
          <p:nvPicPr>
            <p:cNvPr id="16" name="图片 15"/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5851838" y="5487316"/>
              <a:ext cx="813246" cy="813246"/>
            </a:xfrm>
            <a:prstGeom prst="rect">
              <a:avLst/>
            </a:prstGeom>
          </p:spPr>
        </p:pic>
        <p:cxnSp>
          <p:nvCxnSpPr>
            <p:cNvPr id="121" name="直接连接符 120"/>
            <p:cNvCxnSpPr>
              <a:stCxn id="13" idx="2"/>
              <a:endCxn id="16" idx="0"/>
            </p:cNvCxnSpPr>
            <p:nvPr/>
          </p:nvCxnSpPr>
          <p:spPr>
            <a:xfrm>
              <a:off x="5760092" y="4901419"/>
              <a:ext cx="498369" cy="585897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E94E5778-4673-A143-8B15-F90B8F6D5B7F}"/>
              </a:ext>
            </a:extLst>
          </p:cNvPr>
          <p:cNvGrpSpPr/>
          <p:nvPr/>
        </p:nvGrpSpPr>
        <p:grpSpPr>
          <a:xfrm>
            <a:off x="5760092" y="4901419"/>
            <a:ext cx="1919507" cy="1400604"/>
            <a:chOff x="5760092" y="4901419"/>
            <a:chExt cx="1919507" cy="1400604"/>
          </a:xfrm>
        </p:grpSpPr>
        <p:pic>
          <p:nvPicPr>
            <p:cNvPr id="18" name="图片 17"/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6880088" y="5502512"/>
              <a:ext cx="799511" cy="799511"/>
            </a:xfrm>
            <a:prstGeom prst="rect">
              <a:avLst/>
            </a:prstGeom>
          </p:spPr>
        </p:pic>
        <p:cxnSp>
          <p:nvCxnSpPr>
            <p:cNvPr id="124" name="直接连接符 123"/>
            <p:cNvCxnSpPr>
              <a:stCxn id="13" idx="2"/>
              <a:endCxn id="18" idx="0"/>
            </p:cNvCxnSpPr>
            <p:nvPr/>
          </p:nvCxnSpPr>
          <p:spPr>
            <a:xfrm>
              <a:off x="5760092" y="4901419"/>
              <a:ext cx="1519752" cy="601093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0C2DFA0F-5CD7-E74A-ADF6-DC2DA54F5C28}"/>
              </a:ext>
            </a:extLst>
          </p:cNvPr>
          <p:cNvGrpSpPr/>
          <p:nvPr/>
        </p:nvGrpSpPr>
        <p:grpSpPr>
          <a:xfrm>
            <a:off x="5760092" y="4901419"/>
            <a:ext cx="2955460" cy="1394827"/>
            <a:chOff x="5760092" y="4901419"/>
            <a:chExt cx="2955460" cy="1394827"/>
          </a:xfrm>
        </p:grpSpPr>
        <p:pic>
          <p:nvPicPr>
            <p:cNvPr id="19" name="图片 18"/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7906622" y="5487316"/>
              <a:ext cx="808930" cy="808930"/>
            </a:xfrm>
            <a:prstGeom prst="rect">
              <a:avLst/>
            </a:prstGeom>
          </p:spPr>
        </p:pic>
        <p:cxnSp>
          <p:nvCxnSpPr>
            <p:cNvPr id="127" name="直接连接符 126"/>
            <p:cNvCxnSpPr>
              <a:stCxn id="13" idx="2"/>
              <a:endCxn id="19" idx="0"/>
            </p:cNvCxnSpPr>
            <p:nvPr/>
          </p:nvCxnSpPr>
          <p:spPr>
            <a:xfrm>
              <a:off x="5760092" y="4901419"/>
              <a:ext cx="2550995" cy="585897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563171C0-1DBE-774F-B412-8FB961094E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四皇后问题</a:t>
            </a:r>
            <a:endParaRPr lang="en-US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26F7CF75-09D5-D542-A3FE-E39F2C510491}"/>
              </a:ext>
            </a:extLst>
          </p:cNvPr>
          <p:cNvSpPr/>
          <p:nvPr/>
        </p:nvSpPr>
        <p:spPr>
          <a:xfrm>
            <a:off x="325163" y="1013249"/>
            <a:ext cx="776254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400" b="1" dirty="0">
                <a:latin typeface="+mj-ea"/>
              </a:rPr>
              <a:t>有一个</a:t>
            </a:r>
            <a:r>
              <a:rPr lang="en-US" altLang="zh-CN" sz="2400" b="1" dirty="0">
                <a:latin typeface="+mj-ea"/>
              </a:rPr>
              <a:t>4</a:t>
            </a:r>
            <a:r>
              <a:rPr lang="zh-CN" altLang="en-US" sz="2400" b="1" dirty="0">
                <a:latin typeface="+mj-ea"/>
              </a:rPr>
              <a:t>*</a:t>
            </a:r>
            <a:r>
              <a:rPr lang="en-US" altLang="zh-CN" sz="2400" b="1" dirty="0">
                <a:latin typeface="+mj-ea"/>
              </a:rPr>
              <a:t>4</a:t>
            </a:r>
            <a:r>
              <a:rPr lang="zh-CN" altLang="en-US" sz="2400" b="1" dirty="0">
                <a:latin typeface="+mj-ea"/>
              </a:rPr>
              <a:t>的棋盘，上面要放</a:t>
            </a:r>
            <a:r>
              <a:rPr lang="en-US" altLang="zh-CN" sz="2400" b="1" dirty="0">
                <a:latin typeface="+mj-ea"/>
              </a:rPr>
              <a:t>4</a:t>
            </a:r>
            <a:r>
              <a:rPr lang="zh-CN" altLang="en-US" sz="2400" b="1" dirty="0">
                <a:latin typeface="+mj-ea"/>
              </a:rPr>
              <a:t>个皇后棋，任意两个皇后都不能处于同一行、同一列或同一斜线上</a:t>
            </a:r>
            <a:endParaRPr lang="en-US" sz="2400" dirty="0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B5679750-20DD-D242-AE9B-E1869F4599AF}"/>
              </a:ext>
            </a:extLst>
          </p:cNvPr>
          <p:cNvSpPr/>
          <p:nvPr/>
        </p:nvSpPr>
        <p:spPr>
          <a:xfrm>
            <a:off x="7600376" y="4280781"/>
            <a:ext cx="89960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/>
              <a:t>………….</a:t>
            </a:r>
            <a:endParaRPr lang="en-US" dirty="0"/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F15386DE-5AFF-E24F-9878-466635F84016}"/>
              </a:ext>
            </a:extLst>
          </p:cNvPr>
          <p:cNvSpPr/>
          <p:nvPr/>
        </p:nvSpPr>
        <p:spPr>
          <a:xfrm>
            <a:off x="8123193" y="5058980"/>
            <a:ext cx="89960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/>
              <a:t>………….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5157666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0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10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7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7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7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2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2" grpId="0"/>
      <p:bldP spid="103" grpId="0" animBg="1"/>
      <p:bldP spid="104" grpId="0" animBg="1"/>
      <p:bldP spid="105" grpId="0" animBg="1"/>
      <p:bldP spid="30" grpId="0"/>
      <p:bldP spid="5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288235" y="3330113"/>
            <a:ext cx="8537712" cy="91389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3" name="文本框 112"/>
          <p:cNvSpPr txBox="1"/>
          <p:nvPr/>
        </p:nvSpPr>
        <p:spPr>
          <a:xfrm>
            <a:off x="117581" y="1127001"/>
            <a:ext cx="8738184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+mj-lt"/>
              <a:buAutoNum type="arabicPeriod"/>
            </a:pPr>
            <a:r>
              <a:rPr lang="en-US" altLang="zh-CN" b="1" dirty="0">
                <a:solidFill>
                  <a:srgbClr val="006699"/>
                </a:solidFill>
                <a:latin typeface="Consolas" panose="020B0609020204030204" pitchFamily="49" charset="0"/>
              </a:rPr>
              <a:t>void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 Trial(</a:t>
            </a:r>
            <a:r>
              <a:rPr lang="en-US" altLang="zh-CN" b="1" dirty="0" err="1">
                <a:solidFill>
                  <a:srgbClr val="2E8B57"/>
                </a:solidFill>
                <a:latin typeface="Consolas" panose="020B0609020204030204" pitchFamily="49" charset="0"/>
              </a:rPr>
              <a:t>int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 </a:t>
            </a:r>
            <a:r>
              <a:rPr lang="en-US" altLang="zh-CN" dirty="0" err="1">
                <a:solidFill>
                  <a:srgbClr val="000000"/>
                </a:solidFill>
                <a:latin typeface="Consolas" panose="020B0609020204030204" pitchFamily="49" charset="0"/>
              </a:rPr>
              <a:t>i,</a:t>
            </a:r>
            <a:r>
              <a:rPr lang="en-US" altLang="zh-CN" b="1" dirty="0" err="1">
                <a:solidFill>
                  <a:srgbClr val="2E8B57"/>
                </a:solidFill>
                <a:latin typeface="Consolas" panose="020B0609020204030204" pitchFamily="49" charset="0"/>
              </a:rPr>
              <a:t>int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 n){  </a:t>
            </a:r>
            <a:endParaRPr lang="en-US" altLang="zh-CN" dirty="0">
              <a:solidFill>
                <a:srgbClr val="5C5C5C"/>
              </a:solidFill>
              <a:latin typeface="Consolas" panose="020B0609020204030204" pitchFamily="49" charset="0"/>
            </a:endParaRPr>
          </a:p>
          <a:p>
            <a:pPr>
              <a:buFont typeface="+mj-lt"/>
              <a:buAutoNum type="arabicPeriod"/>
            </a:pPr>
            <a:r>
              <a:rPr lang="en-US" altLang="zh-CN" dirty="0">
                <a:solidFill>
                  <a:srgbClr val="008200"/>
                </a:solidFill>
                <a:latin typeface="Consolas" panose="020B0609020204030204" pitchFamily="49" charset="0"/>
              </a:rPr>
              <a:t>     //</a:t>
            </a:r>
            <a:r>
              <a:rPr lang="zh-CN" altLang="en-US" dirty="0">
                <a:solidFill>
                  <a:srgbClr val="008200"/>
                </a:solidFill>
                <a:latin typeface="Consolas" panose="020B0609020204030204" pitchFamily="49" charset="0"/>
              </a:rPr>
              <a:t>进入本函数时，在</a:t>
            </a:r>
            <a:r>
              <a:rPr lang="en-US" altLang="zh-CN" dirty="0">
                <a:solidFill>
                  <a:srgbClr val="008200"/>
                </a:solidFill>
                <a:latin typeface="Consolas" panose="020B0609020204030204" pitchFamily="49" charset="0"/>
              </a:rPr>
              <a:t>n*n</a:t>
            </a:r>
            <a:r>
              <a:rPr lang="zh-CN" altLang="en-US" dirty="0">
                <a:solidFill>
                  <a:srgbClr val="008200"/>
                </a:solidFill>
                <a:latin typeface="Consolas" panose="020B0609020204030204" pitchFamily="49" charset="0"/>
              </a:rPr>
              <a:t>的棋盘前（</a:t>
            </a:r>
            <a:r>
              <a:rPr lang="en-US" altLang="zh-CN" dirty="0">
                <a:solidFill>
                  <a:srgbClr val="008200"/>
                </a:solidFill>
                <a:latin typeface="Consolas" panose="020B0609020204030204" pitchFamily="49" charset="0"/>
              </a:rPr>
              <a:t>i-1</a:t>
            </a:r>
            <a:r>
              <a:rPr lang="zh-CN" altLang="en-US" dirty="0">
                <a:solidFill>
                  <a:srgbClr val="008200"/>
                </a:solidFill>
                <a:latin typeface="Consolas" panose="020B0609020204030204" pitchFamily="49" charset="0"/>
              </a:rPr>
              <a:t>）行，已经放置了满足约束条件的（</a:t>
            </a:r>
            <a:r>
              <a:rPr lang="en-US" altLang="zh-CN" dirty="0">
                <a:solidFill>
                  <a:srgbClr val="008200"/>
                </a:solidFill>
                <a:latin typeface="Consolas" panose="020B0609020204030204" pitchFamily="49" charset="0"/>
              </a:rPr>
              <a:t>i-1</a:t>
            </a:r>
            <a:r>
              <a:rPr lang="zh-CN" altLang="en-US" dirty="0">
                <a:solidFill>
                  <a:srgbClr val="008200"/>
                </a:solidFill>
                <a:latin typeface="Consolas" panose="020B0609020204030204" pitchFamily="49" charset="0"/>
              </a:rPr>
              <a:t>）个棋子</a:t>
            </a:r>
            <a:r>
              <a:rPr lang="zh-CN" altLang="en-US" dirty="0">
                <a:solidFill>
                  <a:srgbClr val="000000"/>
                </a:solidFill>
                <a:latin typeface="Consolas" panose="020B0609020204030204" pitchFamily="49" charset="0"/>
              </a:rPr>
              <a:t>  </a:t>
            </a:r>
            <a:endParaRPr lang="zh-CN" altLang="en-US" dirty="0">
              <a:solidFill>
                <a:srgbClr val="5C5C5C"/>
              </a:solidFill>
              <a:latin typeface="Consolas" panose="020B0609020204030204" pitchFamily="49" charset="0"/>
            </a:endParaRPr>
          </a:p>
          <a:p>
            <a:pPr>
              <a:buFont typeface="+mj-lt"/>
              <a:buAutoNum type="arabicPeriod"/>
            </a:pPr>
            <a:r>
              <a:rPr lang="zh-CN" altLang="en-US" dirty="0">
                <a:solidFill>
                  <a:srgbClr val="000000"/>
                </a:solidFill>
                <a:latin typeface="Consolas" panose="020B0609020204030204" pitchFamily="49" charset="0"/>
              </a:rPr>
              <a:t>     </a:t>
            </a:r>
            <a:r>
              <a:rPr lang="en-US" altLang="zh-CN" dirty="0">
                <a:solidFill>
                  <a:srgbClr val="008200"/>
                </a:solidFill>
                <a:latin typeface="Consolas" panose="020B0609020204030204" pitchFamily="49" charset="0"/>
              </a:rPr>
              <a:t>//</a:t>
            </a:r>
            <a:r>
              <a:rPr lang="zh-CN" altLang="en-US" dirty="0">
                <a:solidFill>
                  <a:srgbClr val="008200"/>
                </a:solidFill>
                <a:latin typeface="Consolas" panose="020B0609020204030204" pitchFamily="49" charset="0"/>
              </a:rPr>
              <a:t>现在从第 </a:t>
            </a:r>
            <a:r>
              <a:rPr lang="en-US" altLang="zh-CN" dirty="0" err="1">
                <a:solidFill>
                  <a:srgbClr val="008200"/>
                </a:solidFill>
                <a:latin typeface="Consolas" panose="020B0609020204030204" pitchFamily="49" charset="0"/>
              </a:rPr>
              <a:t>i</a:t>
            </a:r>
            <a:r>
              <a:rPr lang="en-US" altLang="zh-CN" dirty="0">
                <a:solidFill>
                  <a:srgbClr val="008200"/>
                </a:solidFill>
                <a:latin typeface="Consolas" panose="020B0609020204030204" pitchFamily="49" charset="0"/>
              </a:rPr>
              <a:t> </a:t>
            </a:r>
            <a:r>
              <a:rPr lang="zh-CN" altLang="en-US" dirty="0">
                <a:solidFill>
                  <a:srgbClr val="008200"/>
                </a:solidFill>
                <a:latin typeface="Consolas" panose="020B0609020204030204" pitchFamily="49" charset="0"/>
              </a:rPr>
              <a:t>行继续为后续棋子选择合适位置</a:t>
            </a:r>
            <a:r>
              <a:rPr lang="zh-CN" altLang="en-US" dirty="0">
                <a:solidFill>
                  <a:srgbClr val="000000"/>
                </a:solidFill>
                <a:latin typeface="Consolas" panose="020B0609020204030204" pitchFamily="49" charset="0"/>
              </a:rPr>
              <a:t>  </a:t>
            </a:r>
            <a:endParaRPr lang="zh-CN" altLang="en-US" dirty="0">
              <a:solidFill>
                <a:srgbClr val="5C5C5C"/>
              </a:solidFill>
              <a:latin typeface="Consolas" panose="020B0609020204030204" pitchFamily="49" charset="0"/>
            </a:endParaRPr>
          </a:p>
          <a:p>
            <a:pPr>
              <a:buFont typeface="+mj-lt"/>
              <a:buAutoNum type="arabicPeriod"/>
            </a:pPr>
            <a:r>
              <a:rPr lang="zh-CN" altLang="en-US" dirty="0">
                <a:solidFill>
                  <a:srgbClr val="000000"/>
                </a:solidFill>
                <a:latin typeface="Consolas" panose="020B0609020204030204" pitchFamily="49" charset="0"/>
              </a:rPr>
              <a:t>     </a:t>
            </a:r>
            <a:r>
              <a:rPr lang="en-US" altLang="zh-CN" dirty="0">
                <a:solidFill>
                  <a:srgbClr val="008200"/>
                </a:solidFill>
                <a:latin typeface="Consolas" panose="020B0609020204030204" pitchFamily="49" charset="0"/>
              </a:rPr>
              <a:t>//</a:t>
            </a:r>
            <a:r>
              <a:rPr lang="zh-CN" altLang="en-US" dirty="0">
                <a:solidFill>
                  <a:srgbClr val="008200"/>
                </a:solidFill>
                <a:latin typeface="Consolas" panose="020B0609020204030204" pitchFamily="49" charset="0"/>
              </a:rPr>
              <a:t>当 </a:t>
            </a:r>
            <a:r>
              <a:rPr lang="en-US" altLang="zh-CN" dirty="0" err="1">
                <a:solidFill>
                  <a:srgbClr val="008200"/>
                </a:solidFill>
                <a:latin typeface="Consolas" panose="020B0609020204030204" pitchFamily="49" charset="0"/>
              </a:rPr>
              <a:t>i</a:t>
            </a:r>
            <a:r>
              <a:rPr lang="en-US" altLang="zh-CN" dirty="0">
                <a:solidFill>
                  <a:srgbClr val="008200"/>
                </a:solidFill>
                <a:latin typeface="Consolas" panose="020B0609020204030204" pitchFamily="49" charset="0"/>
              </a:rPr>
              <a:t>&gt;n </a:t>
            </a:r>
            <a:r>
              <a:rPr lang="zh-CN" altLang="en-US" dirty="0">
                <a:solidFill>
                  <a:srgbClr val="008200"/>
                </a:solidFill>
                <a:latin typeface="Consolas" panose="020B0609020204030204" pitchFamily="49" charset="0"/>
              </a:rPr>
              <a:t>时，求得一个合法布局，输出</a:t>
            </a:r>
            <a:r>
              <a:rPr lang="en-US" altLang="zh-CN" dirty="0">
                <a:solidFill>
                  <a:srgbClr val="008200"/>
                </a:solidFill>
                <a:latin typeface="Consolas" panose="020B0609020204030204" pitchFamily="49" charset="0"/>
              </a:rPr>
              <a:t>.</a:t>
            </a:r>
            <a:r>
              <a:rPr lang="zh-CN" altLang="en-US" dirty="0">
                <a:solidFill>
                  <a:srgbClr val="000000"/>
                </a:solidFill>
                <a:latin typeface="Consolas" panose="020B0609020204030204" pitchFamily="49" charset="0"/>
              </a:rPr>
              <a:t>  </a:t>
            </a:r>
            <a:endParaRPr lang="zh-CN" altLang="en-US" dirty="0">
              <a:solidFill>
                <a:srgbClr val="5C5C5C"/>
              </a:solidFill>
              <a:latin typeface="Consolas" panose="020B0609020204030204" pitchFamily="49" charset="0"/>
            </a:endParaRPr>
          </a:p>
          <a:p>
            <a:pPr>
              <a:buFont typeface="+mj-lt"/>
              <a:buAutoNum type="arabicPeriod"/>
            </a:pPr>
            <a:r>
              <a:rPr lang="zh-CN" altLang="en-US" dirty="0">
                <a:solidFill>
                  <a:srgbClr val="000000"/>
                </a:solidFill>
                <a:latin typeface="Consolas" panose="020B0609020204030204" pitchFamily="49" charset="0"/>
              </a:rPr>
              <a:t>     </a:t>
            </a:r>
            <a:r>
              <a:rPr lang="en-US" altLang="zh-CN" b="1" dirty="0">
                <a:solidFill>
                  <a:srgbClr val="006699"/>
                </a:solidFill>
                <a:latin typeface="Consolas" panose="020B0609020204030204" pitchFamily="49" charset="0"/>
              </a:rPr>
              <a:t>if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altLang="zh-CN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 &gt; n) </a:t>
            </a:r>
            <a:r>
              <a:rPr lang="zh-CN" altLang="en-US" dirty="0">
                <a:solidFill>
                  <a:srgbClr val="000000"/>
                </a:solidFill>
                <a:latin typeface="Consolas" panose="020B0609020204030204" pitchFamily="49" charset="0"/>
              </a:rPr>
              <a:t>输出棋盘的当前布局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;     </a:t>
            </a:r>
            <a:r>
              <a:rPr lang="en-US" altLang="zh-CN" dirty="0">
                <a:solidFill>
                  <a:srgbClr val="008200"/>
                </a:solidFill>
                <a:latin typeface="Consolas" panose="020B0609020204030204" pitchFamily="49" charset="0"/>
              </a:rPr>
              <a:t>//n</a:t>
            </a:r>
            <a:r>
              <a:rPr lang="zh-CN" altLang="en-US" dirty="0">
                <a:solidFill>
                  <a:srgbClr val="008200"/>
                </a:solidFill>
                <a:latin typeface="Consolas" panose="020B0609020204030204" pitchFamily="49" charset="0"/>
              </a:rPr>
              <a:t>为</a:t>
            </a:r>
            <a:r>
              <a:rPr lang="en-US" altLang="zh-CN" dirty="0">
                <a:solidFill>
                  <a:srgbClr val="008200"/>
                </a:solidFill>
                <a:latin typeface="Consolas" panose="020B0609020204030204" pitchFamily="49" charset="0"/>
              </a:rPr>
              <a:t>4</a:t>
            </a:r>
            <a:r>
              <a:rPr lang="zh-CN" altLang="en-US" dirty="0">
                <a:solidFill>
                  <a:srgbClr val="008200"/>
                </a:solidFill>
                <a:latin typeface="Consolas" panose="020B0609020204030204" pitchFamily="49" charset="0"/>
              </a:rPr>
              <a:t>就是</a:t>
            </a:r>
            <a:r>
              <a:rPr lang="en-US" altLang="zh-CN" dirty="0">
                <a:solidFill>
                  <a:srgbClr val="008200"/>
                </a:solidFill>
                <a:latin typeface="Consolas" panose="020B0609020204030204" pitchFamily="49" charset="0"/>
              </a:rPr>
              <a:t>4</a:t>
            </a:r>
            <a:r>
              <a:rPr lang="zh-CN" altLang="en-US" dirty="0">
                <a:solidFill>
                  <a:srgbClr val="008200"/>
                </a:solidFill>
                <a:latin typeface="Consolas" panose="020B0609020204030204" pitchFamily="49" charset="0"/>
              </a:rPr>
              <a:t>皇后问题</a:t>
            </a:r>
            <a:r>
              <a:rPr lang="zh-CN" altLang="en-US" dirty="0">
                <a:solidFill>
                  <a:srgbClr val="000000"/>
                </a:solidFill>
                <a:latin typeface="Consolas" panose="020B0609020204030204" pitchFamily="49" charset="0"/>
              </a:rPr>
              <a:t>  </a:t>
            </a:r>
            <a:endParaRPr lang="zh-CN" altLang="en-US" dirty="0">
              <a:solidFill>
                <a:srgbClr val="5C5C5C"/>
              </a:solidFill>
              <a:latin typeface="Consolas" panose="020B0609020204030204" pitchFamily="49" charset="0"/>
            </a:endParaRPr>
          </a:p>
          <a:p>
            <a:pPr>
              <a:buFont typeface="+mj-lt"/>
              <a:buAutoNum type="arabicPeriod"/>
            </a:pPr>
            <a:r>
              <a:rPr lang="zh-CN" altLang="en-US" dirty="0">
                <a:solidFill>
                  <a:srgbClr val="000000"/>
                </a:solidFill>
                <a:latin typeface="Consolas" panose="020B0609020204030204" pitchFamily="49" charset="0"/>
              </a:rPr>
              <a:t>     </a:t>
            </a:r>
            <a:r>
              <a:rPr lang="en-US" altLang="zh-CN" b="1" dirty="0">
                <a:solidFill>
                  <a:srgbClr val="006699"/>
                </a:solidFill>
                <a:latin typeface="Consolas" panose="020B0609020204030204" pitchFamily="49" charset="0"/>
              </a:rPr>
              <a:t>else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{  </a:t>
            </a:r>
            <a:endParaRPr lang="en-US" altLang="zh-CN" dirty="0">
              <a:solidFill>
                <a:srgbClr val="5C5C5C"/>
              </a:solidFill>
              <a:latin typeface="Consolas" panose="020B0609020204030204" pitchFamily="49" charset="0"/>
            </a:endParaRPr>
          </a:p>
          <a:p>
            <a:pPr>
              <a:buFont typeface="+mj-lt"/>
              <a:buAutoNum type="arabicPeriod"/>
            </a:pP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         </a:t>
            </a:r>
            <a:r>
              <a:rPr lang="en-US" altLang="zh-CN" b="1" dirty="0">
                <a:solidFill>
                  <a:srgbClr val="006699"/>
                </a:solidFill>
                <a:latin typeface="Consolas" panose="020B0609020204030204" pitchFamily="49" charset="0"/>
              </a:rPr>
              <a:t>for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(j=1;j&lt;=n;++j){  </a:t>
            </a:r>
            <a:endParaRPr lang="en-US" altLang="zh-CN" dirty="0">
              <a:solidFill>
                <a:srgbClr val="5C5C5C"/>
              </a:solidFill>
              <a:latin typeface="Consolas" panose="020B0609020204030204" pitchFamily="49" charset="0"/>
            </a:endParaRPr>
          </a:p>
          <a:p>
            <a:pPr>
              <a:buFont typeface="+mj-lt"/>
              <a:buAutoNum type="arabicPeriod"/>
            </a:pP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             </a:t>
            </a:r>
            <a:r>
              <a:rPr lang="zh-CN" altLang="en-US" dirty="0">
                <a:solidFill>
                  <a:srgbClr val="000000"/>
                </a:solidFill>
                <a:latin typeface="Consolas" panose="020B0609020204030204" pitchFamily="49" charset="0"/>
              </a:rPr>
              <a:t>在第 </a:t>
            </a:r>
            <a:r>
              <a:rPr lang="en-US" altLang="zh-CN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 </a:t>
            </a:r>
            <a:r>
              <a:rPr lang="zh-CN" altLang="en-US" dirty="0">
                <a:solidFill>
                  <a:srgbClr val="000000"/>
                </a:solidFill>
                <a:latin typeface="Consolas" panose="020B0609020204030204" pitchFamily="49" charset="0"/>
              </a:rPr>
              <a:t>行 第 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j </a:t>
            </a:r>
            <a:r>
              <a:rPr lang="zh-CN" altLang="en-US" dirty="0">
                <a:solidFill>
                  <a:srgbClr val="000000"/>
                </a:solidFill>
                <a:latin typeface="Consolas" panose="020B0609020204030204" pitchFamily="49" charset="0"/>
              </a:rPr>
              <a:t>列放置一个棋子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;  </a:t>
            </a:r>
            <a:endParaRPr lang="zh-CN" altLang="en-US" dirty="0">
              <a:solidFill>
                <a:srgbClr val="5C5C5C"/>
              </a:solidFill>
              <a:latin typeface="Consolas" panose="020B0609020204030204" pitchFamily="49" charset="0"/>
            </a:endParaRPr>
          </a:p>
          <a:p>
            <a:pPr>
              <a:buFont typeface="+mj-lt"/>
              <a:buAutoNum type="arabicPeriod"/>
            </a:pPr>
            <a:r>
              <a:rPr lang="zh-CN" altLang="en-US" dirty="0">
                <a:solidFill>
                  <a:srgbClr val="000000"/>
                </a:solidFill>
                <a:latin typeface="Consolas" panose="020B0609020204030204" pitchFamily="49" charset="0"/>
              </a:rPr>
              <a:t>            </a:t>
            </a:r>
            <a:r>
              <a:rPr lang="en-US" altLang="zh-CN" b="1" dirty="0">
                <a:solidFill>
                  <a:srgbClr val="006699"/>
                </a:solidFill>
                <a:latin typeface="Consolas" panose="020B0609020204030204" pitchFamily="49" charset="0"/>
              </a:rPr>
              <a:t>if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zh-CN" altLang="en-US" dirty="0">
                <a:solidFill>
                  <a:srgbClr val="000000"/>
                </a:solidFill>
                <a:latin typeface="Consolas" panose="020B0609020204030204" pitchFamily="49" charset="0"/>
              </a:rPr>
              <a:t>当前布局合法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) Trial(i+1,n);  </a:t>
            </a:r>
            <a:endParaRPr lang="en-US" altLang="zh-CN" dirty="0">
              <a:solidFill>
                <a:srgbClr val="5C5C5C"/>
              </a:solidFill>
              <a:latin typeface="Consolas" panose="020B0609020204030204" pitchFamily="49" charset="0"/>
            </a:endParaRPr>
          </a:p>
          <a:p>
            <a:pPr>
              <a:buFont typeface="+mj-lt"/>
              <a:buAutoNum type="arabicPeriod"/>
            </a:pP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            </a:t>
            </a:r>
            <a:r>
              <a:rPr lang="zh-CN" altLang="en-US" dirty="0">
                <a:solidFill>
                  <a:srgbClr val="000000"/>
                </a:solidFill>
                <a:latin typeface="Consolas" panose="020B0609020204030204" pitchFamily="49" charset="0"/>
              </a:rPr>
              <a:t>移走第 </a:t>
            </a:r>
            <a:r>
              <a:rPr lang="en-US" altLang="zh-CN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 </a:t>
            </a:r>
            <a:r>
              <a:rPr lang="zh-CN" altLang="en-US" dirty="0">
                <a:solidFill>
                  <a:srgbClr val="000000"/>
                </a:solidFill>
                <a:latin typeface="Consolas" panose="020B0609020204030204" pitchFamily="49" charset="0"/>
              </a:rPr>
              <a:t>行第 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j </a:t>
            </a:r>
            <a:r>
              <a:rPr lang="zh-CN" altLang="en-US" dirty="0">
                <a:solidFill>
                  <a:srgbClr val="000000"/>
                </a:solidFill>
                <a:latin typeface="Consolas" panose="020B0609020204030204" pitchFamily="49" charset="0"/>
              </a:rPr>
              <a:t>列的棋子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;  </a:t>
            </a:r>
            <a:endParaRPr lang="zh-CN" altLang="en-US" dirty="0">
              <a:solidFill>
                <a:srgbClr val="5C5C5C"/>
              </a:solidFill>
              <a:latin typeface="Consolas" panose="020B0609020204030204" pitchFamily="49" charset="0"/>
            </a:endParaRPr>
          </a:p>
          <a:p>
            <a:pPr>
              <a:buFont typeface="+mj-lt"/>
              <a:buAutoNum type="arabicPeriod"/>
            </a:pPr>
            <a:r>
              <a:rPr lang="zh-CN" altLang="en-US" dirty="0">
                <a:solidFill>
                  <a:srgbClr val="000000"/>
                </a:solidFill>
                <a:latin typeface="Consolas" panose="020B0609020204030204" pitchFamily="49" charset="0"/>
              </a:rPr>
              <a:t>        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}  </a:t>
            </a:r>
            <a:endParaRPr lang="zh-CN" altLang="en-US" dirty="0">
              <a:solidFill>
                <a:srgbClr val="5C5C5C"/>
              </a:solidFill>
              <a:latin typeface="Consolas" panose="020B0609020204030204" pitchFamily="49" charset="0"/>
            </a:endParaRPr>
          </a:p>
          <a:p>
            <a:pPr>
              <a:buFont typeface="+mj-lt"/>
              <a:buAutoNum type="arabicPeriod"/>
            </a:pPr>
            <a:r>
              <a:rPr lang="zh-CN" altLang="en-US" dirty="0">
                <a:solidFill>
                  <a:srgbClr val="000000"/>
                </a:solidFill>
                <a:latin typeface="Consolas" panose="020B0609020204030204" pitchFamily="49" charset="0"/>
              </a:rPr>
              <a:t>    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}  </a:t>
            </a:r>
            <a:endParaRPr lang="zh-CN" altLang="en-US" dirty="0">
              <a:solidFill>
                <a:srgbClr val="5C5C5C"/>
              </a:solidFill>
              <a:latin typeface="Consolas" panose="020B0609020204030204" pitchFamily="49" charset="0"/>
            </a:endParaRPr>
          </a:p>
          <a:p>
            <a:pPr>
              <a:buFont typeface="+mj-lt"/>
              <a:buAutoNum type="arabicPeriod"/>
            </a:pP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}  </a:t>
            </a:r>
            <a:endParaRPr lang="zh-CN" altLang="en-US" dirty="0">
              <a:solidFill>
                <a:srgbClr val="5C5C5C"/>
              </a:solidFill>
              <a:latin typeface="Consolas" panose="020B0609020204030204" pitchFamily="49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B66E265-462F-9146-AAEC-9415624E7E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伪代码</a:t>
            </a:r>
            <a:endParaRPr lang="en-US" dirty="0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4BE13D57-D259-F849-8397-358EE3D09510}"/>
              </a:ext>
            </a:extLst>
          </p:cNvPr>
          <p:cNvGrpSpPr/>
          <p:nvPr/>
        </p:nvGrpSpPr>
        <p:grpSpPr>
          <a:xfrm>
            <a:off x="3467689" y="3429000"/>
            <a:ext cx="5125159" cy="3079016"/>
            <a:chOff x="3194862" y="1822403"/>
            <a:chExt cx="5125159" cy="3079016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91A507C3-756C-C04E-8E70-01558FC0F99F}"/>
                </a:ext>
              </a:extLst>
            </p:cNvPr>
            <p:cNvGrpSpPr/>
            <p:nvPr/>
          </p:nvGrpSpPr>
          <p:grpSpPr>
            <a:xfrm>
              <a:off x="5522810" y="1822403"/>
              <a:ext cx="1752180" cy="793797"/>
              <a:chOff x="5522810" y="1822403"/>
              <a:chExt cx="1752180" cy="793797"/>
            </a:xfrm>
          </p:grpSpPr>
          <p:sp>
            <p:nvSpPr>
              <p:cNvPr id="7" name="文本框 101">
                <a:extLst>
                  <a:ext uri="{FF2B5EF4-FFF2-40B4-BE49-F238E27FC236}">
                    <a16:creationId xmlns:a16="http://schemas.microsoft.com/office/drawing/2014/main" id="{44155B96-1E08-F845-B717-9376BDC9F7A9}"/>
                  </a:ext>
                </a:extLst>
              </p:cNvPr>
              <p:cNvSpPr txBox="1"/>
              <p:nvPr/>
            </p:nvSpPr>
            <p:spPr>
              <a:xfrm>
                <a:off x="5522810" y="2036543"/>
                <a:ext cx="930554" cy="36933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zh-CN" altLang="en-US" b="1" dirty="0"/>
                  <a:t>根结点</a:t>
                </a:r>
              </a:p>
            </p:txBody>
          </p:sp>
          <p:pic>
            <p:nvPicPr>
              <p:cNvPr id="8" name="图片 5">
                <a:extLst>
                  <a:ext uri="{FF2B5EF4-FFF2-40B4-BE49-F238E27FC236}">
                    <a16:creationId xmlns:a16="http://schemas.microsoft.com/office/drawing/2014/main" id="{597BD653-C096-D341-A80A-EB60060CC31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6481193" y="1822403"/>
                <a:ext cx="793797" cy="793797"/>
              </a:xfrm>
              <a:prstGeom prst="rect">
                <a:avLst/>
              </a:prstGeom>
            </p:spPr>
          </p:pic>
        </p:grp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4B926F7F-E0E1-5843-9CAA-17C9DA570745}"/>
                </a:ext>
              </a:extLst>
            </p:cNvPr>
            <p:cNvGrpSpPr/>
            <p:nvPr/>
          </p:nvGrpSpPr>
          <p:grpSpPr>
            <a:xfrm>
              <a:off x="4411895" y="2616200"/>
              <a:ext cx="2466197" cy="1184504"/>
              <a:chOff x="4411895" y="2616200"/>
              <a:chExt cx="2466197" cy="1184504"/>
            </a:xfrm>
          </p:grpSpPr>
          <p:pic>
            <p:nvPicPr>
              <p:cNvPr id="10" name="图片 4">
                <a:extLst>
                  <a:ext uri="{FF2B5EF4-FFF2-40B4-BE49-F238E27FC236}">
                    <a16:creationId xmlns:a16="http://schemas.microsoft.com/office/drawing/2014/main" id="{3A770CBA-C07A-984F-AAB5-B8CD768C252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4411895" y="2994261"/>
                <a:ext cx="806443" cy="806443"/>
              </a:xfrm>
              <a:prstGeom prst="rect">
                <a:avLst/>
              </a:prstGeom>
            </p:spPr>
          </p:pic>
          <p:cxnSp>
            <p:nvCxnSpPr>
              <p:cNvPr id="11" name="直接连接符 21">
                <a:extLst>
                  <a:ext uri="{FF2B5EF4-FFF2-40B4-BE49-F238E27FC236}">
                    <a16:creationId xmlns:a16="http://schemas.microsoft.com/office/drawing/2014/main" id="{1C83BE9F-BFCC-1447-85FE-CDBAC613C30A}"/>
                  </a:ext>
                </a:extLst>
              </p:cNvPr>
              <p:cNvCxnSpPr>
                <a:stCxn id="8" idx="2"/>
                <a:endCxn id="10" idx="0"/>
              </p:cNvCxnSpPr>
              <p:nvPr/>
            </p:nvCxnSpPr>
            <p:spPr>
              <a:xfrm flipH="1">
                <a:off x="4815117" y="2616200"/>
                <a:ext cx="2062975" cy="378061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14" name="直接连接符 95">
              <a:extLst>
                <a:ext uri="{FF2B5EF4-FFF2-40B4-BE49-F238E27FC236}">
                  <a16:creationId xmlns:a16="http://schemas.microsoft.com/office/drawing/2014/main" id="{BF1E4FF4-EAE1-D345-A0ED-9B79F37D7B41}"/>
                </a:ext>
              </a:extLst>
            </p:cNvPr>
            <p:cNvCxnSpPr>
              <a:cxnSpLocks/>
              <a:stCxn id="8" idx="2"/>
            </p:cNvCxnSpPr>
            <p:nvPr/>
          </p:nvCxnSpPr>
          <p:spPr>
            <a:xfrm>
              <a:off x="6878092" y="2616200"/>
              <a:ext cx="1441929" cy="384594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CF904AAD-E941-3945-A36B-11D077EBC8A1}"/>
                </a:ext>
              </a:extLst>
            </p:cNvPr>
            <p:cNvGrpSpPr/>
            <p:nvPr/>
          </p:nvGrpSpPr>
          <p:grpSpPr>
            <a:xfrm>
              <a:off x="5552873" y="2616200"/>
              <a:ext cx="1325219" cy="1203658"/>
              <a:chOff x="5552873" y="2616200"/>
              <a:chExt cx="1325219" cy="1203658"/>
            </a:xfrm>
          </p:grpSpPr>
          <p:pic>
            <p:nvPicPr>
              <p:cNvPr id="16" name="图片 6">
                <a:extLst>
                  <a:ext uri="{FF2B5EF4-FFF2-40B4-BE49-F238E27FC236}">
                    <a16:creationId xmlns:a16="http://schemas.microsoft.com/office/drawing/2014/main" id="{220251AB-6186-5F46-8194-64745CAE536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5552873" y="2994261"/>
                <a:ext cx="825597" cy="825597"/>
              </a:xfrm>
              <a:prstGeom prst="rect">
                <a:avLst/>
              </a:prstGeom>
            </p:spPr>
          </p:pic>
          <p:cxnSp>
            <p:nvCxnSpPr>
              <p:cNvPr id="17" name="直接连接符 105">
                <a:extLst>
                  <a:ext uri="{FF2B5EF4-FFF2-40B4-BE49-F238E27FC236}">
                    <a16:creationId xmlns:a16="http://schemas.microsoft.com/office/drawing/2014/main" id="{F20803BC-2C72-ED47-8AD4-EA40D2B20866}"/>
                  </a:ext>
                </a:extLst>
              </p:cNvPr>
              <p:cNvCxnSpPr>
                <a:stCxn id="8" idx="2"/>
                <a:endCxn id="16" idx="0"/>
              </p:cNvCxnSpPr>
              <p:nvPr/>
            </p:nvCxnSpPr>
            <p:spPr>
              <a:xfrm flipH="1">
                <a:off x="5965672" y="2616200"/>
                <a:ext cx="912420" cy="378061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20" name="直接连接符 106">
              <a:extLst>
                <a:ext uri="{FF2B5EF4-FFF2-40B4-BE49-F238E27FC236}">
                  <a16:creationId xmlns:a16="http://schemas.microsoft.com/office/drawing/2014/main" id="{4B6D72DD-EB39-E04C-96EF-FCF5D3230DBF}"/>
                </a:ext>
              </a:extLst>
            </p:cNvPr>
            <p:cNvCxnSpPr>
              <a:cxnSpLocks/>
              <a:stCxn id="8" idx="2"/>
            </p:cNvCxnSpPr>
            <p:nvPr/>
          </p:nvCxnSpPr>
          <p:spPr>
            <a:xfrm>
              <a:off x="6878092" y="2616200"/>
              <a:ext cx="254345" cy="384595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CAA58A7E-6468-F148-BF87-EC0B201F570F}"/>
                </a:ext>
              </a:extLst>
            </p:cNvPr>
            <p:cNvGrpSpPr/>
            <p:nvPr/>
          </p:nvGrpSpPr>
          <p:grpSpPr>
            <a:xfrm>
              <a:off x="3194862" y="3800704"/>
              <a:ext cx="1620255" cy="1100715"/>
              <a:chOff x="3194862" y="3800704"/>
              <a:chExt cx="1620255" cy="1100715"/>
            </a:xfrm>
          </p:grpSpPr>
          <p:pic>
            <p:nvPicPr>
              <p:cNvPr id="22" name="图片 9">
                <a:extLst>
                  <a:ext uri="{FF2B5EF4-FFF2-40B4-BE49-F238E27FC236}">
                    <a16:creationId xmlns:a16="http://schemas.microsoft.com/office/drawing/2014/main" id="{60ECB827-25E1-9744-9361-B3B4892DFE1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3194862" y="4095643"/>
                <a:ext cx="805776" cy="805776"/>
              </a:xfrm>
              <a:prstGeom prst="rect">
                <a:avLst/>
              </a:prstGeom>
            </p:spPr>
          </p:pic>
          <p:cxnSp>
            <p:nvCxnSpPr>
              <p:cNvPr id="23" name="直接连接符 107">
                <a:extLst>
                  <a:ext uri="{FF2B5EF4-FFF2-40B4-BE49-F238E27FC236}">
                    <a16:creationId xmlns:a16="http://schemas.microsoft.com/office/drawing/2014/main" id="{80EFAE7A-306F-8442-AC3C-C6CB48C5C562}"/>
                  </a:ext>
                </a:extLst>
              </p:cNvPr>
              <p:cNvCxnSpPr>
                <a:stCxn id="22" idx="0"/>
                <a:endCxn id="10" idx="2"/>
              </p:cNvCxnSpPr>
              <p:nvPr/>
            </p:nvCxnSpPr>
            <p:spPr>
              <a:xfrm flipV="1">
                <a:off x="3597750" y="3800704"/>
                <a:ext cx="1217367" cy="294939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3D24B4A9-892C-9545-B371-035AD5906BF0}"/>
              </a:ext>
            </a:extLst>
          </p:cNvPr>
          <p:cNvGrpSpPr/>
          <p:nvPr/>
        </p:nvGrpSpPr>
        <p:grpSpPr>
          <a:xfrm>
            <a:off x="4510682" y="5426454"/>
            <a:ext cx="3073940" cy="1107665"/>
            <a:chOff x="4510682" y="5426454"/>
            <a:chExt cx="3073940" cy="1107665"/>
          </a:xfrm>
        </p:grpSpPr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A482DF16-55E7-9D45-8A3B-1A65D381A588}"/>
                </a:ext>
              </a:extLst>
            </p:cNvPr>
            <p:cNvGrpSpPr/>
            <p:nvPr/>
          </p:nvGrpSpPr>
          <p:grpSpPr>
            <a:xfrm>
              <a:off x="4510682" y="5426455"/>
              <a:ext cx="807506" cy="1102444"/>
              <a:chOff x="4237855" y="3800704"/>
              <a:chExt cx="807506" cy="1102444"/>
            </a:xfrm>
          </p:grpSpPr>
          <p:pic>
            <p:nvPicPr>
              <p:cNvPr id="26" name="图片 10">
                <a:extLst>
                  <a:ext uri="{FF2B5EF4-FFF2-40B4-BE49-F238E27FC236}">
                    <a16:creationId xmlns:a16="http://schemas.microsoft.com/office/drawing/2014/main" id="{281DBCF6-B027-6C4F-89FC-8D2863BBC5F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4237855" y="4095642"/>
                <a:ext cx="807506" cy="807506"/>
              </a:xfrm>
              <a:prstGeom prst="rect">
                <a:avLst/>
              </a:prstGeom>
            </p:spPr>
          </p:pic>
          <p:cxnSp>
            <p:nvCxnSpPr>
              <p:cNvPr id="27" name="直接连接符 108">
                <a:extLst>
                  <a:ext uri="{FF2B5EF4-FFF2-40B4-BE49-F238E27FC236}">
                    <a16:creationId xmlns:a16="http://schemas.microsoft.com/office/drawing/2014/main" id="{D0E86174-9ED2-A548-BB1F-ABECA16E7A79}"/>
                  </a:ext>
                </a:extLst>
              </p:cNvPr>
              <p:cNvCxnSpPr>
                <a:cxnSpLocks/>
                <a:endCxn id="26" idx="0"/>
              </p:cNvCxnSpPr>
              <p:nvPr/>
            </p:nvCxnSpPr>
            <p:spPr>
              <a:xfrm flipH="1">
                <a:off x="4641608" y="3800704"/>
                <a:ext cx="173509" cy="294938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8BA20553-F704-8F40-83DA-5428C737123E}"/>
                </a:ext>
              </a:extLst>
            </p:cNvPr>
            <p:cNvGrpSpPr/>
            <p:nvPr/>
          </p:nvGrpSpPr>
          <p:grpSpPr>
            <a:xfrm>
              <a:off x="5087944" y="5426454"/>
              <a:ext cx="1344852" cy="1100716"/>
              <a:chOff x="4815117" y="3800703"/>
              <a:chExt cx="1344852" cy="1100716"/>
            </a:xfrm>
          </p:grpSpPr>
          <p:pic>
            <p:nvPicPr>
              <p:cNvPr id="29" name="图片 12">
                <a:extLst>
                  <a:ext uri="{FF2B5EF4-FFF2-40B4-BE49-F238E27FC236}">
                    <a16:creationId xmlns:a16="http://schemas.microsoft.com/office/drawing/2014/main" id="{E5665AEE-0DE7-6C4E-96F1-86EEBD08AF9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5360215" y="4101665"/>
                <a:ext cx="799754" cy="799754"/>
              </a:xfrm>
              <a:prstGeom prst="rect">
                <a:avLst/>
              </a:prstGeom>
            </p:spPr>
          </p:pic>
          <p:cxnSp>
            <p:nvCxnSpPr>
              <p:cNvPr id="30" name="直接连接符 111">
                <a:extLst>
                  <a:ext uri="{FF2B5EF4-FFF2-40B4-BE49-F238E27FC236}">
                    <a16:creationId xmlns:a16="http://schemas.microsoft.com/office/drawing/2014/main" id="{CA17C7C4-AE28-8243-A40C-0354461E25E4}"/>
                  </a:ext>
                </a:extLst>
              </p:cNvPr>
              <p:cNvCxnSpPr>
                <a:endCxn id="29" idx="0"/>
              </p:cNvCxnSpPr>
              <p:nvPr/>
            </p:nvCxnSpPr>
            <p:spPr>
              <a:xfrm>
                <a:off x="4815117" y="3800703"/>
                <a:ext cx="944975" cy="300962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AC97D81B-38FE-CF49-A44F-8FD4ABE0DA67}"/>
                </a:ext>
              </a:extLst>
            </p:cNvPr>
            <p:cNvGrpSpPr/>
            <p:nvPr/>
          </p:nvGrpSpPr>
          <p:grpSpPr>
            <a:xfrm>
              <a:off x="5087944" y="5426455"/>
              <a:ext cx="2496678" cy="1107664"/>
              <a:chOff x="4815117" y="3800704"/>
              <a:chExt cx="2496678" cy="1107664"/>
            </a:xfrm>
          </p:grpSpPr>
          <p:pic>
            <p:nvPicPr>
              <p:cNvPr id="32" name="图片 13">
                <a:extLst>
                  <a:ext uri="{FF2B5EF4-FFF2-40B4-BE49-F238E27FC236}">
                    <a16:creationId xmlns:a16="http://schemas.microsoft.com/office/drawing/2014/main" id="{486B894B-9091-2C43-B29B-93B7F2FE1A3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6506018" y="4102591"/>
                <a:ext cx="805777" cy="805777"/>
              </a:xfrm>
              <a:prstGeom prst="rect">
                <a:avLst/>
              </a:prstGeom>
            </p:spPr>
          </p:pic>
          <p:cxnSp>
            <p:nvCxnSpPr>
              <p:cNvPr id="33" name="直接连接符 114">
                <a:extLst>
                  <a:ext uri="{FF2B5EF4-FFF2-40B4-BE49-F238E27FC236}">
                    <a16:creationId xmlns:a16="http://schemas.microsoft.com/office/drawing/2014/main" id="{DA799624-A684-5F43-9C61-11523C749866}"/>
                  </a:ext>
                </a:extLst>
              </p:cNvPr>
              <p:cNvCxnSpPr>
                <a:stCxn id="32" idx="0"/>
              </p:cNvCxnSpPr>
              <p:nvPr/>
            </p:nvCxnSpPr>
            <p:spPr>
              <a:xfrm flipH="1" flipV="1">
                <a:off x="4815117" y="3800704"/>
                <a:ext cx="2093790" cy="301887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4226682437"/>
      </p:ext>
    </p:extLst>
  </p:cSld>
  <p:clrMapOvr>
    <a:masterClrMapping/>
  </p:clrMapOvr>
  <p:transition spd="slow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5BC69B92-DDCD-3A43-B3AA-EB873C0DE7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Thanks</a:t>
            </a:r>
            <a:br>
              <a:rPr lang="en-US" dirty="0"/>
            </a:br>
            <a:r>
              <a:rPr lang="en-US" dirty="0"/>
              <a:t>A406</a:t>
            </a:r>
            <a:br>
              <a:rPr lang="en-US" dirty="0"/>
            </a:br>
            <a:r>
              <a:rPr lang="en-US" sz="2800" dirty="0"/>
              <a:t>wangjb33@mail.sysu.edu.cn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1784592"/>
      </p:ext>
    </p:extLst>
  </p:cSld>
  <p:clrMapOvr>
    <a:masterClrMapping/>
  </p:clrMapOvr>
</p:sld>
</file>

<file path=ppt/theme/theme1.xml><?xml version="1.0" encoding="utf-8"?>
<a:theme xmlns:a="http://schemas.openxmlformats.org/drawingml/2006/main" name="机器学习v2.1rgb">
  <a:themeElements>
    <a:clrScheme name="机器学习">
      <a:dk1>
        <a:sysClr val="windowText" lastClr="000000"/>
      </a:dk1>
      <a:lt1>
        <a:sysClr val="window" lastClr="FFFFFF"/>
      </a:lt1>
      <a:dk2>
        <a:srgbClr val="16754D"/>
      </a:dk2>
      <a:lt2>
        <a:srgbClr val="FFFFFF"/>
      </a:lt2>
      <a:accent1>
        <a:srgbClr val="16754D"/>
      </a:accent1>
      <a:accent2>
        <a:srgbClr val="329E6E"/>
      </a:accent2>
      <a:accent3>
        <a:srgbClr val="FFC000"/>
      </a:accent3>
      <a:accent4>
        <a:srgbClr val="C00000"/>
      </a:accent4>
      <a:accent5>
        <a:srgbClr val="0070C0"/>
      </a:accent5>
      <a:accent6>
        <a:srgbClr val="002060"/>
      </a:accent6>
      <a:hlink>
        <a:srgbClr val="80C000"/>
      </a:hlink>
      <a:folHlink>
        <a:srgbClr val="CC66FF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机器学习v2.1rgb" id="{EEBC26C2-D188-4AC0-8846-32FF974952E7}" vid="{5872C309-9AD6-4384-AB1E-DDF89DAEFE71}"/>
    </a:ext>
  </a:extLst>
</a:theme>
</file>

<file path=ppt/theme/theme2.xml><?xml version="1.0" encoding="utf-8"?>
<a:theme xmlns:a="http://schemas.openxmlformats.org/drawingml/2006/main" name="Office 主题​​">
  <a:themeElements>
    <a:clrScheme name="">
      <a:dk1>
        <a:srgbClr val="000000"/>
      </a:dk1>
      <a:lt1>
        <a:srgbClr val="FFFFFF"/>
      </a:lt1>
      <a:dk2>
        <a:srgbClr val="000000"/>
      </a:dk2>
      <a:lt2>
        <a:srgbClr val="969696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​​">
  <a:themeElements>
    <a:clrScheme name="">
      <a:dk1>
        <a:srgbClr val="000000"/>
      </a:dk1>
      <a:lt1>
        <a:srgbClr val="FFFFFF"/>
      </a:lt1>
      <a:dk2>
        <a:srgbClr val="000000"/>
      </a:dk2>
      <a:lt2>
        <a:srgbClr val="969696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12761</TotalTime>
  <Words>483</Words>
  <Application>Microsoft Macintosh PowerPoint</Application>
  <PresentationFormat>全屏显示(4:3)</PresentationFormat>
  <Paragraphs>32</Paragraphs>
  <Slides>6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6</vt:i4>
      </vt:variant>
    </vt:vector>
  </HeadingPairs>
  <TitlesOfParts>
    <vt:vector size="17" baseType="lpstr">
      <vt:lpstr>STZhongsong</vt:lpstr>
      <vt:lpstr>宋体</vt:lpstr>
      <vt:lpstr>Kaiti SC</vt:lpstr>
      <vt:lpstr>Songti SC</vt:lpstr>
      <vt:lpstr>Arial</vt:lpstr>
      <vt:lpstr>Calibri</vt:lpstr>
      <vt:lpstr>Consolas</vt:lpstr>
      <vt:lpstr>Times New Roman</vt:lpstr>
      <vt:lpstr>Verdana</vt:lpstr>
      <vt:lpstr>Wingdings</vt:lpstr>
      <vt:lpstr>机器学习v2.1rgb</vt:lpstr>
      <vt:lpstr>6.7 回溯法与树的遍历</vt:lpstr>
      <vt:lpstr>回溯法</vt:lpstr>
      <vt:lpstr>八皇后问题</vt:lpstr>
      <vt:lpstr>四皇后问题</vt:lpstr>
      <vt:lpstr>伪代码</vt:lpstr>
      <vt:lpstr>Thanks A406 wangjb33@mail.sysu.edu.cn</vt:lpstr>
    </vt:vector>
  </TitlesOfParts>
  <Manager/>
  <Company>sj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第七章  查找</dc:title>
  <dc:creator>hyg</dc:creator>
  <cp:lastModifiedBy>w49</cp:lastModifiedBy>
  <cp:revision>458</cp:revision>
  <cp:lastPrinted>2020-11-17T11:24:39Z</cp:lastPrinted>
  <dcterms:created xsi:type="dcterms:W3CDTF">1999-12-29T04:31:16Z</dcterms:created>
  <dcterms:modified xsi:type="dcterms:W3CDTF">2022-12-08T03:54:31Z</dcterms:modified>
</cp:coreProperties>
</file>