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4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04"/>
    <p:restoredTop sz="94661"/>
  </p:normalViewPr>
  <p:slideViewPr>
    <p:cSldViewPr snapToGrid="0">
      <p:cViewPr varScale="1">
        <p:scale>
          <a:sx n="108" d="100"/>
          <a:sy n="108" d="100"/>
        </p:scale>
        <p:origin x="-426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AA6552-15AC-D446-A03F-88B01E8FBCAB}" type="datetimeFigureOut">
              <a:rPr kumimoji="1" lang="zh-CN" altLang="en-US" smtClean="0"/>
              <a:t>2025/6/16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769E66-ACC9-C342-855F-254EE1D5F27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12587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769E66-ACC9-C342-855F-254EE1D5F274}" type="slidenum">
              <a:rPr kumimoji="1" lang="zh-CN" altLang="en-US" smtClean="0"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20545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3795ACE-00B9-6031-0359-936098AB95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F565A4B1-75AF-6680-521A-303F7DC4F9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2E8756EC-AB87-3B52-1EC6-D31E5EC9B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CA290-678A-7846-AF7D-237980439870}" type="datetimeFigureOut">
              <a:rPr kumimoji="1" lang="zh-CN" altLang="en-US" smtClean="0"/>
              <a:t>2025/6/16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B389B88-89D3-B4F9-68B7-3494BE6BE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9CFE205-649A-8EAF-7C18-3B9F8E58B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FC720-E706-2041-9A87-8F5C5D479ED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44235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565045B-C2EC-2C6D-FB77-432BE1DD2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886541E4-FE3D-8D00-5A31-E54D00E905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698AC43-1E42-B7C5-70D2-3200714AF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CA290-678A-7846-AF7D-237980439870}" type="datetimeFigureOut">
              <a:rPr kumimoji="1" lang="zh-CN" altLang="en-US" smtClean="0"/>
              <a:t>2025/6/16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38D3B8D-91F0-E4AF-2834-E8DC5F00C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06FDC580-64B5-F0E2-5F39-FF10AE4DF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FC720-E706-2041-9A87-8F5C5D479ED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72940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838CB47-5836-A617-9682-BBFD76608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84074846-1F4F-3D59-E99F-71386A4C9C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5A82656F-8E93-A0F7-D3D8-4323E1261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CA290-678A-7846-AF7D-237980439870}" type="datetimeFigureOut">
              <a:rPr kumimoji="1" lang="zh-CN" altLang="en-US" smtClean="0"/>
              <a:t>2025/6/16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D636329-5D1C-695D-C525-AFEEDC4ED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C4740005-A746-03CA-33E1-E56F7D790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FC720-E706-2041-9A87-8F5C5D479ED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16193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A734ABC-E9F1-A979-D5B4-B98F5CD7A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D8D34DD9-24EF-23BE-3DF0-229047EF84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06E4F1BF-E6D4-3298-4FF3-CCA6D030DA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789DB726-AB90-7D26-EE91-E25DA43F9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CA290-678A-7846-AF7D-237980439870}" type="datetimeFigureOut">
              <a:rPr kumimoji="1" lang="zh-CN" altLang="en-US" smtClean="0"/>
              <a:t>2025/6/16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0ADC9CFE-4BAE-674F-1DE0-A25A7E1C9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B6FA2585-CE69-6F55-4556-7343B66C1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FC720-E706-2041-9A87-8F5C5D479ED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62336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CAE86C0-B57A-CDFD-9F0D-D015CA056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5ED2076E-06EC-4440-3B49-5B9B2DCFB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C1DC905D-19C0-1BAC-1EA5-F6197F3D15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64702688-ABE1-74E6-01BA-433B78E0B7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3EA29DF5-933D-B003-CBC5-ACEDB2D24D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306C7D52-9DB6-C3EF-0672-D28A0F573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CA290-678A-7846-AF7D-237980439870}" type="datetimeFigureOut">
              <a:rPr kumimoji="1" lang="zh-CN" altLang="en-US" smtClean="0"/>
              <a:t>2025/6/16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5E86C9AE-5CE4-905F-1855-B43069F9B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07910C59-E217-124E-2558-8C140CAA4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FC720-E706-2041-9A87-8F5C5D479ED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70715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9393009-2C89-B35F-07FA-BDC61155A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214F4DDD-EAD5-9CC5-AD77-2AB23F3BB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CA290-678A-7846-AF7D-237980439870}" type="datetimeFigureOut">
              <a:rPr kumimoji="1" lang="zh-CN" altLang="en-US" smtClean="0"/>
              <a:t>2025/6/16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133ED73A-11A7-1986-EBF8-35EAC42DE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3A02AF57-E882-C79D-2148-9F47B2787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FC720-E706-2041-9A87-8F5C5D479ED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23222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8D4E82D5-AECE-B0F5-1514-67FA7C79D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CA290-678A-7846-AF7D-237980439870}" type="datetimeFigureOut">
              <a:rPr kumimoji="1" lang="zh-CN" altLang="en-US" smtClean="0"/>
              <a:t>2025/6/16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3E57CA9A-2AC6-CBDF-2328-D9AAFB818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F1389227-4022-E6A9-2F5E-4D8BB033F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FC720-E706-2041-9A87-8F5C5D479ED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09457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7B8F685-1F26-AC5F-EF3E-A55C7BAB2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FCF04CC4-ED15-4CD5-CABA-3BCA52C4D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9FB2A2E2-C8FF-691D-FB8B-F22E385F68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0C2C8C88-65D0-B3FF-0DAD-9F6891EF1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CA290-678A-7846-AF7D-237980439870}" type="datetimeFigureOut">
              <a:rPr kumimoji="1" lang="zh-CN" altLang="en-US" smtClean="0"/>
              <a:t>2025/6/16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FD60C6F9-A0BB-D191-E248-0BEAECB60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8A6AAD2-09E3-10C4-C94F-AB10EF3CF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FC720-E706-2041-9A87-8F5C5D479ED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43407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B55ACCD-0192-209D-26CA-E958B05AB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4AF00384-7240-7FC2-85CD-B5EE909FE5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89CD002B-BEEF-4EB8-5B0F-D56B7C341C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B79A45EE-240C-24F2-5FF8-3EB57450F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CA290-678A-7846-AF7D-237980439870}" type="datetimeFigureOut">
              <a:rPr kumimoji="1" lang="zh-CN" altLang="en-US" smtClean="0"/>
              <a:t>2025/6/16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86579021-4961-5798-B99A-DD7EE1EE1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B0FCDA59-0A73-C81A-6A2F-1207326EC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FC720-E706-2041-9A87-8F5C5D479ED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34300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94F8910-08D3-C62D-F506-FDFD418BF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2D6343B5-F5C2-FB03-CEAE-FB3B31CD89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AD23FF1F-8B8B-3E79-4FE9-5961E7977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CA290-678A-7846-AF7D-237980439870}" type="datetimeFigureOut">
              <a:rPr kumimoji="1" lang="zh-CN" altLang="en-US" smtClean="0"/>
              <a:t>2025/6/16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E5DBD655-C3E4-8EED-14CF-C0AE39787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0B278EE6-1EFE-9B2B-4CF1-8E5078F7C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FC720-E706-2041-9A87-8F5C5D479ED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23949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25D63384-59B2-74DD-5833-A9F877FCF2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9C720426-EDDC-3C6D-429B-D3F8002D82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2C479F6A-E0B3-8076-D8BC-86245B9E6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CA290-678A-7846-AF7D-237980439870}" type="datetimeFigureOut">
              <a:rPr kumimoji="1" lang="zh-CN" altLang="en-US" smtClean="0"/>
              <a:t>2025/6/16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E8D4BE2-B61C-12CA-253C-C234CE8B4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06534DC-EAE0-89C8-4766-26E8C48F9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FC720-E706-2041-9A87-8F5C5D479ED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16297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AC532BA6-500D-BD62-C2CD-DE43AD547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35B16832-37F0-A7DC-24CD-9DCA755547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267CD86E-D716-0DC4-74D3-7463BAD1FD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CCA290-678A-7846-AF7D-237980439870}" type="datetimeFigureOut">
              <a:rPr kumimoji="1" lang="zh-CN" altLang="en-US" smtClean="0"/>
              <a:t>2025/6/16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28E1BAA-9C3A-1D00-9BF2-AF1A022803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18DEE90-1CE3-ED77-FA3E-1F3C2543E3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FFC720-E706-2041-9A87-8F5C5D479ED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83411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BFB5202C-9A87-8233-611B-8AE82583A052}"/>
              </a:ext>
            </a:extLst>
          </p:cNvPr>
          <p:cNvSpPr txBox="1"/>
          <p:nvPr/>
        </p:nvSpPr>
        <p:spPr>
          <a:xfrm>
            <a:off x="3041317" y="2567225"/>
            <a:ext cx="6109366" cy="17235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4400" dirty="0">
                <a:latin typeface="SimHei" panose="02010609060101010101" pitchFamily="49" charset="-122"/>
                <a:ea typeface="SimHei" panose="02010609060101010101" pitchFamily="49" charset="-122"/>
              </a:rPr>
              <a:t>《</a:t>
            </a:r>
            <a:r>
              <a:rPr kumimoji="1" lang="zh-CN" altLang="en-US" sz="4400" dirty="0">
                <a:latin typeface="SimHei" panose="02010609060101010101" pitchFamily="49" charset="-122"/>
                <a:ea typeface="SimHei" panose="02010609060101010101" pitchFamily="49" charset="-122"/>
              </a:rPr>
              <a:t>交通工程综合实验</a:t>
            </a:r>
            <a:r>
              <a:rPr kumimoji="1" lang="en-US" altLang="zh-CN" sz="4400" dirty="0">
                <a:latin typeface="SimHei" panose="02010609060101010101" pitchFamily="49" charset="-122"/>
                <a:ea typeface="SimHei" panose="02010609060101010101" pitchFamily="49" charset="-122"/>
              </a:rPr>
              <a:t>》</a:t>
            </a:r>
          </a:p>
          <a:p>
            <a:pPr algn="ctr"/>
            <a:r>
              <a:rPr kumimoji="1" lang="zh-CN" altLang="en-US" sz="4400" dirty="0">
                <a:latin typeface="SimHei" panose="02010609060101010101" pitchFamily="49" charset="-122"/>
                <a:ea typeface="SimHei" panose="02010609060101010101" pitchFamily="49" charset="-122"/>
              </a:rPr>
              <a:t>交通安全实验</a:t>
            </a:r>
            <a:r>
              <a:rPr kumimoji="1" lang="en-US" altLang="zh-CN" sz="4400" dirty="0">
                <a:latin typeface="SimHei" panose="02010609060101010101" pitchFamily="49" charset="-122"/>
                <a:ea typeface="SimHei" panose="02010609060101010101" pitchFamily="49" charset="-122"/>
              </a:rPr>
              <a:t>-</a:t>
            </a:r>
            <a:r>
              <a:rPr kumimoji="1" lang="zh-CN" altLang="en-US" sz="4400" dirty="0">
                <a:latin typeface="SimHei" panose="02010609060101010101" pitchFamily="49" charset="-122"/>
                <a:ea typeface="SimHei" panose="02010609060101010101" pitchFamily="49" charset="-122"/>
              </a:rPr>
              <a:t>小组展示</a:t>
            </a:r>
            <a:endParaRPr kumimoji="1" lang="en-US" altLang="zh-CN" sz="44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endParaRPr kumimoji="1"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09490F44-36D3-9967-3C8D-A35E2661E061}"/>
              </a:ext>
            </a:extLst>
          </p:cNvPr>
          <p:cNvSpPr txBox="1"/>
          <p:nvPr/>
        </p:nvSpPr>
        <p:spPr>
          <a:xfrm>
            <a:off x="4324865" y="4290774"/>
            <a:ext cx="3350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蔡思远</a:t>
            </a:r>
            <a:r>
              <a:rPr kumimoji="1" lang="en-US" altLang="zh-CN" dirty="0"/>
              <a:t>22321002</a:t>
            </a:r>
            <a:r>
              <a:rPr kumimoji="1" lang="zh-CN" altLang="en-US" dirty="0"/>
              <a:t> 贺欣</a:t>
            </a:r>
            <a:r>
              <a:rPr kumimoji="1" lang="en-US" altLang="zh-CN" dirty="0"/>
              <a:t>22354040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53660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AF52944A-562C-3A75-90C4-77B0F6B4A457}"/>
              </a:ext>
            </a:extLst>
          </p:cNvPr>
          <p:cNvSpPr txBox="1"/>
          <p:nvPr/>
        </p:nvSpPr>
        <p:spPr>
          <a:xfrm>
            <a:off x="529590" y="404792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 smtClean="0">
                <a:latin typeface="SimHei" panose="02010609060101010101" pitchFamily="49" charset="-122"/>
                <a:ea typeface="SimHei" panose="02010609060101010101" pitchFamily="49" charset="-122"/>
              </a:rPr>
              <a:t>路网建模</a:t>
            </a:r>
            <a:endParaRPr kumimoji="1" lang="en-US" altLang="zh-CN" sz="1400" dirty="0"/>
          </a:p>
        </p:txBody>
      </p:sp>
      <p:pic>
        <p:nvPicPr>
          <p:cNvPr id="1026" name="Picture 2" descr="F:\中山大学本科\交通工程综合实验\屏幕截图 2025-06-16 17410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524" y="3396479"/>
            <a:ext cx="5642942" cy="2793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中山大学本科\交通工程综合实验\屏幕截图 2025-06-16 17414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524" y="727957"/>
            <a:ext cx="5628647" cy="2337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:\中山大学本科\交通工程综合实验\屏幕截图 2025-06-16 17361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850" y="1153408"/>
            <a:ext cx="3989296" cy="531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80903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AF52944A-562C-3A75-90C4-77B0F6B4A457}"/>
              </a:ext>
            </a:extLst>
          </p:cNvPr>
          <p:cNvSpPr txBox="1"/>
          <p:nvPr/>
        </p:nvSpPr>
        <p:spPr>
          <a:xfrm>
            <a:off x="529590" y="404792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车辆运行</a:t>
            </a:r>
            <a:endParaRPr kumimoji="1" lang="en-US" altLang="zh-CN" sz="14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4B9CEE70-7B87-7966-CB35-A7F13670E5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2445" y="2442764"/>
            <a:ext cx="4892474" cy="283042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9CCCF8FF-66FF-0887-60D1-D5C18AF2B8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081" y="2505832"/>
            <a:ext cx="6217730" cy="270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657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58460CC0-258D-42C5-91A6-0CB1409DE4F1}"/>
              </a:ext>
            </a:extLst>
          </p:cNvPr>
          <p:cNvSpPr txBox="1"/>
          <p:nvPr/>
        </p:nvSpPr>
        <p:spPr>
          <a:xfrm>
            <a:off x="529590" y="404792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车辆运行</a:t>
            </a:r>
            <a:endParaRPr kumimoji="1" lang="en-US" altLang="zh-CN" sz="14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E749784F-E718-278A-D7EE-AE8DE116AD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029" y="2230392"/>
            <a:ext cx="5535474" cy="325563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446F8FAC-92CF-C610-4998-D0CEE9C01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4071" y="2230392"/>
            <a:ext cx="5505472" cy="325563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346C1ADA-A0B0-FD87-D4C7-1BA7272AB29C}"/>
              </a:ext>
            </a:extLst>
          </p:cNvPr>
          <p:cNvSpPr txBox="1"/>
          <p:nvPr/>
        </p:nvSpPr>
        <p:spPr>
          <a:xfrm>
            <a:off x="2125103" y="1663352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前进方向速度变化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CF3A4C20-23EC-7BAF-2EBA-699FFFF76722}"/>
              </a:ext>
            </a:extLst>
          </p:cNvPr>
          <p:cNvSpPr txBox="1"/>
          <p:nvPr/>
        </p:nvSpPr>
        <p:spPr>
          <a:xfrm>
            <a:off x="8201977" y="166335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侧向速度变化</a:t>
            </a:r>
          </a:p>
        </p:txBody>
      </p:sp>
    </p:spTree>
    <p:extLst>
      <p:ext uri="{BB962C8B-B14F-4D97-AF65-F5344CB8AC3E}">
        <p14:creationId xmlns:p14="http://schemas.microsoft.com/office/powerpoint/2010/main" val="3626443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D7EA7018-E168-1F01-898C-5ECDA0D0247B}"/>
              </a:ext>
            </a:extLst>
          </p:cNvPr>
          <p:cNvSpPr txBox="1"/>
          <p:nvPr/>
        </p:nvSpPr>
        <p:spPr>
          <a:xfrm>
            <a:off x="529590" y="404792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车辆运行</a:t>
            </a:r>
            <a:endParaRPr kumimoji="1" lang="en-US" altLang="zh-CN" sz="14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0D03066-23C0-6C68-38D6-5FF7177C8C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423" y="2075936"/>
            <a:ext cx="5351947" cy="314769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440EA85E-30B1-6272-12F4-E8E58894E5D5}"/>
              </a:ext>
            </a:extLst>
          </p:cNvPr>
          <p:cNvSpPr txBox="1"/>
          <p:nvPr/>
        </p:nvSpPr>
        <p:spPr>
          <a:xfrm>
            <a:off x="2536149" y="1634365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方向盘转角</a:t>
            </a:r>
            <a:endParaRPr kumimoji="1" lang="en-US" altLang="zh-CN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675B5202-AFE5-B2E0-E503-E7472002AE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590" y="2075936"/>
            <a:ext cx="5351947" cy="3147699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41083908-56D2-271D-DB47-89F76E70C5A3}"/>
              </a:ext>
            </a:extLst>
          </p:cNvPr>
          <p:cNvSpPr txBox="1"/>
          <p:nvPr/>
        </p:nvSpPr>
        <p:spPr>
          <a:xfrm>
            <a:off x="8349049" y="1634365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方向盘转速</a:t>
            </a:r>
            <a:endParaRPr kumimoji="1" lang="en-US" altLang="zh-CN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19750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E0A3841-7E18-D7DB-8BF6-C3E45B341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B8303A02-F324-78A1-E0D6-B88949A64EE6}"/>
              </a:ext>
            </a:extLst>
          </p:cNvPr>
          <p:cNvSpPr txBox="1"/>
          <p:nvPr/>
        </p:nvSpPr>
        <p:spPr>
          <a:xfrm>
            <a:off x="529590" y="404792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车辆运行</a:t>
            </a:r>
            <a:endParaRPr kumimoji="1" lang="en-US" altLang="zh-CN" sz="1400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862A80DA-BB1E-0FBA-8A3B-6CBC627F40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232698"/>
            <a:ext cx="5383732" cy="311462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0E6F2EC-21BB-6EAD-3A19-0D2DA7D1C5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38" y="2232698"/>
            <a:ext cx="5252776" cy="3114626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23507DAF-6B9C-B7F8-819F-5645412A2088}"/>
              </a:ext>
            </a:extLst>
          </p:cNvPr>
          <p:cNvSpPr txBox="1"/>
          <p:nvPr/>
        </p:nvSpPr>
        <p:spPr>
          <a:xfrm>
            <a:off x="1726390" y="1733219"/>
            <a:ext cx="3070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重心宽度方向（</a:t>
            </a:r>
            <a:r>
              <a:rPr kumimoji="1" lang="en-US" altLang="zh-CN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Y</a:t>
            </a:r>
            <a:r>
              <a:rPr kumimoji="1" lang="zh-CN" altLang="en-US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方向）位移</a:t>
            </a:r>
            <a:endParaRPr kumimoji="1" lang="en-US" altLang="zh-CN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8C64E71A-4D2D-3032-7C7E-2D737D744AA3}"/>
              </a:ext>
            </a:extLst>
          </p:cNvPr>
          <p:cNvSpPr txBox="1"/>
          <p:nvPr/>
        </p:nvSpPr>
        <p:spPr>
          <a:xfrm>
            <a:off x="7772203" y="1733219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车辆运行轨迹观察</a:t>
            </a:r>
            <a:endParaRPr kumimoji="1" lang="en-US" altLang="zh-CN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2685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60D8EC77-292B-E0E3-9644-E434E001A787}"/>
              </a:ext>
            </a:extLst>
          </p:cNvPr>
          <p:cNvSpPr txBox="1"/>
          <p:nvPr/>
        </p:nvSpPr>
        <p:spPr>
          <a:xfrm>
            <a:off x="529590" y="404792"/>
            <a:ext cx="5724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生理指标检测</a:t>
            </a:r>
            <a:r>
              <a:rPr kumimoji="1" lang="en-US" altLang="zh-CN" sz="3600" dirty="0">
                <a:latin typeface="SimHei" panose="02010609060101010101" pitchFamily="49" charset="-122"/>
                <a:ea typeface="SimHei" panose="02010609060101010101" pitchFamily="49" charset="-122"/>
              </a:rPr>
              <a:t>——</a:t>
            </a:r>
            <a:r>
              <a:rPr kumimoji="1"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脉搏检测</a:t>
            </a:r>
            <a:endParaRPr kumimoji="1" lang="en-US" altLang="zh-CN" sz="14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6562A89F-19C6-B5ED-84D5-224ACB632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625" y="2336347"/>
            <a:ext cx="9610750" cy="355782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69AAC1D8-4A36-02CF-4E0D-038E0D45A52A}"/>
              </a:ext>
            </a:extLst>
          </p:cNvPr>
          <p:cNvSpPr txBox="1"/>
          <p:nvPr/>
        </p:nvSpPr>
        <p:spPr>
          <a:xfrm>
            <a:off x="4734088" y="1720862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喇叭干扰</a:t>
            </a:r>
            <a:r>
              <a:rPr kumimoji="1" lang="en-US" altLang="zh-CN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——</a:t>
            </a:r>
            <a:r>
              <a:rPr kumimoji="1" lang="zh-CN" altLang="en-US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驾驶人加速</a:t>
            </a:r>
            <a:endParaRPr kumimoji="1" lang="en-US" altLang="zh-CN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0491C601-66FC-1FC4-035C-FCBF36378458}"/>
              </a:ext>
            </a:extLst>
          </p:cNvPr>
          <p:cNvSpPr/>
          <p:nvPr/>
        </p:nvSpPr>
        <p:spPr>
          <a:xfrm>
            <a:off x="6512011" y="2336347"/>
            <a:ext cx="2478372" cy="355782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08644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8C94A0A-B974-5038-904F-3221C2552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3A58067D-4B35-C30A-568C-D8CD6FF65622}"/>
              </a:ext>
            </a:extLst>
          </p:cNvPr>
          <p:cNvSpPr txBox="1"/>
          <p:nvPr/>
        </p:nvSpPr>
        <p:spPr>
          <a:xfrm>
            <a:off x="529590" y="404792"/>
            <a:ext cx="5724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生理指标检测</a:t>
            </a:r>
            <a:r>
              <a:rPr kumimoji="1" lang="en-US" altLang="zh-CN" sz="3600" dirty="0">
                <a:latin typeface="SimHei" panose="02010609060101010101" pitchFamily="49" charset="-122"/>
                <a:ea typeface="SimHei" panose="02010609060101010101" pitchFamily="49" charset="-122"/>
              </a:rPr>
              <a:t>——</a:t>
            </a:r>
            <a:r>
              <a:rPr kumimoji="1"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脉搏检测</a:t>
            </a:r>
            <a:endParaRPr kumimoji="1" lang="en-US" altLang="zh-CN" sz="14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25FA8C78-A1AF-2031-68E7-904FE720766F}"/>
              </a:ext>
            </a:extLst>
          </p:cNvPr>
          <p:cNvSpPr txBox="1"/>
          <p:nvPr/>
        </p:nvSpPr>
        <p:spPr>
          <a:xfrm>
            <a:off x="5542002" y="175793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乘客聊天</a:t>
            </a:r>
            <a:endParaRPr kumimoji="1" lang="en-US" altLang="zh-CN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1116CEBD-0790-353A-D64D-238C8E1DC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142" y="2324387"/>
            <a:ext cx="10161881" cy="363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08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3926D1B-3874-EF59-461D-114561FAA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D876CCDC-D1CE-5FBD-10CB-285B0AB7159E}"/>
              </a:ext>
            </a:extLst>
          </p:cNvPr>
          <p:cNvSpPr txBox="1"/>
          <p:nvPr/>
        </p:nvSpPr>
        <p:spPr>
          <a:xfrm>
            <a:off x="529590" y="404792"/>
            <a:ext cx="5724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生理指标检测</a:t>
            </a:r>
            <a:r>
              <a:rPr kumimoji="1" lang="en-US" altLang="zh-CN" sz="3600" dirty="0">
                <a:latin typeface="SimHei" panose="02010609060101010101" pitchFamily="49" charset="-122"/>
                <a:ea typeface="SimHei" panose="02010609060101010101" pitchFamily="49" charset="-122"/>
              </a:rPr>
              <a:t>——</a:t>
            </a:r>
            <a:r>
              <a:rPr kumimoji="1"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脉搏检测</a:t>
            </a:r>
            <a:endParaRPr kumimoji="1" lang="en-US" altLang="zh-CN" sz="14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78E32C1B-0F6B-9172-5AD4-2C840998132F}"/>
              </a:ext>
            </a:extLst>
          </p:cNvPr>
          <p:cNvSpPr txBox="1"/>
          <p:nvPr/>
        </p:nvSpPr>
        <p:spPr>
          <a:xfrm>
            <a:off x="5657418" y="184443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急转弯</a:t>
            </a:r>
            <a:endParaRPr kumimoji="1" lang="en-US" altLang="zh-CN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2B4EA54F-B113-B0E9-B6C5-74FDB24E1F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141" y="2471792"/>
            <a:ext cx="10673717" cy="3643431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8858B976-A29A-EF81-3491-A458B0568181}"/>
              </a:ext>
            </a:extLst>
          </p:cNvPr>
          <p:cNvSpPr/>
          <p:nvPr/>
        </p:nvSpPr>
        <p:spPr>
          <a:xfrm>
            <a:off x="8180173" y="2557397"/>
            <a:ext cx="2478372" cy="355782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46701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D89953A3-E644-F05E-1A8B-9CC883CC7771}"/>
              </a:ext>
            </a:extLst>
          </p:cNvPr>
          <p:cNvSpPr txBox="1"/>
          <p:nvPr/>
        </p:nvSpPr>
        <p:spPr>
          <a:xfrm>
            <a:off x="529590" y="404792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研究意义</a:t>
            </a:r>
            <a:endParaRPr kumimoji="1" lang="en-US" altLang="zh-CN" sz="14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6E6F7033-CFC9-66BF-FFDF-34DFB41BD235}"/>
              </a:ext>
            </a:extLst>
          </p:cNvPr>
          <p:cNvSpPr txBox="1"/>
          <p:nvPr/>
        </p:nvSpPr>
        <p:spPr>
          <a:xfrm>
            <a:off x="1156186" y="2690336"/>
            <a:ext cx="1011046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·</a:t>
            </a:r>
            <a:r>
              <a:rPr kumimoji="1" lang="zh-CN" altLang="en-US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驾驶安全评估：了解不同干扰对驾驶人心理压力的影响程度</a:t>
            </a:r>
            <a:endParaRPr kumimoji="1" lang="en-US" altLang="zh-CN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endParaRPr kumimoji="1" lang="en-US" altLang="zh-CN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endParaRPr kumimoji="1" lang="en-US" altLang="zh-CN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endParaRPr kumimoji="1" lang="en-US" altLang="zh-CN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kumimoji="1" lang="en-US" altLang="zh-CN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·</a:t>
            </a:r>
            <a:r>
              <a:rPr kumimoji="1" lang="zh-CN" altLang="en-US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辅助智能驾驶系统设计：车辆监测到相应活动后，系统可以触发安全提醒、自动接管或减速措施</a:t>
            </a:r>
            <a:endParaRPr kumimoji="1" lang="en-US" altLang="zh-CN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43834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FA3390FE-3819-7485-A84B-923016281E6F}"/>
              </a:ext>
            </a:extLst>
          </p:cNvPr>
          <p:cNvSpPr/>
          <p:nvPr/>
        </p:nvSpPr>
        <p:spPr>
          <a:xfrm>
            <a:off x="5311170" y="2967335"/>
            <a:ext cx="15696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谢谢</a:t>
            </a:r>
          </a:p>
        </p:txBody>
      </p:sp>
    </p:spTree>
    <p:extLst>
      <p:ext uri="{BB962C8B-B14F-4D97-AF65-F5344CB8AC3E}">
        <p14:creationId xmlns:p14="http://schemas.microsoft.com/office/powerpoint/2010/main" val="2242402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114</Words>
  <Application>Microsoft Office PowerPoint</Application>
  <PresentationFormat>自定义</PresentationFormat>
  <Paragraphs>28</Paragraphs>
  <Slides>11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2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思远 蔡</dc:creator>
  <cp:lastModifiedBy>win</cp:lastModifiedBy>
  <cp:revision>3</cp:revision>
  <dcterms:created xsi:type="dcterms:W3CDTF">2025-06-16T03:32:18Z</dcterms:created>
  <dcterms:modified xsi:type="dcterms:W3CDTF">2025-06-16T09:46:07Z</dcterms:modified>
</cp:coreProperties>
</file>