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heme/theme3.xml" ContentType="application/vnd.openxmlformats-officedocument.theme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notesSlides/notesSlide1.xml" ContentType="application/vnd.openxmlformats-officedocument.presentationml.notesSlide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notesSlides/notesSlide2.xml" ContentType="application/vnd.openxmlformats-officedocument.presentationml.notesSlide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59" r:id="rId4"/>
    <p:sldId id="261" r:id="rId5"/>
    <p:sldId id="260" r:id="rId6"/>
    <p:sldId id="262" r:id="rId7"/>
    <p:sldId id="263" r:id="rId8"/>
    <p:sldId id="265" r:id="rId9"/>
    <p:sldId id="269" r:id="rId10"/>
    <p:sldId id="271" r:id="rId11"/>
    <p:sldId id="272" r:id="rId12"/>
    <p:sldId id="273" r:id="rId13"/>
    <p:sldId id="270" r:id="rId14"/>
    <p:sldId id="268" r:id="rId15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4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60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2024/10/12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slideMaster" Target="../slideMasters/slideMaster2.xml"/><Relationship Id="rId18" Type="http://schemas.openxmlformats.org/officeDocument/2006/relationships/image" Target="../media/image8.png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tags" Target="../tags/tag23.xml"/><Relationship Id="rId17" Type="http://schemas.openxmlformats.org/officeDocument/2006/relationships/image" Target="../media/image2.png"/><Relationship Id="rId2" Type="http://schemas.openxmlformats.org/officeDocument/2006/relationships/tags" Target="../tags/tag13.xml"/><Relationship Id="rId16" Type="http://schemas.openxmlformats.org/officeDocument/2006/relationships/image" Target="../media/image7.png"/><Relationship Id="rId20" Type="http://schemas.openxmlformats.org/officeDocument/2006/relationships/image" Target="../media/image10.png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tags" Target="../tags/tag22.xml"/><Relationship Id="rId5" Type="http://schemas.openxmlformats.org/officeDocument/2006/relationships/tags" Target="../tags/tag16.xml"/><Relationship Id="rId15" Type="http://schemas.openxmlformats.org/officeDocument/2006/relationships/image" Target="../media/image6.png"/><Relationship Id="rId10" Type="http://schemas.openxmlformats.org/officeDocument/2006/relationships/tags" Target="../tags/tag21.xml"/><Relationship Id="rId19" Type="http://schemas.openxmlformats.org/officeDocument/2006/relationships/image" Target="../media/image9.png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image" Target="../media/image3.png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12" Type="http://schemas.openxmlformats.org/officeDocument/2006/relationships/image" Target="../media/image2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image" Target="../media/image1.png"/><Relationship Id="rId5" Type="http://schemas.openxmlformats.org/officeDocument/2006/relationships/tags" Target="../tags/tag28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13" Type="http://schemas.openxmlformats.org/officeDocument/2006/relationships/image" Target="../media/image12.png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12" Type="http://schemas.openxmlformats.org/officeDocument/2006/relationships/image" Target="../media/image11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image" Target="../media/image5.png"/><Relationship Id="rId5" Type="http://schemas.openxmlformats.org/officeDocument/2006/relationships/tags" Target="../tags/tag37.xml"/><Relationship Id="rId15" Type="http://schemas.openxmlformats.org/officeDocument/2006/relationships/image" Target="../media/image13.png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13" Type="http://schemas.openxmlformats.org/officeDocument/2006/relationships/tags" Target="../tags/tag54.xml"/><Relationship Id="rId18" Type="http://schemas.openxmlformats.org/officeDocument/2006/relationships/image" Target="../media/image9.png"/><Relationship Id="rId3" Type="http://schemas.openxmlformats.org/officeDocument/2006/relationships/tags" Target="../tags/tag44.xml"/><Relationship Id="rId21" Type="http://schemas.openxmlformats.org/officeDocument/2006/relationships/image" Target="../media/image16.png"/><Relationship Id="rId7" Type="http://schemas.openxmlformats.org/officeDocument/2006/relationships/tags" Target="../tags/tag48.xml"/><Relationship Id="rId12" Type="http://schemas.openxmlformats.org/officeDocument/2006/relationships/tags" Target="../tags/tag53.xml"/><Relationship Id="rId17" Type="http://schemas.openxmlformats.org/officeDocument/2006/relationships/image" Target="../media/image8.png"/><Relationship Id="rId2" Type="http://schemas.openxmlformats.org/officeDocument/2006/relationships/tags" Target="../tags/tag43.xml"/><Relationship Id="rId16" Type="http://schemas.openxmlformats.org/officeDocument/2006/relationships/image" Target="../media/image2.png"/><Relationship Id="rId20" Type="http://schemas.openxmlformats.org/officeDocument/2006/relationships/image" Target="../media/image15.png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tags" Target="../tags/tag52.xml"/><Relationship Id="rId5" Type="http://schemas.openxmlformats.org/officeDocument/2006/relationships/tags" Target="../tags/tag46.xml"/><Relationship Id="rId15" Type="http://schemas.openxmlformats.org/officeDocument/2006/relationships/image" Target="../media/image6.png"/><Relationship Id="rId10" Type="http://schemas.openxmlformats.org/officeDocument/2006/relationships/tags" Target="../tags/tag51.xml"/><Relationship Id="rId19" Type="http://schemas.openxmlformats.org/officeDocument/2006/relationships/image" Target="../media/image14.png"/><Relationship Id="rId4" Type="http://schemas.openxmlformats.org/officeDocument/2006/relationships/tags" Target="../tags/tag45.xml"/><Relationship Id="rId9" Type="http://schemas.openxmlformats.org/officeDocument/2006/relationships/tags" Target="../tags/tag50.xml"/><Relationship Id="rId14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62.xml"/><Relationship Id="rId13" Type="http://schemas.openxmlformats.org/officeDocument/2006/relationships/image" Target="../media/image1.png"/><Relationship Id="rId3" Type="http://schemas.openxmlformats.org/officeDocument/2006/relationships/tags" Target="../tags/tag57.xml"/><Relationship Id="rId7" Type="http://schemas.openxmlformats.org/officeDocument/2006/relationships/tags" Target="../tags/tag61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56.xml"/><Relationship Id="rId16" Type="http://schemas.openxmlformats.org/officeDocument/2006/relationships/image" Target="../media/image4.png"/><Relationship Id="rId1" Type="http://schemas.openxmlformats.org/officeDocument/2006/relationships/tags" Target="../tags/tag55.xml"/><Relationship Id="rId6" Type="http://schemas.openxmlformats.org/officeDocument/2006/relationships/tags" Target="../tags/tag60.xml"/><Relationship Id="rId11" Type="http://schemas.openxmlformats.org/officeDocument/2006/relationships/tags" Target="../tags/tag65.xml"/><Relationship Id="rId5" Type="http://schemas.openxmlformats.org/officeDocument/2006/relationships/tags" Target="../tags/tag59.xml"/><Relationship Id="rId15" Type="http://schemas.openxmlformats.org/officeDocument/2006/relationships/image" Target="../media/image3.png"/><Relationship Id="rId10" Type="http://schemas.openxmlformats.org/officeDocument/2006/relationships/tags" Target="../tags/tag64.xml"/><Relationship Id="rId4" Type="http://schemas.openxmlformats.org/officeDocument/2006/relationships/tags" Target="../tags/tag58.xml"/><Relationship Id="rId9" Type="http://schemas.openxmlformats.org/officeDocument/2006/relationships/tags" Target="../tags/tag63.xml"/><Relationship Id="rId1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12" Type="http://schemas.openxmlformats.org/officeDocument/2006/relationships/tags" Target="../tags/tag77.xml"/><Relationship Id="rId17" Type="http://schemas.openxmlformats.org/officeDocument/2006/relationships/image" Target="../media/image4.png"/><Relationship Id="rId2" Type="http://schemas.openxmlformats.org/officeDocument/2006/relationships/tags" Target="../tags/tag67.xml"/><Relationship Id="rId16" Type="http://schemas.openxmlformats.org/officeDocument/2006/relationships/image" Target="../media/image3.png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tags" Target="../tags/tag76.xml"/><Relationship Id="rId5" Type="http://schemas.openxmlformats.org/officeDocument/2006/relationships/tags" Target="../tags/tag70.xml"/><Relationship Id="rId15" Type="http://schemas.openxmlformats.org/officeDocument/2006/relationships/image" Target="../media/image2.png"/><Relationship Id="rId10" Type="http://schemas.openxmlformats.org/officeDocument/2006/relationships/tags" Target="../tags/tag75.xml"/><Relationship Id="rId4" Type="http://schemas.openxmlformats.org/officeDocument/2006/relationships/tags" Target="../tags/tag69.xml"/><Relationship Id="rId9" Type="http://schemas.openxmlformats.org/officeDocument/2006/relationships/tags" Target="../tags/tag74.xml"/><Relationship Id="rId14" Type="http://schemas.openxmlformats.org/officeDocument/2006/relationships/image" Target="../media/image1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image" Target="../media/image4.png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12" Type="http://schemas.openxmlformats.org/officeDocument/2006/relationships/image" Target="../media/image3.png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11" Type="http://schemas.openxmlformats.org/officeDocument/2006/relationships/image" Target="../media/image2.png"/><Relationship Id="rId5" Type="http://schemas.openxmlformats.org/officeDocument/2006/relationships/tags" Target="../tags/tag82.xml"/><Relationship Id="rId10" Type="http://schemas.openxmlformats.org/officeDocument/2006/relationships/image" Target="../media/image1.png"/><Relationship Id="rId4" Type="http://schemas.openxmlformats.org/officeDocument/2006/relationships/tags" Target="../tags/tag81.xml"/><Relationship Id="rId9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88.xml"/><Relationship Id="rId7" Type="http://schemas.openxmlformats.org/officeDocument/2006/relationships/tags" Target="../tags/tag92.xml"/><Relationship Id="rId12" Type="http://schemas.openxmlformats.org/officeDocument/2006/relationships/image" Target="../media/image1.png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11" Type="http://schemas.openxmlformats.org/officeDocument/2006/relationships/image" Target="../media/image2.png"/><Relationship Id="rId5" Type="http://schemas.openxmlformats.org/officeDocument/2006/relationships/tags" Target="../tags/tag90.xml"/><Relationship Id="rId10" Type="http://schemas.openxmlformats.org/officeDocument/2006/relationships/image" Target="../media/image3.png"/><Relationship Id="rId4" Type="http://schemas.openxmlformats.org/officeDocument/2006/relationships/tags" Target="../tags/tag89.xml"/><Relationship Id="rId9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image" Target="../media/image4.png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image" Target="../media/image3.png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image" Target="../media/image2.png"/><Relationship Id="rId5" Type="http://schemas.openxmlformats.org/officeDocument/2006/relationships/tags" Target="../tags/tag97.xml"/><Relationship Id="rId10" Type="http://schemas.openxmlformats.org/officeDocument/2006/relationships/image" Target="../media/image1.png"/><Relationship Id="rId4" Type="http://schemas.openxmlformats.org/officeDocument/2006/relationships/tags" Target="../tags/tag96.xml"/><Relationship Id="rId9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108.xml"/><Relationship Id="rId13" Type="http://schemas.openxmlformats.org/officeDocument/2006/relationships/image" Target="../media/image2.png"/><Relationship Id="rId3" Type="http://schemas.openxmlformats.org/officeDocument/2006/relationships/tags" Target="../tags/tag103.xml"/><Relationship Id="rId7" Type="http://schemas.openxmlformats.org/officeDocument/2006/relationships/tags" Target="../tags/tag107.xml"/><Relationship Id="rId12" Type="http://schemas.openxmlformats.org/officeDocument/2006/relationships/image" Target="../media/image1.png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tags" Target="../tags/tag106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05.xml"/><Relationship Id="rId15" Type="http://schemas.openxmlformats.org/officeDocument/2006/relationships/image" Target="../media/image4.png"/><Relationship Id="rId10" Type="http://schemas.openxmlformats.org/officeDocument/2006/relationships/tags" Target="../tags/tag110.xml"/><Relationship Id="rId4" Type="http://schemas.openxmlformats.org/officeDocument/2006/relationships/tags" Target="../tags/tag104.xml"/><Relationship Id="rId9" Type="http://schemas.openxmlformats.org/officeDocument/2006/relationships/tags" Target="../tags/tag109.xml"/><Relationship Id="rId1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18.xml"/><Relationship Id="rId13" Type="http://schemas.openxmlformats.org/officeDocument/2006/relationships/tags" Target="../tags/tag123.xml"/><Relationship Id="rId18" Type="http://schemas.openxmlformats.org/officeDocument/2006/relationships/image" Target="../media/image8.png"/><Relationship Id="rId3" Type="http://schemas.openxmlformats.org/officeDocument/2006/relationships/tags" Target="../tags/tag113.xml"/><Relationship Id="rId21" Type="http://schemas.openxmlformats.org/officeDocument/2006/relationships/image" Target="../media/image15.png"/><Relationship Id="rId7" Type="http://schemas.openxmlformats.org/officeDocument/2006/relationships/tags" Target="../tags/tag117.xml"/><Relationship Id="rId12" Type="http://schemas.openxmlformats.org/officeDocument/2006/relationships/tags" Target="../tags/tag122.xml"/><Relationship Id="rId17" Type="http://schemas.openxmlformats.org/officeDocument/2006/relationships/image" Target="../media/image2.png"/><Relationship Id="rId2" Type="http://schemas.openxmlformats.org/officeDocument/2006/relationships/tags" Target="../tags/tag112.xml"/><Relationship Id="rId16" Type="http://schemas.openxmlformats.org/officeDocument/2006/relationships/image" Target="../media/image7.png"/><Relationship Id="rId20" Type="http://schemas.openxmlformats.org/officeDocument/2006/relationships/image" Target="../media/image10.png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11" Type="http://schemas.openxmlformats.org/officeDocument/2006/relationships/tags" Target="../tags/tag121.xml"/><Relationship Id="rId5" Type="http://schemas.openxmlformats.org/officeDocument/2006/relationships/tags" Target="../tags/tag115.xml"/><Relationship Id="rId15" Type="http://schemas.openxmlformats.org/officeDocument/2006/relationships/image" Target="../media/image6.png"/><Relationship Id="rId10" Type="http://schemas.openxmlformats.org/officeDocument/2006/relationships/tags" Target="../tags/tag120.xml"/><Relationship Id="rId19" Type="http://schemas.openxmlformats.org/officeDocument/2006/relationships/image" Target="../media/image9.png"/><Relationship Id="rId4" Type="http://schemas.openxmlformats.org/officeDocument/2006/relationships/tags" Target="../tags/tag114.xml"/><Relationship Id="rId9" Type="http://schemas.openxmlformats.org/officeDocument/2006/relationships/tags" Target="../tags/tag119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-7635" y="3744714"/>
            <a:ext cx="6626926" cy="312142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5583373" y="3735256"/>
            <a:ext cx="6608637" cy="312142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6937941" y="428883"/>
            <a:ext cx="5255207" cy="571244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-18801" y="341173"/>
            <a:ext cx="12211346" cy="427366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3893185" y="1385570"/>
            <a:ext cx="8298180" cy="3797935"/>
          </a:xfrm>
          <a:prstGeom prst="rect">
            <a:avLst/>
          </a:prstGeom>
        </p:spPr>
      </p:pic>
      <p:pic>
        <p:nvPicPr>
          <p:cNvPr id="11" name="图片 10" descr="图片包含 游戏机&#10;&#10;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9">
            <a:alphaModFix amt="74000"/>
          </a:blip>
          <a:srcRect/>
          <a:stretch>
            <a:fillRect/>
          </a:stretch>
        </p:blipFill>
        <p:spPr>
          <a:xfrm flipH="1">
            <a:off x="4946072" y="2605666"/>
            <a:ext cx="7245927" cy="372012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/>
          <a:stretch>
            <a:fillRect/>
          </a:stretch>
        </p:blipFill>
        <p:spPr>
          <a:xfrm flipH="1">
            <a:off x="9490710" y="-1270"/>
            <a:ext cx="2702560" cy="2921635"/>
          </a:xfrm>
          <a:prstGeom prst="rect">
            <a:avLst/>
          </a:prstGeom>
        </p:spPr>
      </p:pic>
      <p:sp>
        <p:nvSpPr>
          <p:cNvPr id="9" name="标题"/>
          <p:cNvSpPr txBox="1">
            <a:spLocks noGrp="1"/>
          </p:cNvSpPr>
          <p:nvPr>
            <p:ph type="title" idx="3" hasCustomPrompt="1"/>
            <p:custDataLst>
              <p:tags r:id="rId8"/>
            </p:custDataLst>
          </p:nvPr>
        </p:nvSpPr>
        <p:spPr>
          <a:xfrm>
            <a:off x="967995" y="1674496"/>
            <a:ext cx="5968766" cy="163818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ts val="7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  <a:sym typeface="+mn-ea"/>
              </a:defRPr>
            </a:lvl1pPr>
          </a:lstStyle>
          <a:p>
            <a:pPr lvl="0" indent="0" algn="l" fontAlgn="auto">
              <a:lnSpc>
                <a:spcPts val="7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8" name="署名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967995" y="3545324"/>
            <a:ext cx="1465580" cy="398780"/>
          </a:xfrm>
          <a:prstGeom prst="round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200" b="0" i="0" u="none" strike="noStrike" kern="1200" cap="none" spc="0" normalizeH="0" baseline="0" noProof="1" dirty="0">
                <a:solidFill>
                  <a:srgbClr val="FFFFFF"/>
                </a:solidFill>
                <a:latin typeface="+mj-ea"/>
                <a:ea typeface="+mj-ea"/>
                <a:cs typeface="MiSans Normal" panose="00000500000000000000" pitchFamily="2" charset="-122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署名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>2024/10/12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avLst/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9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3">
            <a:alphaModFix amt="21000"/>
          </a:blip>
          <a:srcRect/>
          <a:stretch>
            <a:fillRect/>
          </a:stretch>
        </p:blipFill>
        <p:spPr>
          <a:xfrm>
            <a:off x="0" y="5753100"/>
            <a:ext cx="3597275" cy="1104900"/>
          </a:xfrm>
          <a:custGeom>
            <a:avLst/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rcRect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sp>
        <p:nvSpPr>
          <p:cNvPr id="9" name="正文"/>
          <p:cNvSpPr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94800" y="1490400"/>
            <a:ext cx="10796400" cy="475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5325" y="6356350"/>
            <a:ext cx="2886075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>2024/10/12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8806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-7635" y="3744714"/>
            <a:ext cx="6626926" cy="312142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545" y="452008"/>
            <a:ext cx="12211346" cy="427366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809958" y="761573"/>
            <a:ext cx="3383573" cy="345063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583373" y="3735256"/>
            <a:ext cx="6608637" cy="312142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 flipH="1">
            <a:off x="10302240" y="-1270"/>
            <a:ext cx="1891030" cy="2044700"/>
          </a:xfrm>
          <a:prstGeom prst="rect">
            <a:avLst/>
          </a:prstGeom>
        </p:spPr>
      </p:pic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3152458" y="699135"/>
            <a:ext cx="5887085" cy="10858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>2024/10/12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: 形状 26"/>
          <p:cNvSpPr/>
          <p:nvPr>
            <p:custDataLst>
              <p:tags r:id="rId1"/>
            </p:custDataLst>
          </p:nvPr>
        </p:nvSpPr>
        <p:spPr>
          <a:xfrm>
            <a:off x="0" y="-1270"/>
            <a:ext cx="12192000" cy="6858000"/>
          </a:xfrm>
          <a:custGeom>
            <a:avLst/>
            <a:gdLst>
              <a:gd name="connsiteX0" fmla="*/ 0 w 3754581"/>
              <a:gd name="connsiteY0" fmla="*/ 0 h 6858000"/>
              <a:gd name="connsiteX1" fmla="*/ 3754581 w 3754581"/>
              <a:gd name="connsiteY1" fmla="*/ 0 h 6858000"/>
              <a:gd name="connsiteX2" fmla="*/ 3754581 w 3754581"/>
              <a:gd name="connsiteY2" fmla="*/ 6858000 h 6858000"/>
              <a:gd name="connsiteX3" fmla="*/ 0 w 37545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54581" h="6858000">
                <a:moveTo>
                  <a:pt x="0" y="0"/>
                </a:moveTo>
                <a:lnTo>
                  <a:pt x="3754581" y="0"/>
                </a:lnTo>
                <a:lnTo>
                  <a:pt x="375458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pitchFamily="2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5583373" y="3735256"/>
            <a:ext cx="6608637" cy="312142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-9673" y="405130"/>
            <a:ext cx="12211346" cy="4273666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3893307" y="1385469"/>
            <a:ext cx="8644877" cy="3798137"/>
          </a:xfrm>
          <a:prstGeom prst="rect">
            <a:avLst/>
          </a:prstGeom>
        </p:spPr>
      </p:pic>
      <p:pic>
        <p:nvPicPr>
          <p:cNvPr id="44" name="图片 43" descr="图片包含 游戏机&#10;&#10;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8">
            <a:alphaModFix amt="74000"/>
          </a:blip>
          <a:srcRect/>
          <a:stretch>
            <a:fillRect/>
          </a:stretch>
        </p:blipFill>
        <p:spPr>
          <a:xfrm flipH="1">
            <a:off x="4946072" y="2605666"/>
            <a:ext cx="7245927" cy="3720128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rcRect/>
          <a:stretch>
            <a:fillRect/>
          </a:stretch>
        </p:blipFill>
        <p:spPr>
          <a:xfrm>
            <a:off x="8925560" y="405130"/>
            <a:ext cx="3262630" cy="3893185"/>
          </a:xfrm>
          <a:custGeom>
            <a:avLst/>
            <a:gdLst>
              <a:gd name="connsiteX0" fmla="*/ 0 w 4188354"/>
              <a:gd name="connsiteY0" fmla="*/ 0 h 4996407"/>
              <a:gd name="connsiteX1" fmla="*/ 4188354 w 4188354"/>
              <a:gd name="connsiteY1" fmla="*/ 0 h 4996407"/>
              <a:gd name="connsiteX2" fmla="*/ 4188354 w 4188354"/>
              <a:gd name="connsiteY2" fmla="*/ 4996407 h 4996407"/>
              <a:gd name="connsiteX3" fmla="*/ 0 w 4188354"/>
              <a:gd name="connsiteY3" fmla="*/ 4996407 h 499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88354" h="4996407">
                <a:moveTo>
                  <a:pt x="0" y="0"/>
                </a:moveTo>
                <a:lnTo>
                  <a:pt x="4188354" y="0"/>
                </a:lnTo>
                <a:lnTo>
                  <a:pt x="4188354" y="4996407"/>
                </a:lnTo>
                <a:lnTo>
                  <a:pt x="0" y="4996407"/>
                </a:lnTo>
                <a:close/>
              </a:path>
            </a:pathLst>
          </a:custGeom>
        </p:spPr>
      </p:pic>
      <p:pic>
        <p:nvPicPr>
          <p:cNvPr id="46" name="图片 4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6096000" y="3978703"/>
            <a:ext cx="6096010" cy="2879297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/>
          <a:stretch>
            <a:fillRect/>
          </a:stretch>
        </p:blipFill>
        <p:spPr>
          <a:xfrm flipH="1">
            <a:off x="10083165" y="0"/>
            <a:ext cx="2106295" cy="2277745"/>
          </a:xfrm>
          <a:prstGeom prst="rect">
            <a:avLst/>
          </a:prstGeom>
        </p:spPr>
      </p:pic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841375" y="1195070"/>
            <a:ext cx="6826250" cy="1562100"/>
          </a:xfrm>
          <a:prstGeom prst="rect">
            <a:avLst/>
          </a:prstGeom>
          <a:noFill/>
        </p:spPr>
        <p:txBody>
          <a:bodyPr wrap="square" lIns="144145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ts val="8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  <a:sym typeface="+mn-ea"/>
              </a:defRPr>
            </a:lvl1pPr>
          </a:lstStyle>
          <a:p>
            <a:pPr lvl="0" indent="0" algn="l" fontAlgn="auto">
              <a:lnSpc>
                <a:spcPts val="8000"/>
              </a:lnSpc>
            </a:pPr>
            <a:r>
              <a:rPr>
                <a:sym typeface="+mn-ea"/>
              </a:rPr>
              <a:t>编辑节编号</a:t>
            </a: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841375" y="2768600"/>
            <a:ext cx="6826250" cy="205803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>2024/10/12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avLst/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9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23" name="图片 22" descr="图片包含 游戏机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5">
            <a:alphaModFix amt="21000"/>
          </a:blip>
          <a:srcRect/>
          <a:stretch>
            <a:fillRect/>
          </a:stretch>
        </p:blipFill>
        <p:spPr>
          <a:xfrm>
            <a:off x="0" y="5753100"/>
            <a:ext cx="3597275" cy="1104900"/>
          </a:xfrm>
          <a:custGeom>
            <a:avLst/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/>
          <a:srcRect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sp>
        <p:nvSpPr>
          <p:cNvPr id="11" name="正文"/>
          <p:cNvSpPr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400805" y="1490357"/>
            <a:ext cx="5095870" cy="4688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10" name="正文"/>
          <p:cNvSpPr>
            <a:spLocks noGrp="1"/>
          </p:cNvSpPr>
          <p:nvPr>
            <p:ph idx="3"/>
            <p:custDataLst>
              <p:tags r:id="rId6"/>
            </p:custDataLst>
          </p:nvPr>
        </p:nvSpPr>
        <p:spPr>
          <a:xfrm>
            <a:off x="695324" y="1490357"/>
            <a:ext cx="5089875" cy="4688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cxnSp>
        <p:nvCxnSpPr>
          <p:cNvPr id="9" name="直接连接符 8"/>
          <p:cNvCxnSpPr/>
          <p:nvPr>
            <p:custDataLst>
              <p:tags r:id="rId7"/>
            </p:custDataLst>
          </p:nvPr>
        </p:nvCxnSpPr>
        <p:spPr>
          <a:xfrm flipH="1">
            <a:off x="4469765" y="1152525"/>
            <a:ext cx="3390900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FFFFFF">
                    <a:alpha val="0"/>
                  </a:srgbClr>
                </a:gs>
                <a:gs pos="50500">
                  <a:srgbClr val="2F555D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95325" y="6356350"/>
            <a:ext cx="2886075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>2024/10/12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599" y="6356350"/>
            <a:ext cx="2886075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/>
          <a:srcRect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avLst/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9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6">
            <a:alphaModFix amt="21000"/>
          </a:blip>
          <a:srcRect/>
          <a:stretch>
            <a:fillRect/>
          </a:stretch>
        </p:blipFill>
        <p:spPr>
          <a:xfrm>
            <a:off x="0" y="5753100"/>
            <a:ext cx="3597275" cy="1104900"/>
          </a:xfrm>
          <a:custGeom>
            <a:avLst/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/>
          <a:srcRect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sp>
        <p:nvSpPr>
          <p:cNvPr id="15" name="正文"/>
          <p:cNvSpPr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235200" y="1854000"/>
            <a:ext cx="5255476" cy="4324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235200" y="1270000"/>
            <a:ext cx="5259600" cy="39877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13" name="正文"/>
          <p:cNvSpPr>
            <a:spLocks noGrp="1"/>
          </p:cNvSpPr>
          <p:nvPr>
            <p:ph idx="4"/>
            <p:custDataLst>
              <p:tags r:id="rId7"/>
            </p:custDataLst>
          </p:nvPr>
        </p:nvSpPr>
        <p:spPr>
          <a:xfrm>
            <a:off x="695324" y="1854000"/>
            <a:ext cx="5255476" cy="4324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8"/>
            </p:custDataLst>
          </p:nvPr>
        </p:nvSpPr>
        <p:spPr>
          <a:xfrm>
            <a:off x="695324" y="1276801"/>
            <a:ext cx="5255475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sz="2000" spc="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defRPr>
            </a:lvl1pPr>
          </a:lstStyle>
          <a:p>
            <a:pPr marL="0" marR="0" lvl="0" fontAlgn="base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95324" y="373833"/>
            <a:ext cx="10801351" cy="7105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0170" tIns="46990" rIns="90170" bIns="46990" rtlCol="0" anchor="b" anchorCtr="0">
            <a:normAutofit/>
          </a:bodyPr>
          <a:lstStyle>
            <a:lvl1pPr>
              <a:defRPr dirty="0">
                <a:sym typeface="+mn-ea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95325" y="6356350"/>
            <a:ext cx="2886075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>2024/10/12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880076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avLst/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9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2">
            <a:alphaModFix amt="21000"/>
          </a:blip>
          <a:srcRect/>
          <a:stretch>
            <a:fillRect/>
          </a:stretch>
        </p:blipFill>
        <p:spPr>
          <a:xfrm>
            <a:off x="0" y="5753100"/>
            <a:ext cx="3597275" cy="1104900"/>
          </a:xfrm>
          <a:custGeom>
            <a:avLst/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95325" y="6356350"/>
            <a:ext cx="2886075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>2024/10/12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599" y="6356350"/>
            <a:ext cx="2886075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0">
            <a:alphaModFix amt="21000"/>
          </a:blip>
          <a:srcRect/>
          <a:stretch>
            <a:fillRect/>
          </a:stretch>
        </p:blipFill>
        <p:spPr>
          <a:xfrm>
            <a:off x="0" y="5753100"/>
            <a:ext cx="3597275" cy="1104900"/>
          </a:xfrm>
          <a:custGeom>
            <a:avLst/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avLst/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9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>2024/10/12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avLst/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9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2">
            <a:alphaModFix amt="21000"/>
          </a:blip>
          <a:srcRect/>
          <a:stretch>
            <a:fillRect/>
          </a:stretch>
        </p:blipFill>
        <p:spPr>
          <a:xfrm>
            <a:off x="0" y="5753100"/>
            <a:ext cx="3597275" cy="1104900"/>
          </a:xfrm>
          <a:custGeom>
            <a:avLst/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sp>
        <p:nvSpPr>
          <p:cNvPr id="7" name="正文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95324" y="355601"/>
            <a:ext cx="10801351" cy="5822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5325" y="6356350"/>
            <a:ext cx="2886075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>2024/10/12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599" y="6356350"/>
            <a:ext cx="2886075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avLst/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9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4">
            <a:alphaModFix amt="21000"/>
          </a:blip>
          <a:srcRect/>
          <a:stretch>
            <a:fillRect/>
          </a:stretch>
        </p:blipFill>
        <p:spPr>
          <a:xfrm>
            <a:off x="0" y="5753100"/>
            <a:ext cx="3597275" cy="1104900"/>
          </a:xfrm>
          <a:custGeom>
            <a:avLst/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cxnSp>
        <p:nvCxnSpPr>
          <p:cNvPr id="8" name="直接连接符 7"/>
          <p:cNvCxnSpPr/>
          <p:nvPr>
            <p:custDataLst>
              <p:tags r:id="rId5"/>
            </p:custDataLst>
          </p:nvPr>
        </p:nvCxnSpPr>
        <p:spPr>
          <a:xfrm flipH="1">
            <a:off x="4469765" y="1152525"/>
            <a:ext cx="3390900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FFFFFF">
                    <a:alpha val="0"/>
                  </a:srgbClr>
                </a:gs>
                <a:gs pos="50500">
                  <a:srgbClr val="2F555D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694800" y="1153160"/>
            <a:ext cx="10801875" cy="41402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t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dirty="0">
                <a:sym typeface="+mn-ea"/>
              </a:rPr>
              <a:t>单击此处编辑母版副标题样式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95325" y="6356350"/>
            <a:ext cx="2886075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>2024/10/12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884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末尾幻灯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5583373" y="3735256"/>
            <a:ext cx="6608637" cy="312142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6937941" y="428883"/>
            <a:ext cx="5255207" cy="571244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-18801" y="341173"/>
            <a:ext cx="12211346" cy="427366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3893185" y="1385570"/>
            <a:ext cx="8298180" cy="3797935"/>
          </a:xfrm>
          <a:prstGeom prst="rect">
            <a:avLst/>
          </a:prstGeom>
        </p:spPr>
      </p:pic>
      <p:pic>
        <p:nvPicPr>
          <p:cNvPr id="10" name="图片 9" descr="图片包含 游戏机&#10;&#10;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9">
            <a:alphaModFix amt="74000"/>
          </a:blip>
          <a:srcRect/>
          <a:stretch>
            <a:fillRect/>
          </a:stretch>
        </p:blipFill>
        <p:spPr>
          <a:xfrm flipH="1">
            <a:off x="4946072" y="2605666"/>
            <a:ext cx="7245927" cy="372012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/>
          <a:stretch>
            <a:fillRect/>
          </a:stretch>
        </p:blipFill>
        <p:spPr>
          <a:xfrm flipH="1">
            <a:off x="9490710" y="-1270"/>
            <a:ext cx="2702560" cy="292163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alphaModFix amt="75000"/>
          </a:blip>
          <a:stretch>
            <a:fillRect/>
          </a:stretch>
        </p:blipFill>
        <p:spPr>
          <a:xfrm flipH="1">
            <a:off x="0" y="3735070"/>
            <a:ext cx="6608445" cy="312166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/>
          <a:stretch>
            <a:fillRect/>
          </a:stretch>
        </p:blipFill>
        <p:spPr>
          <a:xfrm flipH="1">
            <a:off x="-19050" y="3978910"/>
            <a:ext cx="6096000" cy="2879090"/>
          </a:xfrm>
          <a:prstGeom prst="rect">
            <a:avLst/>
          </a:pr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968400" y="1674000"/>
            <a:ext cx="5968800" cy="1638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sz="5400" b="0" spc="0" dirty="0">
                <a:sym typeface="+mn-ea"/>
              </a:defRPr>
            </a:lvl1pPr>
          </a:lstStyle>
          <a:p>
            <a:pPr marL="0" marR="0" lvl="0" indent="0" fontAlgn="auto">
              <a:lnSpc>
                <a:spcPts val="7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</a:p>
        </p:txBody>
      </p: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64974" y="3534410"/>
            <a:ext cx="1465580" cy="398780"/>
          </a:xfrm>
          <a:prstGeom prst="round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200" b="0" i="0" u="none" strike="noStrike" kern="1200" cap="none" spc="0" normalizeH="0" baseline="0" noProof="1" dirty="0">
                <a:solidFill>
                  <a:srgbClr val="FFFFFF"/>
                </a:solidFill>
                <a:latin typeface="+mj-ea"/>
                <a:ea typeface="+mj-ea"/>
                <a:cs typeface="MiSans Normal" panose="00000500000000000000" pitchFamily="2" charset="-122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署名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>2024/10/12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21" Type="http://schemas.openxmlformats.org/officeDocument/2006/relationships/tags" Target="../tags/tag10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tags" Target="../tags/tag6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5.xml"/><Relationship Id="rId20" Type="http://schemas.openxmlformats.org/officeDocument/2006/relationships/tags" Target="../tags/tag9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4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tags" Target="../tags/tag8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3.xml"/><Relationship Id="rId22" Type="http://schemas.openxmlformats.org/officeDocument/2006/relationships/tags" Target="../tags/tag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2024/10/12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3"/>
          <a:srcRect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avLst/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9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4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15"/>
            </p:custDataLst>
          </p:nvPr>
        </p:nvPicPr>
        <p:blipFill rotWithShape="1">
          <a:blip r:embed="rId25">
            <a:alphaModFix amt="21000"/>
          </a:blip>
          <a:srcRect/>
          <a:stretch>
            <a:fillRect/>
          </a:stretch>
        </p:blipFill>
        <p:spPr>
          <a:xfrm>
            <a:off x="0" y="5753100"/>
            <a:ext cx="3597275" cy="1104900"/>
          </a:xfrm>
          <a:custGeom>
            <a:avLst/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6"/>
          <a:srcRect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694800" y="6356350"/>
            <a:ext cx="28866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  <a:t>2024/10/12</a:t>
            </a:fld>
            <a:endParaRPr lang="zh-CN" altLang="en-US" dirty="0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zh-CN" altLang="en-US" dirty="0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884200" cy="365125"/>
          </a:xfrm>
        </p:spPr>
        <p:txBody>
          <a:bodyPr/>
          <a:lstStyle>
            <a:lvl1pPr algn="r">
              <a:defRPr/>
            </a:lvl1pPr>
          </a:lstStyle>
          <a:p>
            <a:fld id="{515A922F-1294-4387-9CB3-FCC8465D972A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2" name="文本占位符 1"/>
          <p:cNvSpPr>
            <a:spLocks noGrp="1"/>
          </p:cNvSpPr>
          <p:nvPr>
            <p:ph type="body" idx="21"/>
            <p:custDataLst>
              <p:tags r:id="rId20"/>
            </p:custDataLst>
          </p:nvPr>
        </p:nvSpPr>
        <p:spPr>
          <a:xfrm>
            <a:off x="694800" y="1276350"/>
            <a:ext cx="10800000" cy="490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</a:pPr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3" name="标题占位符 2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0170" tIns="46990" rIns="90170" bIns="46990" rtlCol="0" anchor="b" anchorCtr="0">
            <a:normAutofit/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4" name="KSO_TEMPLATE" hidden="1"/>
          <p:cNvSpPr/>
          <p:nvPr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dirty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 noProof="1" dirty="0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MiSans Normal" panose="00000500000000000000" pitchFamily="2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dirty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pitchFamily="2" charset="-122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dirty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pitchFamily="2" charset="-122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dirty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pitchFamily="2" charset="-122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dirty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6" Type="http://schemas.openxmlformats.org/officeDocument/2006/relationships/image" Target="../media/image17.jpe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2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35.xml"/><Relationship Id="rId13" Type="http://schemas.openxmlformats.org/officeDocument/2006/relationships/tags" Target="../tags/tag140.xml"/><Relationship Id="rId18" Type="http://schemas.openxmlformats.org/officeDocument/2006/relationships/tags" Target="../tags/tag145.xml"/><Relationship Id="rId3" Type="http://schemas.openxmlformats.org/officeDocument/2006/relationships/tags" Target="../tags/tag130.xml"/><Relationship Id="rId21" Type="http://schemas.openxmlformats.org/officeDocument/2006/relationships/slideLayout" Target="../slideLayouts/slideLayout14.xml"/><Relationship Id="rId7" Type="http://schemas.openxmlformats.org/officeDocument/2006/relationships/tags" Target="../tags/tag134.xml"/><Relationship Id="rId12" Type="http://schemas.openxmlformats.org/officeDocument/2006/relationships/tags" Target="../tags/tag139.xml"/><Relationship Id="rId17" Type="http://schemas.openxmlformats.org/officeDocument/2006/relationships/tags" Target="../tags/tag144.xml"/><Relationship Id="rId2" Type="http://schemas.openxmlformats.org/officeDocument/2006/relationships/tags" Target="../tags/tag129.xml"/><Relationship Id="rId16" Type="http://schemas.openxmlformats.org/officeDocument/2006/relationships/tags" Target="../tags/tag143.xml"/><Relationship Id="rId20" Type="http://schemas.openxmlformats.org/officeDocument/2006/relationships/tags" Target="../tags/tag147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1" Type="http://schemas.openxmlformats.org/officeDocument/2006/relationships/tags" Target="../tags/tag138.xml"/><Relationship Id="rId5" Type="http://schemas.openxmlformats.org/officeDocument/2006/relationships/tags" Target="../tags/tag132.xml"/><Relationship Id="rId15" Type="http://schemas.openxmlformats.org/officeDocument/2006/relationships/tags" Target="../tags/tag142.xml"/><Relationship Id="rId10" Type="http://schemas.openxmlformats.org/officeDocument/2006/relationships/tags" Target="../tags/tag137.xml"/><Relationship Id="rId19" Type="http://schemas.openxmlformats.org/officeDocument/2006/relationships/tags" Target="../tags/tag146.xml"/><Relationship Id="rId4" Type="http://schemas.openxmlformats.org/officeDocument/2006/relationships/tags" Target="../tags/tag131.xml"/><Relationship Id="rId9" Type="http://schemas.openxmlformats.org/officeDocument/2006/relationships/tags" Target="../tags/tag136.xml"/><Relationship Id="rId14" Type="http://schemas.openxmlformats.org/officeDocument/2006/relationships/tags" Target="../tags/tag14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55.xml"/><Relationship Id="rId13" Type="http://schemas.openxmlformats.org/officeDocument/2006/relationships/tags" Target="../tags/tag160.xml"/><Relationship Id="rId18" Type="http://schemas.openxmlformats.org/officeDocument/2006/relationships/image" Target="../media/image18.jpeg"/><Relationship Id="rId3" Type="http://schemas.openxmlformats.org/officeDocument/2006/relationships/tags" Target="../tags/tag150.xml"/><Relationship Id="rId7" Type="http://schemas.openxmlformats.org/officeDocument/2006/relationships/tags" Target="../tags/tag154.xml"/><Relationship Id="rId12" Type="http://schemas.openxmlformats.org/officeDocument/2006/relationships/tags" Target="../tags/tag159.xml"/><Relationship Id="rId17" Type="http://schemas.openxmlformats.org/officeDocument/2006/relationships/notesSlide" Target="../notesSlides/notesSlide1.xml"/><Relationship Id="rId2" Type="http://schemas.openxmlformats.org/officeDocument/2006/relationships/tags" Target="../tags/tag149.xml"/><Relationship Id="rId16" Type="http://schemas.openxmlformats.org/officeDocument/2006/relationships/slideLayout" Target="../slideLayouts/slideLayout18.xml"/><Relationship Id="rId1" Type="http://schemas.openxmlformats.org/officeDocument/2006/relationships/tags" Target="../tags/tag148.xml"/><Relationship Id="rId6" Type="http://schemas.openxmlformats.org/officeDocument/2006/relationships/tags" Target="../tags/tag153.xml"/><Relationship Id="rId11" Type="http://schemas.openxmlformats.org/officeDocument/2006/relationships/tags" Target="../tags/tag158.xml"/><Relationship Id="rId5" Type="http://schemas.openxmlformats.org/officeDocument/2006/relationships/tags" Target="../tags/tag152.xml"/><Relationship Id="rId15" Type="http://schemas.openxmlformats.org/officeDocument/2006/relationships/tags" Target="../tags/tag162.xml"/><Relationship Id="rId10" Type="http://schemas.openxmlformats.org/officeDocument/2006/relationships/tags" Target="../tags/tag157.xml"/><Relationship Id="rId4" Type="http://schemas.openxmlformats.org/officeDocument/2006/relationships/tags" Target="../tags/tag151.xml"/><Relationship Id="rId9" Type="http://schemas.openxmlformats.org/officeDocument/2006/relationships/tags" Target="../tags/tag156.xml"/><Relationship Id="rId14" Type="http://schemas.openxmlformats.org/officeDocument/2006/relationships/tags" Target="../tags/tag16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70.xml"/><Relationship Id="rId13" Type="http://schemas.openxmlformats.org/officeDocument/2006/relationships/tags" Target="../tags/tag175.xml"/><Relationship Id="rId18" Type="http://schemas.openxmlformats.org/officeDocument/2006/relationships/image" Target="../media/image19.jpeg"/><Relationship Id="rId3" Type="http://schemas.openxmlformats.org/officeDocument/2006/relationships/tags" Target="../tags/tag165.xml"/><Relationship Id="rId7" Type="http://schemas.openxmlformats.org/officeDocument/2006/relationships/tags" Target="../tags/tag169.xml"/><Relationship Id="rId12" Type="http://schemas.openxmlformats.org/officeDocument/2006/relationships/tags" Target="../tags/tag174.xml"/><Relationship Id="rId17" Type="http://schemas.openxmlformats.org/officeDocument/2006/relationships/slideLayout" Target="../slideLayouts/slideLayout18.xml"/><Relationship Id="rId2" Type="http://schemas.openxmlformats.org/officeDocument/2006/relationships/tags" Target="../tags/tag164.xml"/><Relationship Id="rId16" Type="http://schemas.openxmlformats.org/officeDocument/2006/relationships/tags" Target="../tags/tag178.xml"/><Relationship Id="rId1" Type="http://schemas.openxmlformats.org/officeDocument/2006/relationships/tags" Target="../tags/tag163.xml"/><Relationship Id="rId6" Type="http://schemas.openxmlformats.org/officeDocument/2006/relationships/tags" Target="../tags/tag168.xml"/><Relationship Id="rId11" Type="http://schemas.openxmlformats.org/officeDocument/2006/relationships/tags" Target="../tags/tag173.xml"/><Relationship Id="rId5" Type="http://schemas.openxmlformats.org/officeDocument/2006/relationships/tags" Target="../tags/tag167.xml"/><Relationship Id="rId15" Type="http://schemas.openxmlformats.org/officeDocument/2006/relationships/tags" Target="../tags/tag177.xml"/><Relationship Id="rId10" Type="http://schemas.openxmlformats.org/officeDocument/2006/relationships/tags" Target="../tags/tag172.xml"/><Relationship Id="rId4" Type="http://schemas.openxmlformats.org/officeDocument/2006/relationships/tags" Target="../tags/tag166.xml"/><Relationship Id="rId9" Type="http://schemas.openxmlformats.org/officeDocument/2006/relationships/tags" Target="../tags/tag171.xml"/><Relationship Id="rId14" Type="http://schemas.openxmlformats.org/officeDocument/2006/relationships/tags" Target="../tags/tag17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86.xml"/><Relationship Id="rId13" Type="http://schemas.openxmlformats.org/officeDocument/2006/relationships/tags" Target="../tags/tag191.xml"/><Relationship Id="rId18" Type="http://schemas.openxmlformats.org/officeDocument/2006/relationships/image" Target="../media/image19.jpeg"/><Relationship Id="rId3" Type="http://schemas.openxmlformats.org/officeDocument/2006/relationships/tags" Target="../tags/tag181.xml"/><Relationship Id="rId7" Type="http://schemas.openxmlformats.org/officeDocument/2006/relationships/tags" Target="../tags/tag185.xml"/><Relationship Id="rId12" Type="http://schemas.openxmlformats.org/officeDocument/2006/relationships/tags" Target="../tags/tag190.xml"/><Relationship Id="rId17" Type="http://schemas.openxmlformats.org/officeDocument/2006/relationships/slideLayout" Target="../slideLayouts/slideLayout18.xml"/><Relationship Id="rId2" Type="http://schemas.openxmlformats.org/officeDocument/2006/relationships/tags" Target="../tags/tag180.xml"/><Relationship Id="rId16" Type="http://schemas.openxmlformats.org/officeDocument/2006/relationships/tags" Target="../tags/tag194.xml"/><Relationship Id="rId1" Type="http://schemas.openxmlformats.org/officeDocument/2006/relationships/tags" Target="../tags/tag179.xml"/><Relationship Id="rId6" Type="http://schemas.openxmlformats.org/officeDocument/2006/relationships/tags" Target="../tags/tag184.xml"/><Relationship Id="rId11" Type="http://schemas.openxmlformats.org/officeDocument/2006/relationships/tags" Target="../tags/tag189.xml"/><Relationship Id="rId5" Type="http://schemas.openxmlformats.org/officeDocument/2006/relationships/tags" Target="../tags/tag183.xml"/><Relationship Id="rId15" Type="http://schemas.openxmlformats.org/officeDocument/2006/relationships/tags" Target="../tags/tag193.xml"/><Relationship Id="rId10" Type="http://schemas.openxmlformats.org/officeDocument/2006/relationships/tags" Target="../tags/tag188.xml"/><Relationship Id="rId4" Type="http://schemas.openxmlformats.org/officeDocument/2006/relationships/tags" Target="../tags/tag182.xml"/><Relationship Id="rId9" Type="http://schemas.openxmlformats.org/officeDocument/2006/relationships/tags" Target="../tags/tag187.xml"/><Relationship Id="rId14" Type="http://schemas.openxmlformats.org/officeDocument/2006/relationships/tags" Target="../tags/tag19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02.xml"/><Relationship Id="rId3" Type="http://schemas.openxmlformats.org/officeDocument/2006/relationships/tags" Target="../tags/tag197.xml"/><Relationship Id="rId7" Type="http://schemas.openxmlformats.org/officeDocument/2006/relationships/tags" Target="../tags/tag201.xml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6" Type="http://schemas.openxmlformats.org/officeDocument/2006/relationships/tags" Target="../tags/tag200.xml"/><Relationship Id="rId5" Type="http://schemas.openxmlformats.org/officeDocument/2006/relationships/tags" Target="../tags/tag199.xml"/><Relationship Id="rId4" Type="http://schemas.openxmlformats.org/officeDocument/2006/relationships/tags" Target="../tags/tag198.xml"/><Relationship Id="rId9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05.xml"/><Relationship Id="rId2" Type="http://schemas.openxmlformats.org/officeDocument/2006/relationships/tags" Target="../tags/tag204.xml"/><Relationship Id="rId1" Type="http://schemas.openxmlformats.org/officeDocument/2006/relationships/tags" Target="../tags/tag203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20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09.xml"/><Relationship Id="rId7" Type="http://schemas.openxmlformats.org/officeDocument/2006/relationships/image" Target="../media/image20.png"/><Relationship Id="rId2" Type="http://schemas.openxmlformats.org/officeDocument/2006/relationships/tags" Target="../tags/tag208.xml"/><Relationship Id="rId1" Type="http://schemas.openxmlformats.org/officeDocument/2006/relationships/tags" Target="../tags/tag207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2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13.xml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5" Type="http://schemas.openxmlformats.org/officeDocument/2006/relationships/image" Target="../media/image21.jpg"/><Relationship Id="rId4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15.xml"/><Relationship Id="rId1" Type="http://schemas.openxmlformats.org/officeDocument/2006/relationships/tags" Target="../tags/tag214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tags" Target="../tags/tag220.xml"/><Relationship Id="rId7" Type="http://schemas.openxmlformats.org/officeDocument/2006/relationships/tags" Target="../tags/tag224.xml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tags" Target="../tags/tag223.xml"/><Relationship Id="rId5" Type="http://schemas.openxmlformats.org/officeDocument/2006/relationships/tags" Target="../tags/tag222.xml"/><Relationship Id="rId4" Type="http://schemas.openxmlformats.org/officeDocument/2006/relationships/tags" Target="../tags/tag2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27.xml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6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公司名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838198" y="504000"/>
            <a:ext cx="2880000" cy="5040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838200" y="1007745"/>
            <a:ext cx="7495540" cy="2894330"/>
          </a:xfrm>
          <a:noFill/>
        </p:spPr>
        <p:txBody>
          <a:bodyPr>
            <a:normAutofit/>
          </a:bodyPr>
          <a:lstStyle/>
          <a:p>
            <a:r>
              <a:rPr lang="en-US" altLang="zh-CN" dirty="0"/>
              <a:t> </a:t>
            </a:r>
            <a:r>
              <a:rPr lang="en-US" altLang="zh-CN" dirty="0">
                <a:solidFill>
                  <a:srgbClr val="002060"/>
                </a:solidFill>
              </a:rPr>
              <a:t>  </a:t>
            </a:r>
            <a:r>
              <a:rPr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sym typeface="+mn-ea"/>
              </a:rPr>
              <a:t>广深电动自行车治理：平衡便利与秩序的抉择</a:t>
            </a:r>
            <a:endParaRPr lang="zh-CN" altLang="en-US" dirty="0">
              <a:solidFill>
                <a:srgbClr val="002060"/>
              </a:solidFill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2"/>
            <p:custDataLst>
              <p:tags r:id="rId4"/>
            </p:custDataLst>
          </p:nvPr>
        </p:nvSpPr>
        <p:spPr>
          <a:xfrm>
            <a:off x="904495" y="5670033"/>
            <a:ext cx="1809522" cy="536213"/>
          </a:xfrm>
        </p:spPr>
        <p:txBody>
          <a:bodyPr>
            <a:normAutofit fontScale="85000" lnSpcReduction="10000"/>
          </a:bodyPr>
          <a:lstStyle/>
          <a:p>
            <a:pPr mar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altLang="zh-CN" sz="1200" dirty="0" err="1"/>
              <a:t>汇报人</a:t>
            </a:r>
            <a:r>
              <a:rPr sz="1200" dirty="0"/>
              <a:t>：蔡思远</a:t>
            </a:r>
            <a:endParaRPr lang="en-US" sz="1200" dirty="0"/>
          </a:p>
          <a:p>
            <a:pPr mar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zh-CN" altLang="en-US" dirty="0"/>
              <a:t>小组成员：蔡思远 林杰 李秉骏</a:t>
            </a:r>
            <a:endParaRPr sz="1200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</a:p>
        </p:txBody>
      </p:sp>
      <p:sp>
        <p:nvSpPr>
          <p:cNvPr id="44" name="序号"/>
          <p:cNvSpPr txBox="1"/>
          <p:nvPr>
            <p:custDataLst>
              <p:tags r:id="rId3"/>
            </p:custDataLst>
          </p:nvPr>
        </p:nvSpPr>
        <p:spPr>
          <a:xfrm>
            <a:off x="538480" y="3442197"/>
            <a:ext cx="560383" cy="2111330"/>
          </a:xfrm>
          <a:prstGeom prst="rect">
            <a:avLst/>
          </a:prstGeom>
          <a:noFill/>
        </p:spPr>
        <p:txBody>
          <a:bodyPr vert="eaVert" wrap="none" lIns="0" tIns="0" rIns="0" bIns="0" rtlCol="0" anchor="t">
            <a:noAutofit/>
          </a:bodyPr>
          <a:lstStyle>
            <a:defPPr>
              <a:defRPr lang="zh-CN"/>
            </a:defPPr>
            <a:lvl1pPr algn="ctr">
              <a:defRPr sz="8800">
                <a:solidFill>
                  <a:srgbClr val="EEC68D"/>
                </a:solidFill>
                <a:latin typeface="+mj-ea"/>
                <a:ea typeface="+mj-ea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3200" dirty="0">
                <a:solidFill>
                  <a:schemeClr val="accent2"/>
                </a:solidFill>
                <a:cs typeface="MiSans Normal" panose="00000500000000000000" pitchFamily="2" charset="-122"/>
                <a:sym typeface="+mn-ea"/>
              </a:rPr>
              <a:t>壹</a:t>
            </a:r>
          </a:p>
        </p:txBody>
      </p:sp>
      <p:sp>
        <p:nvSpPr>
          <p:cNvPr id="46" name="标题"/>
          <p:cNvSpPr txBox="1"/>
          <p:nvPr>
            <p:custDataLst>
              <p:tags r:id="rId4"/>
            </p:custDataLst>
          </p:nvPr>
        </p:nvSpPr>
        <p:spPr>
          <a:xfrm>
            <a:off x="1174750" y="3517265"/>
            <a:ext cx="960120" cy="1800860"/>
          </a:xfrm>
          <a:prstGeom prst="rect">
            <a:avLst/>
          </a:prstGeom>
          <a:noFill/>
        </p:spPr>
        <p:txBody>
          <a:bodyPr vert="eaVert" wrap="square" lIns="0" tIns="0" rIns="0" bIns="0" rtlCol="0" anchor="b" anchorCtr="0">
            <a:noAutofit/>
          </a:bodyPr>
          <a:lstStyle>
            <a:defPPr>
              <a:defRPr lang="zh-CN"/>
            </a:defPPr>
            <a:lvl1pPr>
              <a:defRPr sz="6000">
                <a:solidFill>
                  <a:srgbClr val="EEC68D"/>
                </a:solidFill>
                <a:latin typeface="+mj-ea"/>
                <a:ea typeface="+mj-ea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2800" dirty="0">
                <a:solidFill>
                  <a:schemeClr val="accent1"/>
                </a:solidFill>
                <a:cs typeface="MiSans Normal" panose="00000500000000000000" pitchFamily="2" charset="-122"/>
                <a:sym typeface="+mn-ea"/>
              </a:rPr>
              <a:t>广深两地电动车现状</a:t>
            </a:r>
          </a:p>
        </p:txBody>
      </p:sp>
      <p:sp>
        <p:nvSpPr>
          <p:cNvPr id="47" name="Freeform 7832"/>
          <p:cNvSpPr/>
          <p:nvPr>
            <p:custDataLst>
              <p:tags r:id="rId5"/>
            </p:custDataLst>
          </p:nvPr>
        </p:nvSpPr>
        <p:spPr bwMode="auto">
          <a:xfrm rot="16200000">
            <a:off x="220947" y="4312947"/>
            <a:ext cx="1771767" cy="29686"/>
          </a:xfrm>
          <a:custGeom>
            <a:avLst/>
            <a:gdLst>
              <a:gd name="T0" fmla="*/ 391912 w 1717675"/>
              <a:gd name="T1" fmla="*/ 391912 w 1717675"/>
              <a:gd name="T2" fmla="*/ 391912 w 1717675"/>
              <a:gd name="T3" fmla="*/ 391912 w 1717675"/>
              <a:gd name="T4" fmla="*/ 391912 w 1717675"/>
              <a:gd name="T5" fmla="*/ 391912 w 1717675"/>
              <a:gd name="T6" fmla="*/ 391912 w 1717675"/>
              <a:gd name="T7" fmla="*/ 391912 w 1717675"/>
              <a:gd name="T8" fmla="*/ 391912 w 1717675"/>
              <a:gd name="T9" fmla="*/ 391912 w 1717675"/>
              <a:gd name="T10" fmla="*/ 391912 w 1717675"/>
              <a:gd name="T11" fmla="*/ 391912 w 1717675"/>
              <a:gd name="T12" fmla="*/ 391912 w 1717675"/>
              <a:gd name="T13" fmla="*/ 391912 w 1717675"/>
              <a:gd name="T14" fmla="*/ 391912 w 1717675"/>
              <a:gd name="T15" fmla="*/ 391912 w 1717675"/>
              <a:gd name="T16" fmla="*/ 391912 w 1717675"/>
              <a:gd name="T17" fmla="*/ 391912 w 1717675"/>
              <a:gd name="T18" fmla="*/ 391912 w 1717675"/>
              <a:gd name="T19" fmla="*/ 391912 w 1717675"/>
              <a:gd name="T20" fmla="*/ 391912 w 1717675"/>
              <a:gd name="T21" fmla="*/ 391912 w 1717675"/>
              <a:gd name="T22" fmla="*/ 391912 w 1717675"/>
              <a:gd name="T23" fmla="*/ 391912 w 1717675"/>
              <a:gd name="T24" fmla="*/ 391912 w 1717675"/>
              <a:gd name="T25" fmla="*/ 391912 w 1717675"/>
              <a:gd name="T26" fmla="*/ 391912 w 1717675"/>
              <a:gd name="T27" fmla="*/ 391912 w 1717675"/>
              <a:gd name="T28" fmla="*/ 391912 w 1717675"/>
              <a:gd name="T29" fmla="*/ 391912 w 1717675"/>
              <a:gd name="T30" fmla="*/ 391912 w 1717675"/>
              <a:gd name="T31" fmla="*/ 391912 w 1717675"/>
              <a:gd name="T32" fmla="*/ 391912 w 1717675"/>
              <a:gd name="T33" fmla="*/ 391912 w 1717675"/>
              <a:gd name="T34" fmla="*/ 391912 w 1717675"/>
              <a:gd name="T35" fmla="*/ 391912 w 1717675"/>
              <a:gd name="T36" fmla="*/ 391912 w 1717675"/>
              <a:gd name="T37" fmla="*/ 391912 w 1717675"/>
              <a:gd name="T38" fmla="*/ 391912 w 1717675"/>
              <a:gd name="T39" fmla="*/ 391912 w 1717675"/>
              <a:gd name="T40" fmla="*/ 391912 w 1717675"/>
              <a:gd name="T41" fmla="*/ 391912 w 1717675"/>
              <a:gd name="T42" fmla="*/ 391912 w 1717675"/>
              <a:gd name="T43" fmla="*/ 391912 w 1717675"/>
              <a:gd name="T44" fmla="*/ 391912 w 1717675"/>
              <a:gd name="T45" fmla="*/ 391912 w 1717675"/>
              <a:gd name="T46" fmla="*/ 391912 w 1717675"/>
              <a:gd name="T47" fmla="*/ 391912 w 1717675"/>
              <a:gd name="T48" fmla="*/ 391912 w 1717675"/>
              <a:gd name="T49" fmla="*/ 391912 w 1717675"/>
              <a:gd name="T50" fmla="*/ 391912 w 1717675"/>
              <a:gd name="T51" fmla="*/ 391912 w 1717675"/>
              <a:gd name="T52" fmla="*/ 391912 w 1717675"/>
              <a:gd name="T53" fmla="*/ 391912 w 1717675"/>
              <a:gd name="T54" fmla="*/ 391912 w 1717675"/>
              <a:gd name="T55" fmla="*/ 391912 w 1717675"/>
              <a:gd name="T56" fmla="*/ 391912 w 1717675"/>
              <a:gd name="T57" fmla="*/ 391912 w 1717675"/>
              <a:gd name="T58" fmla="*/ 391912 w 1717675"/>
              <a:gd name="T59" fmla="*/ 391912 w 1717675"/>
              <a:gd name="T60" fmla="*/ 391912 w 1717675"/>
              <a:gd name="T61" fmla="*/ 391912 w 1717675"/>
              <a:gd name="T62" fmla="*/ 391912 w 1717675"/>
              <a:gd name="T63" fmla="*/ 391912 w 1717675"/>
              <a:gd name="T64" fmla="*/ 391912 w 1717675"/>
              <a:gd name="T65" fmla="*/ 391912 w 1717675"/>
              <a:gd name="T66" fmla="*/ 391912 w 1717675"/>
              <a:gd name="T67" fmla="*/ 391912 w 1717675"/>
              <a:gd name="T68" fmla="*/ 391912 w 1717675"/>
              <a:gd name="T69" fmla="*/ 391912 w 1717675"/>
              <a:gd name="T70" fmla="*/ 391912 w 1717675"/>
              <a:gd name="T71" fmla="*/ 391912 w 1717675"/>
              <a:gd name="T72" fmla="*/ 391912 w 1717675"/>
              <a:gd name="T73" fmla="*/ 391912 w 1717675"/>
              <a:gd name="T74" fmla="*/ 391912 w 1717675"/>
              <a:gd name="T75" fmla="*/ 391912 w 1717675"/>
              <a:gd name="T76" fmla="*/ 391912 w 1717675"/>
              <a:gd name="T77" fmla="*/ 391912 w 1717675"/>
              <a:gd name="T78" fmla="*/ 391912 w 1717675"/>
              <a:gd name="T79" fmla="*/ 391912 w 1717675"/>
              <a:gd name="T80" fmla="*/ 391912 w 1717675"/>
              <a:gd name="T81" fmla="*/ 391912 w 1717675"/>
              <a:gd name="T82" fmla="*/ 391912 w 1717675"/>
              <a:gd name="T83" fmla="*/ 391912 w 1717675"/>
              <a:gd name="T84" fmla="*/ 391912 w 1717675"/>
              <a:gd name="T85" fmla="*/ 391912 w 1717675"/>
              <a:gd name="T86" fmla="*/ 391912 w 1717675"/>
              <a:gd name="T87" fmla="*/ 391912 w 1717675"/>
              <a:gd name="T88" fmla="*/ 391912 w 1717675"/>
              <a:gd name="T89" fmla="*/ 391912 w 1717675"/>
              <a:gd name="T90" fmla="*/ 391912 w 1717675"/>
              <a:gd name="T91" fmla="*/ 391912 w 1717675"/>
              <a:gd name="T92" fmla="*/ 391912 w 1717675"/>
              <a:gd name="T93" fmla="*/ 391912 w 1717675"/>
              <a:gd name="T94" fmla="*/ 391912 w 1717675"/>
              <a:gd name="T95" fmla="*/ 391912 w 1717675"/>
              <a:gd name="T96" fmla="*/ 391912 w 1717675"/>
              <a:gd name="T97" fmla="*/ 391912 w 1717675"/>
              <a:gd name="T98" fmla="*/ 391912 w 1717675"/>
              <a:gd name="T99" fmla="*/ 391912 w 1717675"/>
              <a:gd name="T100" fmla="*/ 391912 w 1717675"/>
              <a:gd name="T101" fmla="*/ 391912 w 1717675"/>
              <a:gd name="T102" fmla="*/ 391912 w 1717675"/>
              <a:gd name="T103" fmla="*/ 391912 w 1717675"/>
              <a:gd name="T104" fmla="*/ 391912 w 1717675"/>
              <a:gd name="T105" fmla="*/ 391912 w 1717675"/>
              <a:gd name="T106" fmla="*/ 391912 w 1717675"/>
              <a:gd name="T107" fmla="*/ 391912 w 1717675"/>
              <a:gd name="T108" fmla="*/ 391912 w 1717675"/>
              <a:gd name="T109" fmla="*/ 391912 w 1717675"/>
              <a:gd name="T110" fmla="*/ 391912 w 1717675"/>
              <a:gd name="T111" fmla="*/ 391912 w 1717675"/>
              <a:gd name="T112" fmla="*/ 391912 w 1717675"/>
              <a:gd name="T113" fmla="*/ 391912 w 1717675"/>
              <a:gd name="T114" fmla="*/ 391912 w 1717675"/>
              <a:gd name="T115" fmla="*/ 391912 w 1717675"/>
              <a:gd name="T116" fmla="*/ 391912 w 1717675"/>
              <a:gd name="T117" fmla="*/ 391912 w 1717675"/>
              <a:gd name="T118" fmla="*/ 391912 w 1717675"/>
              <a:gd name="T119" fmla="*/ 391912 w 1717675"/>
              <a:gd name="T120" fmla="*/ 391912 w 1717675"/>
              <a:gd name="T121" fmla="*/ 391912 w 1717675"/>
              <a:gd name="T122" fmla="*/ 391912 w 1717675"/>
              <a:gd name="T123" fmla="*/ 391912 w 1717675"/>
              <a:gd name="T124" fmla="*/ 391912 w 1717675"/>
              <a:gd name="T125" fmla="*/ 391912 w 17176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40" h="62">
                <a:moveTo>
                  <a:pt x="43" y="14"/>
                </a:moveTo>
                <a:cubicBezTo>
                  <a:pt x="46" y="14"/>
                  <a:pt x="43" y="14"/>
                  <a:pt x="45" y="13"/>
                </a:cubicBezTo>
                <a:cubicBezTo>
                  <a:pt x="46" y="14"/>
                  <a:pt x="47" y="13"/>
                  <a:pt x="46" y="13"/>
                </a:cubicBezTo>
                <a:cubicBezTo>
                  <a:pt x="48" y="13"/>
                  <a:pt x="49" y="14"/>
                  <a:pt x="50" y="13"/>
                </a:cubicBezTo>
                <a:cubicBezTo>
                  <a:pt x="51" y="13"/>
                  <a:pt x="48" y="14"/>
                  <a:pt x="52" y="14"/>
                </a:cubicBezTo>
                <a:cubicBezTo>
                  <a:pt x="50" y="14"/>
                  <a:pt x="52" y="15"/>
                  <a:pt x="52" y="16"/>
                </a:cubicBezTo>
                <a:cubicBezTo>
                  <a:pt x="51" y="16"/>
                  <a:pt x="51" y="16"/>
                  <a:pt x="50" y="16"/>
                </a:cubicBezTo>
                <a:cubicBezTo>
                  <a:pt x="52" y="16"/>
                  <a:pt x="52" y="17"/>
                  <a:pt x="55" y="17"/>
                </a:cubicBezTo>
                <a:cubicBezTo>
                  <a:pt x="56" y="17"/>
                  <a:pt x="55" y="17"/>
                  <a:pt x="55" y="17"/>
                </a:cubicBezTo>
                <a:cubicBezTo>
                  <a:pt x="54" y="17"/>
                  <a:pt x="54" y="17"/>
                  <a:pt x="53" y="17"/>
                </a:cubicBezTo>
                <a:cubicBezTo>
                  <a:pt x="54" y="18"/>
                  <a:pt x="59" y="17"/>
                  <a:pt x="59" y="18"/>
                </a:cubicBezTo>
                <a:cubicBezTo>
                  <a:pt x="58" y="18"/>
                  <a:pt x="57" y="18"/>
                  <a:pt x="55" y="18"/>
                </a:cubicBezTo>
                <a:cubicBezTo>
                  <a:pt x="55" y="18"/>
                  <a:pt x="52" y="18"/>
                  <a:pt x="52" y="18"/>
                </a:cubicBezTo>
                <a:cubicBezTo>
                  <a:pt x="53" y="18"/>
                  <a:pt x="58" y="18"/>
                  <a:pt x="59" y="18"/>
                </a:cubicBezTo>
                <a:cubicBezTo>
                  <a:pt x="58" y="19"/>
                  <a:pt x="54" y="18"/>
                  <a:pt x="52" y="19"/>
                </a:cubicBezTo>
                <a:cubicBezTo>
                  <a:pt x="51" y="19"/>
                  <a:pt x="50" y="19"/>
                  <a:pt x="48" y="20"/>
                </a:cubicBezTo>
                <a:cubicBezTo>
                  <a:pt x="49" y="20"/>
                  <a:pt x="51" y="20"/>
                  <a:pt x="53" y="20"/>
                </a:cubicBezTo>
                <a:cubicBezTo>
                  <a:pt x="54" y="22"/>
                  <a:pt x="64" y="22"/>
                  <a:pt x="70" y="21"/>
                </a:cubicBezTo>
                <a:cubicBezTo>
                  <a:pt x="68" y="21"/>
                  <a:pt x="69" y="21"/>
                  <a:pt x="68" y="20"/>
                </a:cubicBezTo>
                <a:cubicBezTo>
                  <a:pt x="69" y="20"/>
                  <a:pt x="72" y="20"/>
                  <a:pt x="71" y="21"/>
                </a:cubicBezTo>
                <a:cubicBezTo>
                  <a:pt x="74" y="21"/>
                  <a:pt x="74" y="20"/>
                  <a:pt x="76" y="21"/>
                </a:cubicBezTo>
                <a:cubicBezTo>
                  <a:pt x="73" y="21"/>
                  <a:pt x="75" y="22"/>
                  <a:pt x="73" y="22"/>
                </a:cubicBezTo>
                <a:cubicBezTo>
                  <a:pt x="75" y="22"/>
                  <a:pt x="78" y="21"/>
                  <a:pt x="81" y="21"/>
                </a:cubicBezTo>
                <a:cubicBezTo>
                  <a:pt x="79" y="22"/>
                  <a:pt x="79" y="22"/>
                  <a:pt x="79" y="22"/>
                </a:cubicBezTo>
                <a:cubicBezTo>
                  <a:pt x="81" y="23"/>
                  <a:pt x="82" y="22"/>
                  <a:pt x="86" y="22"/>
                </a:cubicBezTo>
                <a:cubicBezTo>
                  <a:pt x="86" y="22"/>
                  <a:pt x="87" y="22"/>
                  <a:pt x="87" y="22"/>
                </a:cubicBezTo>
                <a:cubicBezTo>
                  <a:pt x="95" y="21"/>
                  <a:pt x="104" y="21"/>
                  <a:pt x="108" y="20"/>
                </a:cubicBezTo>
                <a:cubicBezTo>
                  <a:pt x="119" y="20"/>
                  <a:pt x="123" y="20"/>
                  <a:pt x="131" y="19"/>
                </a:cubicBezTo>
                <a:cubicBezTo>
                  <a:pt x="125" y="19"/>
                  <a:pt x="117" y="18"/>
                  <a:pt x="110" y="18"/>
                </a:cubicBezTo>
                <a:cubicBezTo>
                  <a:pt x="110" y="18"/>
                  <a:pt x="110" y="18"/>
                  <a:pt x="109" y="18"/>
                </a:cubicBezTo>
                <a:cubicBezTo>
                  <a:pt x="112" y="17"/>
                  <a:pt x="114" y="18"/>
                  <a:pt x="118" y="18"/>
                </a:cubicBezTo>
                <a:cubicBezTo>
                  <a:pt x="118" y="18"/>
                  <a:pt x="117" y="18"/>
                  <a:pt x="117" y="18"/>
                </a:cubicBezTo>
                <a:cubicBezTo>
                  <a:pt x="117" y="18"/>
                  <a:pt x="119" y="18"/>
                  <a:pt x="120" y="18"/>
                </a:cubicBezTo>
                <a:cubicBezTo>
                  <a:pt x="119" y="18"/>
                  <a:pt x="122" y="18"/>
                  <a:pt x="123" y="18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30" y="17"/>
                  <a:pt x="136" y="18"/>
                  <a:pt x="141" y="17"/>
                </a:cubicBezTo>
                <a:cubicBezTo>
                  <a:pt x="154" y="16"/>
                  <a:pt x="164" y="16"/>
                  <a:pt x="176" y="16"/>
                </a:cubicBezTo>
                <a:cubicBezTo>
                  <a:pt x="177" y="16"/>
                  <a:pt x="179" y="16"/>
                  <a:pt x="178" y="16"/>
                </a:cubicBezTo>
                <a:cubicBezTo>
                  <a:pt x="184" y="17"/>
                  <a:pt x="187" y="18"/>
                  <a:pt x="192" y="18"/>
                </a:cubicBezTo>
                <a:cubicBezTo>
                  <a:pt x="194" y="17"/>
                  <a:pt x="191" y="17"/>
                  <a:pt x="194" y="17"/>
                </a:cubicBezTo>
                <a:cubicBezTo>
                  <a:pt x="193" y="16"/>
                  <a:pt x="191" y="17"/>
                  <a:pt x="192" y="16"/>
                </a:cubicBezTo>
                <a:cubicBezTo>
                  <a:pt x="193" y="16"/>
                  <a:pt x="194" y="16"/>
                  <a:pt x="196" y="16"/>
                </a:cubicBezTo>
                <a:cubicBezTo>
                  <a:pt x="196" y="16"/>
                  <a:pt x="192" y="16"/>
                  <a:pt x="193" y="16"/>
                </a:cubicBezTo>
                <a:cubicBezTo>
                  <a:pt x="186" y="16"/>
                  <a:pt x="176" y="16"/>
                  <a:pt x="172" y="15"/>
                </a:cubicBezTo>
                <a:cubicBezTo>
                  <a:pt x="171" y="15"/>
                  <a:pt x="170" y="15"/>
                  <a:pt x="168" y="15"/>
                </a:cubicBezTo>
                <a:cubicBezTo>
                  <a:pt x="169" y="15"/>
                  <a:pt x="162" y="16"/>
                  <a:pt x="161" y="15"/>
                </a:cubicBezTo>
                <a:cubicBezTo>
                  <a:pt x="158" y="15"/>
                  <a:pt x="159" y="16"/>
                  <a:pt x="157" y="16"/>
                </a:cubicBezTo>
                <a:cubicBezTo>
                  <a:pt x="153" y="16"/>
                  <a:pt x="153" y="15"/>
                  <a:pt x="148" y="15"/>
                </a:cubicBezTo>
                <a:cubicBezTo>
                  <a:pt x="149" y="15"/>
                  <a:pt x="150" y="15"/>
                  <a:pt x="151" y="14"/>
                </a:cubicBezTo>
                <a:cubicBezTo>
                  <a:pt x="149" y="14"/>
                  <a:pt x="145" y="14"/>
                  <a:pt x="144" y="14"/>
                </a:cubicBezTo>
                <a:cubicBezTo>
                  <a:pt x="146" y="14"/>
                  <a:pt x="149" y="14"/>
                  <a:pt x="150" y="14"/>
                </a:cubicBezTo>
                <a:cubicBezTo>
                  <a:pt x="152" y="15"/>
                  <a:pt x="159" y="15"/>
                  <a:pt x="164" y="14"/>
                </a:cubicBezTo>
                <a:cubicBezTo>
                  <a:pt x="164" y="14"/>
                  <a:pt x="164" y="14"/>
                  <a:pt x="164" y="13"/>
                </a:cubicBezTo>
                <a:cubicBezTo>
                  <a:pt x="167" y="13"/>
                  <a:pt x="163" y="14"/>
                  <a:pt x="165" y="14"/>
                </a:cubicBezTo>
                <a:cubicBezTo>
                  <a:pt x="167" y="14"/>
                  <a:pt x="166" y="13"/>
                  <a:pt x="167" y="13"/>
                </a:cubicBezTo>
                <a:cubicBezTo>
                  <a:pt x="168" y="14"/>
                  <a:pt x="171" y="14"/>
                  <a:pt x="170" y="14"/>
                </a:cubicBezTo>
                <a:cubicBezTo>
                  <a:pt x="171" y="14"/>
                  <a:pt x="171" y="14"/>
                  <a:pt x="173" y="14"/>
                </a:cubicBezTo>
                <a:cubicBezTo>
                  <a:pt x="171" y="14"/>
                  <a:pt x="173" y="15"/>
                  <a:pt x="175" y="15"/>
                </a:cubicBezTo>
                <a:cubicBezTo>
                  <a:pt x="177" y="15"/>
                  <a:pt x="174" y="14"/>
                  <a:pt x="175" y="14"/>
                </a:cubicBezTo>
                <a:cubicBezTo>
                  <a:pt x="177" y="14"/>
                  <a:pt x="180" y="14"/>
                  <a:pt x="179" y="14"/>
                </a:cubicBezTo>
                <a:cubicBezTo>
                  <a:pt x="181" y="15"/>
                  <a:pt x="181" y="14"/>
                  <a:pt x="183" y="14"/>
                </a:cubicBezTo>
                <a:cubicBezTo>
                  <a:pt x="182" y="15"/>
                  <a:pt x="187" y="14"/>
                  <a:pt x="185" y="15"/>
                </a:cubicBezTo>
                <a:cubicBezTo>
                  <a:pt x="187" y="15"/>
                  <a:pt x="187" y="14"/>
                  <a:pt x="189" y="14"/>
                </a:cubicBezTo>
                <a:cubicBezTo>
                  <a:pt x="189" y="15"/>
                  <a:pt x="191" y="14"/>
                  <a:pt x="190" y="15"/>
                </a:cubicBezTo>
                <a:cubicBezTo>
                  <a:pt x="190" y="15"/>
                  <a:pt x="191" y="15"/>
                  <a:pt x="192" y="15"/>
                </a:cubicBezTo>
                <a:cubicBezTo>
                  <a:pt x="194" y="15"/>
                  <a:pt x="190" y="15"/>
                  <a:pt x="191" y="14"/>
                </a:cubicBezTo>
                <a:cubicBezTo>
                  <a:pt x="194" y="14"/>
                  <a:pt x="193" y="15"/>
                  <a:pt x="196" y="14"/>
                </a:cubicBezTo>
                <a:cubicBezTo>
                  <a:pt x="194" y="14"/>
                  <a:pt x="192" y="14"/>
                  <a:pt x="189" y="14"/>
                </a:cubicBezTo>
                <a:cubicBezTo>
                  <a:pt x="188" y="14"/>
                  <a:pt x="192" y="14"/>
                  <a:pt x="190" y="14"/>
                </a:cubicBezTo>
                <a:cubicBezTo>
                  <a:pt x="192" y="13"/>
                  <a:pt x="196" y="14"/>
                  <a:pt x="199" y="14"/>
                </a:cubicBezTo>
                <a:cubicBezTo>
                  <a:pt x="199" y="14"/>
                  <a:pt x="198" y="14"/>
                  <a:pt x="198" y="14"/>
                </a:cubicBezTo>
                <a:cubicBezTo>
                  <a:pt x="196" y="14"/>
                  <a:pt x="197" y="15"/>
                  <a:pt x="195" y="14"/>
                </a:cubicBezTo>
                <a:cubicBezTo>
                  <a:pt x="195" y="15"/>
                  <a:pt x="198" y="15"/>
                  <a:pt x="197" y="16"/>
                </a:cubicBezTo>
                <a:cubicBezTo>
                  <a:pt x="198" y="15"/>
                  <a:pt x="197" y="15"/>
                  <a:pt x="199" y="15"/>
                </a:cubicBezTo>
                <a:cubicBezTo>
                  <a:pt x="200" y="15"/>
                  <a:pt x="200" y="15"/>
                  <a:pt x="200" y="14"/>
                </a:cubicBezTo>
                <a:cubicBezTo>
                  <a:pt x="203" y="15"/>
                  <a:pt x="203" y="15"/>
                  <a:pt x="206" y="15"/>
                </a:cubicBezTo>
                <a:cubicBezTo>
                  <a:pt x="208" y="15"/>
                  <a:pt x="204" y="15"/>
                  <a:pt x="206" y="14"/>
                </a:cubicBezTo>
                <a:cubicBezTo>
                  <a:pt x="208" y="15"/>
                  <a:pt x="208" y="15"/>
                  <a:pt x="211" y="15"/>
                </a:cubicBezTo>
                <a:cubicBezTo>
                  <a:pt x="211" y="16"/>
                  <a:pt x="209" y="15"/>
                  <a:pt x="209" y="15"/>
                </a:cubicBezTo>
                <a:cubicBezTo>
                  <a:pt x="208" y="16"/>
                  <a:pt x="205" y="15"/>
                  <a:pt x="205" y="16"/>
                </a:cubicBezTo>
                <a:cubicBezTo>
                  <a:pt x="207" y="16"/>
                  <a:pt x="209" y="16"/>
                  <a:pt x="209" y="16"/>
                </a:cubicBezTo>
                <a:cubicBezTo>
                  <a:pt x="211" y="16"/>
                  <a:pt x="211" y="16"/>
                  <a:pt x="214" y="16"/>
                </a:cubicBezTo>
                <a:cubicBezTo>
                  <a:pt x="214" y="16"/>
                  <a:pt x="211" y="16"/>
                  <a:pt x="212" y="16"/>
                </a:cubicBezTo>
                <a:cubicBezTo>
                  <a:pt x="214" y="16"/>
                  <a:pt x="215" y="15"/>
                  <a:pt x="218" y="16"/>
                </a:cubicBezTo>
                <a:cubicBezTo>
                  <a:pt x="218" y="16"/>
                  <a:pt x="217" y="16"/>
                  <a:pt x="216" y="16"/>
                </a:cubicBezTo>
                <a:cubicBezTo>
                  <a:pt x="216" y="16"/>
                  <a:pt x="219" y="16"/>
                  <a:pt x="219" y="17"/>
                </a:cubicBezTo>
                <a:cubicBezTo>
                  <a:pt x="220" y="17"/>
                  <a:pt x="221" y="16"/>
                  <a:pt x="223" y="16"/>
                </a:cubicBezTo>
                <a:cubicBezTo>
                  <a:pt x="223" y="17"/>
                  <a:pt x="221" y="17"/>
                  <a:pt x="221" y="17"/>
                </a:cubicBezTo>
                <a:cubicBezTo>
                  <a:pt x="215" y="18"/>
                  <a:pt x="212" y="17"/>
                  <a:pt x="206" y="18"/>
                </a:cubicBezTo>
                <a:cubicBezTo>
                  <a:pt x="207" y="18"/>
                  <a:pt x="211" y="18"/>
                  <a:pt x="212" y="18"/>
                </a:cubicBezTo>
                <a:cubicBezTo>
                  <a:pt x="209" y="18"/>
                  <a:pt x="209" y="19"/>
                  <a:pt x="206" y="19"/>
                </a:cubicBezTo>
                <a:cubicBezTo>
                  <a:pt x="206" y="19"/>
                  <a:pt x="208" y="19"/>
                  <a:pt x="208" y="19"/>
                </a:cubicBezTo>
                <a:cubicBezTo>
                  <a:pt x="205" y="19"/>
                  <a:pt x="202" y="19"/>
                  <a:pt x="197" y="19"/>
                </a:cubicBezTo>
                <a:cubicBezTo>
                  <a:pt x="199" y="20"/>
                  <a:pt x="203" y="20"/>
                  <a:pt x="205" y="21"/>
                </a:cubicBezTo>
                <a:cubicBezTo>
                  <a:pt x="209" y="21"/>
                  <a:pt x="215" y="21"/>
                  <a:pt x="217" y="20"/>
                </a:cubicBezTo>
                <a:cubicBezTo>
                  <a:pt x="218" y="21"/>
                  <a:pt x="219" y="21"/>
                  <a:pt x="222" y="21"/>
                </a:cubicBezTo>
                <a:cubicBezTo>
                  <a:pt x="219" y="22"/>
                  <a:pt x="212" y="20"/>
                  <a:pt x="211" y="22"/>
                </a:cubicBezTo>
                <a:cubicBezTo>
                  <a:pt x="209" y="22"/>
                  <a:pt x="211" y="21"/>
                  <a:pt x="210" y="21"/>
                </a:cubicBezTo>
                <a:cubicBezTo>
                  <a:pt x="208" y="21"/>
                  <a:pt x="210" y="22"/>
                  <a:pt x="210" y="22"/>
                </a:cubicBezTo>
                <a:cubicBezTo>
                  <a:pt x="212" y="22"/>
                  <a:pt x="216" y="22"/>
                  <a:pt x="215" y="22"/>
                </a:cubicBezTo>
                <a:cubicBezTo>
                  <a:pt x="214" y="22"/>
                  <a:pt x="212" y="22"/>
                  <a:pt x="212" y="22"/>
                </a:cubicBezTo>
                <a:cubicBezTo>
                  <a:pt x="212" y="23"/>
                  <a:pt x="215" y="23"/>
                  <a:pt x="217" y="23"/>
                </a:cubicBezTo>
                <a:cubicBezTo>
                  <a:pt x="219" y="22"/>
                  <a:pt x="224" y="23"/>
                  <a:pt x="225" y="22"/>
                </a:cubicBezTo>
                <a:cubicBezTo>
                  <a:pt x="227" y="22"/>
                  <a:pt x="228" y="22"/>
                  <a:pt x="228" y="22"/>
                </a:cubicBezTo>
                <a:cubicBezTo>
                  <a:pt x="231" y="22"/>
                  <a:pt x="233" y="22"/>
                  <a:pt x="235" y="22"/>
                </a:cubicBezTo>
                <a:cubicBezTo>
                  <a:pt x="235" y="22"/>
                  <a:pt x="234" y="22"/>
                  <a:pt x="233" y="22"/>
                </a:cubicBezTo>
                <a:cubicBezTo>
                  <a:pt x="232" y="21"/>
                  <a:pt x="236" y="22"/>
                  <a:pt x="236" y="22"/>
                </a:cubicBezTo>
                <a:cubicBezTo>
                  <a:pt x="241" y="22"/>
                  <a:pt x="241" y="22"/>
                  <a:pt x="245" y="22"/>
                </a:cubicBezTo>
                <a:cubicBezTo>
                  <a:pt x="242" y="24"/>
                  <a:pt x="269" y="21"/>
                  <a:pt x="267" y="21"/>
                </a:cubicBezTo>
                <a:cubicBezTo>
                  <a:pt x="268" y="21"/>
                  <a:pt x="271" y="21"/>
                  <a:pt x="271" y="21"/>
                </a:cubicBezTo>
                <a:cubicBezTo>
                  <a:pt x="270" y="20"/>
                  <a:pt x="270" y="21"/>
                  <a:pt x="268" y="21"/>
                </a:cubicBezTo>
                <a:cubicBezTo>
                  <a:pt x="269" y="20"/>
                  <a:pt x="270" y="20"/>
                  <a:pt x="269" y="20"/>
                </a:cubicBezTo>
                <a:cubicBezTo>
                  <a:pt x="274" y="20"/>
                  <a:pt x="283" y="19"/>
                  <a:pt x="286" y="21"/>
                </a:cubicBezTo>
                <a:cubicBezTo>
                  <a:pt x="284" y="20"/>
                  <a:pt x="282" y="20"/>
                  <a:pt x="279" y="20"/>
                </a:cubicBezTo>
                <a:cubicBezTo>
                  <a:pt x="279" y="20"/>
                  <a:pt x="280" y="20"/>
                  <a:pt x="280" y="21"/>
                </a:cubicBezTo>
                <a:cubicBezTo>
                  <a:pt x="279" y="20"/>
                  <a:pt x="277" y="21"/>
                  <a:pt x="276" y="21"/>
                </a:cubicBezTo>
                <a:cubicBezTo>
                  <a:pt x="270" y="21"/>
                  <a:pt x="262" y="22"/>
                  <a:pt x="260" y="23"/>
                </a:cubicBezTo>
                <a:cubicBezTo>
                  <a:pt x="261" y="23"/>
                  <a:pt x="262" y="23"/>
                  <a:pt x="263" y="23"/>
                </a:cubicBezTo>
                <a:cubicBezTo>
                  <a:pt x="262" y="24"/>
                  <a:pt x="261" y="24"/>
                  <a:pt x="261" y="24"/>
                </a:cubicBezTo>
                <a:cubicBezTo>
                  <a:pt x="261" y="25"/>
                  <a:pt x="263" y="25"/>
                  <a:pt x="264" y="25"/>
                </a:cubicBezTo>
                <a:cubicBezTo>
                  <a:pt x="267" y="24"/>
                  <a:pt x="271" y="23"/>
                  <a:pt x="275" y="22"/>
                </a:cubicBezTo>
                <a:cubicBezTo>
                  <a:pt x="276" y="23"/>
                  <a:pt x="274" y="23"/>
                  <a:pt x="273" y="24"/>
                </a:cubicBezTo>
                <a:cubicBezTo>
                  <a:pt x="275" y="24"/>
                  <a:pt x="276" y="23"/>
                  <a:pt x="278" y="23"/>
                </a:cubicBezTo>
                <a:cubicBezTo>
                  <a:pt x="279" y="24"/>
                  <a:pt x="276" y="24"/>
                  <a:pt x="278" y="24"/>
                </a:cubicBezTo>
                <a:cubicBezTo>
                  <a:pt x="279" y="24"/>
                  <a:pt x="279" y="24"/>
                  <a:pt x="280" y="24"/>
                </a:cubicBezTo>
                <a:cubicBezTo>
                  <a:pt x="282" y="24"/>
                  <a:pt x="279" y="24"/>
                  <a:pt x="277" y="24"/>
                </a:cubicBezTo>
                <a:cubicBezTo>
                  <a:pt x="279" y="25"/>
                  <a:pt x="281" y="24"/>
                  <a:pt x="283" y="24"/>
                </a:cubicBezTo>
                <a:cubicBezTo>
                  <a:pt x="283" y="25"/>
                  <a:pt x="281" y="24"/>
                  <a:pt x="282" y="25"/>
                </a:cubicBezTo>
                <a:cubicBezTo>
                  <a:pt x="285" y="25"/>
                  <a:pt x="287" y="24"/>
                  <a:pt x="290" y="24"/>
                </a:cubicBezTo>
                <a:cubicBezTo>
                  <a:pt x="290" y="24"/>
                  <a:pt x="289" y="24"/>
                  <a:pt x="288" y="24"/>
                </a:cubicBezTo>
                <a:cubicBezTo>
                  <a:pt x="288" y="25"/>
                  <a:pt x="289" y="25"/>
                  <a:pt x="289" y="25"/>
                </a:cubicBezTo>
                <a:cubicBezTo>
                  <a:pt x="292" y="25"/>
                  <a:pt x="294" y="24"/>
                  <a:pt x="292" y="24"/>
                </a:cubicBezTo>
                <a:cubicBezTo>
                  <a:pt x="295" y="24"/>
                  <a:pt x="297" y="23"/>
                  <a:pt x="299" y="22"/>
                </a:cubicBezTo>
                <a:cubicBezTo>
                  <a:pt x="300" y="22"/>
                  <a:pt x="300" y="23"/>
                  <a:pt x="300" y="23"/>
                </a:cubicBezTo>
                <a:cubicBezTo>
                  <a:pt x="303" y="23"/>
                  <a:pt x="305" y="22"/>
                  <a:pt x="309" y="22"/>
                </a:cubicBezTo>
                <a:cubicBezTo>
                  <a:pt x="309" y="21"/>
                  <a:pt x="308" y="21"/>
                  <a:pt x="308" y="21"/>
                </a:cubicBezTo>
                <a:cubicBezTo>
                  <a:pt x="306" y="22"/>
                  <a:pt x="304" y="21"/>
                  <a:pt x="302" y="21"/>
                </a:cubicBezTo>
                <a:cubicBezTo>
                  <a:pt x="302" y="21"/>
                  <a:pt x="302" y="21"/>
                  <a:pt x="302" y="21"/>
                </a:cubicBezTo>
                <a:cubicBezTo>
                  <a:pt x="305" y="21"/>
                  <a:pt x="302" y="21"/>
                  <a:pt x="305" y="21"/>
                </a:cubicBezTo>
                <a:cubicBezTo>
                  <a:pt x="307" y="21"/>
                  <a:pt x="303" y="20"/>
                  <a:pt x="307" y="20"/>
                </a:cubicBezTo>
                <a:cubicBezTo>
                  <a:pt x="307" y="20"/>
                  <a:pt x="303" y="20"/>
                  <a:pt x="304" y="20"/>
                </a:cubicBezTo>
                <a:cubicBezTo>
                  <a:pt x="305" y="19"/>
                  <a:pt x="301" y="18"/>
                  <a:pt x="298" y="17"/>
                </a:cubicBezTo>
                <a:cubicBezTo>
                  <a:pt x="300" y="17"/>
                  <a:pt x="299" y="18"/>
                  <a:pt x="301" y="18"/>
                </a:cubicBezTo>
                <a:cubicBezTo>
                  <a:pt x="302" y="18"/>
                  <a:pt x="304" y="18"/>
                  <a:pt x="304" y="17"/>
                </a:cubicBezTo>
                <a:cubicBezTo>
                  <a:pt x="305" y="17"/>
                  <a:pt x="304" y="18"/>
                  <a:pt x="304" y="18"/>
                </a:cubicBezTo>
                <a:cubicBezTo>
                  <a:pt x="309" y="18"/>
                  <a:pt x="312" y="18"/>
                  <a:pt x="318" y="18"/>
                </a:cubicBezTo>
                <a:cubicBezTo>
                  <a:pt x="318" y="18"/>
                  <a:pt x="317" y="18"/>
                  <a:pt x="315" y="18"/>
                </a:cubicBezTo>
                <a:cubicBezTo>
                  <a:pt x="317" y="18"/>
                  <a:pt x="321" y="18"/>
                  <a:pt x="322" y="17"/>
                </a:cubicBezTo>
                <a:cubicBezTo>
                  <a:pt x="323" y="17"/>
                  <a:pt x="325" y="17"/>
                  <a:pt x="327" y="17"/>
                </a:cubicBezTo>
                <a:cubicBezTo>
                  <a:pt x="327" y="16"/>
                  <a:pt x="325" y="16"/>
                  <a:pt x="327" y="16"/>
                </a:cubicBezTo>
                <a:cubicBezTo>
                  <a:pt x="326" y="16"/>
                  <a:pt x="326" y="16"/>
                  <a:pt x="325" y="16"/>
                </a:cubicBezTo>
                <a:cubicBezTo>
                  <a:pt x="326" y="17"/>
                  <a:pt x="318" y="16"/>
                  <a:pt x="315" y="16"/>
                </a:cubicBezTo>
                <a:cubicBezTo>
                  <a:pt x="317" y="16"/>
                  <a:pt x="313" y="15"/>
                  <a:pt x="312" y="16"/>
                </a:cubicBezTo>
                <a:cubicBezTo>
                  <a:pt x="308" y="16"/>
                  <a:pt x="308" y="15"/>
                  <a:pt x="304" y="15"/>
                </a:cubicBezTo>
                <a:cubicBezTo>
                  <a:pt x="307" y="15"/>
                  <a:pt x="308" y="15"/>
                  <a:pt x="311" y="16"/>
                </a:cubicBezTo>
                <a:cubicBezTo>
                  <a:pt x="312" y="16"/>
                  <a:pt x="311" y="15"/>
                  <a:pt x="312" y="15"/>
                </a:cubicBezTo>
                <a:cubicBezTo>
                  <a:pt x="312" y="15"/>
                  <a:pt x="309" y="15"/>
                  <a:pt x="309" y="14"/>
                </a:cubicBezTo>
                <a:cubicBezTo>
                  <a:pt x="309" y="14"/>
                  <a:pt x="311" y="14"/>
                  <a:pt x="312" y="14"/>
                </a:cubicBezTo>
                <a:cubicBezTo>
                  <a:pt x="312" y="14"/>
                  <a:pt x="311" y="14"/>
                  <a:pt x="311" y="14"/>
                </a:cubicBezTo>
                <a:cubicBezTo>
                  <a:pt x="311" y="14"/>
                  <a:pt x="312" y="14"/>
                  <a:pt x="313" y="14"/>
                </a:cubicBezTo>
                <a:cubicBezTo>
                  <a:pt x="313" y="14"/>
                  <a:pt x="313" y="14"/>
                  <a:pt x="313" y="14"/>
                </a:cubicBezTo>
                <a:cubicBezTo>
                  <a:pt x="316" y="14"/>
                  <a:pt x="318" y="14"/>
                  <a:pt x="322" y="14"/>
                </a:cubicBezTo>
                <a:cubicBezTo>
                  <a:pt x="322" y="14"/>
                  <a:pt x="322" y="14"/>
                  <a:pt x="323" y="13"/>
                </a:cubicBezTo>
                <a:cubicBezTo>
                  <a:pt x="323" y="13"/>
                  <a:pt x="322" y="13"/>
                  <a:pt x="321" y="13"/>
                </a:cubicBezTo>
                <a:cubicBezTo>
                  <a:pt x="320" y="13"/>
                  <a:pt x="324" y="13"/>
                  <a:pt x="322" y="13"/>
                </a:cubicBezTo>
                <a:cubicBezTo>
                  <a:pt x="325" y="12"/>
                  <a:pt x="329" y="12"/>
                  <a:pt x="333" y="13"/>
                </a:cubicBezTo>
                <a:cubicBezTo>
                  <a:pt x="331" y="13"/>
                  <a:pt x="330" y="12"/>
                  <a:pt x="327" y="13"/>
                </a:cubicBezTo>
                <a:cubicBezTo>
                  <a:pt x="326" y="13"/>
                  <a:pt x="329" y="13"/>
                  <a:pt x="329" y="13"/>
                </a:cubicBezTo>
                <a:cubicBezTo>
                  <a:pt x="335" y="13"/>
                  <a:pt x="330" y="14"/>
                  <a:pt x="327" y="13"/>
                </a:cubicBezTo>
                <a:cubicBezTo>
                  <a:pt x="327" y="14"/>
                  <a:pt x="330" y="14"/>
                  <a:pt x="332" y="14"/>
                </a:cubicBezTo>
                <a:cubicBezTo>
                  <a:pt x="328" y="15"/>
                  <a:pt x="339" y="14"/>
                  <a:pt x="343" y="14"/>
                </a:cubicBezTo>
                <a:cubicBezTo>
                  <a:pt x="346" y="14"/>
                  <a:pt x="350" y="14"/>
                  <a:pt x="353" y="14"/>
                </a:cubicBezTo>
                <a:cubicBezTo>
                  <a:pt x="355" y="14"/>
                  <a:pt x="354" y="14"/>
                  <a:pt x="356" y="14"/>
                </a:cubicBezTo>
                <a:cubicBezTo>
                  <a:pt x="354" y="14"/>
                  <a:pt x="350" y="14"/>
                  <a:pt x="350" y="15"/>
                </a:cubicBezTo>
                <a:cubicBezTo>
                  <a:pt x="351" y="15"/>
                  <a:pt x="352" y="16"/>
                  <a:pt x="354" y="16"/>
                </a:cubicBezTo>
                <a:cubicBezTo>
                  <a:pt x="354" y="16"/>
                  <a:pt x="352" y="16"/>
                  <a:pt x="351" y="16"/>
                </a:cubicBezTo>
                <a:cubicBezTo>
                  <a:pt x="355" y="17"/>
                  <a:pt x="357" y="16"/>
                  <a:pt x="362" y="16"/>
                </a:cubicBezTo>
                <a:cubicBezTo>
                  <a:pt x="360" y="16"/>
                  <a:pt x="361" y="16"/>
                  <a:pt x="364" y="16"/>
                </a:cubicBezTo>
                <a:cubicBezTo>
                  <a:pt x="365" y="17"/>
                  <a:pt x="366" y="17"/>
                  <a:pt x="366" y="17"/>
                </a:cubicBezTo>
                <a:cubicBezTo>
                  <a:pt x="365" y="17"/>
                  <a:pt x="364" y="17"/>
                  <a:pt x="363" y="17"/>
                </a:cubicBezTo>
                <a:cubicBezTo>
                  <a:pt x="364" y="18"/>
                  <a:pt x="364" y="18"/>
                  <a:pt x="363" y="18"/>
                </a:cubicBezTo>
                <a:cubicBezTo>
                  <a:pt x="364" y="18"/>
                  <a:pt x="367" y="18"/>
                  <a:pt x="369" y="18"/>
                </a:cubicBezTo>
                <a:cubicBezTo>
                  <a:pt x="366" y="17"/>
                  <a:pt x="367" y="16"/>
                  <a:pt x="364" y="15"/>
                </a:cubicBezTo>
                <a:cubicBezTo>
                  <a:pt x="366" y="15"/>
                  <a:pt x="366" y="15"/>
                  <a:pt x="366" y="16"/>
                </a:cubicBezTo>
                <a:cubicBezTo>
                  <a:pt x="368" y="16"/>
                  <a:pt x="367" y="16"/>
                  <a:pt x="367" y="15"/>
                </a:cubicBezTo>
                <a:cubicBezTo>
                  <a:pt x="368" y="15"/>
                  <a:pt x="368" y="15"/>
                  <a:pt x="368" y="16"/>
                </a:cubicBezTo>
                <a:cubicBezTo>
                  <a:pt x="369" y="16"/>
                  <a:pt x="370" y="15"/>
                  <a:pt x="370" y="15"/>
                </a:cubicBezTo>
                <a:cubicBezTo>
                  <a:pt x="372" y="15"/>
                  <a:pt x="375" y="15"/>
                  <a:pt x="376" y="14"/>
                </a:cubicBezTo>
                <a:cubicBezTo>
                  <a:pt x="375" y="14"/>
                  <a:pt x="375" y="14"/>
                  <a:pt x="373" y="13"/>
                </a:cubicBezTo>
                <a:cubicBezTo>
                  <a:pt x="371" y="13"/>
                  <a:pt x="372" y="14"/>
                  <a:pt x="371" y="14"/>
                </a:cubicBezTo>
                <a:cubicBezTo>
                  <a:pt x="371" y="14"/>
                  <a:pt x="375" y="14"/>
                  <a:pt x="374" y="15"/>
                </a:cubicBezTo>
                <a:cubicBezTo>
                  <a:pt x="372" y="14"/>
                  <a:pt x="369" y="15"/>
                  <a:pt x="368" y="15"/>
                </a:cubicBezTo>
                <a:cubicBezTo>
                  <a:pt x="367" y="15"/>
                  <a:pt x="366" y="15"/>
                  <a:pt x="365" y="15"/>
                </a:cubicBezTo>
                <a:cubicBezTo>
                  <a:pt x="364" y="14"/>
                  <a:pt x="367" y="14"/>
                  <a:pt x="368" y="14"/>
                </a:cubicBezTo>
                <a:cubicBezTo>
                  <a:pt x="368" y="14"/>
                  <a:pt x="367" y="14"/>
                  <a:pt x="367" y="14"/>
                </a:cubicBezTo>
                <a:cubicBezTo>
                  <a:pt x="368" y="14"/>
                  <a:pt x="370" y="14"/>
                  <a:pt x="372" y="13"/>
                </a:cubicBezTo>
                <a:cubicBezTo>
                  <a:pt x="372" y="13"/>
                  <a:pt x="372" y="13"/>
                  <a:pt x="371" y="13"/>
                </a:cubicBezTo>
                <a:cubicBezTo>
                  <a:pt x="368" y="14"/>
                  <a:pt x="367" y="13"/>
                  <a:pt x="364" y="13"/>
                </a:cubicBezTo>
                <a:cubicBezTo>
                  <a:pt x="369" y="12"/>
                  <a:pt x="372" y="13"/>
                  <a:pt x="375" y="13"/>
                </a:cubicBezTo>
                <a:cubicBezTo>
                  <a:pt x="377" y="12"/>
                  <a:pt x="371" y="11"/>
                  <a:pt x="365" y="12"/>
                </a:cubicBezTo>
                <a:cubicBezTo>
                  <a:pt x="363" y="12"/>
                  <a:pt x="363" y="11"/>
                  <a:pt x="359" y="11"/>
                </a:cubicBezTo>
                <a:cubicBezTo>
                  <a:pt x="359" y="11"/>
                  <a:pt x="359" y="11"/>
                  <a:pt x="359" y="10"/>
                </a:cubicBezTo>
                <a:cubicBezTo>
                  <a:pt x="363" y="10"/>
                  <a:pt x="366" y="9"/>
                  <a:pt x="368" y="11"/>
                </a:cubicBezTo>
                <a:cubicBezTo>
                  <a:pt x="371" y="11"/>
                  <a:pt x="372" y="10"/>
                  <a:pt x="374" y="10"/>
                </a:cubicBezTo>
                <a:cubicBezTo>
                  <a:pt x="374" y="10"/>
                  <a:pt x="370" y="10"/>
                  <a:pt x="370" y="9"/>
                </a:cubicBezTo>
                <a:cubicBezTo>
                  <a:pt x="371" y="9"/>
                  <a:pt x="372" y="9"/>
                  <a:pt x="372" y="9"/>
                </a:cubicBezTo>
                <a:cubicBezTo>
                  <a:pt x="374" y="9"/>
                  <a:pt x="374" y="9"/>
                  <a:pt x="376" y="9"/>
                </a:cubicBezTo>
                <a:cubicBezTo>
                  <a:pt x="375" y="8"/>
                  <a:pt x="375" y="8"/>
                  <a:pt x="374" y="8"/>
                </a:cubicBezTo>
                <a:cubicBezTo>
                  <a:pt x="377" y="8"/>
                  <a:pt x="378" y="9"/>
                  <a:pt x="379" y="9"/>
                </a:cubicBezTo>
                <a:cubicBezTo>
                  <a:pt x="379" y="9"/>
                  <a:pt x="379" y="8"/>
                  <a:pt x="383" y="8"/>
                </a:cubicBezTo>
                <a:cubicBezTo>
                  <a:pt x="383" y="8"/>
                  <a:pt x="385" y="8"/>
                  <a:pt x="385" y="9"/>
                </a:cubicBezTo>
                <a:cubicBezTo>
                  <a:pt x="386" y="9"/>
                  <a:pt x="389" y="9"/>
                  <a:pt x="389" y="8"/>
                </a:cubicBezTo>
                <a:cubicBezTo>
                  <a:pt x="390" y="9"/>
                  <a:pt x="387" y="9"/>
                  <a:pt x="386" y="9"/>
                </a:cubicBezTo>
                <a:cubicBezTo>
                  <a:pt x="386" y="10"/>
                  <a:pt x="388" y="10"/>
                  <a:pt x="388" y="11"/>
                </a:cubicBezTo>
                <a:cubicBezTo>
                  <a:pt x="387" y="11"/>
                  <a:pt x="387" y="10"/>
                  <a:pt x="384" y="10"/>
                </a:cubicBezTo>
                <a:cubicBezTo>
                  <a:pt x="383" y="11"/>
                  <a:pt x="375" y="12"/>
                  <a:pt x="379" y="13"/>
                </a:cubicBezTo>
                <a:cubicBezTo>
                  <a:pt x="378" y="13"/>
                  <a:pt x="377" y="13"/>
                  <a:pt x="377" y="12"/>
                </a:cubicBezTo>
                <a:cubicBezTo>
                  <a:pt x="375" y="12"/>
                  <a:pt x="377" y="13"/>
                  <a:pt x="376" y="13"/>
                </a:cubicBezTo>
                <a:cubicBezTo>
                  <a:pt x="378" y="14"/>
                  <a:pt x="379" y="14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5" y="15"/>
                  <a:pt x="385" y="15"/>
                  <a:pt x="389" y="14"/>
                </a:cubicBezTo>
                <a:cubicBezTo>
                  <a:pt x="389" y="15"/>
                  <a:pt x="388" y="15"/>
                  <a:pt x="388" y="15"/>
                </a:cubicBezTo>
                <a:cubicBezTo>
                  <a:pt x="388" y="15"/>
                  <a:pt x="389" y="15"/>
                  <a:pt x="390" y="15"/>
                </a:cubicBezTo>
                <a:cubicBezTo>
                  <a:pt x="390" y="15"/>
                  <a:pt x="391" y="14"/>
                  <a:pt x="389" y="13"/>
                </a:cubicBezTo>
                <a:cubicBezTo>
                  <a:pt x="391" y="12"/>
                  <a:pt x="391" y="13"/>
                  <a:pt x="392" y="13"/>
                </a:cubicBezTo>
                <a:cubicBezTo>
                  <a:pt x="390" y="13"/>
                  <a:pt x="391" y="13"/>
                  <a:pt x="391" y="14"/>
                </a:cubicBezTo>
                <a:cubicBezTo>
                  <a:pt x="393" y="14"/>
                  <a:pt x="394" y="14"/>
                  <a:pt x="395" y="14"/>
                </a:cubicBezTo>
                <a:cubicBezTo>
                  <a:pt x="396" y="13"/>
                  <a:pt x="394" y="13"/>
                  <a:pt x="394" y="13"/>
                </a:cubicBezTo>
                <a:cubicBezTo>
                  <a:pt x="400" y="13"/>
                  <a:pt x="393" y="14"/>
                  <a:pt x="395" y="14"/>
                </a:cubicBezTo>
                <a:cubicBezTo>
                  <a:pt x="393" y="15"/>
                  <a:pt x="392" y="15"/>
                  <a:pt x="390" y="15"/>
                </a:cubicBezTo>
                <a:cubicBezTo>
                  <a:pt x="390" y="16"/>
                  <a:pt x="393" y="15"/>
                  <a:pt x="392" y="16"/>
                </a:cubicBezTo>
                <a:cubicBezTo>
                  <a:pt x="390" y="16"/>
                  <a:pt x="390" y="16"/>
                  <a:pt x="389" y="16"/>
                </a:cubicBezTo>
                <a:cubicBezTo>
                  <a:pt x="389" y="17"/>
                  <a:pt x="391" y="16"/>
                  <a:pt x="390" y="17"/>
                </a:cubicBezTo>
                <a:cubicBezTo>
                  <a:pt x="388" y="17"/>
                  <a:pt x="388" y="17"/>
                  <a:pt x="386" y="17"/>
                </a:cubicBezTo>
                <a:cubicBezTo>
                  <a:pt x="386" y="17"/>
                  <a:pt x="389" y="17"/>
                  <a:pt x="388" y="18"/>
                </a:cubicBezTo>
                <a:cubicBezTo>
                  <a:pt x="388" y="17"/>
                  <a:pt x="390" y="17"/>
                  <a:pt x="392" y="18"/>
                </a:cubicBezTo>
                <a:cubicBezTo>
                  <a:pt x="391" y="18"/>
                  <a:pt x="391" y="18"/>
                  <a:pt x="392" y="18"/>
                </a:cubicBezTo>
                <a:cubicBezTo>
                  <a:pt x="390" y="19"/>
                  <a:pt x="389" y="19"/>
                  <a:pt x="388" y="19"/>
                </a:cubicBezTo>
                <a:cubicBezTo>
                  <a:pt x="388" y="19"/>
                  <a:pt x="391" y="19"/>
                  <a:pt x="392" y="18"/>
                </a:cubicBezTo>
                <a:cubicBezTo>
                  <a:pt x="394" y="19"/>
                  <a:pt x="390" y="19"/>
                  <a:pt x="390" y="19"/>
                </a:cubicBezTo>
                <a:cubicBezTo>
                  <a:pt x="391" y="19"/>
                  <a:pt x="393" y="19"/>
                  <a:pt x="394" y="19"/>
                </a:cubicBezTo>
                <a:cubicBezTo>
                  <a:pt x="394" y="19"/>
                  <a:pt x="393" y="18"/>
                  <a:pt x="392" y="18"/>
                </a:cubicBezTo>
                <a:cubicBezTo>
                  <a:pt x="394" y="18"/>
                  <a:pt x="394" y="19"/>
                  <a:pt x="397" y="19"/>
                </a:cubicBezTo>
                <a:cubicBezTo>
                  <a:pt x="398" y="18"/>
                  <a:pt x="396" y="18"/>
                  <a:pt x="395" y="18"/>
                </a:cubicBezTo>
                <a:cubicBezTo>
                  <a:pt x="395" y="18"/>
                  <a:pt x="396" y="18"/>
                  <a:pt x="395" y="18"/>
                </a:cubicBezTo>
                <a:cubicBezTo>
                  <a:pt x="397" y="18"/>
                  <a:pt x="400" y="17"/>
                  <a:pt x="397" y="17"/>
                </a:cubicBezTo>
                <a:cubicBezTo>
                  <a:pt x="402" y="17"/>
                  <a:pt x="397" y="19"/>
                  <a:pt x="402" y="19"/>
                </a:cubicBezTo>
                <a:cubicBezTo>
                  <a:pt x="403" y="19"/>
                  <a:pt x="403" y="18"/>
                  <a:pt x="406" y="19"/>
                </a:cubicBezTo>
                <a:cubicBezTo>
                  <a:pt x="405" y="19"/>
                  <a:pt x="404" y="19"/>
                  <a:pt x="405" y="19"/>
                </a:cubicBezTo>
                <a:cubicBezTo>
                  <a:pt x="406" y="19"/>
                  <a:pt x="406" y="19"/>
                  <a:pt x="408" y="19"/>
                </a:cubicBezTo>
                <a:cubicBezTo>
                  <a:pt x="405" y="18"/>
                  <a:pt x="409" y="19"/>
                  <a:pt x="410" y="18"/>
                </a:cubicBezTo>
                <a:cubicBezTo>
                  <a:pt x="411" y="18"/>
                  <a:pt x="408" y="19"/>
                  <a:pt x="410" y="19"/>
                </a:cubicBezTo>
                <a:cubicBezTo>
                  <a:pt x="412" y="19"/>
                  <a:pt x="412" y="19"/>
                  <a:pt x="412" y="18"/>
                </a:cubicBezTo>
                <a:cubicBezTo>
                  <a:pt x="412" y="18"/>
                  <a:pt x="410" y="18"/>
                  <a:pt x="410" y="18"/>
                </a:cubicBezTo>
                <a:cubicBezTo>
                  <a:pt x="411" y="17"/>
                  <a:pt x="414" y="18"/>
                  <a:pt x="415" y="18"/>
                </a:cubicBezTo>
                <a:cubicBezTo>
                  <a:pt x="417" y="18"/>
                  <a:pt x="419" y="18"/>
                  <a:pt x="419" y="17"/>
                </a:cubicBezTo>
                <a:cubicBezTo>
                  <a:pt x="408" y="17"/>
                  <a:pt x="406" y="18"/>
                  <a:pt x="397" y="17"/>
                </a:cubicBezTo>
                <a:cubicBezTo>
                  <a:pt x="397" y="17"/>
                  <a:pt x="397" y="17"/>
                  <a:pt x="397" y="16"/>
                </a:cubicBezTo>
                <a:cubicBezTo>
                  <a:pt x="395" y="17"/>
                  <a:pt x="395" y="16"/>
                  <a:pt x="392" y="16"/>
                </a:cubicBezTo>
                <a:cubicBezTo>
                  <a:pt x="393" y="16"/>
                  <a:pt x="393" y="16"/>
                  <a:pt x="395" y="16"/>
                </a:cubicBezTo>
                <a:cubicBezTo>
                  <a:pt x="397" y="16"/>
                  <a:pt x="396" y="16"/>
                  <a:pt x="398" y="16"/>
                </a:cubicBezTo>
                <a:cubicBezTo>
                  <a:pt x="400" y="16"/>
                  <a:pt x="402" y="16"/>
                  <a:pt x="403" y="15"/>
                </a:cubicBezTo>
                <a:cubicBezTo>
                  <a:pt x="406" y="15"/>
                  <a:pt x="409" y="16"/>
                  <a:pt x="410" y="15"/>
                </a:cubicBezTo>
                <a:cubicBezTo>
                  <a:pt x="416" y="15"/>
                  <a:pt x="428" y="16"/>
                  <a:pt x="430" y="14"/>
                </a:cubicBezTo>
                <a:cubicBezTo>
                  <a:pt x="430" y="14"/>
                  <a:pt x="431" y="14"/>
                  <a:pt x="432" y="14"/>
                </a:cubicBezTo>
                <a:cubicBezTo>
                  <a:pt x="432" y="14"/>
                  <a:pt x="432" y="14"/>
                  <a:pt x="432" y="14"/>
                </a:cubicBezTo>
                <a:cubicBezTo>
                  <a:pt x="430" y="14"/>
                  <a:pt x="430" y="14"/>
                  <a:pt x="430" y="14"/>
                </a:cubicBezTo>
                <a:cubicBezTo>
                  <a:pt x="429" y="14"/>
                  <a:pt x="430" y="14"/>
                  <a:pt x="429" y="14"/>
                </a:cubicBezTo>
                <a:cubicBezTo>
                  <a:pt x="431" y="13"/>
                  <a:pt x="434" y="13"/>
                  <a:pt x="437" y="14"/>
                </a:cubicBezTo>
                <a:cubicBezTo>
                  <a:pt x="438" y="13"/>
                  <a:pt x="437" y="13"/>
                  <a:pt x="438" y="13"/>
                </a:cubicBezTo>
                <a:cubicBezTo>
                  <a:pt x="441" y="13"/>
                  <a:pt x="441" y="12"/>
                  <a:pt x="444" y="13"/>
                </a:cubicBezTo>
                <a:cubicBezTo>
                  <a:pt x="443" y="12"/>
                  <a:pt x="443" y="12"/>
                  <a:pt x="444" y="12"/>
                </a:cubicBezTo>
                <a:cubicBezTo>
                  <a:pt x="446" y="12"/>
                  <a:pt x="447" y="11"/>
                  <a:pt x="448" y="11"/>
                </a:cubicBezTo>
                <a:cubicBezTo>
                  <a:pt x="450" y="11"/>
                  <a:pt x="451" y="12"/>
                  <a:pt x="455" y="11"/>
                </a:cubicBezTo>
                <a:cubicBezTo>
                  <a:pt x="456" y="10"/>
                  <a:pt x="451" y="11"/>
                  <a:pt x="449" y="10"/>
                </a:cubicBezTo>
                <a:cubicBezTo>
                  <a:pt x="460" y="11"/>
                  <a:pt x="463" y="8"/>
                  <a:pt x="475" y="9"/>
                </a:cubicBezTo>
                <a:cubicBezTo>
                  <a:pt x="474" y="10"/>
                  <a:pt x="468" y="10"/>
                  <a:pt x="466" y="11"/>
                </a:cubicBezTo>
                <a:cubicBezTo>
                  <a:pt x="467" y="11"/>
                  <a:pt x="470" y="12"/>
                  <a:pt x="472" y="12"/>
                </a:cubicBezTo>
                <a:cubicBezTo>
                  <a:pt x="471" y="12"/>
                  <a:pt x="471" y="13"/>
                  <a:pt x="469" y="13"/>
                </a:cubicBezTo>
                <a:cubicBezTo>
                  <a:pt x="468" y="12"/>
                  <a:pt x="467" y="12"/>
                  <a:pt x="466" y="11"/>
                </a:cubicBezTo>
                <a:cubicBezTo>
                  <a:pt x="464" y="12"/>
                  <a:pt x="464" y="12"/>
                  <a:pt x="464" y="13"/>
                </a:cubicBezTo>
                <a:cubicBezTo>
                  <a:pt x="461" y="12"/>
                  <a:pt x="459" y="12"/>
                  <a:pt x="457" y="13"/>
                </a:cubicBezTo>
                <a:cubicBezTo>
                  <a:pt x="459" y="13"/>
                  <a:pt x="460" y="13"/>
                  <a:pt x="463" y="13"/>
                </a:cubicBezTo>
                <a:cubicBezTo>
                  <a:pt x="464" y="13"/>
                  <a:pt x="460" y="13"/>
                  <a:pt x="462" y="13"/>
                </a:cubicBezTo>
                <a:cubicBezTo>
                  <a:pt x="461" y="14"/>
                  <a:pt x="458" y="14"/>
                  <a:pt x="456" y="14"/>
                </a:cubicBezTo>
                <a:cubicBezTo>
                  <a:pt x="454" y="14"/>
                  <a:pt x="452" y="15"/>
                  <a:pt x="452" y="16"/>
                </a:cubicBezTo>
                <a:cubicBezTo>
                  <a:pt x="453" y="16"/>
                  <a:pt x="456" y="15"/>
                  <a:pt x="455" y="16"/>
                </a:cubicBezTo>
                <a:cubicBezTo>
                  <a:pt x="456" y="16"/>
                  <a:pt x="457" y="16"/>
                  <a:pt x="457" y="16"/>
                </a:cubicBezTo>
                <a:cubicBezTo>
                  <a:pt x="458" y="16"/>
                  <a:pt x="457" y="16"/>
                  <a:pt x="457" y="17"/>
                </a:cubicBezTo>
                <a:cubicBezTo>
                  <a:pt x="461" y="17"/>
                  <a:pt x="459" y="16"/>
                  <a:pt x="462" y="15"/>
                </a:cubicBezTo>
                <a:cubicBezTo>
                  <a:pt x="463" y="15"/>
                  <a:pt x="462" y="16"/>
                  <a:pt x="462" y="16"/>
                </a:cubicBezTo>
                <a:cubicBezTo>
                  <a:pt x="462" y="16"/>
                  <a:pt x="464" y="16"/>
                  <a:pt x="465" y="16"/>
                </a:cubicBezTo>
                <a:cubicBezTo>
                  <a:pt x="465" y="16"/>
                  <a:pt x="464" y="16"/>
                  <a:pt x="463" y="16"/>
                </a:cubicBezTo>
                <a:cubicBezTo>
                  <a:pt x="465" y="17"/>
                  <a:pt x="467" y="16"/>
                  <a:pt x="469" y="16"/>
                </a:cubicBezTo>
                <a:cubicBezTo>
                  <a:pt x="470" y="16"/>
                  <a:pt x="469" y="16"/>
                  <a:pt x="472" y="16"/>
                </a:cubicBezTo>
                <a:cubicBezTo>
                  <a:pt x="471" y="15"/>
                  <a:pt x="471" y="15"/>
                  <a:pt x="470" y="15"/>
                </a:cubicBezTo>
                <a:cubicBezTo>
                  <a:pt x="472" y="15"/>
                  <a:pt x="475" y="15"/>
                  <a:pt x="476" y="14"/>
                </a:cubicBezTo>
                <a:cubicBezTo>
                  <a:pt x="476" y="14"/>
                  <a:pt x="476" y="14"/>
                  <a:pt x="475" y="14"/>
                </a:cubicBezTo>
                <a:cubicBezTo>
                  <a:pt x="475" y="14"/>
                  <a:pt x="477" y="14"/>
                  <a:pt x="478" y="14"/>
                </a:cubicBezTo>
                <a:cubicBezTo>
                  <a:pt x="478" y="13"/>
                  <a:pt x="474" y="13"/>
                  <a:pt x="476" y="13"/>
                </a:cubicBezTo>
                <a:cubicBezTo>
                  <a:pt x="475" y="13"/>
                  <a:pt x="475" y="13"/>
                  <a:pt x="474" y="13"/>
                </a:cubicBezTo>
                <a:cubicBezTo>
                  <a:pt x="476" y="12"/>
                  <a:pt x="476" y="12"/>
                  <a:pt x="474" y="12"/>
                </a:cubicBezTo>
                <a:cubicBezTo>
                  <a:pt x="477" y="12"/>
                  <a:pt x="480" y="12"/>
                  <a:pt x="482" y="12"/>
                </a:cubicBezTo>
                <a:cubicBezTo>
                  <a:pt x="486" y="11"/>
                  <a:pt x="487" y="9"/>
                  <a:pt x="495" y="9"/>
                </a:cubicBezTo>
                <a:cubicBezTo>
                  <a:pt x="494" y="10"/>
                  <a:pt x="492" y="11"/>
                  <a:pt x="491" y="12"/>
                </a:cubicBezTo>
                <a:cubicBezTo>
                  <a:pt x="494" y="12"/>
                  <a:pt x="499" y="13"/>
                  <a:pt x="500" y="12"/>
                </a:cubicBezTo>
                <a:cubicBezTo>
                  <a:pt x="501" y="12"/>
                  <a:pt x="500" y="13"/>
                  <a:pt x="501" y="13"/>
                </a:cubicBezTo>
                <a:cubicBezTo>
                  <a:pt x="504" y="13"/>
                  <a:pt x="503" y="12"/>
                  <a:pt x="505" y="13"/>
                </a:cubicBezTo>
                <a:cubicBezTo>
                  <a:pt x="506" y="12"/>
                  <a:pt x="503" y="13"/>
                  <a:pt x="503" y="12"/>
                </a:cubicBezTo>
                <a:cubicBezTo>
                  <a:pt x="505" y="12"/>
                  <a:pt x="509" y="13"/>
                  <a:pt x="510" y="12"/>
                </a:cubicBezTo>
                <a:cubicBezTo>
                  <a:pt x="513" y="12"/>
                  <a:pt x="508" y="13"/>
                  <a:pt x="512" y="13"/>
                </a:cubicBezTo>
                <a:cubicBezTo>
                  <a:pt x="511" y="14"/>
                  <a:pt x="510" y="13"/>
                  <a:pt x="509" y="13"/>
                </a:cubicBezTo>
                <a:cubicBezTo>
                  <a:pt x="508" y="14"/>
                  <a:pt x="511" y="14"/>
                  <a:pt x="510" y="14"/>
                </a:cubicBezTo>
                <a:cubicBezTo>
                  <a:pt x="509" y="15"/>
                  <a:pt x="508" y="15"/>
                  <a:pt x="505" y="15"/>
                </a:cubicBezTo>
                <a:cubicBezTo>
                  <a:pt x="508" y="15"/>
                  <a:pt x="506" y="16"/>
                  <a:pt x="508" y="16"/>
                </a:cubicBezTo>
                <a:cubicBezTo>
                  <a:pt x="507" y="16"/>
                  <a:pt x="504" y="16"/>
                  <a:pt x="502" y="16"/>
                </a:cubicBezTo>
                <a:cubicBezTo>
                  <a:pt x="502" y="17"/>
                  <a:pt x="503" y="17"/>
                  <a:pt x="502" y="17"/>
                </a:cubicBezTo>
                <a:cubicBezTo>
                  <a:pt x="501" y="17"/>
                  <a:pt x="501" y="16"/>
                  <a:pt x="499" y="16"/>
                </a:cubicBezTo>
                <a:cubicBezTo>
                  <a:pt x="501" y="15"/>
                  <a:pt x="501" y="14"/>
                  <a:pt x="503" y="15"/>
                </a:cubicBezTo>
                <a:cubicBezTo>
                  <a:pt x="504" y="14"/>
                  <a:pt x="502" y="15"/>
                  <a:pt x="500" y="14"/>
                </a:cubicBezTo>
                <a:cubicBezTo>
                  <a:pt x="500" y="14"/>
                  <a:pt x="502" y="14"/>
                  <a:pt x="503" y="14"/>
                </a:cubicBezTo>
                <a:cubicBezTo>
                  <a:pt x="503" y="14"/>
                  <a:pt x="498" y="14"/>
                  <a:pt x="499" y="13"/>
                </a:cubicBezTo>
                <a:cubicBezTo>
                  <a:pt x="501" y="13"/>
                  <a:pt x="501" y="14"/>
                  <a:pt x="502" y="14"/>
                </a:cubicBezTo>
                <a:cubicBezTo>
                  <a:pt x="502" y="13"/>
                  <a:pt x="499" y="13"/>
                  <a:pt x="498" y="13"/>
                </a:cubicBezTo>
                <a:cubicBezTo>
                  <a:pt x="498" y="13"/>
                  <a:pt x="498" y="13"/>
                  <a:pt x="499" y="13"/>
                </a:cubicBezTo>
                <a:cubicBezTo>
                  <a:pt x="492" y="12"/>
                  <a:pt x="487" y="14"/>
                  <a:pt x="482" y="15"/>
                </a:cubicBezTo>
                <a:cubicBezTo>
                  <a:pt x="484" y="16"/>
                  <a:pt x="486" y="16"/>
                  <a:pt x="489" y="15"/>
                </a:cubicBezTo>
                <a:cubicBezTo>
                  <a:pt x="490" y="15"/>
                  <a:pt x="490" y="16"/>
                  <a:pt x="492" y="16"/>
                </a:cubicBezTo>
                <a:cubicBezTo>
                  <a:pt x="492" y="16"/>
                  <a:pt x="488" y="16"/>
                  <a:pt x="491" y="16"/>
                </a:cubicBezTo>
                <a:cubicBezTo>
                  <a:pt x="490" y="17"/>
                  <a:pt x="488" y="16"/>
                  <a:pt x="488" y="17"/>
                </a:cubicBezTo>
                <a:cubicBezTo>
                  <a:pt x="488" y="17"/>
                  <a:pt x="489" y="17"/>
                  <a:pt x="489" y="18"/>
                </a:cubicBezTo>
                <a:cubicBezTo>
                  <a:pt x="492" y="18"/>
                  <a:pt x="493" y="17"/>
                  <a:pt x="496" y="17"/>
                </a:cubicBezTo>
                <a:cubicBezTo>
                  <a:pt x="497" y="17"/>
                  <a:pt x="496" y="17"/>
                  <a:pt x="495" y="17"/>
                </a:cubicBezTo>
                <a:cubicBezTo>
                  <a:pt x="494" y="16"/>
                  <a:pt x="498" y="17"/>
                  <a:pt x="500" y="17"/>
                </a:cubicBezTo>
                <a:cubicBezTo>
                  <a:pt x="497" y="17"/>
                  <a:pt x="496" y="17"/>
                  <a:pt x="493" y="18"/>
                </a:cubicBezTo>
                <a:cubicBezTo>
                  <a:pt x="494" y="18"/>
                  <a:pt x="495" y="18"/>
                  <a:pt x="494" y="18"/>
                </a:cubicBezTo>
                <a:cubicBezTo>
                  <a:pt x="495" y="18"/>
                  <a:pt x="500" y="18"/>
                  <a:pt x="504" y="18"/>
                </a:cubicBezTo>
                <a:cubicBezTo>
                  <a:pt x="508" y="17"/>
                  <a:pt x="509" y="16"/>
                  <a:pt x="514" y="15"/>
                </a:cubicBezTo>
                <a:cubicBezTo>
                  <a:pt x="516" y="15"/>
                  <a:pt x="515" y="16"/>
                  <a:pt x="516" y="16"/>
                </a:cubicBezTo>
                <a:cubicBezTo>
                  <a:pt x="516" y="16"/>
                  <a:pt x="514" y="16"/>
                  <a:pt x="514" y="16"/>
                </a:cubicBezTo>
                <a:cubicBezTo>
                  <a:pt x="514" y="17"/>
                  <a:pt x="515" y="17"/>
                  <a:pt x="516" y="17"/>
                </a:cubicBezTo>
                <a:cubicBezTo>
                  <a:pt x="517" y="17"/>
                  <a:pt x="517" y="16"/>
                  <a:pt x="518" y="16"/>
                </a:cubicBezTo>
                <a:cubicBezTo>
                  <a:pt x="516" y="16"/>
                  <a:pt x="519" y="16"/>
                  <a:pt x="519" y="15"/>
                </a:cubicBezTo>
                <a:cubicBezTo>
                  <a:pt x="521" y="15"/>
                  <a:pt x="524" y="15"/>
                  <a:pt x="525" y="15"/>
                </a:cubicBezTo>
                <a:cubicBezTo>
                  <a:pt x="523" y="15"/>
                  <a:pt x="525" y="17"/>
                  <a:pt x="522" y="18"/>
                </a:cubicBezTo>
                <a:cubicBezTo>
                  <a:pt x="522" y="19"/>
                  <a:pt x="530" y="17"/>
                  <a:pt x="528" y="18"/>
                </a:cubicBezTo>
                <a:cubicBezTo>
                  <a:pt x="531" y="19"/>
                  <a:pt x="532" y="18"/>
                  <a:pt x="533" y="18"/>
                </a:cubicBezTo>
                <a:cubicBezTo>
                  <a:pt x="534" y="18"/>
                  <a:pt x="533" y="18"/>
                  <a:pt x="534" y="18"/>
                </a:cubicBezTo>
                <a:cubicBezTo>
                  <a:pt x="534" y="18"/>
                  <a:pt x="532" y="18"/>
                  <a:pt x="531" y="18"/>
                </a:cubicBezTo>
                <a:cubicBezTo>
                  <a:pt x="533" y="17"/>
                  <a:pt x="534" y="17"/>
                  <a:pt x="534" y="16"/>
                </a:cubicBezTo>
                <a:cubicBezTo>
                  <a:pt x="536" y="17"/>
                  <a:pt x="538" y="17"/>
                  <a:pt x="541" y="16"/>
                </a:cubicBezTo>
                <a:cubicBezTo>
                  <a:pt x="542" y="16"/>
                  <a:pt x="542" y="16"/>
                  <a:pt x="542" y="17"/>
                </a:cubicBezTo>
                <a:cubicBezTo>
                  <a:pt x="544" y="17"/>
                  <a:pt x="544" y="16"/>
                  <a:pt x="545" y="16"/>
                </a:cubicBezTo>
                <a:cubicBezTo>
                  <a:pt x="545" y="16"/>
                  <a:pt x="545" y="16"/>
                  <a:pt x="546" y="15"/>
                </a:cubicBezTo>
                <a:cubicBezTo>
                  <a:pt x="546" y="16"/>
                  <a:pt x="547" y="16"/>
                  <a:pt x="548" y="17"/>
                </a:cubicBezTo>
                <a:cubicBezTo>
                  <a:pt x="547" y="17"/>
                  <a:pt x="547" y="16"/>
                  <a:pt x="546" y="16"/>
                </a:cubicBezTo>
                <a:cubicBezTo>
                  <a:pt x="547" y="17"/>
                  <a:pt x="553" y="17"/>
                  <a:pt x="554" y="16"/>
                </a:cubicBezTo>
                <a:cubicBezTo>
                  <a:pt x="554" y="16"/>
                  <a:pt x="553" y="16"/>
                  <a:pt x="552" y="16"/>
                </a:cubicBezTo>
                <a:cubicBezTo>
                  <a:pt x="553" y="16"/>
                  <a:pt x="553" y="16"/>
                  <a:pt x="554" y="16"/>
                </a:cubicBezTo>
                <a:cubicBezTo>
                  <a:pt x="555" y="16"/>
                  <a:pt x="555" y="16"/>
                  <a:pt x="554" y="16"/>
                </a:cubicBezTo>
                <a:cubicBezTo>
                  <a:pt x="555" y="16"/>
                  <a:pt x="558" y="15"/>
                  <a:pt x="555" y="15"/>
                </a:cubicBezTo>
                <a:cubicBezTo>
                  <a:pt x="557" y="14"/>
                  <a:pt x="559" y="14"/>
                  <a:pt x="561" y="14"/>
                </a:cubicBezTo>
                <a:cubicBezTo>
                  <a:pt x="560" y="13"/>
                  <a:pt x="559" y="14"/>
                  <a:pt x="558" y="13"/>
                </a:cubicBezTo>
                <a:cubicBezTo>
                  <a:pt x="558" y="13"/>
                  <a:pt x="559" y="13"/>
                  <a:pt x="559" y="13"/>
                </a:cubicBezTo>
                <a:cubicBezTo>
                  <a:pt x="561" y="13"/>
                  <a:pt x="558" y="13"/>
                  <a:pt x="559" y="13"/>
                </a:cubicBezTo>
                <a:cubicBezTo>
                  <a:pt x="562" y="13"/>
                  <a:pt x="563" y="13"/>
                  <a:pt x="564" y="12"/>
                </a:cubicBezTo>
                <a:cubicBezTo>
                  <a:pt x="566" y="12"/>
                  <a:pt x="564" y="13"/>
                  <a:pt x="564" y="13"/>
                </a:cubicBezTo>
                <a:cubicBezTo>
                  <a:pt x="566" y="13"/>
                  <a:pt x="567" y="13"/>
                  <a:pt x="568" y="13"/>
                </a:cubicBezTo>
                <a:cubicBezTo>
                  <a:pt x="569" y="13"/>
                  <a:pt x="566" y="13"/>
                  <a:pt x="565" y="14"/>
                </a:cubicBezTo>
                <a:cubicBezTo>
                  <a:pt x="566" y="14"/>
                  <a:pt x="568" y="14"/>
                  <a:pt x="569" y="13"/>
                </a:cubicBezTo>
                <a:cubicBezTo>
                  <a:pt x="571" y="13"/>
                  <a:pt x="567" y="14"/>
                  <a:pt x="570" y="14"/>
                </a:cubicBezTo>
                <a:cubicBezTo>
                  <a:pt x="569" y="14"/>
                  <a:pt x="567" y="14"/>
                  <a:pt x="568" y="15"/>
                </a:cubicBezTo>
                <a:cubicBezTo>
                  <a:pt x="566" y="15"/>
                  <a:pt x="567" y="14"/>
                  <a:pt x="567" y="14"/>
                </a:cubicBezTo>
                <a:cubicBezTo>
                  <a:pt x="564" y="14"/>
                  <a:pt x="566" y="14"/>
                  <a:pt x="565" y="15"/>
                </a:cubicBezTo>
                <a:cubicBezTo>
                  <a:pt x="564" y="14"/>
                  <a:pt x="565" y="14"/>
                  <a:pt x="562" y="15"/>
                </a:cubicBezTo>
                <a:cubicBezTo>
                  <a:pt x="563" y="15"/>
                  <a:pt x="565" y="15"/>
                  <a:pt x="563" y="15"/>
                </a:cubicBezTo>
                <a:cubicBezTo>
                  <a:pt x="563" y="15"/>
                  <a:pt x="565" y="15"/>
                  <a:pt x="566" y="15"/>
                </a:cubicBezTo>
                <a:cubicBezTo>
                  <a:pt x="567" y="15"/>
                  <a:pt x="568" y="15"/>
                  <a:pt x="570" y="15"/>
                </a:cubicBezTo>
                <a:cubicBezTo>
                  <a:pt x="569" y="16"/>
                  <a:pt x="562" y="15"/>
                  <a:pt x="558" y="16"/>
                </a:cubicBezTo>
                <a:cubicBezTo>
                  <a:pt x="558" y="16"/>
                  <a:pt x="560" y="16"/>
                  <a:pt x="559" y="17"/>
                </a:cubicBezTo>
                <a:cubicBezTo>
                  <a:pt x="563" y="17"/>
                  <a:pt x="564" y="17"/>
                  <a:pt x="564" y="18"/>
                </a:cubicBezTo>
                <a:cubicBezTo>
                  <a:pt x="562" y="18"/>
                  <a:pt x="563" y="18"/>
                  <a:pt x="563" y="17"/>
                </a:cubicBezTo>
                <a:cubicBezTo>
                  <a:pt x="561" y="17"/>
                  <a:pt x="561" y="18"/>
                  <a:pt x="560" y="18"/>
                </a:cubicBezTo>
                <a:cubicBezTo>
                  <a:pt x="560" y="18"/>
                  <a:pt x="561" y="18"/>
                  <a:pt x="561" y="18"/>
                </a:cubicBezTo>
                <a:cubicBezTo>
                  <a:pt x="563" y="18"/>
                  <a:pt x="560" y="18"/>
                  <a:pt x="559" y="18"/>
                </a:cubicBezTo>
                <a:cubicBezTo>
                  <a:pt x="558" y="18"/>
                  <a:pt x="559" y="19"/>
                  <a:pt x="556" y="18"/>
                </a:cubicBezTo>
                <a:cubicBezTo>
                  <a:pt x="557" y="19"/>
                  <a:pt x="560" y="19"/>
                  <a:pt x="561" y="19"/>
                </a:cubicBezTo>
                <a:cubicBezTo>
                  <a:pt x="562" y="19"/>
                  <a:pt x="568" y="19"/>
                  <a:pt x="568" y="17"/>
                </a:cubicBezTo>
                <a:cubicBezTo>
                  <a:pt x="569" y="17"/>
                  <a:pt x="569" y="17"/>
                  <a:pt x="569" y="18"/>
                </a:cubicBezTo>
                <a:cubicBezTo>
                  <a:pt x="573" y="17"/>
                  <a:pt x="574" y="17"/>
                  <a:pt x="580" y="17"/>
                </a:cubicBezTo>
                <a:cubicBezTo>
                  <a:pt x="579" y="16"/>
                  <a:pt x="578" y="16"/>
                  <a:pt x="575" y="15"/>
                </a:cubicBezTo>
                <a:cubicBezTo>
                  <a:pt x="573" y="15"/>
                  <a:pt x="580" y="15"/>
                  <a:pt x="579" y="16"/>
                </a:cubicBezTo>
                <a:cubicBezTo>
                  <a:pt x="581" y="15"/>
                  <a:pt x="577" y="15"/>
                  <a:pt x="577" y="15"/>
                </a:cubicBezTo>
                <a:cubicBezTo>
                  <a:pt x="580" y="15"/>
                  <a:pt x="581" y="14"/>
                  <a:pt x="581" y="14"/>
                </a:cubicBezTo>
                <a:cubicBezTo>
                  <a:pt x="581" y="13"/>
                  <a:pt x="584" y="14"/>
                  <a:pt x="584" y="14"/>
                </a:cubicBezTo>
                <a:cubicBezTo>
                  <a:pt x="586" y="14"/>
                  <a:pt x="584" y="14"/>
                  <a:pt x="583" y="14"/>
                </a:cubicBezTo>
                <a:cubicBezTo>
                  <a:pt x="580" y="14"/>
                  <a:pt x="582" y="15"/>
                  <a:pt x="581" y="16"/>
                </a:cubicBezTo>
                <a:cubicBezTo>
                  <a:pt x="582" y="15"/>
                  <a:pt x="584" y="15"/>
                  <a:pt x="584" y="15"/>
                </a:cubicBezTo>
                <a:cubicBezTo>
                  <a:pt x="584" y="15"/>
                  <a:pt x="585" y="16"/>
                  <a:pt x="587" y="16"/>
                </a:cubicBezTo>
                <a:cubicBezTo>
                  <a:pt x="588" y="16"/>
                  <a:pt x="589" y="15"/>
                  <a:pt x="591" y="15"/>
                </a:cubicBezTo>
                <a:cubicBezTo>
                  <a:pt x="590" y="15"/>
                  <a:pt x="589" y="15"/>
                  <a:pt x="588" y="14"/>
                </a:cubicBezTo>
                <a:cubicBezTo>
                  <a:pt x="588" y="14"/>
                  <a:pt x="589" y="14"/>
                  <a:pt x="591" y="14"/>
                </a:cubicBezTo>
                <a:cubicBezTo>
                  <a:pt x="590" y="14"/>
                  <a:pt x="590" y="14"/>
                  <a:pt x="589" y="14"/>
                </a:cubicBezTo>
                <a:cubicBezTo>
                  <a:pt x="589" y="15"/>
                  <a:pt x="591" y="14"/>
                  <a:pt x="591" y="14"/>
                </a:cubicBezTo>
                <a:cubicBezTo>
                  <a:pt x="593" y="14"/>
                  <a:pt x="594" y="14"/>
                  <a:pt x="592" y="13"/>
                </a:cubicBezTo>
                <a:cubicBezTo>
                  <a:pt x="599" y="13"/>
                  <a:pt x="598" y="10"/>
                  <a:pt x="605" y="11"/>
                </a:cubicBezTo>
                <a:cubicBezTo>
                  <a:pt x="605" y="12"/>
                  <a:pt x="604" y="12"/>
                  <a:pt x="604" y="13"/>
                </a:cubicBezTo>
                <a:cubicBezTo>
                  <a:pt x="605" y="13"/>
                  <a:pt x="608" y="13"/>
                  <a:pt x="609" y="13"/>
                </a:cubicBezTo>
                <a:cubicBezTo>
                  <a:pt x="611" y="12"/>
                  <a:pt x="610" y="12"/>
                  <a:pt x="611" y="11"/>
                </a:cubicBezTo>
                <a:cubicBezTo>
                  <a:pt x="609" y="11"/>
                  <a:pt x="608" y="11"/>
                  <a:pt x="606" y="11"/>
                </a:cubicBezTo>
                <a:cubicBezTo>
                  <a:pt x="607" y="11"/>
                  <a:pt x="608" y="10"/>
                  <a:pt x="609" y="10"/>
                </a:cubicBezTo>
                <a:cubicBezTo>
                  <a:pt x="607" y="10"/>
                  <a:pt x="605" y="11"/>
                  <a:pt x="602" y="11"/>
                </a:cubicBezTo>
                <a:cubicBezTo>
                  <a:pt x="602" y="10"/>
                  <a:pt x="607" y="10"/>
                  <a:pt x="609" y="10"/>
                </a:cubicBezTo>
                <a:cubicBezTo>
                  <a:pt x="607" y="9"/>
                  <a:pt x="613" y="9"/>
                  <a:pt x="611" y="9"/>
                </a:cubicBezTo>
                <a:cubicBezTo>
                  <a:pt x="614" y="9"/>
                  <a:pt x="613" y="10"/>
                  <a:pt x="611" y="10"/>
                </a:cubicBezTo>
                <a:cubicBezTo>
                  <a:pt x="615" y="10"/>
                  <a:pt x="616" y="9"/>
                  <a:pt x="618" y="9"/>
                </a:cubicBezTo>
                <a:cubicBezTo>
                  <a:pt x="617" y="9"/>
                  <a:pt x="614" y="10"/>
                  <a:pt x="614" y="9"/>
                </a:cubicBezTo>
                <a:cubicBezTo>
                  <a:pt x="617" y="9"/>
                  <a:pt x="620" y="9"/>
                  <a:pt x="620" y="8"/>
                </a:cubicBezTo>
                <a:cubicBezTo>
                  <a:pt x="621" y="8"/>
                  <a:pt x="621" y="8"/>
                  <a:pt x="622" y="8"/>
                </a:cubicBezTo>
                <a:cubicBezTo>
                  <a:pt x="625" y="6"/>
                  <a:pt x="637" y="6"/>
                  <a:pt x="642" y="4"/>
                </a:cubicBezTo>
                <a:cubicBezTo>
                  <a:pt x="652" y="3"/>
                  <a:pt x="666" y="3"/>
                  <a:pt x="671" y="2"/>
                </a:cubicBezTo>
                <a:cubicBezTo>
                  <a:pt x="671" y="1"/>
                  <a:pt x="670" y="2"/>
                  <a:pt x="669" y="2"/>
                </a:cubicBezTo>
                <a:cubicBezTo>
                  <a:pt x="671" y="1"/>
                  <a:pt x="670" y="0"/>
                  <a:pt x="673" y="0"/>
                </a:cubicBezTo>
                <a:cubicBezTo>
                  <a:pt x="671" y="0"/>
                  <a:pt x="672" y="1"/>
                  <a:pt x="671" y="1"/>
                </a:cubicBezTo>
                <a:cubicBezTo>
                  <a:pt x="673" y="1"/>
                  <a:pt x="674" y="2"/>
                  <a:pt x="674" y="2"/>
                </a:cubicBezTo>
                <a:cubicBezTo>
                  <a:pt x="677" y="2"/>
                  <a:pt x="677" y="2"/>
                  <a:pt x="679" y="2"/>
                </a:cubicBezTo>
                <a:cubicBezTo>
                  <a:pt x="677" y="3"/>
                  <a:pt x="669" y="3"/>
                  <a:pt x="669" y="4"/>
                </a:cubicBezTo>
                <a:cubicBezTo>
                  <a:pt x="666" y="4"/>
                  <a:pt x="666" y="5"/>
                  <a:pt x="669" y="4"/>
                </a:cubicBezTo>
                <a:cubicBezTo>
                  <a:pt x="668" y="5"/>
                  <a:pt x="668" y="5"/>
                  <a:pt x="665" y="5"/>
                </a:cubicBezTo>
                <a:cubicBezTo>
                  <a:pt x="667" y="5"/>
                  <a:pt x="667" y="5"/>
                  <a:pt x="663" y="5"/>
                </a:cubicBezTo>
                <a:cubicBezTo>
                  <a:pt x="663" y="6"/>
                  <a:pt x="665" y="6"/>
                  <a:pt x="663" y="6"/>
                </a:cubicBezTo>
                <a:cubicBezTo>
                  <a:pt x="661" y="6"/>
                  <a:pt x="662" y="6"/>
                  <a:pt x="660" y="6"/>
                </a:cubicBezTo>
                <a:cubicBezTo>
                  <a:pt x="660" y="6"/>
                  <a:pt x="661" y="6"/>
                  <a:pt x="661" y="7"/>
                </a:cubicBezTo>
                <a:cubicBezTo>
                  <a:pt x="654" y="6"/>
                  <a:pt x="654" y="6"/>
                  <a:pt x="649" y="7"/>
                </a:cubicBezTo>
                <a:cubicBezTo>
                  <a:pt x="650" y="7"/>
                  <a:pt x="651" y="7"/>
                  <a:pt x="653" y="7"/>
                </a:cubicBezTo>
                <a:cubicBezTo>
                  <a:pt x="651" y="7"/>
                  <a:pt x="652" y="8"/>
                  <a:pt x="654" y="7"/>
                </a:cubicBezTo>
                <a:cubicBezTo>
                  <a:pt x="653" y="8"/>
                  <a:pt x="651" y="7"/>
                  <a:pt x="649" y="7"/>
                </a:cubicBezTo>
                <a:cubicBezTo>
                  <a:pt x="647" y="7"/>
                  <a:pt x="650" y="8"/>
                  <a:pt x="649" y="8"/>
                </a:cubicBezTo>
                <a:cubicBezTo>
                  <a:pt x="647" y="7"/>
                  <a:pt x="643" y="8"/>
                  <a:pt x="641" y="8"/>
                </a:cubicBezTo>
                <a:cubicBezTo>
                  <a:pt x="642" y="8"/>
                  <a:pt x="643" y="8"/>
                  <a:pt x="644" y="9"/>
                </a:cubicBezTo>
                <a:cubicBezTo>
                  <a:pt x="645" y="9"/>
                  <a:pt x="643" y="9"/>
                  <a:pt x="642" y="9"/>
                </a:cubicBezTo>
                <a:cubicBezTo>
                  <a:pt x="640" y="9"/>
                  <a:pt x="640" y="9"/>
                  <a:pt x="636" y="9"/>
                </a:cubicBezTo>
                <a:cubicBezTo>
                  <a:pt x="632" y="10"/>
                  <a:pt x="632" y="9"/>
                  <a:pt x="628" y="10"/>
                </a:cubicBezTo>
                <a:cubicBezTo>
                  <a:pt x="628" y="9"/>
                  <a:pt x="627" y="9"/>
                  <a:pt x="627" y="9"/>
                </a:cubicBezTo>
                <a:cubicBezTo>
                  <a:pt x="631" y="9"/>
                  <a:pt x="630" y="9"/>
                  <a:pt x="631" y="8"/>
                </a:cubicBezTo>
                <a:cubicBezTo>
                  <a:pt x="631" y="8"/>
                  <a:pt x="628" y="8"/>
                  <a:pt x="629" y="8"/>
                </a:cubicBezTo>
                <a:cubicBezTo>
                  <a:pt x="629" y="8"/>
                  <a:pt x="638" y="8"/>
                  <a:pt x="637" y="7"/>
                </a:cubicBezTo>
                <a:cubicBezTo>
                  <a:pt x="641" y="7"/>
                  <a:pt x="645" y="6"/>
                  <a:pt x="650" y="6"/>
                </a:cubicBezTo>
                <a:cubicBezTo>
                  <a:pt x="650" y="6"/>
                  <a:pt x="649" y="6"/>
                  <a:pt x="649" y="6"/>
                </a:cubicBezTo>
                <a:cubicBezTo>
                  <a:pt x="649" y="5"/>
                  <a:pt x="651" y="5"/>
                  <a:pt x="651" y="6"/>
                </a:cubicBezTo>
                <a:cubicBezTo>
                  <a:pt x="651" y="6"/>
                  <a:pt x="651" y="5"/>
                  <a:pt x="652" y="5"/>
                </a:cubicBezTo>
                <a:cubicBezTo>
                  <a:pt x="653" y="5"/>
                  <a:pt x="651" y="5"/>
                  <a:pt x="653" y="4"/>
                </a:cubicBezTo>
                <a:cubicBezTo>
                  <a:pt x="650" y="4"/>
                  <a:pt x="648" y="4"/>
                  <a:pt x="646" y="5"/>
                </a:cubicBezTo>
                <a:cubicBezTo>
                  <a:pt x="644" y="5"/>
                  <a:pt x="647" y="5"/>
                  <a:pt x="646" y="4"/>
                </a:cubicBezTo>
                <a:cubicBezTo>
                  <a:pt x="639" y="5"/>
                  <a:pt x="634" y="7"/>
                  <a:pt x="626" y="7"/>
                </a:cubicBezTo>
                <a:cubicBezTo>
                  <a:pt x="625" y="7"/>
                  <a:pt x="627" y="8"/>
                  <a:pt x="624" y="7"/>
                </a:cubicBezTo>
                <a:cubicBezTo>
                  <a:pt x="624" y="8"/>
                  <a:pt x="626" y="8"/>
                  <a:pt x="625" y="8"/>
                </a:cubicBezTo>
                <a:cubicBezTo>
                  <a:pt x="624" y="8"/>
                  <a:pt x="622" y="8"/>
                  <a:pt x="622" y="8"/>
                </a:cubicBezTo>
                <a:cubicBezTo>
                  <a:pt x="621" y="8"/>
                  <a:pt x="621" y="9"/>
                  <a:pt x="618" y="9"/>
                </a:cubicBezTo>
                <a:cubicBezTo>
                  <a:pt x="620" y="9"/>
                  <a:pt x="621" y="8"/>
                  <a:pt x="623" y="8"/>
                </a:cubicBezTo>
                <a:cubicBezTo>
                  <a:pt x="624" y="9"/>
                  <a:pt x="618" y="9"/>
                  <a:pt x="622" y="9"/>
                </a:cubicBezTo>
                <a:cubicBezTo>
                  <a:pt x="621" y="9"/>
                  <a:pt x="619" y="9"/>
                  <a:pt x="617" y="9"/>
                </a:cubicBezTo>
                <a:cubicBezTo>
                  <a:pt x="618" y="10"/>
                  <a:pt x="617" y="10"/>
                  <a:pt x="618" y="10"/>
                </a:cubicBezTo>
                <a:cubicBezTo>
                  <a:pt x="617" y="10"/>
                  <a:pt x="615" y="10"/>
                  <a:pt x="611" y="10"/>
                </a:cubicBezTo>
                <a:cubicBezTo>
                  <a:pt x="611" y="11"/>
                  <a:pt x="611" y="12"/>
                  <a:pt x="611" y="12"/>
                </a:cubicBezTo>
                <a:cubicBezTo>
                  <a:pt x="612" y="12"/>
                  <a:pt x="612" y="12"/>
                  <a:pt x="613" y="11"/>
                </a:cubicBezTo>
                <a:cubicBezTo>
                  <a:pt x="615" y="12"/>
                  <a:pt x="613" y="12"/>
                  <a:pt x="613" y="12"/>
                </a:cubicBezTo>
                <a:cubicBezTo>
                  <a:pt x="621" y="12"/>
                  <a:pt x="628" y="11"/>
                  <a:pt x="634" y="10"/>
                </a:cubicBezTo>
                <a:cubicBezTo>
                  <a:pt x="636" y="10"/>
                  <a:pt x="638" y="10"/>
                  <a:pt x="638" y="10"/>
                </a:cubicBezTo>
                <a:cubicBezTo>
                  <a:pt x="638" y="10"/>
                  <a:pt x="636" y="10"/>
                  <a:pt x="635" y="11"/>
                </a:cubicBezTo>
                <a:cubicBezTo>
                  <a:pt x="637" y="11"/>
                  <a:pt x="640" y="11"/>
                  <a:pt x="644" y="11"/>
                </a:cubicBezTo>
                <a:cubicBezTo>
                  <a:pt x="642" y="11"/>
                  <a:pt x="640" y="11"/>
                  <a:pt x="639" y="10"/>
                </a:cubicBezTo>
                <a:cubicBezTo>
                  <a:pt x="641" y="9"/>
                  <a:pt x="649" y="11"/>
                  <a:pt x="653" y="10"/>
                </a:cubicBezTo>
                <a:cubicBezTo>
                  <a:pt x="654" y="10"/>
                  <a:pt x="652" y="10"/>
                  <a:pt x="653" y="11"/>
                </a:cubicBezTo>
                <a:cubicBezTo>
                  <a:pt x="653" y="11"/>
                  <a:pt x="653" y="11"/>
                  <a:pt x="654" y="11"/>
                </a:cubicBezTo>
                <a:cubicBezTo>
                  <a:pt x="654" y="10"/>
                  <a:pt x="655" y="10"/>
                  <a:pt x="657" y="9"/>
                </a:cubicBezTo>
                <a:cubicBezTo>
                  <a:pt x="660" y="9"/>
                  <a:pt x="658" y="10"/>
                  <a:pt x="655" y="10"/>
                </a:cubicBezTo>
                <a:cubicBezTo>
                  <a:pt x="657" y="11"/>
                  <a:pt x="663" y="10"/>
                  <a:pt x="663" y="9"/>
                </a:cubicBezTo>
                <a:cubicBezTo>
                  <a:pt x="663" y="9"/>
                  <a:pt x="661" y="9"/>
                  <a:pt x="662" y="8"/>
                </a:cubicBezTo>
                <a:cubicBezTo>
                  <a:pt x="661" y="8"/>
                  <a:pt x="661" y="9"/>
                  <a:pt x="660" y="9"/>
                </a:cubicBezTo>
                <a:cubicBezTo>
                  <a:pt x="660" y="8"/>
                  <a:pt x="664" y="8"/>
                  <a:pt x="665" y="8"/>
                </a:cubicBezTo>
                <a:cubicBezTo>
                  <a:pt x="664" y="7"/>
                  <a:pt x="663" y="8"/>
                  <a:pt x="662" y="8"/>
                </a:cubicBezTo>
                <a:cubicBezTo>
                  <a:pt x="660" y="8"/>
                  <a:pt x="666" y="7"/>
                  <a:pt x="663" y="7"/>
                </a:cubicBezTo>
                <a:cubicBezTo>
                  <a:pt x="664" y="7"/>
                  <a:pt x="665" y="7"/>
                  <a:pt x="667" y="7"/>
                </a:cubicBezTo>
                <a:cubicBezTo>
                  <a:pt x="667" y="6"/>
                  <a:pt x="665" y="7"/>
                  <a:pt x="665" y="6"/>
                </a:cubicBezTo>
                <a:cubicBezTo>
                  <a:pt x="668" y="6"/>
                  <a:pt x="670" y="6"/>
                  <a:pt x="669" y="5"/>
                </a:cubicBezTo>
                <a:cubicBezTo>
                  <a:pt x="671" y="5"/>
                  <a:pt x="671" y="5"/>
                  <a:pt x="674" y="5"/>
                </a:cubicBezTo>
                <a:cubicBezTo>
                  <a:pt x="674" y="5"/>
                  <a:pt x="672" y="4"/>
                  <a:pt x="671" y="4"/>
                </a:cubicBezTo>
                <a:cubicBezTo>
                  <a:pt x="669" y="4"/>
                  <a:pt x="674" y="4"/>
                  <a:pt x="673" y="3"/>
                </a:cubicBezTo>
                <a:cubicBezTo>
                  <a:pt x="674" y="4"/>
                  <a:pt x="675" y="4"/>
                  <a:pt x="675" y="3"/>
                </a:cubicBezTo>
                <a:cubicBezTo>
                  <a:pt x="676" y="3"/>
                  <a:pt x="676" y="4"/>
                  <a:pt x="676" y="4"/>
                </a:cubicBezTo>
                <a:cubicBezTo>
                  <a:pt x="677" y="3"/>
                  <a:pt x="677" y="4"/>
                  <a:pt x="679" y="4"/>
                </a:cubicBezTo>
                <a:cubicBezTo>
                  <a:pt x="678" y="4"/>
                  <a:pt x="678" y="4"/>
                  <a:pt x="677" y="3"/>
                </a:cubicBezTo>
                <a:cubicBezTo>
                  <a:pt x="679" y="3"/>
                  <a:pt x="680" y="3"/>
                  <a:pt x="680" y="2"/>
                </a:cubicBezTo>
                <a:cubicBezTo>
                  <a:pt x="681" y="2"/>
                  <a:pt x="683" y="2"/>
                  <a:pt x="683" y="3"/>
                </a:cubicBezTo>
                <a:cubicBezTo>
                  <a:pt x="681" y="2"/>
                  <a:pt x="677" y="4"/>
                  <a:pt x="681" y="4"/>
                </a:cubicBezTo>
                <a:cubicBezTo>
                  <a:pt x="681" y="4"/>
                  <a:pt x="680" y="4"/>
                  <a:pt x="680" y="4"/>
                </a:cubicBezTo>
                <a:cubicBezTo>
                  <a:pt x="680" y="5"/>
                  <a:pt x="680" y="5"/>
                  <a:pt x="680" y="5"/>
                </a:cubicBezTo>
                <a:cubicBezTo>
                  <a:pt x="685" y="5"/>
                  <a:pt x="678" y="3"/>
                  <a:pt x="683" y="3"/>
                </a:cubicBezTo>
                <a:cubicBezTo>
                  <a:pt x="682" y="4"/>
                  <a:pt x="683" y="4"/>
                  <a:pt x="683" y="4"/>
                </a:cubicBezTo>
                <a:cubicBezTo>
                  <a:pt x="686" y="4"/>
                  <a:pt x="686" y="3"/>
                  <a:pt x="689" y="3"/>
                </a:cubicBezTo>
                <a:cubicBezTo>
                  <a:pt x="689" y="3"/>
                  <a:pt x="685" y="3"/>
                  <a:pt x="684" y="3"/>
                </a:cubicBezTo>
                <a:cubicBezTo>
                  <a:pt x="682" y="2"/>
                  <a:pt x="687" y="2"/>
                  <a:pt x="687" y="1"/>
                </a:cubicBezTo>
                <a:cubicBezTo>
                  <a:pt x="689" y="1"/>
                  <a:pt x="687" y="2"/>
                  <a:pt x="687" y="2"/>
                </a:cubicBezTo>
                <a:cubicBezTo>
                  <a:pt x="688" y="2"/>
                  <a:pt x="688" y="2"/>
                  <a:pt x="689" y="2"/>
                </a:cubicBezTo>
                <a:cubicBezTo>
                  <a:pt x="691" y="2"/>
                  <a:pt x="695" y="2"/>
                  <a:pt x="698" y="1"/>
                </a:cubicBezTo>
                <a:cubicBezTo>
                  <a:pt x="696" y="2"/>
                  <a:pt x="693" y="2"/>
                  <a:pt x="690" y="3"/>
                </a:cubicBezTo>
                <a:cubicBezTo>
                  <a:pt x="690" y="3"/>
                  <a:pt x="692" y="3"/>
                  <a:pt x="693" y="3"/>
                </a:cubicBezTo>
                <a:cubicBezTo>
                  <a:pt x="692" y="4"/>
                  <a:pt x="693" y="4"/>
                  <a:pt x="695" y="4"/>
                </a:cubicBezTo>
                <a:cubicBezTo>
                  <a:pt x="694" y="5"/>
                  <a:pt x="693" y="5"/>
                  <a:pt x="694" y="5"/>
                </a:cubicBezTo>
                <a:cubicBezTo>
                  <a:pt x="699" y="5"/>
                  <a:pt x="702" y="5"/>
                  <a:pt x="707" y="4"/>
                </a:cubicBezTo>
                <a:cubicBezTo>
                  <a:pt x="703" y="5"/>
                  <a:pt x="699" y="6"/>
                  <a:pt x="696" y="7"/>
                </a:cubicBezTo>
                <a:cubicBezTo>
                  <a:pt x="695" y="7"/>
                  <a:pt x="695" y="6"/>
                  <a:pt x="694" y="6"/>
                </a:cubicBezTo>
                <a:cubicBezTo>
                  <a:pt x="693" y="6"/>
                  <a:pt x="693" y="7"/>
                  <a:pt x="691" y="7"/>
                </a:cubicBezTo>
                <a:cubicBezTo>
                  <a:pt x="690" y="7"/>
                  <a:pt x="687" y="8"/>
                  <a:pt x="684" y="8"/>
                </a:cubicBezTo>
                <a:cubicBezTo>
                  <a:pt x="692" y="9"/>
                  <a:pt x="699" y="6"/>
                  <a:pt x="708" y="7"/>
                </a:cubicBezTo>
                <a:cubicBezTo>
                  <a:pt x="707" y="7"/>
                  <a:pt x="707" y="7"/>
                  <a:pt x="705" y="7"/>
                </a:cubicBezTo>
                <a:cubicBezTo>
                  <a:pt x="706" y="7"/>
                  <a:pt x="706" y="8"/>
                  <a:pt x="706" y="8"/>
                </a:cubicBezTo>
                <a:cubicBezTo>
                  <a:pt x="707" y="8"/>
                  <a:pt x="709" y="8"/>
                  <a:pt x="710" y="7"/>
                </a:cubicBezTo>
                <a:cubicBezTo>
                  <a:pt x="710" y="8"/>
                  <a:pt x="707" y="8"/>
                  <a:pt x="707" y="8"/>
                </a:cubicBezTo>
                <a:cubicBezTo>
                  <a:pt x="707" y="9"/>
                  <a:pt x="711" y="8"/>
                  <a:pt x="715" y="9"/>
                </a:cubicBezTo>
                <a:cubicBezTo>
                  <a:pt x="715" y="8"/>
                  <a:pt x="710" y="9"/>
                  <a:pt x="711" y="8"/>
                </a:cubicBezTo>
                <a:cubicBezTo>
                  <a:pt x="714" y="9"/>
                  <a:pt x="718" y="8"/>
                  <a:pt x="720" y="9"/>
                </a:cubicBezTo>
                <a:cubicBezTo>
                  <a:pt x="723" y="9"/>
                  <a:pt x="723" y="8"/>
                  <a:pt x="723" y="7"/>
                </a:cubicBezTo>
                <a:cubicBezTo>
                  <a:pt x="723" y="8"/>
                  <a:pt x="725" y="8"/>
                  <a:pt x="725" y="8"/>
                </a:cubicBezTo>
                <a:cubicBezTo>
                  <a:pt x="726" y="8"/>
                  <a:pt x="723" y="7"/>
                  <a:pt x="726" y="7"/>
                </a:cubicBezTo>
                <a:cubicBezTo>
                  <a:pt x="726" y="8"/>
                  <a:pt x="728" y="7"/>
                  <a:pt x="728" y="8"/>
                </a:cubicBezTo>
                <a:cubicBezTo>
                  <a:pt x="730" y="8"/>
                  <a:pt x="732" y="8"/>
                  <a:pt x="730" y="7"/>
                </a:cubicBezTo>
                <a:cubicBezTo>
                  <a:pt x="731" y="7"/>
                  <a:pt x="738" y="7"/>
                  <a:pt x="738" y="7"/>
                </a:cubicBezTo>
                <a:cubicBezTo>
                  <a:pt x="738" y="6"/>
                  <a:pt x="740" y="7"/>
                  <a:pt x="740" y="6"/>
                </a:cubicBezTo>
                <a:cubicBezTo>
                  <a:pt x="742" y="6"/>
                  <a:pt x="739" y="7"/>
                  <a:pt x="740" y="7"/>
                </a:cubicBezTo>
                <a:cubicBezTo>
                  <a:pt x="743" y="7"/>
                  <a:pt x="744" y="6"/>
                  <a:pt x="743" y="6"/>
                </a:cubicBezTo>
                <a:cubicBezTo>
                  <a:pt x="742" y="6"/>
                  <a:pt x="745" y="6"/>
                  <a:pt x="744" y="5"/>
                </a:cubicBezTo>
                <a:cubicBezTo>
                  <a:pt x="745" y="6"/>
                  <a:pt x="747" y="7"/>
                  <a:pt x="749" y="6"/>
                </a:cubicBezTo>
                <a:cubicBezTo>
                  <a:pt x="749" y="7"/>
                  <a:pt x="744" y="8"/>
                  <a:pt x="740" y="8"/>
                </a:cubicBezTo>
                <a:cubicBezTo>
                  <a:pt x="740" y="9"/>
                  <a:pt x="741" y="9"/>
                  <a:pt x="743" y="9"/>
                </a:cubicBezTo>
                <a:cubicBezTo>
                  <a:pt x="743" y="9"/>
                  <a:pt x="743" y="8"/>
                  <a:pt x="743" y="8"/>
                </a:cubicBezTo>
                <a:cubicBezTo>
                  <a:pt x="745" y="8"/>
                  <a:pt x="746" y="9"/>
                  <a:pt x="748" y="8"/>
                </a:cubicBezTo>
                <a:cubicBezTo>
                  <a:pt x="747" y="8"/>
                  <a:pt x="749" y="8"/>
                  <a:pt x="749" y="7"/>
                </a:cubicBezTo>
                <a:cubicBezTo>
                  <a:pt x="751" y="8"/>
                  <a:pt x="747" y="8"/>
                  <a:pt x="749" y="9"/>
                </a:cubicBezTo>
                <a:cubicBezTo>
                  <a:pt x="751" y="8"/>
                  <a:pt x="751" y="8"/>
                  <a:pt x="754" y="8"/>
                </a:cubicBezTo>
                <a:cubicBezTo>
                  <a:pt x="754" y="7"/>
                  <a:pt x="753" y="7"/>
                  <a:pt x="753" y="7"/>
                </a:cubicBezTo>
                <a:cubicBezTo>
                  <a:pt x="755" y="7"/>
                  <a:pt x="756" y="8"/>
                  <a:pt x="757" y="8"/>
                </a:cubicBezTo>
                <a:cubicBezTo>
                  <a:pt x="754" y="8"/>
                  <a:pt x="752" y="9"/>
                  <a:pt x="749" y="9"/>
                </a:cubicBezTo>
                <a:cubicBezTo>
                  <a:pt x="751" y="10"/>
                  <a:pt x="752" y="9"/>
                  <a:pt x="755" y="9"/>
                </a:cubicBezTo>
                <a:cubicBezTo>
                  <a:pt x="755" y="9"/>
                  <a:pt x="754" y="9"/>
                  <a:pt x="754" y="9"/>
                </a:cubicBezTo>
                <a:cubicBezTo>
                  <a:pt x="753" y="9"/>
                  <a:pt x="755" y="10"/>
                  <a:pt x="755" y="10"/>
                </a:cubicBezTo>
                <a:cubicBezTo>
                  <a:pt x="756" y="9"/>
                  <a:pt x="758" y="8"/>
                  <a:pt x="761" y="9"/>
                </a:cubicBezTo>
                <a:cubicBezTo>
                  <a:pt x="759" y="8"/>
                  <a:pt x="760" y="9"/>
                  <a:pt x="763" y="9"/>
                </a:cubicBezTo>
                <a:cubicBezTo>
                  <a:pt x="762" y="8"/>
                  <a:pt x="757" y="7"/>
                  <a:pt x="761" y="6"/>
                </a:cubicBezTo>
                <a:cubicBezTo>
                  <a:pt x="759" y="6"/>
                  <a:pt x="755" y="6"/>
                  <a:pt x="752" y="6"/>
                </a:cubicBezTo>
                <a:cubicBezTo>
                  <a:pt x="752" y="6"/>
                  <a:pt x="753" y="6"/>
                  <a:pt x="753" y="7"/>
                </a:cubicBezTo>
                <a:cubicBezTo>
                  <a:pt x="750" y="7"/>
                  <a:pt x="751" y="6"/>
                  <a:pt x="748" y="6"/>
                </a:cubicBezTo>
                <a:cubicBezTo>
                  <a:pt x="749" y="5"/>
                  <a:pt x="748" y="5"/>
                  <a:pt x="746" y="5"/>
                </a:cubicBezTo>
                <a:cubicBezTo>
                  <a:pt x="744" y="4"/>
                  <a:pt x="752" y="5"/>
                  <a:pt x="750" y="4"/>
                </a:cubicBezTo>
                <a:cubicBezTo>
                  <a:pt x="750" y="3"/>
                  <a:pt x="752" y="4"/>
                  <a:pt x="752" y="3"/>
                </a:cubicBezTo>
                <a:cubicBezTo>
                  <a:pt x="753" y="4"/>
                  <a:pt x="754" y="4"/>
                  <a:pt x="754" y="4"/>
                </a:cubicBezTo>
                <a:cubicBezTo>
                  <a:pt x="752" y="4"/>
                  <a:pt x="751" y="4"/>
                  <a:pt x="752" y="4"/>
                </a:cubicBezTo>
                <a:cubicBezTo>
                  <a:pt x="749" y="4"/>
                  <a:pt x="752" y="5"/>
                  <a:pt x="752" y="6"/>
                </a:cubicBezTo>
                <a:cubicBezTo>
                  <a:pt x="753" y="6"/>
                  <a:pt x="755" y="6"/>
                  <a:pt x="756" y="5"/>
                </a:cubicBezTo>
                <a:cubicBezTo>
                  <a:pt x="756" y="5"/>
                  <a:pt x="755" y="5"/>
                  <a:pt x="755" y="5"/>
                </a:cubicBezTo>
                <a:cubicBezTo>
                  <a:pt x="757" y="5"/>
                  <a:pt x="756" y="5"/>
                  <a:pt x="759" y="5"/>
                </a:cubicBezTo>
                <a:cubicBezTo>
                  <a:pt x="758" y="5"/>
                  <a:pt x="757" y="5"/>
                  <a:pt x="757" y="5"/>
                </a:cubicBezTo>
                <a:cubicBezTo>
                  <a:pt x="760" y="6"/>
                  <a:pt x="761" y="7"/>
                  <a:pt x="764" y="7"/>
                </a:cubicBezTo>
                <a:cubicBezTo>
                  <a:pt x="764" y="7"/>
                  <a:pt x="768" y="6"/>
                  <a:pt x="765" y="6"/>
                </a:cubicBezTo>
                <a:cubicBezTo>
                  <a:pt x="765" y="5"/>
                  <a:pt x="769" y="6"/>
                  <a:pt x="768" y="5"/>
                </a:cubicBezTo>
                <a:cubicBezTo>
                  <a:pt x="768" y="5"/>
                  <a:pt x="768" y="6"/>
                  <a:pt x="768" y="6"/>
                </a:cubicBezTo>
                <a:cubicBezTo>
                  <a:pt x="769" y="6"/>
                  <a:pt x="770" y="6"/>
                  <a:pt x="771" y="6"/>
                </a:cubicBezTo>
                <a:cubicBezTo>
                  <a:pt x="772" y="5"/>
                  <a:pt x="772" y="5"/>
                  <a:pt x="773" y="5"/>
                </a:cubicBezTo>
                <a:cubicBezTo>
                  <a:pt x="773" y="5"/>
                  <a:pt x="773" y="6"/>
                  <a:pt x="777" y="7"/>
                </a:cubicBezTo>
                <a:cubicBezTo>
                  <a:pt x="778" y="7"/>
                  <a:pt x="776" y="7"/>
                  <a:pt x="775" y="7"/>
                </a:cubicBezTo>
                <a:cubicBezTo>
                  <a:pt x="775" y="7"/>
                  <a:pt x="776" y="7"/>
                  <a:pt x="777" y="7"/>
                </a:cubicBezTo>
                <a:cubicBezTo>
                  <a:pt x="777" y="7"/>
                  <a:pt x="776" y="7"/>
                  <a:pt x="775" y="7"/>
                </a:cubicBezTo>
                <a:cubicBezTo>
                  <a:pt x="775" y="8"/>
                  <a:pt x="778" y="7"/>
                  <a:pt x="780" y="7"/>
                </a:cubicBezTo>
                <a:cubicBezTo>
                  <a:pt x="780" y="7"/>
                  <a:pt x="778" y="7"/>
                  <a:pt x="782" y="7"/>
                </a:cubicBezTo>
                <a:cubicBezTo>
                  <a:pt x="781" y="7"/>
                  <a:pt x="781" y="6"/>
                  <a:pt x="779" y="6"/>
                </a:cubicBezTo>
                <a:cubicBezTo>
                  <a:pt x="780" y="6"/>
                  <a:pt x="782" y="6"/>
                  <a:pt x="783" y="6"/>
                </a:cubicBezTo>
                <a:cubicBezTo>
                  <a:pt x="783" y="6"/>
                  <a:pt x="780" y="6"/>
                  <a:pt x="779" y="5"/>
                </a:cubicBezTo>
                <a:cubicBezTo>
                  <a:pt x="781" y="5"/>
                  <a:pt x="785" y="5"/>
                  <a:pt x="785" y="6"/>
                </a:cubicBezTo>
                <a:cubicBezTo>
                  <a:pt x="787" y="6"/>
                  <a:pt x="787" y="5"/>
                  <a:pt x="788" y="4"/>
                </a:cubicBezTo>
                <a:cubicBezTo>
                  <a:pt x="790" y="4"/>
                  <a:pt x="790" y="4"/>
                  <a:pt x="792" y="5"/>
                </a:cubicBezTo>
                <a:cubicBezTo>
                  <a:pt x="790" y="5"/>
                  <a:pt x="791" y="6"/>
                  <a:pt x="788" y="6"/>
                </a:cubicBezTo>
                <a:cubicBezTo>
                  <a:pt x="788" y="6"/>
                  <a:pt x="790" y="6"/>
                  <a:pt x="789" y="6"/>
                </a:cubicBezTo>
                <a:cubicBezTo>
                  <a:pt x="792" y="6"/>
                  <a:pt x="793" y="5"/>
                  <a:pt x="797" y="5"/>
                </a:cubicBezTo>
                <a:cubicBezTo>
                  <a:pt x="797" y="5"/>
                  <a:pt x="795" y="5"/>
                  <a:pt x="795" y="5"/>
                </a:cubicBezTo>
                <a:cubicBezTo>
                  <a:pt x="795" y="4"/>
                  <a:pt x="799" y="5"/>
                  <a:pt x="800" y="4"/>
                </a:cubicBezTo>
                <a:cubicBezTo>
                  <a:pt x="801" y="4"/>
                  <a:pt x="801" y="5"/>
                  <a:pt x="802" y="5"/>
                </a:cubicBezTo>
                <a:cubicBezTo>
                  <a:pt x="803" y="5"/>
                  <a:pt x="800" y="5"/>
                  <a:pt x="800" y="5"/>
                </a:cubicBezTo>
                <a:cubicBezTo>
                  <a:pt x="804" y="6"/>
                  <a:pt x="807" y="7"/>
                  <a:pt x="814" y="7"/>
                </a:cubicBezTo>
                <a:cubicBezTo>
                  <a:pt x="810" y="7"/>
                  <a:pt x="813" y="6"/>
                  <a:pt x="814" y="5"/>
                </a:cubicBezTo>
                <a:cubicBezTo>
                  <a:pt x="818" y="6"/>
                  <a:pt x="822" y="5"/>
                  <a:pt x="827" y="5"/>
                </a:cubicBezTo>
                <a:cubicBezTo>
                  <a:pt x="826" y="5"/>
                  <a:pt x="827" y="4"/>
                  <a:pt x="826" y="4"/>
                </a:cubicBezTo>
                <a:cubicBezTo>
                  <a:pt x="828" y="4"/>
                  <a:pt x="828" y="5"/>
                  <a:pt x="829" y="5"/>
                </a:cubicBezTo>
                <a:cubicBezTo>
                  <a:pt x="827" y="6"/>
                  <a:pt x="821" y="6"/>
                  <a:pt x="817" y="7"/>
                </a:cubicBezTo>
                <a:cubicBezTo>
                  <a:pt x="817" y="7"/>
                  <a:pt x="818" y="7"/>
                  <a:pt x="818" y="8"/>
                </a:cubicBezTo>
                <a:cubicBezTo>
                  <a:pt x="819" y="7"/>
                  <a:pt x="821" y="8"/>
                  <a:pt x="824" y="7"/>
                </a:cubicBezTo>
                <a:cubicBezTo>
                  <a:pt x="824" y="7"/>
                  <a:pt x="823" y="7"/>
                  <a:pt x="823" y="7"/>
                </a:cubicBezTo>
                <a:cubicBezTo>
                  <a:pt x="826" y="7"/>
                  <a:pt x="826" y="7"/>
                  <a:pt x="829" y="7"/>
                </a:cubicBezTo>
                <a:cubicBezTo>
                  <a:pt x="829" y="8"/>
                  <a:pt x="831" y="8"/>
                  <a:pt x="831" y="8"/>
                </a:cubicBezTo>
                <a:cubicBezTo>
                  <a:pt x="828" y="8"/>
                  <a:pt x="828" y="8"/>
                  <a:pt x="824" y="8"/>
                </a:cubicBezTo>
                <a:cubicBezTo>
                  <a:pt x="823" y="8"/>
                  <a:pt x="824" y="8"/>
                  <a:pt x="824" y="9"/>
                </a:cubicBezTo>
                <a:cubicBezTo>
                  <a:pt x="824" y="9"/>
                  <a:pt x="826" y="9"/>
                  <a:pt x="827" y="9"/>
                </a:cubicBezTo>
                <a:cubicBezTo>
                  <a:pt x="827" y="10"/>
                  <a:pt x="823" y="9"/>
                  <a:pt x="822" y="9"/>
                </a:cubicBezTo>
                <a:cubicBezTo>
                  <a:pt x="821" y="9"/>
                  <a:pt x="822" y="9"/>
                  <a:pt x="822" y="9"/>
                </a:cubicBezTo>
                <a:cubicBezTo>
                  <a:pt x="819" y="9"/>
                  <a:pt x="817" y="9"/>
                  <a:pt x="817" y="9"/>
                </a:cubicBezTo>
                <a:cubicBezTo>
                  <a:pt x="818" y="9"/>
                  <a:pt x="818" y="9"/>
                  <a:pt x="818" y="9"/>
                </a:cubicBezTo>
                <a:cubicBezTo>
                  <a:pt x="820" y="9"/>
                  <a:pt x="817" y="10"/>
                  <a:pt x="819" y="10"/>
                </a:cubicBezTo>
                <a:cubicBezTo>
                  <a:pt x="822" y="9"/>
                  <a:pt x="824" y="10"/>
                  <a:pt x="826" y="10"/>
                </a:cubicBezTo>
                <a:cubicBezTo>
                  <a:pt x="828" y="10"/>
                  <a:pt x="827" y="10"/>
                  <a:pt x="828" y="11"/>
                </a:cubicBezTo>
                <a:cubicBezTo>
                  <a:pt x="830" y="11"/>
                  <a:pt x="831" y="11"/>
                  <a:pt x="834" y="11"/>
                </a:cubicBezTo>
                <a:cubicBezTo>
                  <a:pt x="836" y="11"/>
                  <a:pt x="832" y="10"/>
                  <a:pt x="831" y="10"/>
                </a:cubicBezTo>
                <a:cubicBezTo>
                  <a:pt x="829" y="10"/>
                  <a:pt x="833" y="10"/>
                  <a:pt x="833" y="10"/>
                </a:cubicBezTo>
                <a:cubicBezTo>
                  <a:pt x="832" y="10"/>
                  <a:pt x="830" y="10"/>
                  <a:pt x="829" y="10"/>
                </a:cubicBezTo>
                <a:cubicBezTo>
                  <a:pt x="829" y="9"/>
                  <a:pt x="829" y="9"/>
                  <a:pt x="828" y="9"/>
                </a:cubicBezTo>
                <a:cubicBezTo>
                  <a:pt x="829" y="8"/>
                  <a:pt x="832" y="9"/>
                  <a:pt x="832" y="8"/>
                </a:cubicBezTo>
                <a:cubicBezTo>
                  <a:pt x="833" y="8"/>
                  <a:pt x="834" y="8"/>
                  <a:pt x="834" y="9"/>
                </a:cubicBezTo>
                <a:cubicBezTo>
                  <a:pt x="836" y="8"/>
                  <a:pt x="836" y="8"/>
                  <a:pt x="838" y="8"/>
                </a:cubicBezTo>
                <a:cubicBezTo>
                  <a:pt x="839" y="9"/>
                  <a:pt x="837" y="9"/>
                  <a:pt x="841" y="9"/>
                </a:cubicBezTo>
                <a:cubicBezTo>
                  <a:pt x="841" y="10"/>
                  <a:pt x="839" y="10"/>
                  <a:pt x="840" y="10"/>
                </a:cubicBezTo>
                <a:cubicBezTo>
                  <a:pt x="841" y="10"/>
                  <a:pt x="842" y="10"/>
                  <a:pt x="842" y="10"/>
                </a:cubicBezTo>
                <a:cubicBezTo>
                  <a:pt x="852" y="10"/>
                  <a:pt x="839" y="10"/>
                  <a:pt x="839" y="11"/>
                </a:cubicBezTo>
                <a:cubicBezTo>
                  <a:pt x="840" y="11"/>
                  <a:pt x="842" y="10"/>
                  <a:pt x="844" y="11"/>
                </a:cubicBezTo>
                <a:cubicBezTo>
                  <a:pt x="844" y="10"/>
                  <a:pt x="844" y="10"/>
                  <a:pt x="843" y="10"/>
                </a:cubicBezTo>
                <a:cubicBezTo>
                  <a:pt x="845" y="10"/>
                  <a:pt x="847" y="11"/>
                  <a:pt x="851" y="11"/>
                </a:cubicBezTo>
                <a:cubicBezTo>
                  <a:pt x="851" y="11"/>
                  <a:pt x="850" y="12"/>
                  <a:pt x="853" y="12"/>
                </a:cubicBezTo>
                <a:cubicBezTo>
                  <a:pt x="851" y="13"/>
                  <a:pt x="843" y="12"/>
                  <a:pt x="840" y="13"/>
                </a:cubicBezTo>
                <a:cubicBezTo>
                  <a:pt x="840" y="13"/>
                  <a:pt x="844" y="13"/>
                  <a:pt x="843" y="13"/>
                </a:cubicBezTo>
                <a:cubicBezTo>
                  <a:pt x="845" y="13"/>
                  <a:pt x="845" y="13"/>
                  <a:pt x="847" y="13"/>
                </a:cubicBezTo>
                <a:cubicBezTo>
                  <a:pt x="847" y="13"/>
                  <a:pt x="848" y="13"/>
                  <a:pt x="848" y="13"/>
                </a:cubicBezTo>
                <a:cubicBezTo>
                  <a:pt x="850" y="13"/>
                  <a:pt x="851" y="12"/>
                  <a:pt x="854" y="12"/>
                </a:cubicBezTo>
                <a:cubicBezTo>
                  <a:pt x="854" y="12"/>
                  <a:pt x="855" y="13"/>
                  <a:pt x="856" y="13"/>
                </a:cubicBezTo>
                <a:cubicBezTo>
                  <a:pt x="856" y="13"/>
                  <a:pt x="855" y="12"/>
                  <a:pt x="855" y="11"/>
                </a:cubicBezTo>
                <a:cubicBezTo>
                  <a:pt x="858" y="11"/>
                  <a:pt x="853" y="10"/>
                  <a:pt x="858" y="10"/>
                </a:cubicBezTo>
                <a:cubicBezTo>
                  <a:pt x="856" y="11"/>
                  <a:pt x="860" y="11"/>
                  <a:pt x="857" y="11"/>
                </a:cubicBezTo>
                <a:cubicBezTo>
                  <a:pt x="859" y="11"/>
                  <a:pt x="859" y="11"/>
                  <a:pt x="861" y="11"/>
                </a:cubicBezTo>
                <a:cubicBezTo>
                  <a:pt x="862" y="12"/>
                  <a:pt x="861" y="12"/>
                  <a:pt x="863" y="12"/>
                </a:cubicBezTo>
                <a:cubicBezTo>
                  <a:pt x="862" y="13"/>
                  <a:pt x="861" y="13"/>
                  <a:pt x="863" y="13"/>
                </a:cubicBezTo>
                <a:cubicBezTo>
                  <a:pt x="863" y="13"/>
                  <a:pt x="865" y="13"/>
                  <a:pt x="863" y="13"/>
                </a:cubicBezTo>
                <a:cubicBezTo>
                  <a:pt x="864" y="12"/>
                  <a:pt x="864" y="13"/>
                  <a:pt x="866" y="13"/>
                </a:cubicBezTo>
                <a:cubicBezTo>
                  <a:pt x="867" y="13"/>
                  <a:pt x="867" y="12"/>
                  <a:pt x="867" y="12"/>
                </a:cubicBezTo>
                <a:cubicBezTo>
                  <a:pt x="872" y="12"/>
                  <a:pt x="873" y="12"/>
                  <a:pt x="874" y="11"/>
                </a:cubicBezTo>
                <a:cubicBezTo>
                  <a:pt x="875" y="11"/>
                  <a:pt x="874" y="12"/>
                  <a:pt x="876" y="12"/>
                </a:cubicBezTo>
                <a:cubicBezTo>
                  <a:pt x="878" y="12"/>
                  <a:pt x="876" y="11"/>
                  <a:pt x="877" y="11"/>
                </a:cubicBezTo>
                <a:cubicBezTo>
                  <a:pt x="879" y="11"/>
                  <a:pt x="878" y="12"/>
                  <a:pt x="878" y="12"/>
                </a:cubicBezTo>
                <a:cubicBezTo>
                  <a:pt x="880" y="13"/>
                  <a:pt x="885" y="12"/>
                  <a:pt x="888" y="12"/>
                </a:cubicBezTo>
                <a:cubicBezTo>
                  <a:pt x="887" y="12"/>
                  <a:pt x="886" y="13"/>
                  <a:pt x="888" y="13"/>
                </a:cubicBezTo>
                <a:cubicBezTo>
                  <a:pt x="887" y="13"/>
                  <a:pt x="887" y="13"/>
                  <a:pt x="886" y="13"/>
                </a:cubicBezTo>
                <a:cubicBezTo>
                  <a:pt x="884" y="13"/>
                  <a:pt x="887" y="14"/>
                  <a:pt x="888" y="14"/>
                </a:cubicBezTo>
                <a:cubicBezTo>
                  <a:pt x="889" y="14"/>
                  <a:pt x="889" y="14"/>
                  <a:pt x="890" y="14"/>
                </a:cubicBezTo>
                <a:cubicBezTo>
                  <a:pt x="889" y="15"/>
                  <a:pt x="888" y="15"/>
                  <a:pt x="886" y="14"/>
                </a:cubicBezTo>
                <a:cubicBezTo>
                  <a:pt x="885" y="14"/>
                  <a:pt x="885" y="14"/>
                  <a:pt x="885" y="14"/>
                </a:cubicBezTo>
                <a:cubicBezTo>
                  <a:pt x="885" y="15"/>
                  <a:pt x="888" y="16"/>
                  <a:pt x="892" y="16"/>
                </a:cubicBezTo>
                <a:cubicBezTo>
                  <a:pt x="891" y="16"/>
                  <a:pt x="890" y="16"/>
                  <a:pt x="890" y="16"/>
                </a:cubicBezTo>
                <a:cubicBezTo>
                  <a:pt x="887" y="16"/>
                  <a:pt x="886" y="17"/>
                  <a:pt x="883" y="16"/>
                </a:cubicBezTo>
                <a:cubicBezTo>
                  <a:pt x="880" y="16"/>
                  <a:pt x="882" y="17"/>
                  <a:pt x="882" y="17"/>
                </a:cubicBezTo>
                <a:cubicBezTo>
                  <a:pt x="881" y="17"/>
                  <a:pt x="881" y="17"/>
                  <a:pt x="880" y="16"/>
                </a:cubicBezTo>
                <a:cubicBezTo>
                  <a:pt x="879" y="16"/>
                  <a:pt x="878" y="16"/>
                  <a:pt x="877" y="16"/>
                </a:cubicBezTo>
                <a:cubicBezTo>
                  <a:pt x="875" y="17"/>
                  <a:pt x="878" y="17"/>
                  <a:pt x="878" y="17"/>
                </a:cubicBezTo>
                <a:cubicBezTo>
                  <a:pt x="880" y="17"/>
                  <a:pt x="881" y="17"/>
                  <a:pt x="883" y="17"/>
                </a:cubicBezTo>
                <a:cubicBezTo>
                  <a:pt x="880" y="18"/>
                  <a:pt x="883" y="18"/>
                  <a:pt x="881" y="19"/>
                </a:cubicBezTo>
                <a:cubicBezTo>
                  <a:pt x="878" y="19"/>
                  <a:pt x="877" y="20"/>
                  <a:pt x="875" y="21"/>
                </a:cubicBezTo>
                <a:cubicBezTo>
                  <a:pt x="873" y="21"/>
                  <a:pt x="873" y="20"/>
                  <a:pt x="872" y="20"/>
                </a:cubicBezTo>
                <a:cubicBezTo>
                  <a:pt x="872" y="21"/>
                  <a:pt x="867" y="21"/>
                  <a:pt x="865" y="21"/>
                </a:cubicBezTo>
                <a:cubicBezTo>
                  <a:pt x="866" y="20"/>
                  <a:pt x="870" y="20"/>
                  <a:pt x="874" y="20"/>
                </a:cubicBezTo>
                <a:cubicBezTo>
                  <a:pt x="875" y="19"/>
                  <a:pt x="870" y="19"/>
                  <a:pt x="874" y="19"/>
                </a:cubicBezTo>
                <a:cubicBezTo>
                  <a:pt x="874" y="19"/>
                  <a:pt x="872" y="18"/>
                  <a:pt x="872" y="19"/>
                </a:cubicBezTo>
                <a:cubicBezTo>
                  <a:pt x="871" y="19"/>
                  <a:pt x="872" y="18"/>
                  <a:pt x="873" y="18"/>
                </a:cubicBezTo>
                <a:cubicBezTo>
                  <a:pt x="871" y="18"/>
                  <a:pt x="869" y="18"/>
                  <a:pt x="867" y="18"/>
                </a:cubicBezTo>
                <a:cubicBezTo>
                  <a:pt x="865" y="18"/>
                  <a:pt x="866" y="17"/>
                  <a:pt x="863" y="17"/>
                </a:cubicBezTo>
                <a:cubicBezTo>
                  <a:pt x="864" y="17"/>
                  <a:pt x="865" y="17"/>
                  <a:pt x="867" y="16"/>
                </a:cubicBezTo>
                <a:cubicBezTo>
                  <a:pt x="865" y="15"/>
                  <a:pt x="860" y="16"/>
                  <a:pt x="859" y="15"/>
                </a:cubicBezTo>
                <a:cubicBezTo>
                  <a:pt x="862" y="15"/>
                  <a:pt x="865" y="14"/>
                  <a:pt x="867" y="13"/>
                </a:cubicBezTo>
                <a:cubicBezTo>
                  <a:pt x="865" y="13"/>
                  <a:pt x="864" y="14"/>
                  <a:pt x="859" y="14"/>
                </a:cubicBezTo>
                <a:cubicBezTo>
                  <a:pt x="861" y="14"/>
                  <a:pt x="859" y="14"/>
                  <a:pt x="859" y="15"/>
                </a:cubicBezTo>
                <a:cubicBezTo>
                  <a:pt x="858" y="15"/>
                  <a:pt x="857" y="15"/>
                  <a:pt x="856" y="15"/>
                </a:cubicBezTo>
                <a:cubicBezTo>
                  <a:pt x="856" y="16"/>
                  <a:pt x="856" y="16"/>
                  <a:pt x="857" y="16"/>
                </a:cubicBezTo>
                <a:cubicBezTo>
                  <a:pt x="855" y="16"/>
                  <a:pt x="853" y="16"/>
                  <a:pt x="852" y="16"/>
                </a:cubicBezTo>
                <a:cubicBezTo>
                  <a:pt x="852" y="15"/>
                  <a:pt x="850" y="16"/>
                  <a:pt x="849" y="15"/>
                </a:cubicBezTo>
                <a:cubicBezTo>
                  <a:pt x="848" y="16"/>
                  <a:pt x="849" y="16"/>
                  <a:pt x="848" y="16"/>
                </a:cubicBezTo>
                <a:cubicBezTo>
                  <a:pt x="847" y="16"/>
                  <a:pt x="846" y="16"/>
                  <a:pt x="844" y="16"/>
                </a:cubicBezTo>
                <a:cubicBezTo>
                  <a:pt x="844" y="16"/>
                  <a:pt x="845" y="16"/>
                  <a:pt x="845" y="16"/>
                </a:cubicBezTo>
                <a:cubicBezTo>
                  <a:pt x="845" y="16"/>
                  <a:pt x="843" y="15"/>
                  <a:pt x="842" y="16"/>
                </a:cubicBezTo>
                <a:cubicBezTo>
                  <a:pt x="841" y="15"/>
                  <a:pt x="843" y="15"/>
                  <a:pt x="842" y="14"/>
                </a:cubicBezTo>
                <a:cubicBezTo>
                  <a:pt x="840" y="14"/>
                  <a:pt x="838" y="15"/>
                  <a:pt x="838" y="14"/>
                </a:cubicBezTo>
                <a:cubicBezTo>
                  <a:pt x="836" y="14"/>
                  <a:pt x="835" y="15"/>
                  <a:pt x="834" y="15"/>
                </a:cubicBezTo>
                <a:cubicBezTo>
                  <a:pt x="835" y="15"/>
                  <a:pt x="838" y="15"/>
                  <a:pt x="838" y="15"/>
                </a:cubicBezTo>
                <a:cubicBezTo>
                  <a:pt x="840" y="15"/>
                  <a:pt x="838" y="15"/>
                  <a:pt x="838" y="16"/>
                </a:cubicBezTo>
                <a:cubicBezTo>
                  <a:pt x="839" y="16"/>
                  <a:pt x="842" y="16"/>
                  <a:pt x="843" y="16"/>
                </a:cubicBezTo>
                <a:cubicBezTo>
                  <a:pt x="844" y="17"/>
                  <a:pt x="850" y="17"/>
                  <a:pt x="852" y="17"/>
                </a:cubicBezTo>
                <a:cubicBezTo>
                  <a:pt x="855" y="17"/>
                  <a:pt x="852" y="17"/>
                  <a:pt x="852" y="17"/>
                </a:cubicBezTo>
                <a:cubicBezTo>
                  <a:pt x="853" y="18"/>
                  <a:pt x="855" y="18"/>
                  <a:pt x="855" y="17"/>
                </a:cubicBezTo>
                <a:cubicBezTo>
                  <a:pt x="855" y="18"/>
                  <a:pt x="857" y="18"/>
                  <a:pt x="858" y="18"/>
                </a:cubicBezTo>
                <a:cubicBezTo>
                  <a:pt x="855" y="18"/>
                  <a:pt x="856" y="18"/>
                  <a:pt x="854" y="18"/>
                </a:cubicBezTo>
                <a:cubicBezTo>
                  <a:pt x="854" y="19"/>
                  <a:pt x="855" y="19"/>
                  <a:pt x="851" y="19"/>
                </a:cubicBezTo>
                <a:cubicBezTo>
                  <a:pt x="851" y="20"/>
                  <a:pt x="853" y="19"/>
                  <a:pt x="852" y="20"/>
                </a:cubicBezTo>
                <a:cubicBezTo>
                  <a:pt x="849" y="20"/>
                  <a:pt x="849" y="20"/>
                  <a:pt x="846" y="20"/>
                </a:cubicBezTo>
                <a:cubicBezTo>
                  <a:pt x="845" y="20"/>
                  <a:pt x="844" y="20"/>
                  <a:pt x="844" y="21"/>
                </a:cubicBezTo>
                <a:cubicBezTo>
                  <a:pt x="848" y="21"/>
                  <a:pt x="848" y="20"/>
                  <a:pt x="852" y="20"/>
                </a:cubicBezTo>
                <a:cubicBezTo>
                  <a:pt x="851" y="21"/>
                  <a:pt x="852" y="21"/>
                  <a:pt x="854" y="21"/>
                </a:cubicBezTo>
                <a:cubicBezTo>
                  <a:pt x="853" y="21"/>
                  <a:pt x="852" y="21"/>
                  <a:pt x="850" y="21"/>
                </a:cubicBezTo>
                <a:cubicBezTo>
                  <a:pt x="852" y="21"/>
                  <a:pt x="851" y="21"/>
                  <a:pt x="849" y="21"/>
                </a:cubicBezTo>
                <a:cubicBezTo>
                  <a:pt x="849" y="22"/>
                  <a:pt x="850" y="22"/>
                  <a:pt x="850" y="22"/>
                </a:cubicBezTo>
                <a:cubicBezTo>
                  <a:pt x="854" y="21"/>
                  <a:pt x="858" y="20"/>
                  <a:pt x="863" y="20"/>
                </a:cubicBezTo>
                <a:cubicBezTo>
                  <a:pt x="863" y="21"/>
                  <a:pt x="859" y="20"/>
                  <a:pt x="858" y="21"/>
                </a:cubicBezTo>
                <a:cubicBezTo>
                  <a:pt x="860" y="21"/>
                  <a:pt x="853" y="21"/>
                  <a:pt x="854" y="22"/>
                </a:cubicBezTo>
                <a:cubicBezTo>
                  <a:pt x="855" y="22"/>
                  <a:pt x="857" y="22"/>
                  <a:pt x="858" y="22"/>
                </a:cubicBezTo>
                <a:cubicBezTo>
                  <a:pt x="858" y="22"/>
                  <a:pt x="858" y="23"/>
                  <a:pt x="857" y="23"/>
                </a:cubicBezTo>
                <a:cubicBezTo>
                  <a:pt x="859" y="23"/>
                  <a:pt x="862" y="23"/>
                  <a:pt x="864" y="24"/>
                </a:cubicBezTo>
                <a:cubicBezTo>
                  <a:pt x="861" y="24"/>
                  <a:pt x="858" y="24"/>
                  <a:pt x="854" y="25"/>
                </a:cubicBezTo>
                <a:cubicBezTo>
                  <a:pt x="860" y="25"/>
                  <a:pt x="867" y="25"/>
                  <a:pt x="867" y="27"/>
                </a:cubicBezTo>
                <a:cubicBezTo>
                  <a:pt x="868" y="26"/>
                  <a:pt x="873" y="27"/>
                  <a:pt x="874" y="26"/>
                </a:cubicBezTo>
                <a:cubicBezTo>
                  <a:pt x="877" y="26"/>
                  <a:pt x="881" y="26"/>
                  <a:pt x="885" y="25"/>
                </a:cubicBezTo>
                <a:cubicBezTo>
                  <a:pt x="883" y="26"/>
                  <a:pt x="876" y="28"/>
                  <a:pt x="870" y="27"/>
                </a:cubicBezTo>
                <a:cubicBezTo>
                  <a:pt x="871" y="27"/>
                  <a:pt x="872" y="27"/>
                  <a:pt x="873" y="27"/>
                </a:cubicBezTo>
                <a:cubicBezTo>
                  <a:pt x="872" y="26"/>
                  <a:pt x="869" y="27"/>
                  <a:pt x="869" y="27"/>
                </a:cubicBezTo>
                <a:cubicBezTo>
                  <a:pt x="871" y="28"/>
                  <a:pt x="870" y="28"/>
                  <a:pt x="870" y="28"/>
                </a:cubicBezTo>
                <a:cubicBezTo>
                  <a:pt x="873" y="29"/>
                  <a:pt x="880" y="28"/>
                  <a:pt x="885" y="29"/>
                </a:cubicBezTo>
                <a:cubicBezTo>
                  <a:pt x="884" y="28"/>
                  <a:pt x="881" y="28"/>
                  <a:pt x="880" y="28"/>
                </a:cubicBezTo>
                <a:cubicBezTo>
                  <a:pt x="880" y="28"/>
                  <a:pt x="883" y="28"/>
                  <a:pt x="882" y="27"/>
                </a:cubicBezTo>
                <a:cubicBezTo>
                  <a:pt x="884" y="27"/>
                  <a:pt x="884" y="28"/>
                  <a:pt x="885" y="28"/>
                </a:cubicBezTo>
                <a:cubicBezTo>
                  <a:pt x="887" y="28"/>
                  <a:pt x="886" y="27"/>
                  <a:pt x="888" y="27"/>
                </a:cubicBezTo>
                <a:cubicBezTo>
                  <a:pt x="889" y="27"/>
                  <a:pt x="888" y="27"/>
                  <a:pt x="888" y="27"/>
                </a:cubicBezTo>
                <a:cubicBezTo>
                  <a:pt x="891" y="26"/>
                  <a:pt x="894" y="25"/>
                  <a:pt x="897" y="25"/>
                </a:cubicBezTo>
                <a:cubicBezTo>
                  <a:pt x="896" y="26"/>
                  <a:pt x="895" y="26"/>
                  <a:pt x="894" y="26"/>
                </a:cubicBezTo>
                <a:cubicBezTo>
                  <a:pt x="894" y="26"/>
                  <a:pt x="894" y="27"/>
                  <a:pt x="895" y="27"/>
                </a:cubicBezTo>
                <a:cubicBezTo>
                  <a:pt x="895" y="27"/>
                  <a:pt x="895" y="27"/>
                  <a:pt x="895" y="27"/>
                </a:cubicBezTo>
                <a:cubicBezTo>
                  <a:pt x="891" y="27"/>
                  <a:pt x="891" y="27"/>
                  <a:pt x="889" y="28"/>
                </a:cubicBezTo>
                <a:cubicBezTo>
                  <a:pt x="890" y="28"/>
                  <a:pt x="891" y="28"/>
                  <a:pt x="892" y="28"/>
                </a:cubicBezTo>
                <a:cubicBezTo>
                  <a:pt x="892" y="29"/>
                  <a:pt x="890" y="29"/>
                  <a:pt x="891" y="29"/>
                </a:cubicBezTo>
                <a:cubicBezTo>
                  <a:pt x="893" y="30"/>
                  <a:pt x="896" y="29"/>
                  <a:pt x="898" y="29"/>
                </a:cubicBezTo>
                <a:cubicBezTo>
                  <a:pt x="899" y="29"/>
                  <a:pt x="898" y="29"/>
                  <a:pt x="896" y="29"/>
                </a:cubicBezTo>
                <a:cubicBezTo>
                  <a:pt x="897" y="28"/>
                  <a:pt x="900" y="29"/>
                  <a:pt x="901" y="28"/>
                </a:cubicBezTo>
                <a:cubicBezTo>
                  <a:pt x="901" y="29"/>
                  <a:pt x="899" y="28"/>
                  <a:pt x="899" y="29"/>
                </a:cubicBezTo>
                <a:cubicBezTo>
                  <a:pt x="900" y="29"/>
                  <a:pt x="900" y="29"/>
                  <a:pt x="901" y="29"/>
                </a:cubicBezTo>
                <a:cubicBezTo>
                  <a:pt x="903" y="29"/>
                  <a:pt x="904" y="29"/>
                  <a:pt x="905" y="29"/>
                </a:cubicBezTo>
                <a:cubicBezTo>
                  <a:pt x="905" y="28"/>
                  <a:pt x="905" y="28"/>
                  <a:pt x="904" y="28"/>
                </a:cubicBezTo>
                <a:cubicBezTo>
                  <a:pt x="905" y="28"/>
                  <a:pt x="908" y="28"/>
                  <a:pt x="909" y="27"/>
                </a:cubicBezTo>
                <a:cubicBezTo>
                  <a:pt x="907" y="27"/>
                  <a:pt x="909" y="28"/>
                  <a:pt x="910" y="28"/>
                </a:cubicBezTo>
                <a:cubicBezTo>
                  <a:pt x="912" y="28"/>
                  <a:pt x="908" y="28"/>
                  <a:pt x="910" y="28"/>
                </a:cubicBezTo>
                <a:cubicBezTo>
                  <a:pt x="909" y="29"/>
                  <a:pt x="908" y="29"/>
                  <a:pt x="907" y="29"/>
                </a:cubicBezTo>
                <a:cubicBezTo>
                  <a:pt x="908" y="29"/>
                  <a:pt x="911" y="29"/>
                  <a:pt x="914" y="29"/>
                </a:cubicBezTo>
                <a:cubicBezTo>
                  <a:pt x="913" y="28"/>
                  <a:pt x="911" y="28"/>
                  <a:pt x="913" y="27"/>
                </a:cubicBezTo>
                <a:cubicBezTo>
                  <a:pt x="916" y="28"/>
                  <a:pt x="921" y="27"/>
                  <a:pt x="924" y="27"/>
                </a:cubicBezTo>
                <a:cubicBezTo>
                  <a:pt x="925" y="27"/>
                  <a:pt x="928" y="26"/>
                  <a:pt x="931" y="26"/>
                </a:cubicBezTo>
                <a:cubicBezTo>
                  <a:pt x="931" y="26"/>
                  <a:pt x="930" y="26"/>
                  <a:pt x="930" y="25"/>
                </a:cubicBezTo>
                <a:cubicBezTo>
                  <a:pt x="932" y="25"/>
                  <a:pt x="937" y="25"/>
                  <a:pt x="940" y="25"/>
                </a:cubicBezTo>
                <a:cubicBezTo>
                  <a:pt x="940" y="26"/>
                  <a:pt x="936" y="26"/>
                  <a:pt x="939" y="26"/>
                </a:cubicBezTo>
                <a:cubicBezTo>
                  <a:pt x="939" y="27"/>
                  <a:pt x="936" y="26"/>
                  <a:pt x="936" y="27"/>
                </a:cubicBezTo>
                <a:cubicBezTo>
                  <a:pt x="937" y="27"/>
                  <a:pt x="938" y="27"/>
                  <a:pt x="939" y="27"/>
                </a:cubicBezTo>
                <a:cubicBezTo>
                  <a:pt x="938" y="28"/>
                  <a:pt x="935" y="28"/>
                  <a:pt x="934" y="28"/>
                </a:cubicBezTo>
                <a:cubicBezTo>
                  <a:pt x="934" y="29"/>
                  <a:pt x="936" y="28"/>
                  <a:pt x="937" y="28"/>
                </a:cubicBezTo>
                <a:cubicBezTo>
                  <a:pt x="935" y="29"/>
                  <a:pt x="936" y="29"/>
                  <a:pt x="933" y="29"/>
                </a:cubicBezTo>
                <a:cubicBezTo>
                  <a:pt x="933" y="29"/>
                  <a:pt x="933" y="29"/>
                  <a:pt x="932" y="29"/>
                </a:cubicBezTo>
                <a:cubicBezTo>
                  <a:pt x="932" y="29"/>
                  <a:pt x="932" y="29"/>
                  <a:pt x="931" y="29"/>
                </a:cubicBezTo>
                <a:cubicBezTo>
                  <a:pt x="930" y="29"/>
                  <a:pt x="932" y="29"/>
                  <a:pt x="933" y="29"/>
                </a:cubicBezTo>
                <a:cubicBezTo>
                  <a:pt x="932" y="29"/>
                  <a:pt x="931" y="28"/>
                  <a:pt x="931" y="28"/>
                </a:cubicBezTo>
                <a:cubicBezTo>
                  <a:pt x="929" y="28"/>
                  <a:pt x="928" y="29"/>
                  <a:pt x="924" y="29"/>
                </a:cubicBezTo>
                <a:cubicBezTo>
                  <a:pt x="924" y="28"/>
                  <a:pt x="926" y="28"/>
                  <a:pt x="928" y="28"/>
                </a:cubicBezTo>
                <a:cubicBezTo>
                  <a:pt x="927" y="27"/>
                  <a:pt x="927" y="27"/>
                  <a:pt x="928" y="27"/>
                </a:cubicBezTo>
                <a:cubicBezTo>
                  <a:pt x="925" y="27"/>
                  <a:pt x="926" y="28"/>
                  <a:pt x="923" y="28"/>
                </a:cubicBezTo>
                <a:cubicBezTo>
                  <a:pt x="922" y="28"/>
                  <a:pt x="922" y="28"/>
                  <a:pt x="922" y="28"/>
                </a:cubicBezTo>
                <a:cubicBezTo>
                  <a:pt x="918" y="28"/>
                  <a:pt x="920" y="29"/>
                  <a:pt x="917" y="29"/>
                </a:cubicBezTo>
                <a:cubicBezTo>
                  <a:pt x="917" y="29"/>
                  <a:pt x="917" y="29"/>
                  <a:pt x="917" y="29"/>
                </a:cubicBezTo>
                <a:cubicBezTo>
                  <a:pt x="917" y="29"/>
                  <a:pt x="920" y="29"/>
                  <a:pt x="921" y="29"/>
                </a:cubicBezTo>
                <a:cubicBezTo>
                  <a:pt x="919" y="29"/>
                  <a:pt x="913" y="31"/>
                  <a:pt x="910" y="31"/>
                </a:cubicBezTo>
                <a:cubicBezTo>
                  <a:pt x="911" y="31"/>
                  <a:pt x="911" y="31"/>
                  <a:pt x="913" y="31"/>
                </a:cubicBezTo>
                <a:cubicBezTo>
                  <a:pt x="913" y="32"/>
                  <a:pt x="912" y="32"/>
                  <a:pt x="912" y="32"/>
                </a:cubicBezTo>
                <a:cubicBezTo>
                  <a:pt x="912" y="33"/>
                  <a:pt x="922" y="32"/>
                  <a:pt x="919" y="33"/>
                </a:cubicBezTo>
                <a:cubicBezTo>
                  <a:pt x="923" y="33"/>
                  <a:pt x="920" y="32"/>
                  <a:pt x="920" y="32"/>
                </a:cubicBezTo>
                <a:cubicBezTo>
                  <a:pt x="924" y="31"/>
                  <a:pt x="920" y="33"/>
                  <a:pt x="923" y="32"/>
                </a:cubicBezTo>
                <a:cubicBezTo>
                  <a:pt x="922" y="33"/>
                  <a:pt x="921" y="33"/>
                  <a:pt x="921" y="33"/>
                </a:cubicBezTo>
                <a:cubicBezTo>
                  <a:pt x="915" y="32"/>
                  <a:pt x="910" y="34"/>
                  <a:pt x="906" y="34"/>
                </a:cubicBezTo>
                <a:cubicBezTo>
                  <a:pt x="907" y="34"/>
                  <a:pt x="909" y="34"/>
                  <a:pt x="910" y="34"/>
                </a:cubicBezTo>
                <a:cubicBezTo>
                  <a:pt x="905" y="35"/>
                  <a:pt x="901" y="36"/>
                  <a:pt x="895" y="36"/>
                </a:cubicBezTo>
                <a:cubicBezTo>
                  <a:pt x="899" y="36"/>
                  <a:pt x="902" y="35"/>
                  <a:pt x="904" y="34"/>
                </a:cubicBezTo>
                <a:cubicBezTo>
                  <a:pt x="903" y="34"/>
                  <a:pt x="899" y="34"/>
                  <a:pt x="897" y="35"/>
                </a:cubicBezTo>
                <a:cubicBezTo>
                  <a:pt x="897" y="35"/>
                  <a:pt x="899" y="35"/>
                  <a:pt x="900" y="35"/>
                </a:cubicBezTo>
                <a:cubicBezTo>
                  <a:pt x="900" y="35"/>
                  <a:pt x="898" y="35"/>
                  <a:pt x="898" y="35"/>
                </a:cubicBezTo>
                <a:cubicBezTo>
                  <a:pt x="897" y="35"/>
                  <a:pt x="898" y="35"/>
                  <a:pt x="897" y="35"/>
                </a:cubicBezTo>
                <a:cubicBezTo>
                  <a:pt x="895" y="35"/>
                  <a:pt x="892" y="36"/>
                  <a:pt x="888" y="36"/>
                </a:cubicBezTo>
                <a:cubicBezTo>
                  <a:pt x="888" y="35"/>
                  <a:pt x="886" y="35"/>
                  <a:pt x="886" y="34"/>
                </a:cubicBezTo>
                <a:cubicBezTo>
                  <a:pt x="890" y="34"/>
                  <a:pt x="891" y="34"/>
                  <a:pt x="893" y="33"/>
                </a:cubicBezTo>
                <a:cubicBezTo>
                  <a:pt x="891" y="33"/>
                  <a:pt x="891" y="33"/>
                  <a:pt x="889" y="33"/>
                </a:cubicBezTo>
                <a:cubicBezTo>
                  <a:pt x="889" y="33"/>
                  <a:pt x="888" y="33"/>
                  <a:pt x="886" y="33"/>
                </a:cubicBezTo>
                <a:cubicBezTo>
                  <a:pt x="887" y="32"/>
                  <a:pt x="886" y="32"/>
                  <a:pt x="884" y="32"/>
                </a:cubicBezTo>
                <a:cubicBezTo>
                  <a:pt x="884" y="32"/>
                  <a:pt x="885" y="32"/>
                  <a:pt x="885" y="32"/>
                </a:cubicBezTo>
                <a:cubicBezTo>
                  <a:pt x="885" y="32"/>
                  <a:pt x="885" y="32"/>
                  <a:pt x="885" y="31"/>
                </a:cubicBezTo>
                <a:cubicBezTo>
                  <a:pt x="881" y="31"/>
                  <a:pt x="882" y="32"/>
                  <a:pt x="879" y="32"/>
                </a:cubicBezTo>
                <a:cubicBezTo>
                  <a:pt x="879" y="32"/>
                  <a:pt x="881" y="32"/>
                  <a:pt x="883" y="32"/>
                </a:cubicBezTo>
                <a:cubicBezTo>
                  <a:pt x="882" y="33"/>
                  <a:pt x="887" y="32"/>
                  <a:pt x="886" y="33"/>
                </a:cubicBezTo>
                <a:cubicBezTo>
                  <a:pt x="884" y="33"/>
                  <a:pt x="883" y="33"/>
                  <a:pt x="882" y="33"/>
                </a:cubicBezTo>
                <a:cubicBezTo>
                  <a:pt x="880" y="33"/>
                  <a:pt x="881" y="33"/>
                  <a:pt x="878" y="33"/>
                </a:cubicBezTo>
                <a:cubicBezTo>
                  <a:pt x="880" y="33"/>
                  <a:pt x="877" y="34"/>
                  <a:pt x="878" y="34"/>
                </a:cubicBezTo>
                <a:cubicBezTo>
                  <a:pt x="876" y="34"/>
                  <a:pt x="876" y="34"/>
                  <a:pt x="872" y="34"/>
                </a:cubicBezTo>
                <a:cubicBezTo>
                  <a:pt x="871" y="35"/>
                  <a:pt x="871" y="35"/>
                  <a:pt x="872" y="35"/>
                </a:cubicBezTo>
                <a:cubicBezTo>
                  <a:pt x="876" y="35"/>
                  <a:pt x="880" y="35"/>
                  <a:pt x="879" y="34"/>
                </a:cubicBezTo>
                <a:cubicBezTo>
                  <a:pt x="883" y="34"/>
                  <a:pt x="880" y="35"/>
                  <a:pt x="879" y="35"/>
                </a:cubicBezTo>
                <a:cubicBezTo>
                  <a:pt x="879" y="35"/>
                  <a:pt x="881" y="35"/>
                  <a:pt x="882" y="35"/>
                </a:cubicBezTo>
                <a:cubicBezTo>
                  <a:pt x="877" y="36"/>
                  <a:pt x="868" y="36"/>
                  <a:pt x="861" y="37"/>
                </a:cubicBezTo>
                <a:cubicBezTo>
                  <a:pt x="864" y="36"/>
                  <a:pt x="854" y="35"/>
                  <a:pt x="855" y="37"/>
                </a:cubicBezTo>
                <a:cubicBezTo>
                  <a:pt x="856" y="37"/>
                  <a:pt x="856" y="36"/>
                  <a:pt x="856" y="36"/>
                </a:cubicBezTo>
                <a:cubicBezTo>
                  <a:pt x="857" y="36"/>
                  <a:pt x="858" y="37"/>
                  <a:pt x="859" y="37"/>
                </a:cubicBezTo>
                <a:cubicBezTo>
                  <a:pt x="859" y="38"/>
                  <a:pt x="854" y="38"/>
                  <a:pt x="853" y="39"/>
                </a:cubicBezTo>
                <a:cubicBezTo>
                  <a:pt x="852" y="39"/>
                  <a:pt x="851" y="38"/>
                  <a:pt x="851" y="39"/>
                </a:cubicBezTo>
                <a:cubicBezTo>
                  <a:pt x="850" y="38"/>
                  <a:pt x="845" y="40"/>
                  <a:pt x="846" y="40"/>
                </a:cubicBezTo>
                <a:cubicBezTo>
                  <a:pt x="845" y="41"/>
                  <a:pt x="844" y="40"/>
                  <a:pt x="843" y="40"/>
                </a:cubicBezTo>
                <a:cubicBezTo>
                  <a:pt x="841" y="40"/>
                  <a:pt x="840" y="41"/>
                  <a:pt x="842" y="41"/>
                </a:cubicBezTo>
                <a:cubicBezTo>
                  <a:pt x="839" y="41"/>
                  <a:pt x="840" y="41"/>
                  <a:pt x="838" y="41"/>
                </a:cubicBezTo>
                <a:cubicBezTo>
                  <a:pt x="838" y="42"/>
                  <a:pt x="839" y="42"/>
                  <a:pt x="839" y="42"/>
                </a:cubicBezTo>
                <a:cubicBezTo>
                  <a:pt x="837" y="42"/>
                  <a:pt x="837" y="41"/>
                  <a:pt x="833" y="42"/>
                </a:cubicBezTo>
                <a:cubicBezTo>
                  <a:pt x="834" y="41"/>
                  <a:pt x="835" y="41"/>
                  <a:pt x="836" y="41"/>
                </a:cubicBezTo>
                <a:cubicBezTo>
                  <a:pt x="836" y="41"/>
                  <a:pt x="836" y="41"/>
                  <a:pt x="836" y="41"/>
                </a:cubicBezTo>
                <a:cubicBezTo>
                  <a:pt x="833" y="41"/>
                  <a:pt x="832" y="42"/>
                  <a:pt x="829" y="42"/>
                </a:cubicBezTo>
                <a:cubicBezTo>
                  <a:pt x="830" y="42"/>
                  <a:pt x="831" y="43"/>
                  <a:pt x="831" y="43"/>
                </a:cubicBezTo>
                <a:cubicBezTo>
                  <a:pt x="834" y="43"/>
                  <a:pt x="835" y="44"/>
                  <a:pt x="836" y="44"/>
                </a:cubicBezTo>
                <a:cubicBezTo>
                  <a:pt x="835" y="44"/>
                  <a:pt x="831" y="43"/>
                  <a:pt x="830" y="43"/>
                </a:cubicBezTo>
                <a:cubicBezTo>
                  <a:pt x="828" y="43"/>
                  <a:pt x="831" y="44"/>
                  <a:pt x="829" y="44"/>
                </a:cubicBezTo>
                <a:cubicBezTo>
                  <a:pt x="827" y="44"/>
                  <a:pt x="829" y="44"/>
                  <a:pt x="829" y="43"/>
                </a:cubicBezTo>
                <a:cubicBezTo>
                  <a:pt x="825" y="44"/>
                  <a:pt x="824" y="42"/>
                  <a:pt x="822" y="43"/>
                </a:cubicBezTo>
                <a:cubicBezTo>
                  <a:pt x="822" y="43"/>
                  <a:pt x="823" y="43"/>
                  <a:pt x="823" y="44"/>
                </a:cubicBezTo>
                <a:cubicBezTo>
                  <a:pt x="822" y="43"/>
                  <a:pt x="820" y="43"/>
                  <a:pt x="821" y="42"/>
                </a:cubicBezTo>
                <a:cubicBezTo>
                  <a:pt x="819" y="42"/>
                  <a:pt x="818" y="42"/>
                  <a:pt x="818" y="43"/>
                </a:cubicBezTo>
                <a:cubicBezTo>
                  <a:pt x="819" y="43"/>
                  <a:pt x="821" y="44"/>
                  <a:pt x="823" y="44"/>
                </a:cubicBezTo>
                <a:cubicBezTo>
                  <a:pt x="825" y="44"/>
                  <a:pt x="822" y="44"/>
                  <a:pt x="823" y="45"/>
                </a:cubicBezTo>
                <a:cubicBezTo>
                  <a:pt x="819" y="45"/>
                  <a:pt x="818" y="43"/>
                  <a:pt x="813" y="44"/>
                </a:cubicBezTo>
                <a:cubicBezTo>
                  <a:pt x="815" y="44"/>
                  <a:pt x="818" y="45"/>
                  <a:pt x="820" y="45"/>
                </a:cubicBezTo>
                <a:cubicBezTo>
                  <a:pt x="821" y="46"/>
                  <a:pt x="818" y="46"/>
                  <a:pt x="818" y="47"/>
                </a:cubicBezTo>
                <a:cubicBezTo>
                  <a:pt x="816" y="47"/>
                  <a:pt x="814" y="46"/>
                  <a:pt x="811" y="46"/>
                </a:cubicBezTo>
                <a:cubicBezTo>
                  <a:pt x="812" y="46"/>
                  <a:pt x="812" y="47"/>
                  <a:pt x="816" y="47"/>
                </a:cubicBezTo>
                <a:cubicBezTo>
                  <a:pt x="817" y="48"/>
                  <a:pt x="820" y="48"/>
                  <a:pt x="818" y="49"/>
                </a:cubicBezTo>
                <a:cubicBezTo>
                  <a:pt x="813" y="48"/>
                  <a:pt x="810" y="46"/>
                  <a:pt x="804" y="45"/>
                </a:cubicBezTo>
                <a:cubicBezTo>
                  <a:pt x="801" y="45"/>
                  <a:pt x="801" y="46"/>
                  <a:pt x="798" y="46"/>
                </a:cubicBezTo>
                <a:cubicBezTo>
                  <a:pt x="801" y="48"/>
                  <a:pt x="786" y="48"/>
                  <a:pt x="786" y="50"/>
                </a:cubicBezTo>
                <a:cubicBezTo>
                  <a:pt x="777" y="49"/>
                  <a:pt x="776" y="52"/>
                  <a:pt x="771" y="53"/>
                </a:cubicBezTo>
                <a:cubicBezTo>
                  <a:pt x="771" y="53"/>
                  <a:pt x="772" y="53"/>
                  <a:pt x="771" y="53"/>
                </a:cubicBezTo>
                <a:cubicBezTo>
                  <a:pt x="774" y="53"/>
                  <a:pt x="776" y="52"/>
                  <a:pt x="779" y="52"/>
                </a:cubicBezTo>
                <a:cubicBezTo>
                  <a:pt x="773" y="54"/>
                  <a:pt x="765" y="55"/>
                  <a:pt x="764" y="57"/>
                </a:cubicBezTo>
                <a:cubicBezTo>
                  <a:pt x="765" y="57"/>
                  <a:pt x="765" y="57"/>
                  <a:pt x="766" y="57"/>
                </a:cubicBezTo>
                <a:cubicBezTo>
                  <a:pt x="766" y="57"/>
                  <a:pt x="764" y="57"/>
                  <a:pt x="762" y="57"/>
                </a:cubicBezTo>
                <a:cubicBezTo>
                  <a:pt x="763" y="57"/>
                  <a:pt x="764" y="57"/>
                  <a:pt x="764" y="57"/>
                </a:cubicBezTo>
                <a:cubicBezTo>
                  <a:pt x="764" y="57"/>
                  <a:pt x="762" y="57"/>
                  <a:pt x="761" y="57"/>
                </a:cubicBezTo>
                <a:cubicBezTo>
                  <a:pt x="761" y="57"/>
                  <a:pt x="761" y="57"/>
                  <a:pt x="760" y="58"/>
                </a:cubicBezTo>
                <a:cubicBezTo>
                  <a:pt x="757" y="58"/>
                  <a:pt x="756" y="58"/>
                  <a:pt x="754" y="58"/>
                </a:cubicBezTo>
                <a:cubicBezTo>
                  <a:pt x="754" y="58"/>
                  <a:pt x="755" y="58"/>
                  <a:pt x="755" y="57"/>
                </a:cubicBezTo>
                <a:cubicBezTo>
                  <a:pt x="755" y="57"/>
                  <a:pt x="752" y="57"/>
                  <a:pt x="752" y="57"/>
                </a:cubicBezTo>
                <a:cubicBezTo>
                  <a:pt x="751" y="57"/>
                  <a:pt x="754" y="57"/>
                  <a:pt x="755" y="57"/>
                </a:cubicBezTo>
                <a:cubicBezTo>
                  <a:pt x="755" y="56"/>
                  <a:pt x="754" y="56"/>
                  <a:pt x="754" y="56"/>
                </a:cubicBezTo>
                <a:cubicBezTo>
                  <a:pt x="755" y="56"/>
                  <a:pt x="756" y="56"/>
                  <a:pt x="758" y="56"/>
                </a:cubicBezTo>
                <a:cubicBezTo>
                  <a:pt x="758" y="56"/>
                  <a:pt x="757" y="56"/>
                  <a:pt x="757" y="55"/>
                </a:cubicBezTo>
                <a:cubicBezTo>
                  <a:pt x="760" y="54"/>
                  <a:pt x="763" y="54"/>
                  <a:pt x="764" y="53"/>
                </a:cubicBezTo>
                <a:cubicBezTo>
                  <a:pt x="766" y="53"/>
                  <a:pt x="763" y="54"/>
                  <a:pt x="766" y="54"/>
                </a:cubicBezTo>
                <a:cubicBezTo>
                  <a:pt x="766" y="53"/>
                  <a:pt x="765" y="53"/>
                  <a:pt x="764" y="53"/>
                </a:cubicBezTo>
                <a:cubicBezTo>
                  <a:pt x="761" y="53"/>
                  <a:pt x="764" y="54"/>
                  <a:pt x="762" y="54"/>
                </a:cubicBezTo>
                <a:cubicBezTo>
                  <a:pt x="757" y="54"/>
                  <a:pt x="754" y="54"/>
                  <a:pt x="752" y="53"/>
                </a:cubicBezTo>
                <a:cubicBezTo>
                  <a:pt x="751" y="53"/>
                  <a:pt x="749" y="54"/>
                  <a:pt x="748" y="54"/>
                </a:cubicBezTo>
                <a:cubicBezTo>
                  <a:pt x="752" y="53"/>
                  <a:pt x="760" y="52"/>
                  <a:pt x="759" y="50"/>
                </a:cubicBezTo>
                <a:cubicBezTo>
                  <a:pt x="756" y="51"/>
                  <a:pt x="754" y="51"/>
                  <a:pt x="756" y="51"/>
                </a:cubicBezTo>
                <a:cubicBezTo>
                  <a:pt x="755" y="51"/>
                  <a:pt x="755" y="51"/>
                  <a:pt x="755" y="52"/>
                </a:cubicBezTo>
                <a:cubicBezTo>
                  <a:pt x="754" y="52"/>
                  <a:pt x="755" y="51"/>
                  <a:pt x="753" y="51"/>
                </a:cubicBezTo>
                <a:cubicBezTo>
                  <a:pt x="750" y="52"/>
                  <a:pt x="749" y="52"/>
                  <a:pt x="744" y="52"/>
                </a:cubicBezTo>
                <a:cubicBezTo>
                  <a:pt x="744" y="53"/>
                  <a:pt x="744" y="53"/>
                  <a:pt x="742" y="53"/>
                </a:cubicBezTo>
                <a:cubicBezTo>
                  <a:pt x="740" y="53"/>
                  <a:pt x="743" y="53"/>
                  <a:pt x="743" y="52"/>
                </a:cubicBezTo>
                <a:cubicBezTo>
                  <a:pt x="741" y="52"/>
                  <a:pt x="741" y="53"/>
                  <a:pt x="740" y="53"/>
                </a:cubicBezTo>
                <a:cubicBezTo>
                  <a:pt x="739" y="52"/>
                  <a:pt x="742" y="52"/>
                  <a:pt x="742" y="52"/>
                </a:cubicBezTo>
                <a:cubicBezTo>
                  <a:pt x="740" y="52"/>
                  <a:pt x="740" y="52"/>
                  <a:pt x="737" y="52"/>
                </a:cubicBezTo>
                <a:cubicBezTo>
                  <a:pt x="739" y="51"/>
                  <a:pt x="742" y="51"/>
                  <a:pt x="745" y="50"/>
                </a:cubicBezTo>
                <a:cubicBezTo>
                  <a:pt x="745" y="50"/>
                  <a:pt x="741" y="51"/>
                  <a:pt x="742" y="50"/>
                </a:cubicBezTo>
                <a:cubicBezTo>
                  <a:pt x="738" y="50"/>
                  <a:pt x="736" y="51"/>
                  <a:pt x="734" y="52"/>
                </a:cubicBezTo>
                <a:cubicBezTo>
                  <a:pt x="734" y="52"/>
                  <a:pt x="735" y="52"/>
                  <a:pt x="736" y="52"/>
                </a:cubicBezTo>
                <a:cubicBezTo>
                  <a:pt x="735" y="52"/>
                  <a:pt x="734" y="53"/>
                  <a:pt x="732" y="52"/>
                </a:cubicBezTo>
                <a:cubicBezTo>
                  <a:pt x="733" y="53"/>
                  <a:pt x="728" y="53"/>
                  <a:pt x="726" y="54"/>
                </a:cubicBezTo>
                <a:cubicBezTo>
                  <a:pt x="726" y="54"/>
                  <a:pt x="732" y="54"/>
                  <a:pt x="732" y="54"/>
                </a:cubicBezTo>
                <a:cubicBezTo>
                  <a:pt x="734" y="54"/>
                  <a:pt x="728" y="55"/>
                  <a:pt x="728" y="54"/>
                </a:cubicBezTo>
                <a:cubicBezTo>
                  <a:pt x="728" y="54"/>
                  <a:pt x="726" y="54"/>
                  <a:pt x="726" y="55"/>
                </a:cubicBezTo>
                <a:cubicBezTo>
                  <a:pt x="726" y="54"/>
                  <a:pt x="724" y="54"/>
                  <a:pt x="721" y="54"/>
                </a:cubicBezTo>
                <a:cubicBezTo>
                  <a:pt x="721" y="54"/>
                  <a:pt x="725" y="54"/>
                  <a:pt x="725" y="55"/>
                </a:cubicBezTo>
                <a:cubicBezTo>
                  <a:pt x="723" y="55"/>
                  <a:pt x="723" y="55"/>
                  <a:pt x="722" y="55"/>
                </a:cubicBezTo>
                <a:cubicBezTo>
                  <a:pt x="722" y="55"/>
                  <a:pt x="723" y="55"/>
                  <a:pt x="723" y="55"/>
                </a:cubicBezTo>
                <a:cubicBezTo>
                  <a:pt x="720" y="55"/>
                  <a:pt x="720" y="56"/>
                  <a:pt x="717" y="56"/>
                </a:cubicBezTo>
                <a:cubicBezTo>
                  <a:pt x="716" y="56"/>
                  <a:pt x="718" y="57"/>
                  <a:pt x="717" y="57"/>
                </a:cubicBezTo>
                <a:cubicBezTo>
                  <a:pt x="715" y="57"/>
                  <a:pt x="715" y="57"/>
                  <a:pt x="714" y="57"/>
                </a:cubicBezTo>
                <a:cubicBezTo>
                  <a:pt x="714" y="56"/>
                  <a:pt x="717" y="55"/>
                  <a:pt x="721" y="55"/>
                </a:cubicBezTo>
                <a:cubicBezTo>
                  <a:pt x="720" y="55"/>
                  <a:pt x="717" y="54"/>
                  <a:pt x="718" y="53"/>
                </a:cubicBezTo>
                <a:cubicBezTo>
                  <a:pt x="720" y="53"/>
                  <a:pt x="719" y="54"/>
                  <a:pt x="721" y="54"/>
                </a:cubicBezTo>
                <a:cubicBezTo>
                  <a:pt x="723" y="53"/>
                  <a:pt x="718" y="53"/>
                  <a:pt x="717" y="53"/>
                </a:cubicBezTo>
                <a:cubicBezTo>
                  <a:pt x="715" y="52"/>
                  <a:pt x="722" y="52"/>
                  <a:pt x="723" y="52"/>
                </a:cubicBezTo>
                <a:cubicBezTo>
                  <a:pt x="723" y="51"/>
                  <a:pt x="720" y="52"/>
                  <a:pt x="721" y="52"/>
                </a:cubicBezTo>
                <a:cubicBezTo>
                  <a:pt x="719" y="51"/>
                  <a:pt x="720" y="52"/>
                  <a:pt x="717" y="51"/>
                </a:cubicBezTo>
                <a:cubicBezTo>
                  <a:pt x="719" y="51"/>
                  <a:pt x="720" y="51"/>
                  <a:pt x="717" y="50"/>
                </a:cubicBezTo>
                <a:cubicBezTo>
                  <a:pt x="718" y="50"/>
                  <a:pt x="719" y="50"/>
                  <a:pt x="720" y="50"/>
                </a:cubicBezTo>
                <a:cubicBezTo>
                  <a:pt x="719" y="49"/>
                  <a:pt x="716" y="50"/>
                  <a:pt x="715" y="50"/>
                </a:cubicBezTo>
                <a:cubicBezTo>
                  <a:pt x="717" y="51"/>
                  <a:pt x="714" y="51"/>
                  <a:pt x="717" y="52"/>
                </a:cubicBezTo>
                <a:cubicBezTo>
                  <a:pt x="715" y="53"/>
                  <a:pt x="713" y="52"/>
                  <a:pt x="712" y="53"/>
                </a:cubicBezTo>
                <a:cubicBezTo>
                  <a:pt x="711" y="53"/>
                  <a:pt x="711" y="52"/>
                  <a:pt x="710" y="52"/>
                </a:cubicBezTo>
                <a:cubicBezTo>
                  <a:pt x="708" y="52"/>
                  <a:pt x="713" y="52"/>
                  <a:pt x="714" y="51"/>
                </a:cubicBezTo>
                <a:cubicBezTo>
                  <a:pt x="714" y="51"/>
                  <a:pt x="711" y="51"/>
                  <a:pt x="711" y="52"/>
                </a:cubicBezTo>
                <a:cubicBezTo>
                  <a:pt x="710" y="51"/>
                  <a:pt x="713" y="51"/>
                  <a:pt x="710" y="50"/>
                </a:cubicBezTo>
                <a:cubicBezTo>
                  <a:pt x="707" y="51"/>
                  <a:pt x="705" y="50"/>
                  <a:pt x="701" y="51"/>
                </a:cubicBezTo>
                <a:cubicBezTo>
                  <a:pt x="701" y="51"/>
                  <a:pt x="702" y="51"/>
                  <a:pt x="703" y="51"/>
                </a:cubicBezTo>
                <a:cubicBezTo>
                  <a:pt x="702" y="51"/>
                  <a:pt x="700" y="51"/>
                  <a:pt x="701" y="50"/>
                </a:cubicBezTo>
                <a:cubicBezTo>
                  <a:pt x="703" y="50"/>
                  <a:pt x="707" y="50"/>
                  <a:pt x="705" y="49"/>
                </a:cubicBezTo>
                <a:cubicBezTo>
                  <a:pt x="709" y="50"/>
                  <a:pt x="710" y="49"/>
                  <a:pt x="713" y="48"/>
                </a:cubicBezTo>
                <a:cubicBezTo>
                  <a:pt x="717" y="49"/>
                  <a:pt x="725" y="48"/>
                  <a:pt x="725" y="47"/>
                </a:cubicBezTo>
                <a:cubicBezTo>
                  <a:pt x="728" y="47"/>
                  <a:pt x="729" y="46"/>
                  <a:pt x="730" y="46"/>
                </a:cubicBezTo>
                <a:cubicBezTo>
                  <a:pt x="730" y="46"/>
                  <a:pt x="729" y="46"/>
                  <a:pt x="727" y="46"/>
                </a:cubicBezTo>
                <a:cubicBezTo>
                  <a:pt x="729" y="47"/>
                  <a:pt x="726" y="46"/>
                  <a:pt x="725" y="47"/>
                </a:cubicBezTo>
                <a:cubicBezTo>
                  <a:pt x="723" y="46"/>
                  <a:pt x="725" y="46"/>
                  <a:pt x="723" y="46"/>
                </a:cubicBezTo>
                <a:cubicBezTo>
                  <a:pt x="721" y="46"/>
                  <a:pt x="728" y="45"/>
                  <a:pt x="725" y="45"/>
                </a:cubicBezTo>
                <a:cubicBezTo>
                  <a:pt x="724" y="45"/>
                  <a:pt x="721" y="46"/>
                  <a:pt x="717" y="46"/>
                </a:cubicBezTo>
                <a:cubicBezTo>
                  <a:pt x="717" y="46"/>
                  <a:pt x="717" y="46"/>
                  <a:pt x="716" y="46"/>
                </a:cubicBezTo>
                <a:cubicBezTo>
                  <a:pt x="717" y="45"/>
                  <a:pt x="718" y="46"/>
                  <a:pt x="717" y="46"/>
                </a:cubicBezTo>
                <a:cubicBezTo>
                  <a:pt x="721" y="45"/>
                  <a:pt x="723" y="45"/>
                  <a:pt x="726" y="44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4" y="44"/>
                  <a:pt x="722" y="44"/>
                  <a:pt x="719" y="44"/>
                </a:cubicBezTo>
                <a:cubicBezTo>
                  <a:pt x="720" y="44"/>
                  <a:pt x="721" y="44"/>
                  <a:pt x="721" y="45"/>
                </a:cubicBezTo>
                <a:cubicBezTo>
                  <a:pt x="721" y="45"/>
                  <a:pt x="716" y="44"/>
                  <a:pt x="718" y="45"/>
                </a:cubicBezTo>
                <a:cubicBezTo>
                  <a:pt x="717" y="45"/>
                  <a:pt x="717" y="45"/>
                  <a:pt x="716" y="45"/>
                </a:cubicBezTo>
                <a:cubicBezTo>
                  <a:pt x="714" y="45"/>
                  <a:pt x="713" y="46"/>
                  <a:pt x="710" y="46"/>
                </a:cubicBezTo>
                <a:cubicBezTo>
                  <a:pt x="711" y="46"/>
                  <a:pt x="712" y="46"/>
                  <a:pt x="712" y="45"/>
                </a:cubicBezTo>
                <a:cubicBezTo>
                  <a:pt x="713" y="45"/>
                  <a:pt x="709" y="45"/>
                  <a:pt x="710" y="45"/>
                </a:cubicBezTo>
                <a:cubicBezTo>
                  <a:pt x="709" y="45"/>
                  <a:pt x="710" y="45"/>
                  <a:pt x="711" y="44"/>
                </a:cubicBezTo>
                <a:cubicBezTo>
                  <a:pt x="712" y="44"/>
                  <a:pt x="714" y="44"/>
                  <a:pt x="715" y="44"/>
                </a:cubicBezTo>
                <a:cubicBezTo>
                  <a:pt x="712" y="43"/>
                  <a:pt x="717" y="43"/>
                  <a:pt x="718" y="42"/>
                </a:cubicBezTo>
                <a:cubicBezTo>
                  <a:pt x="720" y="43"/>
                  <a:pt x="716" y="43"/>
                  <a:pt x="717" y="43"/>
                </a:cubicBezTo>
                <a:cubicBezTo>
                  <a:pt x="718" y="44"/>
                  <a:pt x="721" y="43"/>
                  <a:pt x="722" y="43"/>
                </a:cubicBezTo>
                <a:cubicBezTo>
                  <a:pt x="724" y="43"/>
                  <a:pt x="725" y="42"/>
                  <a:pt x="726" y="42"/>
                </a:cubicBezTo>
                <a:cubicBezTo>
                  <a:pt x="725" y="42"/>
                  <a:pt x="724" y="41"/>
                  <a:pt x="721" y="41"/>
                </a:cubicBezTo>
                <a:cubicBezTo>
                  <a:pt x="720" y="41"/>
                  <a:pt x="722" y="42"/>
                  <a:pt x="719" y="42"/>
                </a:cubicBezTo>
                <a:cubicBezTo>
                  <a:pt x="720" y="41"/>
                  <a:pt x="722" y="41"/>
                  <a:pt x="723" y="41"/>
                </a:cubicBezTo>
                <a:cubicBezTo>
                  <a:pt x="721" y="40"/>
                  <a:pt x="718" y="41"/>
                  <a:pt x="717" y="41"/>
                </a:cubicBezTo>
                <a:cubicBezTo>
                  <a:pt x="716" y="41"/>
                  <a:pt x="716" y="41"/>
                  <a:pt x="717" y="41"/>
                </a:cubicBezTo>
                <a:cubicBezTo>
                  <a:pt x="715" y="40"/>
                  <a:pt x="714" y="41"/>
                  <a:pt x="714" y="40"/>
                </a:cubicBezTo>
                <a:cubicBezTo>
                  <a:pt x="709" y="40"/>
                  <a:pt x="707" y="40"/>
                  <a:pt x="705" y="40"/>
                </a:cubicBezTo>
                <a:cubicBezTo>
                  <a:pt x="705" y="40"/>
                  <a:pt x="705" y="39"/>
                  <a:pt x="703" y="40"/>
                </a:cubicBezTo>
                <a:cubicBezTo>
                  <a:pt x="704" y="39"/>
                  <a:pt x="703" y="39"/>
                  <a:pt x="701" y="38"/>
                </a:cubicBezTo>
                <a:cubicBezTo>
                  <a:pt x="699" y="38"/>
                  <a:pt x="698" y="39"/>
                  <a:pt x="697" y="39"/>
                </a:cubicBezTo>
                <a:cubicBezTo>
                  <a:pt x="695" y="39"/>
                  <a:pt x="695" y="39"/>
                  <a:pt x="694" y="39"/>
                </a:cubicBezTo>
                <a:cubicBezTo>
                  <a:pt x="694" y="39"/>
                  <a:pt x="696" y="39"/>
                  <a:pt x="697" y="39"/>
                </a:cubicBezTo>
                <a:cubicBezTo>
                  <a:pt x="697" y="38"/>
                  <a:pt x="693" y="39"/>
                  <a:pt x="693" y="38"/>
                </a:cubicBezTo>
                <a:cubicBezTo>
                  <a:pt x="692" y="38"/>
                  <a:pt x="693" y="38"/>
                  <a:pt x="692" y="38"/>
                </a:cubicBezTo>
                <a:cubicBezTo>
                  <a:pt x="692" y="38"/>
                  <a:pt x="693" y="38"/>
                  <a:pt x="694" y="38"/>
                </a:cubicBezTo>
                <a:cubicBezTo>
                  <a:pt x="694" y="39"/>
                  <a:pt x="691" y="39"/>
                  <a:pt x="690" y="39"/>
                </a:cubicBezTo>
                <a:cubicBezTo>
                  <a:pt x="692" y="39"/>
                  <a:pt x="691" y="39"/>
                  <a:pt x="690" y="40"/>
                </a:cubicBezTo>
                <a:cubicBezTo>
                  <a:pt x="690" y="40"/>
                  <a:pt x="690" y="40"/>
                  <a:pt x="691" y="40"/>
                </a:cubicBezTo>
                <a:cubicBezTo>
                  <a:pt x="692" y="40"/>
                  <a:pt x="692" y="39"/>
                  <a:pt x="692" y="39"/>
                </a:cubicBezTo>
                <a:cubicBezTo>
                  <a:pt x="696" y="40"/>
                  <a:pt x="694" y="40"/>
                  <a:pt x="698" y="40"/>
                </a:cubicBezTo>
                <a:cubicBezTo>
                  <a:pt x="700" y="40"/>
                  <a:pt x="697" y="40"/>
                  <a:pt x="699" y="40"/>
                </a:cubicBezTo>
                <a:cubicBezTo>
                  <a:pt x="701" y="40"/>
                  <a:pt x="699" y="41"/>
                  <a:pt x="702" y="40"/>
                </a:cubicBezTo>
                <a:cubicBezTo>
                  <a:pt x="697" y="41"/>
                  <a:pt x="695" y="42"/>
                  <a:pt x="690" y="42"/>
                </a:cubicBezTo>
                <a:cubicBezTo>
                  <a:pt x="691" y="42"/>
                  <a:pt x="692" y="42"/>
                  <a:pt x="692" y="42"/>
                </a:cubicBezTo>
                <a:cubicBezTo>
                  <a:pt x="690" y="42"/>
                  <a:pt x="690" y="42"/>
                  <a:pt x="688" y="42"/>
                </a:cubicBezTo>
                <a:cubicBezTo>
                  <a:pt x="692" y="43"/>
                  <a:pt x="695" y="42"/>
                  <a:pt x="698" y="42"/>
                </a:cubicBezTo>
                <a:cubicBezTo>
                  <a:pt x="699" y="42"/>
                  <a:pt x="695" y="43"/>
                  <a:pt x="698" y="43"/>
                </a:cubicBezTo>
                <a:cubicBezTo>
                  <a:pt x="698" y="43"/>
                  <a:pt x="696" y="43"/>
                  <a:pt x="695" y="43"/>
                </a:cubicBezTo>
                <a:cubicBezTo>
                  <a:pt x="695" y="43"/>
                  <a:pt x="697" y="43"/>
                  <a:pt x="699" y="43"/>
                </a:cubicBezTo>
                <a:cubicBezTo>
                  <a:pt x="700" y="43"/>
                  <a:pt x="695" y="43"/>
                  <a:pt x="700" y="43"/>
                </a:cubicBezTo>
                <a:cubicBezTo>
                  <a:pt x="699" y="44"/>
                  <a:pt x="696" y="44"/>
                  <a:pt x="695" y="44"/>
                </a:cubicBezTo>
                <a:cubicBezTo>
                  <a:pt x="694" y="44"/>
                  <a:pt x="695" y="44"/>
                  <a:pt x="693" y="43"/>
                </a:cubicBezTo>
                <a:cubicBezTo>
                  <a:pt x="692" y="43"/>
                  <a:pt x="692" y="44"/>
                  <a:pt x="691" y="44"/>
                </a:cubicBezTo>
                <a:cubicBezTo>
                  <a:pt x="692" y="44"/>
                  <a:pt x="695" y="44"/>
                  <a:pt x="696" y="45"/>
                </a:cubicBezTo>
                <a:cubicBezTo>
                  <a:pt x="693" y="45"/>
                  <a:pt x="694" y="45"/>
                  <a:pt x="692" y="45"/>
                </a:cubicBezTo>
                <a:cubicBezTo>
                  <a:pt x="691" y="45"/>
                  <a:pt x="692" y="45"/>
                  <a:pt x="692" y="45"/>
                </a:cubicBezTo>
                <a:cubicBezTo>
                  <a:pt x="691" y="45"/>
                  <a:pt x="687" y="44"/>
                  <a:pt x="685" y="44"/>
                </a:cubicBezTo>
                <a:cubicBezTo>
                  <a:pt x="686" y="45"/>
                  <a:pt x="686" y="45"/>
                  <a:pt x="684" y="45"/>
                </a:cubicBezTo>
                <a:cubicBezTo>
                  <a:pt x="685" y="45"/>
                  <a:pt x="688" y="45"/>
                  <a:pt x="690" y="45"/>
                </a:cubicBezTo>
                <a:cubicBezTo>
                  <a:pt x="693" y="45"/>
                  <a:pt x="688" y="46"/>
                  <a:pt x="690" y="46"/>
                </a:cubicBezTo>
                <a:cubicBezTo>
                  <a:pt x="689" y="46"/>
                  <a:pt x="683" y="45"/>
                  <a:pt x="681" y="46"/>
                </a:cubicBezTo>
                <a:cubicBezTo>
                  <a:pt x="683" y="46"/>
                  <a:pt x="682" y="45"/>
                  <a:pt x="680" y="46"/>
                </a:cubicBezTo>
                <a:cubicBezTo>
                  <a:pt x="677" y="45"/>
                  <a:pt x="683" y="45"/>
                  <a:pt x="683" y="45"/>
                </a:cubicBezTo>
                <a:cubicBezTo>
                  <a:pt x="683" y="45"/>
                  <a:pt x="681" y="45"/>
                  <a:pt x="679" y="45"/>
                </a:cubicBezTo>
                <a:cubicBezTo>
                  <a:pt x="680" y="44"/>
                  <a:pt x="680" y="44"/>
                  <a:pt x="680" y="44"/>
                </a:cubicBezTo>
                <a:cubicBezTo>
                  <a:pt x="679" y="44"/>
                  <a:pt x="674" y="43"/>
                  <a:pt x="674" y="44"/>
                </a:cubicBezTo>
                <a:cubicBezTo>
                  <a:pt x="674" y="43"/>
                  <a:pt x="670" y="44"/>
                  <a:pt x="671" y="43"/>
                </a:cubicBezTo>
                <a:cubicBezTo>
                  <a:pt x="670" y="43"/>
                  <a:pt x="668" y="43"/>
                  <a:pt x="669" y="44"/>
                </a:cubicBezTo>
                <a:cubicBezTo>
                  <a:pt x="666" y="43"/>
                  <a:pt x="670" y="43"/>
                  <a:pt x="669" y="43"/>
                </a:cubicBezTo>
                <a:cubicBezTo>
                  <a:pt x="670" y="43"/>
                  <a:pt x="670" y="43"/>
                  <a:pt x="671" y="43"/>
                </a:cubicBezTo>
                <a:cubicBezTo>
                  <a:pt x="671" y="42"/>
                  <a:pt x="670" y="42"/>
                  <a:pt x="671" y="42"/>
                </a:cubicBezTo>
                <a:cubicBezTo>
                  <a:pt x="672" y="42"/>
                  <a:pt x="672" y="42"/>
                  <a:pt x="674" y="42"/>
                </a:cubicBezTo>
                <a:cubicBezTo>
                  <a:pt x="673" y="42"/>
                  <a:pt x="672" y="42"/>
                  <a:pt x="672" y="43"/>
                </a:cubicBezTo>
                <a:cubicBezTo>
                  <a:pt x="675" y="43"/>
                  <a:pt x="676" y="43"/>
                  <a:pt x="680" y="43"/>
                </a:cubicBezTo>
                <a:cubicBezTo>
                  <a:pt x="682" y="43"/>
                  <a:pt x="679" y="42"/>
                  <a:pt x="681" y="42"/>
                </a:cubicBezTo>
                <a:cubicBezTo>
                  <a:pt x="683" y="42"/>
                  <a:pt x="681" y="43"/>
                  <a:pt x="682" y="43"/>
                </a:cubicBezTo>
                <a:cubicBezTo>
                  <a:pt x="682" y="42"/>
                  <a:pt x="681" y="41"/>
                  <a:pt x="679" y="41"/>
                </a:cubicBezTo>
                <a:cubicBezTo>
                  <a:pt x="676" y="41"/>
                  <a:pt x="676" y="41"/>
                  <a:pt x="673" y="41"/>
                </a:cubicBezTo>
                <a:cubicBezTo>
                  <a:pt x="672" y="41"/>
                  <a:pt x="676" y="41"/>
                  <a:pt x="674" y="41"/>
                </a:cubicBezTo>
                <a:cubicBezTo>
                  <a:pt x="675" y="41"/>
                  <a:pt x="677" y="41"/>
                  <a:pt x="678" y="40"/>
                </a:cubicBezTo>
                <a:cubicBezTo>
                  <a:pt x="676" y="40"/>
                  <a:pt x="673" y="41"/>
                  <a:pt x="669" y="41"/>
                </a:cubicBezTo>
                <a:cubicBezTo>
                  <a:pt x="669" y="41"/>
                  <a:pt x="671" y="41"/>
                  <a:pt x="671" y="41"/>
                </a:cubicBezTo>
                <a:cubicBezTo>
                  <a:pt x="670" y="42"/>
                  <a:pt x="666" y="41"/>
                  <a:pt x="667" y="42"/>
                </a:cubicBezTo>
                <a:cubicBezTo>
                  <a:pt x="667" y="42"/>
                  <a:pt x="666" y="41"/>
                  <a:pt x="665" y="41"/>
                </a:cubicBezTo>
                <a:cubicBezTo>
                  <a:pt x="666" y="41"/>
                  <a:pt x="666" y="41"/>
                  <a:pt x="669" y="41"/>
                </a:cubicBezTo>
                <a:cubicBezTo>
                  <a:pt x="669" y="41"/>
                  <a:pt x="664" y="41"/>
                  <a:pt x="667" y="41"/>
                </a:cubicBezTo>
                <a:cubicBezTo>
                  <a:pt x="667" y="41"/>
                  <a:pt x="666" y="40"/>
                  <a:pt x="666" y="41"/>
                </a:cubicBezTo>
                <a:cubicBezTo>
                  <a:pt x="664" y="41"/>
                  <a:pt x="668" y="40"/>
                  <a:pt x="665" y="40"/>
                </a:cubicBezTo>
                <a:cubicBezTo>
                  <a:pt x="667" y="39"/>
                  <a:pt x="667" y="41"/>
                  <a:pt x="669" y="41"/>
                </a:cubicBezTo>
                <a:cubicBezTo>
                  <a:pt x="671" y="40"/>
                  <a:pt x="669" y="40"/>
                  <a:pt x="669" y="40"/>
                </a:cubicBezTo>
                <a:cubicBezTo>
                  <a:pt x="670" y="40"/>
                  <a:pt x="672" y="39"/>
                  <a:pt x="675" y="39"/>
                </a:cubicBezTo>
                <a:cubicBezTo>
                  <a:pt x="675" y="39"/>
                  <a:pt x="674" y="39"/>
                  <a:pt x="674" y="39"/>
                </a:cubicBezTo>
                <a:cubicBezTo>
                  <a:pt x="672" y="38"/>
                  <a:pt x="673" y="39"/>
                  <a:pt x="671" y="39"/>
                </a:cubicBezTo>
                <a:cubicBezTo>
                  <a:pt x="672" y="38"/>
                  <a:pt x="668" y="38"/>
                  <a:pt x="670" y="38"/>
                </a:cubicBezTo>
                <a:cubicBezTo>
                  <a:pt x="669" y="38"/>
                  <a:pt x="669" y="37"/>
                  <a:pt x="667" y="38"/>
                </a:cubicBezTo>
                <a:cubicBezTo>
                  <a:pt x="666" y="38"/>
                  <a:pt x="668" y="38"/>
                  <a:pt x="667" y="38"/>
                </a:cubicBezTo>
                <a:cubicBezTo>
                  <a:pt x="664" y="38"/>
                  <a:pt x="660" y="38"/>
                  <a:pt x="660" y="37"/>
                </a:cubicBezTo>
                <a:cubicBezTo>
                  <a:pt x="661" y="37"/>
                  <a:pt x="662" y="37"/>
                  <a:pt x="663" y="37"/>
                </a:cubicBezTo>
                <a:cubicBezTo>
                  <a:pt x="659" y="37"/>
                  <a:pt x="664" y="38"/>
                  <a:pt x="667" y="37"/>
                </a:cubicBezTo>
                <a:cubicBezTo>
                  <a:pt x="666" y="37"/>
                  <a:pt x="662" y="37"/>
                  <a:pt x="662" y="36"/>
                </a:cubicBezTo>
                <a:cubicBezTo>
                  <a:pt x="659" y="36"/>
                  <a:pt x="659" y="36"/>
                  <a:pt x="657" y="36"/>
                </a:cubicBezTo>
                <a:cubicBezTo>
                  <a:pt x="655" y="36"/>
                  <a:pt x="658" y="36"/>
                  <a:pt x="658" y="37"/>
                </a:cubicBezTo>
                <a:cubicBezTo>
                  <a:pt x="656" y="36"/>
                  <a:pt x="654" y="37"/>
                  <a:pt x="654" y="36"/>
                </a:cubicBezTo>
                <a:cubicBezTo>
                  <a:pt x="651" y="37"/>
                  <a:pt x="653" y="37"/>
                  <a:pt x="652" y="38"/>
                </a:cubicBezTo>
                <a:cubicBezTo>
                  <a:pt x="654" y="38"/>
                  <a:pt x="653" y="39"/>
                  <a:pt x="655" y="39"/>
                </a:cubicBezTo>
                <a:cubicBezTo>
                  <a:pt x="654" y="39"/>
                  <a:pt x="654" y="39"/>
                  <a:pt x="652" y="39"/>
                </a:cubicBezTo>
                <a:cubicBezTo>
                  <a:pt x="653" y="39"/>
                  <a:pt x="652" y="39"/>
                  <a:pt x="653" y="39"/>
                </a:cubicBezTo>
                <a:cubicBezTo>
                  <a:pt x="647" y="39"/>
                  <a:pt x="660" y="41"/>
                  <a:pt x="661" y="39"/>
                </a:cubicBezTo>
                <a:cubicBezTo>
                  <a:pt x="662" y="39"/>
                  <a:pt x="663" y="39"/>
                  <a:pt x="665" y="39"/>
                </a:cubicBezTo>
                <a:cubicBezTo>
                  <a:pt x="664" y="40"/>
                  <a:pt x="662" y="40"/>
                  <a:pt x="661" y="40"/>
                </a:cubicBezTo>
                <a:cubicBezTo>
                  <a:pt x="661" y="40"/>
                  <a:pt x="661" y="40"/>
                  <a:pt x="662" y="40"/>
                </a:cubicBezTo>
                <a:cubicBezTo>
                  <a:pt x="661" y="40"/>
                  <a:pt x="658" y="40"/>
                  <a:pt x="656" y="40"/>
                </a:cubicBezTo>
                <a:cubicBezTo>
                  <a:pt x="655" y="41"/>
                  <a:pt x="657" y="41"/>
                  <a:pt x="659" y="41"/>
                </a:cubicBezTo>
                <a:cubicBezTo>
                  <a:pt x="657" y="41"/>
                  <a:pt x="661" y="42"/>
                  <a:pt x="663" y="42"/>
                </a:cubicBezTo>
                <a:cubicBezTo>
                  <a:pt x="658" y="42"/>
                  <a:pt x="654" y="42"/>
                  <a:pt x="649" y="41"/>
                </a:cubicBezTo>
                <a:cubicBezTo>
                  <a:pt x="649" y="41"/>
                  <a:pt x="645" y="42"/>
                  <a:pt x="648" y="43"/>
                </a:cubicBezTo>
                <a:cubicBezTo>
                  <a:pt x="647" y="43"/>
                  <a:pt x="646" y="43"/>
                  <a:pt x="644" y="43"/>
                </a:cubicBezTo>
                <a:cubicBezTo>
                  <a:pt x="643" y="42"/>
                  <a:pt x="647" y="43"/>
                  <a:pt x="646" y="42"/>
                </a:cubicBezTo>
                <a:cubicBezTo>
                  <a:pt x="645" y="42"/>
                  <a:pt x="642" y="43"/>
                  <a:pt x="640" y="42"/>
                </a:cubicBezTo>
                <a:cubicBezTo>
                  <a:pt x="643" y="42"/>
                  <a:pt x="636" y="42"/>
                  <a:pt x="638" y="41"/>
                </a:cubicBezTo>
                <a:cubicBezTo>
                  <a:pt x="638" y="40"/>
                  <a:pt x="634" y="41"/>
                  <a:pt x="636" y="40"/>
                </a:cubicBezTo>
                <a:cubicBezTo>
                  <a:pt x="630" y="40"/>
                  <a:pt x="634" y="43"/>
                  <a:pt x="631" y="43"/>
                </a:cubicBezTo>
                <a:cubicBezTo>
                  <a:pt x="631" y="43"/>
                  <a:pt x="631" y="43"/>
                  <a:pt x="632" y="43"/>
                </a:cubicBezTo>
                <a:cubicBezTo>
                  <a:pt x="632" y="42"/>
                  <a:pt x="631" y="42"/>
                  <a:pt x="629" y="42"/>
                </a:cubicBezTo>
                <a:cubicBezTo>
                  <a:pt x="627" y="43"/>
                  <a:pt x="628" y="44"/>
                  <a:pt x="624" y="44"/>
                </a:cubicBezTo>
                <a:cubicBezTo>
                  <a:pt x="626" y="44"/>
                  <a:pt x="620" y="46"/>
                  <a:pt x="619" y="46"/>
                </a:cubicBezTo>
                <a:cubicBezTo>
                  <a:pt x="618" y="47"/>
                  <a:pt x="617" y="46"/>
                  <a:pt x="618" y="46"/>
                </a:cubicBezTo>
                <a:cubicBezTo>
                  <a:pt x="617" y="46"/>
                  <a:pt x="617" y="46"/>
                  <a:pt x="616" y="46"/>
                </a:cubicBezTo>
                <a:cubicBezTo>
                  <a:pt x="618" y="47"/>
                  <a:pt x="616" y="47"/>
                  <a:pt x="615" y="48"/>
                </a:cubicBezTo>
                <a:cubicBezTo>
                  <a:pt x="614" y="48"/>
                  <a:pt x="614" y="48"/>
                  <a:pt x="613" y="48"/>
                </a:cubicBezTo>
                <a:cubicBezTo>
                  <a:pt x="612" y="48"/>
                  <a:pt x="612" y="49"/>
                  <a:pt x="613" y="49"/>
                </a:cubicBezTo>
                <a:cubicBezTo>
                  <a:pt x="610" y="50"/>
                  <a:pt x="608" y="51"/>
                  <a:pt x="604" y="52"/>
                </a:cubicBezTo>
                <a:cubicBezTo>
                  <a:pt x="604" y="52"/>
                  <a:pt x="603" y="52"/>
                  <a:pt x="603" y="52"/>
                </a:cubicBezTo>
                <a:cubicBezTo>
                  <a:pt x="603" y="52"/>
                  <a:pt x="602" y="53"/>
                  <a:pt x="600" y="53"/>
                </a:cubicBezTo>
                <a:cubicBezTo>
                  <a:pt x="599" y="53"/>
                  <a:pt x="599" y="52"/>
                  <a:pt x="599" y="52"/>
                </a:cubicBezTo>
                <a:cubicBezTo>
                  <a:pt x="595" y="53"/>
                  <a:pt x="600" y="53"/>
                  <a:pt x="596" y="53"/>
                </a:cubicBezTo>
                <a:cubicBezTo>
                  <a:pt x="597" y="53"/>
                  <a:pt x="597" y="53"/>
                  <a:pt x="599" y="53"/>
                </a:cubicBezTo>
                <a:cubicBezTo>
                  <a:pt x="598" y="54"/>
                  <a:pt x="600" y="54"/>
                  <a:pt x="600" y="54"/>
                </a:cubicBezTo>
                <a:cubicBezTo>
                  <a:pt x="599" y="54"/>
                  <a:pt x="599" y="54"/>
                  <a:pt x="598" y="54"/>
                </a:cubicBezTo>
                <a:cubicBezTo>
                  <a:pt x="599" y="54"/>
                  <a:pt x="600" y="54"/>
                  <a:pt x="600" y="55"/>
                </a:cubicBezTo>
                <a:cubicBezTo>
                  <a:pt x="601" y="55"/>
                  <a:pt x="603" y="54"/>
                  <a:pt x="600" y="54"/>
                </a:cubicBezTo>
                <a:cubicBezTo>
                  <a:pt x="601" y="53"/>
                  <a:pt x="602" y="54"/>
                  <a:pt x="603" y="54"/>
                </a:cubicBezTo>
                <a:cubicBezTo>
                  <a:pt x="601" y="54"/>
                  <a:pt x="603" y="55"/>
                  <a:pt x="601" y="55"/>
                </a:cubicBezTo>
                <a:cubicBezTo>
                  <a:pt x="600" y="55"/>
                  <a:pt x="601" y="55"/>
                  <a:pt x="597" y="55"/>
                </a:cubicBezTo>
                <a:cubicBezTo>
                  <a:pt x="597" y="55"/>
                  <a:pt x="598" y="55"/>
                  <a:pt x="600" y="55"/>
                </a:cubicBezTo>
                <a:cubicBezTo>
                  <a:pt x="598" y="55"/>
                  <a:pt x="593" y="55"/>
                  <a:pt x="591" y="56"/>
                </a:cubicBezTo>
                <a:cubicBezTo>
                  <a:pt x="592" y="56"/>
                  <a:pt x="593" y="55"/>
                  <a:pt x="593" y="55"/>
                </a:cubicBezTo>
                <a:cubicBezTo>
                  <a:pt x="589" y="55"/>
                  <a:pt x="585" y="56"/>
                  <a:pt x="586" y="57"/>
                </a:cubicBezTo>
                <a:cubicBezTo>
                  <a:pt x="585" y="57"/>
                  <a:pt x="583" y="57"/>
                  <a:pt x="582" y="57"/>
                </a:cubicBezTo>
                <a:cubicBezTo>
                  <a:pt x="583" y="57"/>
                  <a:pt x="582" y="57"/>
                  <a:pt x="582" y="56"/>
                </a:cubicBezTo>
                <a:cubicBezTo>
                  <a:pt x="585" y="57"/>
                  <a:pt x="586" y="55"/>
                  <a:pt x="582" y="55"/>
                </a:cubicBezTo>
                <a:cubicBezTo>
                  <a:pt x="585" y="55"/>
                  <a:pt x="587" y="55"/>
                  <a:pt x="590" y="54"/>
                </a:cubicBezTo>
                <a:cubicBezTo>
                  <a:pt x="589" y="54"/>
                  <a:pt x="588" y="55"/>
                  <a:pt x="586" y="54"/>
                </a:cubicBezTo>
                <a:cubicBezTo>
                  <a:pt x="587" y="54"/>
                  <a:pt x="589" y="54"/>
                  <a:pt x="588" y="53"/>
                </a:cubicBezTo>
                <a:cubicBezTo>
                  <a:pt x="593" y="54"/>
                  <a:pt x="592" y="53"/>
                  <a:pt x="595" y="53"/>
                </a:cubicBezTo>
                <a:cubicBezTo>
                  <a:pt x="595" y="52"/>
                  <a:pt x="596" y="52"/>
                  <a:pt x="596" y="52"/>
                </a:cubicBezTo>
                <a:cubicBezTo>
                  <a:pt x="599" y="53"/>
                  <a:pt x="598" y="51"/>
                  <a:pt x="598" y="51"/>
                </a:cubicBezTo>
                <a:cubicBezTo>
                  <a:pt x="600" y="50"/>
                  <a:pt x="604" y="49"/>
                  <a:pt x="609" y="47"/>
                </a:cubicBezTo>
                <a:cubicBezTo>
                  <a:pt x="609" y="47"/>
                  <a:pt x="608" y="47"/>
                  <a:pt x="607" y="47"/>
                </a:cubicBezTo>
                <a:cubicBezTo>
                  <a:pt x="611" y="46"/>
                  <a:pt x="612" y="45"/>
                  <a:pt x="615" y="45"/>
                </a:cubicBezTo>
                <a:cubicBezTo>
                  <a:pt x="615" y="45"/>
                  <a:pt x="612" y="45"/>
                  <a:pt x="611" y="45"/>
                </a:cubicBezTo>
                <a:cubicBezTo>
                  <a:pt x="614" y="43"/>
                  <a:pt x="600" y="44"/>
                  <a:pt x="602" y="42"/>
                </a:cubicBezTo>
                <a:cubicBezTo>
                  <a:pt x="600" y="43"/>
                  <a:pt x="599" y="43"/>
                  <a:pt x="598" y="42"/>
                </a:cubicBezTo>
                <a:cubicBezTo>
                  <a:pt x="597" y="42"/>
                  <a:pt x="598" y="42"/>
                  <a:pt x="598" y="43"/>
                </a:cubicBezTo>
                <a:cubicBezTo>
                  <a:pt x="596" y="43"/>
                  <a:pt x="595" y="42"/>
                  <a:pt x="597" y="42"/>
                </a:cubicBezTo>
                <a:cubicBezTo>
                  <a:pt x="597" y="41"/>
                  <a:pt x="594" y="42"/>
                  <a:pt x="593" y="41"/>
                </a:cubicBezTo>
                <a:cubicBezTo>
                  <a:pt x="592" y="42"/>
                  <a:pt x="595" y="42"/>
                  <a:pt x="593" y="42"/>
                </a:cubicBezTo>
                <a:cubicBezTo>
                  <a:pt x="594" y="42"/>
                  <a:pt x="594" y="42"/>
                  <a:pt x="595" y="42"/>
                </a:cubicBezTo>
                <a:cubicBezTo>
                  <a:pt x="595" y="43"/>
                  <a:pt x="596" y="43"/>
                  <a:pt x="595" y="43"/>
                </a:cubicBezTo>
                <a:cubicBezTo>
                  <a:pt x="591" y="43"/>
                  <a:pt x="589" y="43"/>
                  <a:pt x="585" y="43"/>
                </a:cubicBezTo>
                <a:cubicBezTo>
                  <a:pt x="587" y="43"/>
                  <a:pt x="587" y="43"/>
                  <a:pt x="585" y="42"/>
                </a:cubicBezTo>
                <a:cubicBezTo>
                  <a:pt x="583" y="42"/>
                  <a:pt x="583" y="43"/>
                  <a:pt x="582" y="43"/>
                </a:cubicBezTo>
                <a:cubicBezTo>
                  <a:pt x="582" y="43"/>
                  <a:pt x="582" y="43"/>
                  <a:pt x="582" y="43"/>
                </a:cubicBezTo>
                <a:cubicBezTo>
                  <a:pt x="584" y="43"/>
                  <a:pt x="582" y="43"/>
                  <a:pt x="584" y="43"/>
                </a:cubicBezTo>
                <a:cubicBezTo>
                  <a:pt x="578" y="43"/>
                  <a:pt x="576" y="45"/>
                  <a:pt x="572" y="46"/>
                </a:cubicBezTo>
                <a:cubicBezTo>
                  <a:pt x="572" y="47"/>
                  <a:pt x="573" y="46"/>
                  <a:pt x="575" y="46"/>
                </a:cubicBezTo>
                <a:cubicBezTo>
                  <a:pt x="582" y="47"/>
                  <a:pt x="578" y="47"/>
                  <a:pt x="572" y="47"/>
                </a:cubicBezTo>
                <a:cubicBezTo>
                  <a:pt x="572" y="47"/>
                  <a:pt x="572" y="47"/>
                  <a:pt x="572" y="47"/>
                </a:cubicBezTo>
                <a:cubicBezTo>
                  <a:pt x="575" y="47"/>
                  <a:pt x="578" y="47"/>
                  <a:pt x="581" y="48"/>
                </a:cubicBezTo>
                <a:cubicBezTo>
                  <a:pt x="582" y="47"/>
                  <a:pt x="579" y="47"/>
                  <a:pt x="580" y="47"/>
                </a:cubicBezTo>
                <a:cubicBezTo>
                  <a:pt x="581" y="47"/>
                  <a:pt x="583" y="47"/>
                  <a:pt x="584" y="47"/>
                </a:cubicBezTo>
                <a:cubicBezTo>
                  <a:pt x="587" y="47"/>
                  <a:pt x="583" y="47"/>
                  <a:pt x="584" y="48"/>
                </a:cubicBezTo>
                <a:cubicBezTo>
                  <a:pt x="586" y="48"/>
                  <a:pt x="585" y="47"/>
                  <a:pt x="588" y="47"/>
                </a:cubicBezTo>
                <a:cubicBezTo>
                  <a:pt x="588" y="47"/>
                  <a:pt x="586" y="47"/>
                  <a:pt x="587" y="48"/>
                </a:cubicBezTo>
                <a:cubicBezTo>
                  <a:pt x="589" y="47"/>
                  <a:pt x="595" y="48"/>
                  <a:pt x="595" y="47"/>
                </a:cubicBezTo>
                <a:cubicBezTo>
                  <a:pt x="596" y="47"/>
                  <a:pt x="595" y="47"/>
                  <a:pt x="596" y="47"/>
                </a:cubicBezTo>
                <a:cubicBezTo>
                  <a:pt x="596" y="47"/>
                  <a:pt x="597" y="47"/>
                  <a:pt x="598" y="47"/>
                </a:cubicBezTo>
                <a:cubicBezTo>
                  <a:pt x="597" y="47"/>
                  <a:pt x="596" y="47"/>
                  <a:pt x="597" y="47"/>
                </a:cubicBezTo>
                <a:cubicBezTo>
                  <a:pt x="597" y="47"/>
                  <a:pt x="598" y="47"/>
                  <a:pt x="599" y="47"/>
                </a:cubicBezTo>
                <a:cubicBezTo>
                  <a:pt x="600" y="47"/>
                  <a:pt x="600" y="48"/>
                  <a:pt x="602" y="48"/>
                </a:cubicBezTo>
                <a:cubicBezTo>
                  <a:pt x="602" y="48"/>
                  <a:pt x="600" y="48"/>
                  <a:pt x="600" y="49"/>
                </a:cubicBezTo>
                <a:cubicBezTo>
                  <a:pt x="594" y="48"/>
                  <a:pt x="592" y="49"/>
                  <a:pt x="593" y="48"/>
                </a:cubicBezTo>
                <a:cubicBezTo>
                  <a:pt x="591" y="48"/>
                  <a:pt x="589" y="49"/>
                  <a:pt x="586" y="49"/>
                </a:cubicBezTo>
                <a:cubicBezTo>
                  <a:pt x="585" y="49"/>
                  <a:pt x="586" y="49"/>
                  <a:pt x="586" y="49"/>
                </a:cubicBezTo>
                <a:cubicBezTo>
                  <a:pt x="585" y="49"/>
                  <a:pt x="584" y="49"/>
                  <a:pt x="584" y="49"/>
                </a:cubicBezTo>
                <a:cubicBezTo>
                  <a:pt x="583" y="49"/>
                  <a:pt x="583" y="49"/>
                  <a:pt x="580" y="49"/>
                </a:cubicBezTo>
                <a:cubicBezTo>
                  <a:pt x="581" y="50"/>
                  <a:pt x="581" y="49"/>
                  <a:pt x="579" y="50"/>
                </a:cubicBezTo>
                <a:cubicBezTo>
                  <a:pt x="577" y="50"/>
                  <a:pt x="578" y="50"/>
                  <a:pt x="576" y="50"/>
                </a:cubicBezTo>
                <a:cubicBezTo>
                  <a:pt x="574" y="50"/>
                  <a:pt x="578" y="51"/>
                  <a:pt x="575" y="50"/>
                </a:cubicBezTo>
                <a:cubicBezTo>
                  <a:pt x="577" y="51"/>
                  <a:pt x="578" y="50"/>
                  <a:pt x="580" y="50"/>
                </a:cubicBezTo>
                <a:cubicBezTo>
                  <a:pt x="576" y="51"/>
                  <a:pt x="571" y="51"/>
                  <a:pt x="567" y="51"/>
                </a:cubicBezTo>
                <a:cubicBezTo>
                  <a:pt x="563" y="53"/>
                  <a:pt x="568" y="52"/>
                  <a:pt x="570" y="53"/>
                </a:cubicBezTo>
                <a:cubicBezTo>
                  <a:pt x="572" y="53"/>
                  <a:pt x="573" y="52"/>
                  <a:pt x="572" y="52"/>
                </a:cubicBezTo>
                <a:cubicBezTo>
                  <a:pt x="572" y="52"/>
                  <a:pt x="578" y="53"/>
                  <a:pt x="578" y="53"/>
                </a:cubicBezTo>
                <a:cubicBezTo>
                  <a:pt x="580" y="53"/>
                  <a:pt x="579" y="53"/>
                  <a:pt x="579" y="54"/>
                </a:cubicBezTo>
                <a:cubicBezTo>
                  <a:pt x="576" y="54"/>
                  <a:pt x="574" y="54"/>
                  <a:pt x="569" y="54"/>
                </a:cubicBezTo>
                <a:cubicBezTo>
                  <a:pt x="569" y="54"/>
                  <a:pt x="571" y="54"/>
                  <a:pt x="570" y="54"/>
                </a:cubicBezTo>
                <a:cubicBezTo>
                  <a:pt x="569" y="53"/>
                  <a:pt x="568" y="53"/>
                  <a:pt x="568" y="54"/>
                </a:cubicBezTo>
                <a:cubicBezTo>
                  <a:pt x="565" y="53"/>
                  <a:pt x="562" y="54"/>
                  <a:pt x="558" y="54"/>
                </a:cubicBezTo>
                <a:cubicBezTo>
                  <a:pt x="559" y="55"/>
                  <a:pt x="559" y="55"/>
                  <a:pt x="557" y="55"/>
                </a:cubicBezTo>
                <a:cubicBezTo>
                  <a:pt x="557" y="55"/>
                  <a:pt x="559" y="55"/>
                  <a:pt x="560" y="55"/>
                </a:cubicBezTo>
                <a:cubicBezTo>
                  <a:pt x="558" y="55"/>
                  <a:pt x="562" y="55"/>
                  <a:pt x="563" y="56"/>
                </a:cubicBezTo>
                <a:cubicBezTo>
                  <a:pt x="562" y="56"/>
                  <a:pt x="560" y="56"/>
                  <a:pt x="560" y="56"/>
                </a:cubicBezTo>
                <a:cubicBezTo>
                  <a:pt x="560" y="56"/>
                  <a:pt x="560" y="56"/>
                  <a:pt x="561" y="56"/>
                </a:cubicBezTo>
                <a:cubicBezTo>
                  <a:pt x="555" y="58"/>
                  <a:pt x="551" y="56"/>
                  <a:pt x="549" y="57"/>
                </a:cubicBezTo>
                <a:cubicBezTo>
                  <a:pt x="548" y="57"/>
                  <a:pt x="550" y="56"/>
                  <a:pt x="550" y="56"/>
                </a:cubicBezTo>
                <a:cubicBezTo>
                  <a:pt x="552" y="56"/>
                  <a:pt x="553" y="56"/>
                  <a:pt x="556" y="56"/>
                </a:cubicBezTo>
                <a:cubicBezTo>
                  <a:pt x="557" y="55"/>
                  <a:pt x="552" y="56"/>
                  <a:pt x="553" y="55"/>
                </a:cubicBezTo>
                <a:cubicBezTo>
                  <a:pt x="554" y="55"/>
                  <a:pt x="554" y="55"/>
                  <a:pt x="555" y="55"/>
                </a:cubicBezTo>
                <a:cubicBezTo>
                  <a:pt x="555" y="55"/>
                  <a:pt x="554" y="54"/>
                  <a:pt x="552" y="54"/>
                </a:cubicBezTo>
                <a:cubicBezTo>
                  <a:pt x="551" y="54"/>
                  <a:pt x="552" y="54"/>
                  <a:pt x="553" y="54"/>
                </a:cubicBezTo>
                <a:cubicBezTo>
                  <a:pt x="549" y="54"/>
                  <a:pt x="542" y="56"/>
                  <a:pt x="548" y="56"/>
                </a:cubicBezTo>
                <a:cubicBezTo>
                  <a:pt x="548" y="57"/>
                  <a:pt x="547" y="57"/>
                  <a:pt x="545" y="57"/>
                </a:cubicBezTo>
                <a:cubicBezTo>
                  <a:pt x="544" y="56"/>
                  <a:pt x="544" y="56"/>
                  <a:pt x="545" y="56"/>
                </a:cubicBezTo>
                <a:cubicBezTo>
                  <a:pt x="544" y="56"/>
                  <a:pt x="543" y="56"/>
                  <a:pt x="541" y="56"/>
                </a:cubicBezTo>
                <a:cubicBezTo>
                  <a:pt x="537" y="57"/>
                  <a:pt x="527" y="57"/>
                  <a:pt x="520" y="58"/>
                </a:cubicBezTo>
                <a:cubicBezTo>
                  <a:pt x="523" y="57"/>
                  <a:pt x="521" y="57"/>
                  <a:pt x="522" y="56"/>
                </a:cubicBezTo>
                <a:cubicBezTo>
                  <a:pt x="521" y="56"/>
                  <a:pt x="519" y="57"/>
                  <a:pt x="521" y="56"/>
                </a:cubicBezTo>
                <a:cubicBezTo>
                  <a:pt x="519" y="56"/>
                  <a:pt x="520" y="56"/>
                  <a:pt x="519" y="56"/>
                </a:cubicBezTo>
                <a:cubicBezTo>
                  <a:pt x="518" y="56"/>
                  <a:pt x="516" y="56"/>
                  <a:pt x="515" y="56"/>
                </a:cubicBezTo>
                <a:cubicBezTo>
                  <a:pt x="511" y="58"/>
                  <a:pt x="502" y="57"/>
                  <a:pt x="500" y="59"/>
                </a:cubicBezTo>
                <a:cubicBezTo>
                  <a:pt x="499" y="59"/>
                  <a:pt x="499" y="60"/>
                  <a:pt x="496" y="59"/>
                </a:cubicBezTo>
                <a:cubicBezTo>
                  <a:pt x="498" y="60"/>
                  <a:pt x="494" y="61"/>
                  <a:pt x="489" y="62"/>
                </a:cubicBezTo>
                <a:cubicBezTo>
                  <a:pt x="490" y="62"/>
                  <a:pt x="489" y="62"/>
                  <a:pt x="489" y="61"/>
                </a:cubicBezTo>
                <a:cubicBezTo>
                  <a:pt x="490" y="61"/>
                  <a:pt x="490" y="61"/>
                  <a:pt x="491" y="61"/>
                </a:cubicBezTo>
                <a:cubicBezTo>
                  <a:pt x="490" y="60"/>
                  <a:pt x="497" y="59"/>
                  <a:pt x="493" y="58"/>
                </a:cubicBezTo>
                <a:cubicBezTo>
                  <a:pt x="491" y="58"/>
                  <a:pt x="488" y="58"/>
                  <a:pt x="485" y="58"/>
                </a:cubicBezTo>
                <a:cubicBezTo>
                  <a:pt x="488" y="58"/>
                  <a:pt x="495" y="59"/>
                  <a:pt x="494" y="57"/>
                </a:cubicBezTo>
                <a:cubicBezTo>
                  <a:pt x="491" y="56"/>
                  <a:pt x="481" y="57"/>
                  <a:pt x="480" y="58"/>
                </a:cubicBezTo>
                <a:cubicBezTo>
                  <a:pt x="479" y="58"/>
                  <a:pt x="480" y="57"/>
                  <a:pt x="480" y="57"/>
                </a:cubicBezTo>
                <a:cubicBezTo>
                  <a:pt x="479" y="57"/>
                  <a:pt x="478" y="57"/>
                  <a:pt x="478" y="57"/>
                </a:cubicBezTo>
                <a:cubicBezTo>
                  <a:pt x="478" y="57"/>
                  <a:pt x="475" y="57"/>
                  <a:pt x="474" y="57"/>
                </a:cubicBezTo>
                <a:cubicBezTo>
                  <a:pt x="473" y="57"/>
                  <a:pt x="473" y="57"/>
                  <a:pt x="472" y="58"/>
                </a:cubicBezTo>
                <a:cubicBezTo>
                  <a:pt x="474" y="58"/>
                  <a:pt x="478" y="58"/>
                  <a:pt x="482" y="58"/>
                </a:cubicBezTo>
                <a:cubicBezTo>
                  <a:pt x="481" y="59"/>
                  <a:pt x="472" y="58"/>
                  <a:pt x="470" y="58"/>
                </a:cubicBezTo>
                <a:cubicBezTo>
                  <a:pt x="461" y="58"/>
                  <a:pt x="453" y="59"/>
                  <a:pt x="443" y="58"/>
                </a:cubicBezTo>
                <a:cubicBezTo>
                  <a:pt x="444" y="59"/>
                  <a:pt x="446" y="59"/>
                  <a:pt x="446" y="59"/>
                </a:cubicBezTo>
                <a:cubicBezTo>
                  <a:pt x="453" y="59"/>
                  <a:pt x="443" y="59"/>
                  <a:pt x="446" y="60"/>
                </a:cubicBezTo>
                <a:cubicBezTo>
                  <a:pt x="439" y="60"/>
                  <a:pt x="436" y="59"/>
                  <a:pt x="429" y="59"/>
                </a:cubicBezTo>
                <a:cubicBezTo>
                  <a:pt x="429" y="59"/>
                  <a:pt x="430" y="59"/>
                  <a:pt x="430" y="59"/>
                </a:cubicBezTo>
                <a:cubicBezTo>
                  <a:pt x="423" y="60"/>
                  <a:pt x="415" y="59"/>
                  <a:pt x="407" y="59"/>
                </a:cubicBezTo>
                <a:cubicBezTo>
                  <a:pt x="409" y="59"/>
                  <a:pt x="411" y="60"/>
                  <a:pt x="413" y="60"/>
                </a:cubicBezTo>
                <a:cubicBezTo>
                  <a:pt x="418" y="60"/>
                  <a:pt x="423" y="59"/>
                  <a:pt x="414" y="60"/>
                </a:cubicBezTo>
                <a:cubicBezTo>
                  <a:pt x="412" y="60"/>
                  <a:pt x="410" y="61"/>
                  <a:pt x="406" y="60"/>
                </a:cubicBezTo>
                <a:cubicBezTo>
                  <a:pt x="405" y="60"/>
                  <a:pt x="405" y="61"/>
                  <a:pt x="404" y="61"/>
                </a:cubicBezTo>
                <a:cubicBezTo>
                  <a:pt x="402" y="60"/>
                  <a:pt x="399" y="60"/>
                  <a:pt x="397" y="61"/>
                </a:cubicBezTo>
                <a:cubicBezTo>
                  <a:pt x="397" y="60"/>
                  <a:pt x="393" y="60"/>
                  <a:pt x="390" y="60"/>
                </a:cubicBezTo>
                <a:cubicBezTo>
                  <a:pt x="389" y="60"/>
                  <a:pt x="391" y="60"/>
                  <a:pt x="390" y="60"/>
                </a:cubicBezTo>
                <a:cubicBezTo>
                  <a:pt x="392" y="59"/>
                  <a:pt x="394" y="59"/>
                  <a:pt x="397" y="60"/>
                </a:cubicBezTo>
                <a:cubicBezTo>
                  <a:pt x="397" y="59"/>
                  <a:pt x="396" y="59"/>
                  <a:pt x="395" y="59"/>
                </a:cubicBezTo>
                <a:cubicBezTo>
                  <a:pt x="400" y="58"/>
                  <a:pt x="406" y="59"/>
                  <a:pt x="413" y="59"/>
                </a:cubicBezTo>
                <a:cubicBezTo>
                  <a:pt x="415" y="59"/>
                  <a:pt x="413" y="58"/>
                  <a:pt x="415" y="58"/>
                </a:cubicBezTo>
                <a:cubicBezTo>
                  <a:pt x="411" y="58"/>
                  <a:pt x="408" y="59"/>
                  <a:pt x="402" y="59"/>
                </a:cubicBezTo>
                <a:cubicBezTo>
                  <a:pt x="401" y="58"/>
                  <a:pt x="407" y="58"/>
                  <a:pt x="408" y="58"/>
                </a:cubicBezTo>
                <a:cubicBezTo>
                  <a:pt x="411" y="58"/>
                  <a:pt x="415" y="57"/>
                  <a:pt x="421" y="57"/>
                </a:cubicBezTo>
                <a:cubicBezTo>
                  <a:pt x="421" y="58"/>
                  <a:pt x="420" y="58"/>
                  <a:pt x="419" y="58"/>
                </a:cubicBezTo>
                <a:cubicBezTo>
                  <a:pt x="426" y="58"/>
                  <a:pt x="429" y="58"/>
                  <a:pt x="433" y="57"/>
                </a:cubicBezTo>
                <a:cubicBezTo>
                  <a:pt x="434" y="57"/>
                  <a:pt x="432" y="57"/>
                  <a:pt x="431" y="56"/>
                </a:cubicBezTo>
                <a:cubicBezTo>
                  <a:pt x="436" y="57"/>
                  <a:pt x="442" y="56"/>
                  <a:pt x="448" y="57"/>
                </a:cubicBezTo>
                <a:cubicBezTo>
                  <a:pt x="451" y="56"/>
                  <a:pt x="454" y="56"/>
                  <a:pt x="457" y="55"/>
                </a:cubicBezTo>
                <a:cubicBezTo>
                  <a:pt x="452" y="55"/>
                  <a:pt x="451" y="56"/>
                  <a:pt x="446" y="56"/>
                </a:cubicBezTo>
                <a:cubicBezTo>
                  <a:pt x="445" y="56"/>
                  <a:pt x="445" y="56"/>
                  <a:pt x="446" y="56"/>
                </a:cubicBezTo>
                <a:cubicBezTo>
                  <a:pt x="438" y="55"/>
                  <a:pt x="430" y="56"/>
                  <a:pt x="420" y="55"/>
                </a:cubicBezTo>
                <a:cubicBezTo>
                  <a:pt x="416" y="56"/>
                  <a:pt x="419" y="57"/>
                  <a:pt x="423" y="57"/>
                </a:cubicBezTo>
                <a:cubicBezTo>
                  <a:pt x="422" y="57"/>
                  <a:pt x="414" y="56"/>
                  <a:pt x="413" y="57"/>
                </a:cubicBezTo>
                <a:cubicBezTo>
                  <a:pt x="411" y="57"/>
                  <a:pt x="414" y="57"/>
                  <a:pt x="413" y="56"/>
                </a:cubicBezTo>
                <a:cubicBezTo>
                  <a:pt x="411" y="57"/>
                  <a:pt x="407" y="57"/>
                  <a:pt x="403" y="57"/>
                </a:cubicBezTo>
                <a:cubicBezTo>
                  <a:pt x="406" y="57"/>
                  <a:pt x="398" y="57"/>
                  <a:pt x="395" y="57"/>
                </a:cubicBezTo>
                <a:cubicBezTo>
                  <a:pt x="396" y="57"/>
                  <a:pt x="393" y="56"/>
                  <a:pt x="396" y="56"/>
                </a:cubicBezTo>
                <a:cubicBezTo>
                  <a:pt x="396" y="56"/>
                  <a:pt x="394" y="56"/>
                  <a:pt x="393" y="56"/>
                </a:cubicBezTo>
                <a:cubicBezTo>
                  <a:pt x="392" y="56"/>
                  <a:pt x="391" y="56"/>
                  <a:pt x="390" y="56"/>
                </a:cubicBezTo>
                <a:cubicBezTo>
                  <a:pt x="392" y="56"/>
                  <a:pt x="388" y="57"/>
                  <a:pt x="392" y="57"/>
                </a:cubicBezTo>
                <a:cubicBezTo>
                  <a:pt x="392" y="57"/>
                  <a:pt x="390" y="57"/>
                  <a:pt x="388" y="57"/>
                </a:cubicBezTo>
                <a:cubicBezTo>
                  <a:pt x="388" y="57"/>
                  <a:pt x="389" y="57"/>
                  <a:pt x="389" y="57"/>
                </a:cubicBezTo>
                <a:cubicBezTo>
                  <a:pt x="383" y="57"/>
                  <a:pt x="379" y="57"/>
                  <a:pt x="374" y="57"/>
                </a:cubicBezTo>
                <a:cubicBezTo>
                  <a:pt x="372" y="57"/>
                  <a:pt x="368" y="57"/>
                  <a:pt x="366" y="57"/>
                </a:cubicBezTo>
                <a:cubicBezTo>
                  <a:pt x="366" y="56"/>
                  <a:pt x="368" y="56"/>
                  <a:pt x="369" y="56"/>
                </a:cubicBezTo>
                <a:cubicBezTo>
                  <a:pt x="367" y="56"/>
                  <a:pt x="363" y="56"/>
                  <a:pt x="360" y="55"/>
                </a:cubicBezTo>
                <a:cubicBezTo>
                  <a:pt x="359" y="55"/>
                  <a:pt x="359" y="56"/>
                  <a:pt x="358" y="56"/>
                </a:cubicBezTo>
                <a:cubicBezTo>
                  <a:pt x="359" y="56"/>
                  <a:pt x="363" y="56"/>
                  <a:pt x="364" y="56"/>
                </a:cubicBezTo>
                <a:cubicBezTo>
                  <a:pt x="363" y="57"/>
                  <a:pt x="359" y="56"/>
                  <a:pt x="361" y="57"/>
                </a:cubicBezTo>
                <a:cubicBezTo>
                  <a:pt x="357" y="57"/>
                  <a:pt x="356" y="57"/>
                  <a:pt x="352" y="57"/>
                </a:cubicBezTo>
                <a:cubicBezTo>
                  <a:pt x="352" y="57"/>
                  <a:pt x="351" y="57"/>
                  <a:pt x="351" y="56"/>
                </a:cubicBezTo>
                <a:cubicBezTo>
                  <a:pt x="349" y="57"/>
                  <a:pt x="348" y="56"/>
                  <a:pt x="347" y="57"/>
                </a:cubicBezTo>
                <a:cubicBezTo>
                  <a:pt x="347" y="56"/>
                  <a:pt x="355" y="56"/>
                  <a:pt x="356" y="55"/>
                </a:cubicBezTo>
                <a:cubicBezTo>
                  <a:pt x="357" y="54"/>
                  <a:pt x="353" y="54"/>
                  <a:pt x="356" y="54"/>
                </a:cubicBezTo>
                <a:cubicBezTo>
                  <a:pt x="355" y="54"/>
                  <a:pt x="350" y="55"/>
                  <a:pt x="350" y="54"/>
                </a:cubicBezTo>
                <a:cubicBezTo>
                  <a:pt x="347" y="54"/>
                  <a:pt x="347" y="54"/>
                  <a:pt x="345" y="54"/>
                </a:cubicBezTo>
                <a:cubicBezTo>
                  <a:pt x="347" y="54"/>
                  <a:pt x="350" y="55"/>
                  <a:pt x="348" y="55"/>
                </a:cubicBezTo>
                <a:cubicBezTo>
                  <a:pt x="347" y="55"/>
                  <a:pt x="345" y="55"/>
                  <a:pt x="343" y="55"/>
                </a:cubicBezTo>
                <a:cubicBezTo>
                  <a:pt x="343" y="55"/>
                  <a:pt x="344" y="55"/>
                  <a:pt x="341" y="55"/>
                </a:cubicBezTo>
                <a:cubicBezTo>
                  <a:pt x="340" y="55"/>
                  <a:pt x="343" y="55"/>
                  <a:pt x="342" y="56"/>
                </a:cubicBezTo>
                <a:cubicBezTo>
                  <a:pt x="342" y="55"/>
                  <a:pt x="338" y="55"/>
                  <a:pt x="340" y="56"/>
                </a:cubicBezTo>
                <a:cubicBezTo>
                  <a:pt x="339" y="56"/>
                  <a:pt x="334" y="55"/>
                  <a:pt x="334" y="56"/>
                </a:cubicBezTo>
                <a:cubicBezTo>
                  <a:pt x="334" y="56"/>
                  <a:pt x="334" y="56"/>
                  <a:pt x="334" y="56"/>
                </a:cubicBezTo>
                <a:cubicBezTo>
                  <a:pt x="334" y="56"/>
                  <a:pt x="333" y="56"/>
                  <a:pt x="333" y="56"/>
                </a:cubicBezTo>
                <a:cubicBezTo>
                  <a:pt x="334" y="55"/>
                  <a:pt x="336" y="55"/>
                  <a:pt x="338" y="55"/>
                </a:cubicBezTo>
                <a:cubicBezTo>
                  <a:pt x="335" y="55"/>
                  <a:pt x="340" y="55"/>
                  <a:pt x="343" y="54"/>
                </a:cubicBezTo>
                <a:cubicBezTo>
                  <a:pt x="342" y="54"/>
                  <a:pt x="341" y="54"/>
                  <a:pt x="343" y="54"/>
                </a:cubicBezTo>
                <a:cubicBezTo>
                  <a:pt x="341" y="53"/>
                  <a:pt x="338" y="53"/>
                  <a:pt x="338" y="54"/>
                </a:cubicBezTo>
                <a:cubicBezTo>
                  <a:pt x="335" y="54"/>
                  <a:pt x="336" y="53"/>
                  <a:pt x="334" y="53"/>
                </a:cubicBezTo>
                <a:cubicBezTo>
                  <a:pt x="334" y="53"/>
                  <a:pt x="334" y="53"/>
                  <a:pt x="336" y="53"/>
                </a:cubicBezTo>
                <a:cubicBezTo>
                  <a:pt x="334" y="52"/>
                  <a:pt x="330" y="53"/>
                  <a:pt x="328" y="53"/>
                </a:cubicBezTo>
                <a:cubicBezTo>
                  <a:pt x="327" y="53"/>
                  <a:pt x="327" y="53"/>
                  <a:pt x="325" y="53"/>
                </a:cubicBezTo>
                <a:cubicBezTo>
                  <a:pt x="326" y="52"/>
                  <a:pt x="328" y="53"/>
                  <a:pt x="329" y="53"/>
                </a:cubicBezTo>
                <a:cubicBezTo>
                  <a:pt x="330" y="52"/>
                  <a:pt x="327" y="52"/>
                  <a:pt x="329" y="52"/>
                </a:cubicBezTo>
                <a:cubicBezTo>
                  <a:pt x="327" y="52"/>
                  <a:pt x="326" y="51"/>
                  <a:pt x="325" y="51"/>
                </a:cubicBezTo>
                <a:cubicBezTo>
                  <a:pt x="324" y="51"/>
                  <a:pt x="326" y="51"/>
                  <a:pt x="325" y="52"/>
                </a:cubicBezTo>
                <a:cubicBezTo>
                  <a:pt x="323" y="51"/>
                  <a:pt x="323" y="51"/>
                  <a:pt x="322" y="52"/>
                </a:cubicBezTo>
                <a:cubicBezTo>
                  <a:pt x="319" y="52"/>
                  <a:pt x="320" y="52"/>
                  <a:pt x="321" y="51"/>
                </a:cubicBezTo>
                <a:cubicBezTo>
                  <a:pt x="317" y="52"/>
                  <a:pt x="317" y="52"/>
                  <a:pt x="314" y="52"/>
                </a:cubicBezTo>
                <a:cubicBezTo>
                  <a:pt x="315" y="53"/>
                  <a:pt x="316" y="52"/>
                  <a:pt x="315" y="53"/>
                </a:cubicBezTo>
                <a:cubicBezTo>
                  <a:pt x="318" y="53"/>
                  <a:pt x="315" y="52"/>
                  <a:pt x="318" y="52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19" y="53"/>
                  <a:pt x="318" y="52"/>
                  <a:pt x="319" y="52"/>
                </a:cubicBezTo>
                <a:cubicBezTo>
                  <a:pt x="320" y="52"/>
                  <a:pt x="320" y="53"/>
                  <a:pt x="321" y="53"/>
                </a:cubicBezTo>
                <a:cubicBezTo>
                  <a:pt x="320" y="53"/>
                  <a:pt x="317" y="53"/>
                  <a:pt x="316" y="53"/>
                </a:cubicBezTo>
                <a:cubicBezTo>
                  <a:pt x="317" y="53"/>
                  <a:pt x="316" y="54"/>
                  <a:pt x="317" y="54"/>
                </a:cubicBezTo>
                <a:cubicBezTo>
                  <a:pt x="317" y="54"/>
                  <a:pt x="315" y="54"/>
                  <a:pt x="314" y="54"/>
                </a:cubicBezTo>
                <a:cubicBezTo>
                  <a:pt x="312" y="53"/>
                  <a:pt x="317" y="53"/>
                  <a:pt x="313" y="52"/>
                </a:cubicBezTo>
                <a:cubicBezTo>
                  <a:pt x="311" y="52"/>
                  <a:pt x="311" y="52"/>
                  <a:pt x="309" y="52"/>
                </a:cubicBezTo>
                <a:cubicBezTo>
                  <a:pt x="309" y="53"/>
                  <a:pt x="311" y="53"/>
                  <a:pt x="308" y="53"/>
                </a:cubicBezTo>
                <a:cubicBezTo>
                  <a:pt x="309" y="54"/>
                  <a:pt x="309" y="54"/>
                  <a:pt x="309" y="54"/>
                </a:cubicBezTo>
                <a:cubicBezTo>
                  <a:pt x="308" y="54"/>
                  <a:pt x="307" y="54"/>
                  <a:pt x="306" y="53"/>
                </a:cubicBezTo>
                <a:cubicBezTo>
                  <a:pt x="304" y="53"/>
                  <a:pt x="308" y="54"/>
                  <a:pt x="306" y="54"/>
                </a:cubicBezTo>
                <a:cubicBezTo>
                  <a:pt x="303" y="54"/>
                  <a:pt x="305" y="53"/>
                  <a:pt x="305" y="52"/>
                </a:cubicBezTo>
                <a:cubicBezTo>
                  <a:pt x="306" y="52"/>
                  <a:pt x="305" y="53"/>
                  <a:pt x="306" y="53"/>
                </a:cubicBezTo>
                <a:cubicBezTo>
                  <a:pt x="308" y="52"/>
                  <a:pt x="307" y="52"/>
                  <a:pt x="308" y="52"/>
                </a:cubicBezTo>
                <a:cubicBezTo>
                  <a:pt x="307" y="51"/>
                  <a:pt x="306" y="51"/>
                  <a:pt x="305" y="51"/>
                </a:cubicBezTo>
                <a:cubicBezTo>
                  <a:pt x="305" y="51"/>
                  <a:pt x="304" y="50"/>
                  <a:pt x="304" y="51"/>
                </a:cubicBezTo>
                <a:cubicBezTo>
                  <a:pt x="302" y="51"/>
                  <a:pt x="305" y="50"/>
                  <a:pt x="305" y="50"/>
                </a:cubicBezTo>
                <a:cubicBezTo>
                  <a:pt x="305" y="50"/>
                  <a:pt x="304" y="50"/>
                  <a:pt x="305" y="49"/>
                </a:cubicBezTo>
                <a:cubicBezTo>
                  <a:pt x="304" y="49"/>
                  <a:pt x="304" y="49"/>
                  <a:pt x="304" y="49"/>
                </a:cubicBezTo>
                <a:cubicBezTo>
                  <a:pt x="303" y="50"/>
                  <a:pt x="302" y="49"/>
                  <a:pt x="300" y="49"/>
                </a:cubicBezTo>
                <a:cubicBezTo>
                  <a:pt x="298" y="50"/>
                  <a:pt x="294" y="49"/>
                  <a:pt x="293" y="50"/>
                </a:cubicBezTo>
                <a:cubicBezTo>
                  <a:pt x="291" y="50"/>
                  <a:pt x="293" y="49"/>
                  <a:pt x="292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0" y="49"/>
                  <a:pt x="290" y="49"/>
                  <a:pt x="290" y="49"/>
                </a:cubicBezTo>
                <a:cubicBezTo>
                  <a:pt x="289" y="49"/>
                  <a:pt x="289" y="49"/>
                  <a:pt x="289" y="49"/>
                </a:cubicBezTo>
                <a:cubicBezTo>
                  <a:pt x="284" y="49"/>
                  <a:pt x="282" y="49"/>
                  <a:pt x="279" y="49"/>
                </a:cubicBezTo>
                <a:cubicBezTo>
                  <a:pt x="280" y="50"/>
                  <a:pt x="280" y="52"/>
                  <a:pt x="279" y="53"/>
                </a:cubicBezTo>
                <a:cubicBezTo>
                  <a:pt x="277" y="52"/>
                  <a:pt x="280" y="51"/>
                  <a:pt x="277" y="49"/>
                </a:cubicBezTo>
                <a:cubicBezTo>
                  <a:pt x="276" y="50"/>
                  <a:pt x="271" y="50"/>
                  <a:pt x="271" y="52"/>
                </a:cubicBezTo>
                <a:cubicBezTo>
                  <a:pt x="269" y="51"/>
                  <a:pt x="269" y="52"/>
                  <a:pt x="268" y="53"/>
                </a:cubicBezTo>
                <a:cubicBezTo>
                  <a:pt x="269" y="54"/>
                  <a:pt x="270" y="53"/>
                  <a:pt x="273" y="53"/>
                </a:cubicBezTo>
                <a:cubicBezTo>
                  <a:pt x="273" y="52"/>
                  <a:pt x="271" y="53"/>
                  <a:pt x="269" y="53"/>
                </a:cubicBezTo>
                <a:cubicBezTo>
                  <a:pt x="270" y="52"/>
                  <a:pt x="273" y="53"/>
                  <a:pt x="275" y="53"/>
                </a:cubicBezTo>
                <a:cubicBezTo>
                  <a:pt x="275" y="53"/>
                  <a:pt x="272" y="54"/>
                  <a:pt x="275" y="54"/>
                </a:cubicBezTo>
                <a:cubicBezTo>
                  <a:pt x="276" y="54"/>
                  <a:pt x="275" y="54"/>
                  <a:pt x="277" y="53"/>
                </a:cubicBezTo>
                <a:cubicBezTo>
                  <a:pt x="278" y="54"/>
                  <a:pt x="277" y="54"/>
                  <a:pt x="279" y="53"/>
                </a:cubicBezTo>
                <a:cubicBezTo>
                  <a:pt x="279" y="54"/>
                  <a:pt x="279" y="54"/>
                  <a:pt x="280" y="54"/>
                </a:cubicBezTo>
                <a:cubicBezTo>
                  <a:pt x="277" y="54"/>
                  <a:pt x="278" y="54"/>
                  <a:pt x="277" y="54"/>
                </a:cubicBezTo>
                <a:cubicBezTo>
                  <a:pt x="276" y="54"/>
                  <a:pt x="277" y="54"/>
                  <a:pt x="274" y="54"/>
                </a:cubicBezTo>
                <a:cubicBezTo>
                  <a:pt x="274" y="55"/>
                  <a:pt x="278" y="54"/>
                  <a:pt x="278" y="55"/>
                </a:cubicBezTo>
                <a:cubicBezTo>
                  <a:pt x="278" y="55"/>
                  <a:pt x="274" y="55"/>
                  <a:pt x="275" y="55"/>
                </a:cubicBezTo>
                <a:cubicBezTo>
                  <a:pt x="271" y="55"/>
                  <a:pt x="268" y="55"/>
                  <a:pt x="266" y="55"/>
                </a:cubicBezTo>
                <a:cubicBezTo>
                  <a:pt x="265" y="55"/>
                  <a:pt x="262" y="55"/>
                  <a:pt x="262" y="55"/>
                </a:cubicBezTo>
                <a:cubicBezTo>
                  <a:pt x="260" y="55"/>
                  <a:pt x="262" y="55"/>
                  <a:pt x="263" y="55"/>
                </a:cubicBezTo>
                <a:cubicBezTo>
                  <a:pt x="260" y="55"/>
                  <a:pt x="258" y="56"/>
                  <a:pt x="258" y="57"/>
                </a:cubicBezTo>
                <a:cubicBezTo>
                  <a:pt x="258" y="57"/>
                  <a:pt x="260" y="57"/>
                  <a:pt x="260" y="57"/>
                </a:cubicBezTo>
                <a:cubicBezTo>
                  <a:pt x="260" y="57"/>
                  <a:pt x="256" y="57"/>
                  <a:pt x="258" y="58"/>
                </a:cubicBezTo>
                <a:cubicBezTo>
                  <a:pt x="255" y="58"/>
                  <a:pt x="255" y="57"/>
                  <a:pt x="253" y="57"/>
                </a:cubicBezTo>
                <a:cubicBezTo>
                  <a:pt x="254" y="56"/>
                  <a:pt x="251" y="57"/>
                  <a:pt x="251" y="56"/>
                </a:cubicBezTo>
                <a:cubicBezTo>
                  <a:pt x="250" y="56"/>
                  <a:pt x="247" y="56"/>
                  <a:pt x="246" y="57"/>
                </a:cubicBezTo>
                <a:cubicBezTo>
                  <a:pt x="245" y="56"/>
                  <a:pt x="246" y="56"/>
                  <a:pt x="246" y="55"/>
                </a:cubicBezTo>
                <a:cubicBezTo>
                  <a:pt x="248" y="56"/>
                  <a:pt x="258" y="55"/>
                  <a:pt x="255" y="54"/>
                </a:cubicBezTo>
                <a:cubicBezTo>
                  <a:pt x="251" y="54"/>
                  <a:pt x="249" y="54"/>
                  <a:pt x="247" y="54"/>
                </a:cubicBezTo>
                <a:cubicBezTo>
                  <a:pt x="246" y="54"/>
                  <a:pt x="247" y="54"/>
                  <a:pt x="246" y="53"/>
                </a:cubicBezTo>
                <a:cubicBezTo>
                  <a:pt x="244" y="53"/>
                  <a:pt x="246" y="55"/>
                  <a:pt x="244" y="55"/>
                </a:cubicBezTo>
                <a:cubicBezTo>
                  <a:pt x="243" y="55"/>
                  <a:pt x="245" y="55"/>
                  <a:pt x="244" y="54"/>
                </a:cubicBezTo>
                <a:cubicBezTo>
                  <a:pt x="242" y="54"/>
                  <a:pt x="244" y="55"/>
                  <a:pt x="242" y="55"/>
                </a:cubicBezTo>
                <a:cubicBezTo>
                  <a:pt x="240" y="54"/>
                  <a:pt x="242" y="54"/>
                  <a:pt x="241" y="53"/>
                </a:cubicBezTo>
                <a:cubicBezTo>
                  <a:pt x="245" y="53"/>
                  <a:pt x="245" y="53"/>
                  <a:pt x="248" y="53"/>
                </a:cubicBezTo>
                <a:cubicBezTo>
                  <a:pt x="248" y="53"/>
                  <a:pt x="248" y="53"/>
                  <a:pt x="248" y="54"/>
                </a:cubicBezTo>
                <a:cubicBezTo>
                  <a:pt x="251" y="53"/>
                  <a:pt x="252" y="54"/>
                  <a:pt x="255" y="54"/>
                </a:cubicBezTo>
                <a:cubicBezTo>
                  <a:pt x="257" y="54"/>
                  <a:pt x="253" y="54"/>
                  <a:pt x="253" y="54"/>
                </a:cubicBezTo>
                <a:cubicBezTo>
                  <a:pt x="259" y="54"/>
                  <a:pt x="264" y="53"/>
                  <a:pt x="267" y="52"/>
                </a:cubicBezTo>
                <a:cubicBezTo>
                  <a:pt x="266" y="52"/>
                  <a:pt x="266" y="51"/>
                  <a:pt x="264" y="51"/>
                </a:cubicBezTo>
                <a:cubicBezTo>
                  <a:pt x="264" y="51"/>
                  <a:pt x="265" y="51"/>
                  <a:pt x="264" y="51"/>
                </a:cubicBezTo>
                <a:cubicBezTo>
                  <a:pt x="265" y="51"/>
                  <a:pt x="268" y="50"/>
                  <a:pt x="269" y="50"/>
                </a:cubicBezTo>
                <a:cubicBezTo>
                  <a:pt x="271" y="50"/>
                  <a:pt x="269" y="50"/>
                  <a:pt x="267" y="50"/>
                </a:cubicBezTo>
                <a:cubicBezTo>
                  <a:pt x="267" y="50"/>
                  <a:pt x="269" y="50"/>
                  <a:pt x="268" y="49"/>
                </a:cubicBezTo>
                <a:cubicBezTo>
                  <a:pt x="268" y="49"/>
                  <a:pt x="264" y="48"/>
                  <a:pt x="264" y="49"/>
                </a:cubicBezTo>
                <a:cubicBezTo>
                  <a:pt x="263" y="49"/>
                  <a:pt x="264" y="49"/>
                  <a:pt x="263" y="48"/>
                </a:cubicBezTo>
                <a:cubicBezTo>
                  <a:pt x="259" y="48"/>
                  <a:pt x="255" y="48"/>
                  <a:pt x="250" y="49"/>
                </a:cubicBezTo>
                <a:cubicBezTo>
                  <a:pt x="251" y="49"/>
                  <a:pt x="251" y="48"/>
                  <a:pt x="251" y="48"/>
                </a:cubicBezTo>
                <a:cubicBezTo>
                  <a:pt x="249" y="48"/>
                  <a:pt x="248" y="48"/>
                  <a:pt x="248" y="49"/>
                </a:cubicBezTo>
                <a:cubicBezTo>
                  <a:pt x="247" y="49"/>
                  <a:pt x="245" y="49"/>
                  <a:pt x="245" y="48"/>
                </a:cubicBezTo>
                <a:cubicBezTo>
                  <a:pt x="244" y="49"/>
                  <a:pt x="241" y="49"/>
                  <a:pt x="240" y="49"/>
                </a:cubicBezTo>
                <a:cubicBezTo>
                  <a:pt x="240" y="48"/>
                  <a:pt x="242" y="48"/>
                  <a:pt x="242" y="48"/>
                </a:cubicBezTo>
                <a:cubicBezTo>
                  <a:pt x="238" y="48"/>
                  <a:pt x="234" y="49"/>
                  <a:pt x="233" y="49"/>
                </a:cubicBezTo>
                <a:cubicBezTo>
                  <a:pt x="231" y="49"/>
                  <a:pt x="234" y="49"/>
                  <a:pt x="232" y="49"/>
                </a:cubicBezTo>
                <a:cubicBezTo>
                  <a:pt x="224" y="49"/>
                  <a:pt x="217" y="49"/>
                  <a:pt x="212" y="49"/>
                </a:cubicBezTo>
                <a:cubicBezTo>
                  <a:pt x="211" y="50"/>
                  <a:pt x="213" y="50"/>
                  <a:pt x="212" y="50"/>
                </a:cubicBezTo>
                <a:cubicBezTo>
                  <a:pt x="210" y="50"/>
                  <a:pt x="210" y="50"/>
                  <a:pt x="207" y="50"/>
                </a:cubicBezTo>
                <a:cubicBezTo>
                  <a:pt x="207" y="50"/>
                  <a:pt x="208" y="50"/>
                  <a:pt x="208" y="50"/>
                </a:cubicBezTo>
                <a:cubicBezTo>
                  <a:pt x="201" y="50"/>
                  <a:pt x="186" y="50"/>
                  <a:pt x="176" y="50"/>
                </a:cubicBezTo>
                <a:cubicBezTo>
                  <a:pt x="175" y="50"/>
                  <a:pt x="175" y="50"/>
                  <a:pt x="173" y="50"/>
                </a:cubicBezTo>
                <a:cubicBezTo>
                  <a:pt x="180" y="50"/>
                  <a:pt x="182" y="50"/>
                  <a:pt x="188" y="49"/>
                </a:cubicBezTo>
                <a:cubicBezTo>
                  <a:pt x="188" y="49"/>
                  <a:pt x="187" y="49"/>
                  <a:pt x="187" y="48"/>
                </a:cubicBezTo>
                <a:cubicBezTo>
                  <a:pt x="189" y="48"/>
                  <a:pt x="193" y="49"/>
                  <a:pt x="193" y="48"/>
                </a:cubicBezTo>
                <a:cubicBezTo>
                  <a:pt x="191" y="48"/>
                  <a:pt x="187" y="48"/>
                  <a:pt x="188" y="47"/>
                </a:cubicBezTo>
                <a:cubicBezTo>
                  <a:pt x="187" y="47"/>
                  <a:pt x="187" y="48"/>
                  <a:pt x="184" y="47"/>
                </a:cubicBezTo>
                <a:cubicBezTo>
                  <a:pt x="184" y="47"/>
                  <a:pt x="185" y="47"/>
                  <a:pt x="187" y="47"/>
                </a:cubicBezTo>
                <a:cubicBezTo>
                  <a:pt x="186" y="46"/>
                  <a:pt x="184" y="47"/>
                  <a:pt x="181" y="47"/>
                </a:cubicBezTo>
                <a:cubicBezTo>
                  <a:pt x="181" y="47"/>
                  <a:pt x="180" y="47"/>
                  <a:pt x="179" y="46"/>
                </a:cubicBezTo>
                <a:cubicBezTo>
                  <a:pt x="181" y="46"/>
                  <a:pt x="187" y="46"/>
                  <a:pt x="185" y="47"/>
                </a:cubicBezTo>
                <a:cubicBezTo>
                  <a:pt x="195" y="47"/>
                  <a:pt x="191" y="45"/>
                  <a:pt x="193" y="45"/>
                </a:cubicBezTo>
                <a:cubicBezTo>
                  <a:pt x="197" y="45"/>
                  <a:pt x="198" y="44"/>
                  <a:pt x="201" y="43"/>
                </a:cubicBezTo>
                <a:cubicBezTo>
                  <a:pt x="199" y="43"/>
                  <a:pt x="199" y="43"/>
                  <a:pt x="201" y="43"/>
                </a:cubicBezTo>
                <a:cubicBezTo>
                  <a:pt x="200" y="42"/>
                  <a:pt x="199" y="42"/>
                  <a:pt x="197" y="42"/>
                </a:cubicBezTo>
                <a:cubicBezTo>
                  <a:pt x="195" y="42"/>
                  <a:pt x="196" y="43"/>
                  <a:pt x="193" y="43"/>
                </a:cubicBezTo>
                <a:cubicBezTo>
                  <a:pt x="193" y="43"/>
                  <a:pt x="193" y="42"/>
                  <a:pt x="192" y="42"/>
                </a:cubicBezTo>
                <a:cubicBezTo>
                  <a:pt x="192" y="42"/>
                  <a:pt x="193" y="42"/>
                  <a:pt x="195" y="42"/>
                </a:cubicBezTo>
                <a:cubicBezTo>
                  <a:pt x="194" y="42"/>
                  <a:pt x="193" y="41"/>
                  <a:pt x="192" y="41"/>
                </a:cubicBezTo>
                <a:cubicBezTo>
                  <a:pt x="188" y="41"/>
                  <a:pt x="181" y="41"/>
                  <a:pt x="182" y="42"/>
                </a:cubicBezTo>
                <a:cubicBezTo>
                  <a:pt x="176" y="43"/>
                  <a:pt x="165" y="43"/>
                  <a:pt x="160" y="44"/>
                </a:cubicBezTo>
                <a:cubicBezTo>
                  <a:pt x="147" y="43"/>
                  <a:pt x="134" y="44"/>
                  <a:pt x="123" y="44"/>
                </a:cubicBezTo>
                <a:cubicBezTo>
                  <a:pt x="122" y="45"/>
                  <a:pt x="117" y="45"/>
                  <a:pt x="117" y="46"/>
                </a:cubicBezTo>
                <a:cubicBezTo>
                  <a:pt x="113" y="46"/>
                  <a:pt x="108" y="47"/>
                  <a:pt x="105" y="47"/>
                </a:cubicBezTo>
                <a:cubicBezTo>
                  <a:pt x="104" y="47"/>
                  <a:pt x="102" y="47"/>
                  <a:pt x="100" y="47"/>
                </a:cubicBezTo>
                <a:cubicBezTo>
                  <a:pt x="99" y="47"/>
                  <a:pt x="99" y="47"/>
                  <a:pt x="98" y="47"/>
                </a:cubicBezTo>
                <a:cubicBezTo>
                  <a:pt x="95" y="47"/>
                  <a:pt x="88" y="47"/>
                  <a:pt x="86" y="46"/>
                </a:cubicBezTo>
                <a:cubicBezTo>
                  <a:pt x="85" y="46"/>
                  <a:pt x="84" y="46"/>
                  <a:pt x="82" y="46"/>
                </a:cubicBezTo>
                <a:cubicBezTo>
                  <a:pt x="84" y="46"/>
                  <a:pt x="83" y="46"/>
                  <a:pt x="84" y="45"/>
                </a:cubicBezTo>
                <a:cubicBezTo>
                  <a:pt x="86" y="45"/>
                  <a:pt x="87" y="46"/>
                  <a:pt x="88" y="46"/>
                </a:cubicBezTo>
                <a:cubicBezTo>
                  <a:pt x="86" y="45"/>
                  <a:pt x="84" y="45"/>
                  <a:pt x="84" y="45"/>
                </a:cubicBezTo>
                <a:cubicBezTo>
                  <a:pt x="84" y="45"/>
                  <a:pt x="86" y="45"/>
                  <a:pt x="86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4"/>
                  <a:pt x="83" y="44"/>
                  <a:pt x="83" y="45"/>
                </a:cubicBezTo>
                <a:cubicBezTo>
                  <a:pt x="83" y="44"/>
                  <a:pt x="82" y="45"/>
                  <a:pt x="81" y="44"/>
                </a:cubicBezTo>
                <a:cubicBezTo>
                  <a:pt x="83" y="44"/>
                  <a:pt x="85" y="44"/>
                  <a:pt x="86" y="44"/>
                </a:cubicBezTo>
                <a:cubicBezTo>
                  <a:pt x="88" y="44"/>
                  <a:pt x="93" y="44"/>
                  <a:pt x="92" y="43"/>
                </a:cubicBezTo>
                <a:cubicBezTo>
                  <a:pt x="97" y="43"/>
                  <a:pt x="104" y="43"/>
                  <a:pt x="110" y="43"/>
                </a:cubicBezTo>
                <a:cubicBezTo>
                  <a:pt x="110" y="43"/>
                  <a:pt x="108" y="42"/>
                  <a:pt x="108" y="43"/>
                </a:cubicBezTo>
                <a:cubicBezTo>
                  <a:pt x="108" y="42"/>
                  <a:pt x="116" y="43"/>
                  <a:pt x="121" y="42"/>
                </a:cubicBezTo>
                <a:cubicBezTo>
                  <a:pt x="119" y="42"/>
                  <a:pt x="120" y="42"/>
                  <a:pt x="119" y="41"/>
                </a:cubicBezTo>
                <a:cubicBezTo>
                  <a:pt x="118" y="42"/>
                  <a:pt x="108" y="41"/>
                  <a:pt x="106" y="42"/>
                </a:cubicBezTo>
                <a:cubicBezTo>
                  <a:pt x="105" y="41"/>
                  <a:pt x="103" y="41"/>
                  <a:pt x="100" y="41"/>
                </a:cubicBezTo>
                <a:cubicBezTo>
                  <a:pt x="102" y="41"/>
                  <a:pt x="107" y="41"/>
                  <a:pt x="108" y="41"/>
                </a:cubicBezTo>
                <a:cubicBezTo>
                  <a:pt x="110" y="41"/>
                  <a:pt x="107" y="41"/>
                  <a:pt x="109" y="41"/>
                </a:cubicBezTo>
                <a:cubicBezTo>
                  <a:pt x="107" y="40"/>
                  <a:pt x="105" y="40"/>
                  <a:pt x="103" y="40"/>
                </a:cubicBezTo>
                <a:cubicBezTo>
                  <a:pt x="103" y="40"/>
                  <a:pt x="104" y="40"/>
                  <a:pt x="106" y="40"/>
                </a:cubicBezTo>
                <a:cubicBezTo>
                  <a:pt x="103" y="39"/>
                  <a:pt x="98" y="39"/>
                  <a:pt x="97" y="39"/>
                </a:cubicBezTo>
                <a:cubicBezTo>
                  <a:pt x="95" y="39"/>
                  <a:pt x="98" y="39"/>
                  <a:pt x="95" y="39"/>
                </a:cubicBezTo>
                <a:cubicBezTo>
                  <a:pt x="96" y="38"/>
                  <a:pt x="103" y="39"/>
                  <a:pt x="109" y="39"/>
                </a:cubicBezTo>
                <a:cubicBezTo>
                  <a:pt x="109" y="38"/>
                  <a:pt x="107" y="38"/>
                  <a:pt x="106" y="38"/>
                </a:cubicBezTo>
                <a:cubicBezTo>
                  <a:pt x="106" y="38"/>
                  <a:pt x="108" y="38"/>
                  <a:pt x="110" y="38"/>
                </a:cubicBezTo>
                <a:cubicBezTo>
                  <a:pt x="110" y="38"/>
                  <a:pt x="109" y="38"/>
                  <a:pt x="110" y="39"/>
                </a:cubicBezTo>
                <a:cubicBezTo>
                  <a:pt x="112" y="39"/>
                  <a:pt x="112" y="38"/>
                  <a:pt x="115" y="39"/>
                </a:cubicBezTo>
                <a:cubicBezTo>
                  <a:pt x="114" y="38"/>
                  <a:pt x="113" y="38"/>
                  <a:pt x="113" y="38"/>
                </a:cubicBezTo>
                <a:cubicBezTo>
                  <a:pt x="115" y="39"/>
                  <a:pt x="116" y="39"/>
                  <a:pt x="117" y="40"/>
                </a:cubicBezTo>
                <a:cubicBezTo>
                  <a:pt x="119" y="40"/>
                  <a:pt x="117" y="39"/>
                  <a:pt x="119" y="39"/>
                </a:cubicBezTo>
                <a:cubicBezTo>
                  <a:pt x="122" y="40"/>
                  <a:pt x="131" y="40"/>
                  <a:pt x="134" y="39"/>
                </a:cubicBezTo>
                <a:cubicBezTo>
                  <a:pt x="134" y="39"/>
                  <a:pt x="132" y="40"/>
                  <a:pt x="131" y="39"/>
                </a:cubicBezTo>
                <a:cubicBezTo>
                  <a:pt x="132" y="39"/>
                  <a:pt x="134" y="39"/>
                  <a:pt x="133" y="39"/>
                </a:cubicBezTo>
                <a:cubicBezTo>
                  <a:pt x="138" y="39"/>
                  <a:pt x="133" y="40"/>
                  <a:pt x="138" y="41"/>
                </a:cubicBezTo>
                <a:cubicBezTo>
                  <a:pt x="135" y="41"/>
                  <a:pt x="139" y="41"/>
                  <a:pt x="134" y="41"/>
                </a:cubicBezTo>
                <a:cubicBezTo>
                  <a:pt x="134" y="41"/>
                  <a:pt x="134" y="42"/>
                  <a:pt x="133" y="42"/>
                </a:cubicBezTo>
                <a:cubicBezTo>
                  <a:pt x="135" y="42"/>
                  <a:pt x="139" y="42"/>
                  <a:pt x="139" y="41"/>
                </a:cubicBezTo>
                <a:cubicBezTo>
                  <a:pt x="149" y="41"/>
                  <a:pt x="167" y="40"/>
                  <a:pt x="180" y="40"/>
                </a:cubicBezTo>
                <a:cubicBezTo>
                  <a:pt x="177" y="39"/>
                  <a:pt x="177" y="40"/>
                  <a:pt x="172" y="40"/>
                </a:cubicBezTo>
                <a:cubicBezTo>
                  <a:pt x="173" y="38"/>
                  <a:pt x="172" y="39"/>
                  <a:pt x="174" y="38"/>
                </a:cubicBezTo>
                <a:cubicBezTo>
                  <a:pt x="175" y="38"/>
                  <a:pt x="175" y="38"/>
                  <a:pt x="175" y="38"/>
                </a:cubicBezTo>
                <a:cubicBezTo>
                  <a:pt x="177" y="38"/>
                  <a:pt x="175" y="38"/>
                  <a:pt x="176" y="38"/>
                </a:cubicBezTo>
                <a:cubicBezTo>
                  <a:pt x="177" y="38"/>
                  <a:pt x="178" y="37"/>
                  <a:pt x="181" y="38"/>
                </a:cubicBezTo>
                <a:cubicBezTo>
                  <a:pt x="180" y="38"/>
                  <a:pt x="180" y="38"/>
                  <a:pt x="180" y="38"/>
                </a:cubicBezTo>
                <a:cubicBezTo>
                  <a:pt x="179" y="39"/>
                  <a:pt x="178" y="39"/>
                  <a:pt x="177" y="39"/>
                </a:cubicBezTo>
                <a:cubicBezTo>
                  <a:pt x="177" y="39"/>
                  <a:pt x="181" y="39"/>
                  <a:pt x="180" y="38"/>
                </a:cubicBezTo>
                <a:cubicBezTo>
                  <a:pt x="182" y="38"/>
                  <a:pt x="179" y="39"/>
                  <a:pt x="180" y="39"/>
                </a:cubicBezTo>
                <a:cubicBezTo>
                  <a:pt x="184" y="39"/>
                  <a:pt x="179" y="38"/>
                  <a:pt x="184" y="38"/>
                </a:cubicBezTo>
                <a:cubicBezTo>
                  <a:pt x="182" y="37"/>
                  <a:pt x="186" y="37"/>
                  <a:pt x="186" y="36"/>
                </a:cubicBezTo>
                <a:cubicBezTo>
                  <a:pt x="184" y="36"/>
                  <a:pt x="183" y="37"/>
                  <a:pt x="181" y="37"/>
                </a:cubicBezTo>
                <a:cubicBezTo>
                  <a:pt x="180" y="37"/>
                  <a:pt x="185" y="36"/>
                  <a:pt x="187" y="36"/>
                </a:cubicBezTo>
                <a:cubicBezTo>
                  <a:pt x="183" y="36"/>
                  <a:pt x="188" y="34"/>
                  <a:pt x="190" y="34"/>
                </a:cubicBezTo>
                <a:cubicBezTo>
                  <a:pt x="190" y="34"/>
                  <a:pt x="191" y="33"/>
                  <a:pt x="192" y="33"/>
                </a:cubicBezTo>
                <a:cubicBezTo>
                  <a:pt x="191" y="33"/>
                  <a:pt x="189" y="33"/>
                  <a:pt x="190" y="32"/>
                </a:cubicBezTo>
                <a:cubicBezTo>
                  <a:pt x="191" y="32"/>
                  <a:pt x="192" y="33"/>
                  <a:pt x="192" y="33"/>
                </a:cubicBezTo>
                <a:cubicBezTo>
                  <a:pt x="195" y="33"/>
                  <a:pt x="195" y="32"/>
                  <a:pt x="197" y="31"/>
                </a:cubicBezTo>
                <a:cubicBezTo>
                  <a:pt x="198" y="31"/>
                  <a:pt x="196" y="31"/>
                  <a:pt x="197" y="31"/>
                </a:cubicBezTo>
                <a:cubicBezTo>
                  <a:pt x="197" y="31"/>
                  <a:pt x="196" y="31"/>
                  <a:pt x="195" y="31"/>
                </a:cubicBezTo>
                <a:cubicBezTo>
                  <a:pt x="194" y="30"/>
                  <a:pt x="196" y="30"/>
                  <a:pt x="194" y="30"/>
                </a:cubicBezTo>
                <a:cubicBezTo>
                  <a:pt x="196" y="29"/>
                  <a:pt x="194" y="29"/>
                  <a:pt x="196" y="28"/>
                </a:cubicBezTo>
                <a:cubicBezTo>
                  <a:pt x="195" y="28"/>
                  <a:pt x="193" y="28"/>
                  <a:pt x="190" y="29"/>
                </a:cubicBezTo>
                <a:cubicBezTo>
                  <a:pt x="192" y="29"/>
                  <a:pt x="190" y="29"/>
                  <a:pt x="192" y="30"/>
                </a:cubicBezTo>
                <a:cubicBezTo>
                  <a:pt x="191" y="30"/>
                  <a:pt x="190" y="29"/>
                  <a:pt x="188" y="29"/>
                </a:cubicBezTo>
                <a:cubicBezTo>
                  <a:pt x="186" y="29"/>
                  <a:pt x="188" y="30"/>
                  <a:pt x="186" y="30"/>
                </a:cubicBezTo>
                <a:cubicBezTo>
                  <a:pt x="185" y="30"/>
                  <a:pt x="185" y="30"/>
                  <a:pt x="185" y="29"/>
                </a:cubicBezTo>
                <a:cubicBezTo>
                  <a:pt x="180" y="30"/>
                  <a:pt x="172" y="29"/>
                  <a:pt x="166" y="30"/>
                </a:cubicBezTo>
                <a:cubicBezTo>
                  <a:pt x="167" y="29"/>
                  <a:pt x="166" y="29"/>
                  <a:pt x="166" y="29"/>
                </a:cubicBezTo>
                <a:cubicBezTo>
                  <a:pt x="159" y="29"/>
                  <a:pt x="154" y="29"/>
                  <a:pt x="149" y="30"/>
                </a:cubicBezTo>
                <a:cubicBezTo>
                  <a:pt x="143" y="30"/>
                  <a:pt x="132" y="30"/>
                  <a:pt x="121" y="30"/>
                </a:cubicBezTo>
                <a:cubicBezTo>
                  <a:pt x="114" y="30"/>
                  <a:pt x="105" y="31"/>
                  <a:pt x="102" y="31"/>
                </a:cubicBezTo>
                <a:cubicBezTo>
                  <a:pt x="100" y="31"/>
                  <a:pt x="90" y="33"/>
                  <a:pt x="95" y="33"/>
                </a:cubicBezTo>
                <a:cubicBezTo>
                  <a:pt x="94" y="33"/>
                  <a:pt x="92" y="33"/>
                  <a:pt x="91" y="33"/>
                </a:cubicBezTo>
                <a:cubicBezTo>
                  <a:pt x="91" y="34"/>
                  <a:pt x="91" y="34"/>
                  <a:pt x="92" y="34"/>
                </a:cubicBezTo>
                <a:cubicBezTo>
                  <a:pt x="92" y="34"/>
                  <a:pt x="90" y="34"/>
                  <a:pt x="89" y="34"/>
                </a:cubicBezTo>
                <a:cubicBezTo>
                  <a:pt x="90" y="34"/>
                  <a:pt x="89" y="35"/>
                  <a:pt x="87" y="36"/>
                </a:cubicBezTo>
                <a:cubicBezTo>
                  <a:pt x="86" y="36"/>
                  <a:pt x="85" y="36"/>
                  <a:pt x="84" y="36"/>
                </a:cubicBezTo>
                <a:cubicBezTo>
                  <a:pt x="87" y="36"/>
                  <a:pt x="86" y="34"/>
                  <a:pt x="89" y="35"/>
                </a:cubicBezTo>
                <a:cubicBezTo>
                  <a:pt x="89" y="34"/>
                  <a:pt x="88" y="34"/>
                  <a:pt x="88" y="34"/>
                </a:cubicBezTo>
                <a:cubicBezTo>
                  <a:pt x="86" y="34"/>
                  <a:pt x="85" y="35"/>
                  <a:pt x="82" y="35"/>
                </a:cubicBezTo>
                <a:cubicBezTo>
                  <a:pt x="82" y="35"/>
                  <a:pt x="82" y="34"/>
                  <a:pt x="78" y="34"/>
                </a:cubicBezTo>
                <a:cubicBezTo>
                  <a:pt x="76" y="35"/>
                  <a:pt x="75" y="35"/>
                  <a:pt x="75" y="36"/>
                </a:cubicBezTo>
                <a:cubicBezTo>
                  <a:pt x="74" y="35"/>
                  <a:pt x="73" y="35"/>
                  <a:pt x="72" y="35"/>
                </a:cubicBezTo>
                <a:cubicBezTo>
                  <a:pt x="71" y="35"/>
                  <a:pt x="70" y="36"/>
                  <a:pt x="69" y="36"/>
                </a:cubicBezTo>
                <a:cubicBezTo>
                  <a:pt x="70" y="36"/>
                  <a:pt x="73" y="35"/>
                  <a:pt x="73" y="36"/>
                </a:cubicBezTo>
                <a:cubicBezTo>
                  <a:pt x="76" y="36"/>
                  <a:pt x="77" y="36"/>
                  <a:pt x="80" y="36"/>
                </a:cubicBezTo>
                <a:cubicBezTo>
                  <a:pt x="74" y="37"/>
                  <a:pt x="67" y="36"/>
                  <a:pt x="63" y="36"/>
                </a:cubicBezTo>
                <a:cubicBezTo>
                  <a:pt x="61" y="37"/>
                  <a:pt x="63" y="37"/>
                  <a:pt x="61" y="37"/>
                </a:cubicBezTo>
                <a:cubicBezTo>
                  <a:pt x="61" y="38"/>
                  <a:pt x="65" y="39"/>
                  <a:pt x="61" y="38"/>
                </a:cubicBezTo>
                <a:cubicBezTo>
                  <a:pt x="60" y="38"/>
                  <a:pt x="61" y="38"/>
                  <a:pt x="61" y="38"/>
                </a:cubicBezTo>
                <a:cubicBezTo>
                  <a:pt x="61" y="39"/>
                  <a:pt x="58" y="38"/>
                  <a:pt x="59" y="38"/>
                </a:cubicBezTo>
                <a:cubicBezTo>
                  <a:pt x="61" y="38"/>
                  <a:pt x="59" y="37"/>
                  <a:pt x="56" y="37"/>
                </a:cubicBezTo>
                <a:cubicBezTo>
                  <a:pt x="56" y="37"/>
                  <a:pt x="53" y="37"/>
                  <a:pt x="51" y="38"/>
                </a:cubicBezTo>
                <a:cubicBezTo>
                  <a:pt x="51" y="38"/>
                  <a:pt x="54" y="37"/>
                  <a:pt x="54" y="38"/>
                </a:cubicBezTo>
                <a:cubicBezTo>
                  <a:pt x="53" y="38"/>
                  <a:pt x="52" y="38"/>
                  <a:pt x="52" y="38"/>
                </a:cubicBezTo>
                <a:cubicBezTo>
                  <a:pt x="50" y="38"/>
                  <a:pt x="51" y="38"/>
                  <a:pt x="49" y="38"/>
                </a:cubicBezTo>
                <a:cubicBezTo>
                  <a:pt x="53" y="39"/>
                  <a:pt x="46" y="39"/>
                  <a:pt x="45" y="40"/>
                </a:cubicBezTo>
                <a:cubicBezTo>
                  <a:pt x="44" y="40"/>
                  <a:pt x="45" y="39"/>
                  <a:pt x="45" y="39"/>
                </a:cubicBezTo>
                <a:cubicBezTo>
                  <a:pt x="40" y="40"/>
                  <a:pt x="38" y="40"/>
                  <a:pt x="37" y="42"/>
                </a:cubicBezTo>
                <a:cubicBezTo>
                  <a:pt x="36" y="41"/>
                  <a:pt x="36" y="42"/>
                  <a:pt x="35" y="42"/>
                </a:cubicBezTo>
                <a:cubicBezTo>
                  <a:pt x="35" y="42"/>
                  <a:pt x="37" y="42"/>
                  <a:pt x="37" y="42"/>
                </a:cubicBezTo>
                <a:cubicBezTo>
                  <a:pt x="31" y="42"/>
                  <a:pt x="30" y="43"/>
                  <a:pt x="24" y="43"/>
                </a:cubicBezTo>
                <a:cubicBezTo>
                  <a:pt x="26" y="41"/>
                  <a:pt x="33" y="40"/>
                  <a:pt x="37" y="38"/>
                </a:cubicBezTo>
                <a:cubicBezTo>
                  <a:pt x="39" y="38"/>
                  <a:pt x="37" y="39"/>
                  <a:pt x="36" y="39"/>
                </a:cubicBezTo>
                <a:cubicBezTo>
                  <a:pt x="37" y="39"/>
                  <a:pt x="41" y="38"/>
                  <a:pt x="39" y="38"/>
                </a:cubicBezTo>
                <a:cubicBezTo>
                  <a:pt x="41" y="37"/>
                  <a:pt x="45" y="37"/>
                  <a:pt x="46" y="36"/>
                </a:cubicBezTo>
                <a:cubicBezTo>
                  <a:pt x="43" y="36"/>
                  <a:pt x="43" y="37"/>
                  <a:pt x="42" y="36"/>
                </a:cubicBezTo>
                <a:cubicBezTo>
                  <a:pt x="40" y="36"/>
                  <a:pt x="40" y="37"/>
                  <a:pt x="40" y="37"/>
                </a:cubicBezTo>
                <a:cubicBezTo>
                  <a:pt x="37" y="37"/>
                  <a:pt x="40" y="37"/>
                  <a:pt x="38" y="38"/>
                </a:cubicBezTo>
                <a:cubicBezTo>
                  <a:pt x="36" y="37"/>
                  <a:pt x="42" y="36"/>
                  <a:pt x="36" y="36"/>
                </a:cubicBezTo>
                <a:cubicBezTo>
                  <a:pt x="36" y="36"/>
                  <a:pt x="39" y="35"/>
                  <a:pt x="41" y="36"/>
                </a:cubicBezTo>
                <a:cubicBezTo>
                  <a:pt x="39" y="35"/>
                  <a:pt x="41" y="35"/>
                  <a:pt x="41" y="35"/>
                </a:cubicBezTo>
                <a:cubicBezTo>
                  <a:pt x="43" y="35"/>
                  <a:pt x="44" y="35"/>
                  <a:pt x="46" y="35"/>
                </a:cubicBezTo>
                <a:cubicBezTo>
                  <a:pt x="52" y="34"/>
                  <a:pt x="52" y="32"/>
                  <a:pt x="59" y="31"/>
                </a:cubicBezTo>
                <a:cubicBezTo>
                  <a:pt x="58" y="31"/>
                  <a:pt x="59" y="30"/>
                  <a:pt x="57" y="30"/>
                </a:cubicBezTo>
                <a:cubicBezTo>
                  <a:pt x="57" y="29"/>
                  <a:pt x="59" y="30"/>
                  <a:pt x="59" y="29"/>
                </a:cubicBezTo>
                <a:cubicBezTo>
                  <a:pt x="59" y="29"/>
                  <a:pt x="60" y="28"/>
                  <a:pt x="57" y="28"/>
                </a:cubicBezTo>
                <a:cubicBezTo>
                  <a:pt x="57" y="28"/>
                  <a:pt x="59" y="28"/>
                  <a:pt x="59" y="28"/>
                </a:cubicBezTo>
                <a:cubicBezTo>
                  <a:pt x="56" y="28"/>
                  <a:pt x="60" y="28"/>
                  <a:pt x="55" y="27"/>
                </a:cubicBezTo>
                <a:cubicBezTo>
                  <a:pt x="57" y="27"/>
                  <a:pt x="57" y="26"/>
                  <a:pt x="59" y="26"/>
                </a:cubicBezTo>
                <a:cubicBezTo>
                  <a:pt x="60" y="26"/>
                  <a:pt x="57" y="25"/>
                  <a:pt x="56" y="26"/>
                </a:cubicBezTo>
                <a:cubicBezTo>
                  <a:pt x="56" y="25"/>
                  <a:pt x="54" y="25"/>
                  <a:pt x="51" y="25"/>
                </a:cubicBezTo>
                <a:cubicBezTo>
                  <a:pt x="53" y="25"/>
                  <a:pt x="50" y="25"/>
                  <a:pt x="49" y="25"/>
                </a:cubicBezTo>
                <a:cubicBezTo>
                  <a:pt x="50" y="24"/>
                  <a:pt x="50" y="24"/>
                  <a:pt x="50" y="24"/>
                </a:cubicBezTo>
                <a:cubicBezTo>
                  <a:pt x="51" y="24"/>
                  <a:pt x="54" y="24"/>
                  <a:pt x="55" y="23"/>
                </a:cubicBezTo>
                <a:cubicBezTo>
                  <a:pt x="55" y="23"/>
                  <a:pt x="53" y="23"/>
                  <a:pt x="55" y="22"/>
                </a:cubicBezTo>
                <a:cubicBezTo>
                  <a:pt x="53" y="22"/>
                  <a:pt x="52" y="22"/>
                  <a:pt x="53" y="21"/>
                </a:cubicBezTo>
                <a:cubicBezTo>
                  <a:pt x="51" y="20"/>
                  <a:pt x="46" y="20"/>
                  <a:pt x="44" y="19"/>
                </a:cubicBezTo>
                <a:cubicBezTo>
                  <a:pt x="35" y="19"/>
                  <a:pt x="29" y="20"/>
                  <a:pt x="21" y="20"/>
                </a:cubicBezTo>
                <a:cubicBezTo>
                  <a:pt x="16" y="20"/>
                  <a:pt x="9" y="19"/>
                  <a:pt x="1" y="20"/>
                </a:cubicBezTo>
                <a:cubicBezTo>
                  <a:pt x="2" y="20"/>
                  <a:pt x="1" y="20"/>
                  <a:pt x="0" y="20"/>
                </a:cubicBezTo>
                <a:cubicBezTo>
                  <a:pt x="1" y="18"/>
                  <a:pt x="5" y="19"/>
                  <a:pt x="4" y="18"/>
                </a:cubicBezTo>
                <a:cubicBezTo>
                  <a:pt x="5" y="18"/>
                  <a:pt x="12" y="18"/>
                  <a:pt x="14" y="18"/>
                </a:cubicBezTo>
                <a:cubicBezTo>
                  <a:pt x="20" y="18"/>
                  <a:pt x="36" y="17"/>
                  <a:pt x="43" y="17"/>
                </a:cubicBezTo>
                <a:cubicBezTo>
                  <a:pt x="40" y="16"/>
                  <a:pt x="44" y="15"/>
                  <a:pt x="41" y="15"/>
                </a:cubicBezTo>
                <a:cubicBezTo>
                  <a:pt x="40" y="14"/>
                  <a:pt x="42" y="14"/>
                  <a:pt x="42" y="14"/>
                </a:cubicBezTo>
                <a:cubicBezTo>
                  <a:pt x="44" y="14"/>
                  <a:pt x="41" y="14"/>
                  <a:pt x="43" y="14"/>
                </a:cubicBezTo>
                <a:close/>
                <a:moveTo>
                  <a:pt x="358" y="18"/>
                </a:moveTo>
                <a:cubicBezTo>
                  <a:pt x="361" y="18"/>
                  <a:pt x="363" y="17"/>
                  <a:pt x="365" y="17"/>
                </a:cubicBezTo>
                <a:cubicBezTo>
                  <a:pt x="361" y="17"/>
                  <a:pt x="361" y="17"/>
                  <a:pt x="358" y="18"/>
                </a:cubicBezTo>
                <a:close/>
                <a:moveTo>
                  <a:pt x="620" y="13"/>
                </a:moveTo>
                <a:cubicBezTo>
                  <a:pt x="621" y="13"/>
                  <a:pt x="621" y="13"/>
                  <a:pt x="622" y="13"/>
                </a:cubicBezTo>
                <a:cubicBezTo>
                  <a:pt x="622" y="13"/>
                  <a:pt x="625" y="12"/>
                  <a:pt x="625" y="12"/>
                </a:cubicBezTo>
                <a:cubicBezTo>
                  <a:pt x="623" y="12"/>
                  <a:pt x="621" y="12"/>
                  <a:pt x="620" y="13"/>
                </a:cubicBezTo>
                <a:close/>
                <a:moveTo>
                  <a:pt x="621" y="13"/>
                </a:moveTo>
                <a:cubicBezTo>
                  <a:pt x="623" y="13"/>
                  <a:pt x="624" y="14"/>
                  <a:pt x="626" y="14"/>
                </a:cubicBezTo>
                <a:cubicBezTo>
                  <a:pt x="625" y="13"/>
                  <a:pt x="624" y="13"/>
                  <a:pt x="626" y="13"/>
                </a:cubicBezTo>
                <a:cubicBezTo>
                  <a:pt x="624" y="13"/>
                  <a:pt x="622" y="13"/>
                  <a:pt x="621" y="13"/>
                </a:cubicBezTo>
                <a:close/>
                <a:moveTo>
                  <a:pt x="668" y="6"/>
                </a:moveTo>
                <a:cubicBezTo>
                  <a:pt x="670" y="6"/>
                  <a:pt x="672" y="6"/>
                  <a:pt x="672" y="6"/>
                </a:cubicBezTo>
                <a:cubicBezTo>
                  <a:pt x="671" y="6"/>
                  <a:pt x="668" y="6"/>
                  <a:pt x="668" y="6"/>
                </a:cubicBezTo>
                <a:close/>
                <a:moveTo>
                  <a:pt x="836" y="14"/>
                </a:moveTo>
                <a:cubicBezTo>
                  <a:pt x="834" y="14"/>
                  <a:pt x="834" y="14"/>
                  <a:pt x="833" y="14"/>
                </a:cubicBezTo>
                <a:cubicBezTo>
                  <a:pt x="834" y="14"/>
                  <a:pt x="835" y="14"/>
                  <a:pt x="835" y="13"/>
                </a:cubicBezTo>
                <a:cubicBezTo>
                  <a:pt x="834" y="13"/>
                  <a:pt x="834" y="14"/>
                  <a:pt x="832" y="14"/>
                </a:cubicBezTo>
                <a:cubicBezTo>
                  <a:pt x="832" y="14"/>
                  <a:pt x="832" y="15"/>
                  <a:pt x="834" y="15"/>
                </a:cubicBezTo>
                <a:cubicBezTo>
                  <a:pt x="835" y="14"/>
                  <a:pt x="835" y="14"/>
                  <a:pt x="836" y="14"/>
                </a:cubicBezTo>
                <a:close/>
                <a:moveTo>
                  <a:pt x="871" y="29"/>
                </a:moveTo>
                <a:cubicBezTo>
                  <a:pt x="871" y="30"/>
                  <a:pt x="879" y="30"/>
                  <a:pt x="880" y="30"/>
                </a:cubicBezTo>
                <a:cubicBezTo>
                  <a:pt x="879" y="30"/>
                  <a:pt x="877" y="30"/>
                  <a:pt x="876" y="30"/>
                </a:cubicBezTo>
                <a:cubicBezTo>
                  <a:pt x="876" y="31"/>
                  <a:pt x="873" y="30"/>
                  <a:pt x="873" y="31"/>
                </a:cubicBezTo>
                <a:cubicBezTo>
                  <a:pt x="874" y="31"/>
                  <a:pt x="875" y="32"/>
                  <a:pt x="875" y="32"/>
                </a:cubicBezTo>
                <a:cubicBezTo>
                  <a:pt x="878" y="32"/>
                  <a:pt x="885" y="32"/>
                  <a:pt x="886" y="30"/>
                </a:cubicBezTo>
                <a:cubicBezTo>
                  <a:pt x="889" y="31"/>
                  <a:pt x="893" y="30"/>
                  <a:pt x="893" y="29"/>
                </a:cubicBezTo>
                <a:cubicBezTo>
                  <a:pt x="887" y="29"/>
                  <a:pt x="878" y="29"/>
                  <a:pt x="871" y="29"/>
                </a:cubicBezTo>
                <a:close/>
                <a:moveTo>
                  <a:pt x="867" y="35"/>
                </a:moveTo>
                <a:cubicBezTo>
                  <a:pt x="865" y="35"/>
                  <a:pt x="863" y="35"/>
                  <a:pt x="863" y="36"/>
                </a:cubicBezTo>
                <a:cubicBezTo>
                  <a:pt x="866" y="36"/>
                  <a:pt x="867" y="35"/>
                  <a:pt x="867" y="35"/>
                </a:cubicBezTo>
                <a:close/>
                <a:moveTo>
                  <a:pt x="690" y="40"/>
                </a:moveTo>
                <a:cubicBezTo>
                  <a:pt x="692" y="40"/>
                  <a:pt x="689" y="40"/>
                  <a:pt x="687" y="40"/>
                </a:cubicBezTo>
                <a:cubicBezTo>
                  <a:pt x="687" y="40"/>
                  <a:pt x="689" y="40"/>
                  <a:pt x="689" y="41"/>
                </a:cubicBezTo>
                <a:cubicBezTo>
                  <a:pt x="687" y="41"/>
                  <a:pt x="687" y="41"/>
                  <a:pt x="685" y="41"/>
                </a:cubicBezTo>
                <a:cubicBezTo>
                  <a:pt x="685" y="42"/>
                  <a:pt x="685" y="42"/>
                  <a:pt x="683" y="42"/>
                </a:cubicBezTo>
                <a:cubicBezTo>
                  <a:pt x="689" y="42"/>
                  <a:pt x="691" y="41"/>
                  <a:pt x="696" y="41"/>
                </a:cubicBezTo>
                <a:cubicBezTo>
                  <a:pt x="695" y="40"/>
                  <a:pt x="693" y="41"/>
                  <a:pt x="690" y="40"/>
                </a:cubicBezTo>
                <a:close/>
                <a:moveTo>
                  <a:pt x="626" y="43"/>
                </a:moveTo>
                <a:cubicBezTo>
                  <a:pt x="626" y="43"/>
                  <a:pt x="627" y="43"/>
                  <a:pt x="627" y="43"/>
                </a:cubicBezTo>
                <a:cubicBezTo>
                  <a:pt x="624" y="43"/>
                  <a:pt x="623" y="43"/>
                  <a:pt x="620" y="43"/>
                </a:cubicBezTo>
                <a:cubicBezTo>
                  <a:pt x="620" y="44"/>
                  <a:pt x="623" y="43"/>
                  <a:pt x="624" y="44"/>
                </a:cubicBezTo>
                <a:cubicBezTo>
                  <a:pt x="625" y="44"/>
                  <a:pt x="625" y="43"/>
                  <a:pt x="626" y="43"/>
                </a:cubicBezTo>
                <a:close/>
                <a:moveTo>
                  <a:pt x="268" y="53"/>
                </a:moveTo>
                <a:cubicBezTo>
                  <a:pt x="267" y="54"/>
                  <a:pt x="266" y="53"/>
                  <a:pt x="266" y="54"/>
                </a:cubicBezTo>
                <a:cubicBezTo>
                  <a:pt x="267" y="54"/>
                  <a:pt x="269" y="54"/>
                  <a:pt x="270" y="54"/>
                </a:cubicBezTo>
                <a:cubicBezTo>
                  <a:pt x="269" y="54"/>
                  <a:pt x="269" y="53"/>
                  <a:pt x="268" y="53"/>
                </a:cubicBezTo>
                <a:close/>
                <a:moveTo>
                  <a:pt x="201" y="49"/>
                </a:moveTo>
                <a:cubicBezTo>
                  <a:pt x="200" y="49"/>
                  <a:pt x="202" y="49"/>
                  <a:pt x="202" y="49"/>
                </a:cubicBezTo>
                <a:cubicBezTo>
                  <a:pt x="201" y="49"/>
                  <a:pt x="201" y="48"/>
                  <a:pt x="201" y="48"/>
                </a:cubicBezTo>
                <a:cubicBezTo>
                  <a:pt x="198" y="48"/>
                  <a:pt x="197" y="48"/>
                  <a:pt x="197" y="48"/>
                </a:cubicBezTo>
                <a:cubicBezTo>
                  <a:pt x="195" y="48"/>
                  <a:pt x="192" y="48"/>
                  <a:pt x="189" y="49"/>
                </a:cubicBezTo>
                <a:cubicBezTo>
                  <a:pt x="195" y="49"/>
                  <a:pt x="198" y="48"/>
                  <a:pt x="201" y="49"/>
                </a:cubicBezTo>
                <a:close/>
                <a:moveTo>
                  <a:pt x="60" y="37"/>
                </a:moveTo>
                <a:cubicBezTo>
                  <a:pt x="62" y="37"/>
                  <a:pt x="58" y="36"/>
                  <a:pt x="57" y="37"/>
                </a:cubicBezTo>
                <a:cubicBezTo>
                  <a:pt x="59" y="37"/>
                  <a:pt x="59" y="37"/>
                  <a:pt x="60" y="37"/>
                </a:cubicBezTo>
                <a:close/>
                <a:moveTo>
                  <a:pt x="46" y="36"/>
                </a:moveTo>
                <a:cubicBezTo>
                  <a:pt x="47" y="35"/>
                  <a:pt x="42" y="35"/>
                  <a:pt x="42" y="35"/>
                </a:cubicBezTo>
                <a:cubicBezTo>
                  <a:pt x="43" y="35"/>
                  <a:pt x="44" y="36"/>
                  <a:pt x="46" y="36"/>
                </a:cubicBezTo>
                <a:close/>
                <a:moveTo>
                  <a:pt x="61" y="25"/>
                </a:moveTo>
                <a:cubicBezTo>
                  <a:pt x="60" y="24"/>
                  <a:pt x="58" y="24"/>
                  <a:pt x="55" y="24"/>
                </a:cubicBezTo>
                <a:cubicBezTo>
                  <a:pt x="55" y="24"/>
                  <a:pt x="55" y="24"/>
                  <a:pt x="55" y="25"/>
                </a:cubicBezTo>
                <a:cubicBezTo>
                  <a:pt x="56" y="25"/>
                  <a:pt x="59" y="25"/>
                  <a:pt x="61" y="25"/>
                </a:cubicBezTo>
                <a:close/>
                <a:moveTo>
                  <a:pt x="70" y="35"/>
                </a:moveTo>
                <a:cubicBezTo>
                  <a:pt x="69" y="34"/>
                  <a:pt x="71" y="34"/>
                  <a:pt x="70" y="34"/>
                </a:cubicBezTo>
                <a:cubicBezTo>
                  <a:pt x="69" y="34"/>
                  <a:pt x="66" y="34"/>
                  <a:pt x="68" y="34"/>
                </a:cubicBezTo>
                <a:cubicBezTo>
                  <a:pt x="68" y="34"/>
                  <a:pt x="69" y="35"/>
                  <a:pt x="70" y="35"/>
                </a:cubicBezTo>
                <a:close/>
                <a:moveTo>
                  <a:pt x="195" y="39"/>
                </a:moveTo>
                <a:cubicBezTo>
                  <a:pt x="192" y="39"/>
                  <a:pt x="192" y="40"/>
                  <a:pt x="190" y="40"/>
                </a:cubicBezTo>
                <a:cubicBezTo>
                  <a:pt x="192" y="40"/>
                  <a:pt x="194" y="40"/>
                  <a:pt x="195" y="39"/>
                </a:cubicBezTo>
                <a:close/>
                <a:moveTo>
                  <a:pt x="198" y="46"/>
                </a:moveTo>
                <a:cubicBezTo>
                  <a:pt x="196" y="46"/>
                  <a:pt x="194" y="46"/>
                  <a:pt x="193" y="47"/>
                </a:cubicBezTo>
                <a:cubicBezTo>
                  <a:pt x="196" y="47"/>
                  <a:pt x="198" y="46"/>
                  <a:pt x="198" y="46"/>
                </a:cubicBezTo>
                <a:close/>
                <a:moveTo>
                  <a:pt x="194" y="41"/>
                </a:moveTo>
                <a:cubicBezTo>
                  <a:pt x="195" y="42"/>
                  <a:pt x="197" y="41"/>
                  <a:pt x="197" y="41"/>
                </a:cubicBezTo>
                <a:cubicBezTo>
                  <a:pt x="195" y="41"/>
                  <a:pt x="195" y="41"/>
                  <a:pt x="194" y="41"/>
                </a:cubicBezTo>
                <a:close/>
                <a:moveTo>
                  <a:pt x="201" y="16"/>
                </a:moveTo>
                <a:cubicBezTo>
                  <a:pt x="200" y="16"/>
                  <a:pt x="202" y="16"/>
                  <a:pt x="202" y="16"/>
                </a:cubicBezTo>
                <a:cubicBezTo>
                  <a:pt x="201" y="16"/>
                  <a:pt x="200" y="16"/>
                  <a:pt x="199" y="16"/>
                </a:cubicBezTo>
                <a:cubicBezTo>
                  <a:pt x="199" y="16"/>
                  <a:pt x="196" y="16"/>
                  <a:pt x="196" y="16"/>
                </a:cubicBezTo>
                <a:cubicBezTo>
                  <a:pt x="198" y="16"/>
                  <a:pt x="200" y="16"/>
                  <a:pt x="201" y="16"/>
                </a:cubicBezTo>
                <a:close/>
                <a:moveTo>
                  <a:pt x="203" y="40"/>
                </a:moveTo>
                <a:cubicBezTo>
                  <a:pt x="204" y="39"/>
                  <a:pt x="205" y="39"/>
                  <a:pt x="207" y="38"/>
                </a:cubicBezTo>
                <a:cubicBezTo>
                  <a:pt x="203" y="39"/>
                  <a:pt x="200" y="39"/>
                  <a:pt x="198" y="40"/>
                </a:cubicBezTo>
                <a:cubicBezTo>
                  <a:pt x="200" y="40"/>
                  <a:pt x="201" y="40"/>
                  <a:pt x="203" y="40"/>
                </a:cubicBezTo>
                <a:close/>
                <a:moveTo>
                  <a:pt x="205" y="42"/>
                </a:moveTo>
                <a:cubicBezTo>
                  <a:pt x="203" y="41"/>
                  <a:pt x="204" y="41"/>
                  <a:pt x="201" y="41"/>
                </a:cubicBezTo>
                <a:cubicBezTo>
                  <a:pt x="201" y="41"/>
                  <a:pt x="201" y="41"/>
                  <a:pt x="201" y="42"/>
                </a:cubicBezTo>
                <a:cubicBezTo>
                  <a:pt x="202" y="42"/>
                  <a:pt x="204" y="42"/>
                  <a:pt x="205" y="42"/>
                </a:cubicBezTo>
                <a:close/>
                <a:moveTo>
                  <a:pt x="204" y="16"/>
                </a:moveTo>
                <a:cubicBezTo>
                  <a:pt x="206" y="16"/>
                  <a:pt x="203" y="15"/>
                  <a:pt x="202" y="15"/>
                </a:cubicBezTo>
                <a:cubicBezTo>
                  <a:pt x="204" y="15"/>
                  <a:pt x="202" y="16"/>
                  <a:pt x="204" y="16"/>
                </a:cubicBezTo>
                <a:close/>
                <a:moveTo>
                  <a:pt x="216" y="38"/>
                </a:moveTo>
                <a:cubicBezTo>
                  <a:pt x="212" y="38"/>
                  <a:pt x="208" y="39"/>
                  <a:pt x="205" y="40"/>
                </a:cubicBezTo>
                <a:cubicBezTo>
                  <a:pt x="208" y="40"/>
                  <a:pt x="209" y="40"/>
                  <a:pt x="212" y="40"/>
                </a:cubicBezTo>
                <a:cubicBezTo>
                  <a:pt x="212" y="39"/>
                  <a:pt x="216" y="38"/>
                  <a:pt x="216" y="38"/>
                </a:cubicBezTo>
                <a:close/>
                <a:moveTo>
                  <a:pt x="215" y="45"/>
                </a:moveTo>
                <a:cubicBezTo>
                  <a:pt x="218" y="44"/>
                  <a:pt x="220" y="43"/>
                  <a:pt x="223" y="42"/>
                </a:cubicBezTo>
                <a:cubicBezTo>
                  <a:pt x="221" y="42"/>
                  <a:pt x="220" y="43"/>
                  <a:pt x="217" y="42"/>
                </a:cubicBezTo>
                <a:cubicBezTo>
                  <a:pt x="216" y="43"/>
                  <a:pt x="214" y="43"/>
                  <a:pt x="215" y="44"/>
                </a:cubicBezTo>
                <a:cubicBezTo>
                  <a:pt x="213" y="44"/>
                  <a:pt x="209" y="44"/>
                  <a:pt x="208" y="44"/>
                </a:cubicBezTo>
                <a:cubicBezTo>
                  <a:pt x="210" y="44"/>
                  <a:pt x="211" y="45"/>
                  <a:pt x="215" y="45"/>
                </a:cubicBezTo>
                <a:close/>
                <a:moveTo>
                  <a:pt x="214" y="24"/>
                </a:moveTo>
                <a:cubicBezTo>
                  <a:pt x="218" y="24"/>
                  <a:pt x="219" y="24"/>
                  <a:pt x="221" y="23"/>
                </a:cubicBezTo>
                <a:cubicBezTo>
                  <a:pt x="218" y="24"/>
                  <a:pt x="214" y="23"/>
                  <a:pt x="213" y="23"/>
                </a:cubicBezTo>
                <a:cubicBezTo>
                  <a:pt x="213" y="23"/>
                  <a:pt x="213" y="23"/>
                  <a:pt x="214" y="24"/>
                </a:cubicBezTo>
                <a:close/>
                <a:moveTo>
                  <a:pt x="224" y="41"/>
                </a:moveTo>
                <a:cubicBezTo>
                  <a:pt x="221" y="41"/>
                  <a:pt x="217" y="41"/>
                  <a:pt x="215" y="42"/>
                </a:cubicBezTo>
                <a:cubicBezTo>
                  <a:pt x="219" y="42"/>
                  <a:pt x="224" y="42"/>
                  <a:pt x="224" y="41"/>
                </a:cubicBezTo>
                <a:close/>
                <a:moveTo>
                  <a:pt x="228" y="22"/>
                </a:moveTo>
                <a:cubicBezTo>
                  <a:pt x="224" y="22"/>
                  <a:pt x="224" y="23"/>
                  <a:pt x="222" y="23"/>
                </a:cubicBezTo>
                <a:cubicBezTo>
                  <a:pt x="224" y="23"/>
                  <a:pt x="227" y="23"/>
                  <a:pt x="228" y="22"/>
                </a:cubicBezTo>
                <a:close/>
                <a:moveTo>
                  <a:pt x="264" y="54"/>
                </a:moveTo>
                <a:cubicBezTo>
                  <a:pt x="265" y="54"/>
                  <a:pt x="265" y="54"/>
                  <a:pt x="265" y="54"/>
                </a:cubicBezTo>
                <a:cubicBezTo>
                  <a:pt x="264" y="54"/>
                  <a:pt x="263" y="54"/>
                  <a:pt x="263" y="54"/>
                </a:cubicBezTo>
                <a:cubicBezTo>
                  <a:pt x="265" y="54"/>
                  <a:pt x="265" y="54"/>
                  <a:pt x="267" y="54"/>
                </a:cubicBezTo>
                <a:cubicBezTo>
                  <a:pt x="267" y="55"/>
                  <a:pt x="268" y="55"/>
                  <a:pt x="268" y="54"/>
                </a:cubicBezTo>
                <a:cubicBezTo>
                  <a:pt x="267" y="54"/>
                  <a:pt x="266" y="54"/>
                  <a:pt x="264" y="54"/>
                </a:cubicBezTo>
                <a:close/>
                <a:moveTo>
                  <a:pt x="300" y="24"/>
                </a:moveTo>
                <a:cubicBezTo>
                  <a:pt x="297" y="24"/>
                  <a:pt x="298" y="24"/>
                  <a:pt x="296" y="25"/>
                </a:cubicBezTo>
                <a:cubicBezTo>
                  <a:pt x="298" y="25"/>
                  <a:pt x="300" y="25"/>
                  <a:pt x="300" y="24"/>
                </a:cubicBezTo>
                <a:close/>
                <a:moveTo>
                  <a:pt x="302" y="24"/>
                </a:moveTo>
                <a:cubicBezTo>
                  <a:pt x="304" y="24"/>
                  <a:pt x="308" y="24"/>
                  <a:pt x="309" y="23"/>
                </a:cubicBezTo>
                <a:cubicBezTo>
                  <a:pt x="306" y="23"/>
                  <a:pt x="308" y="23"/>
                  <a:pt x="308" y="22"/>
                </a:cubicBezTo>
                <a:cubicBezTo>
                  <a:pt x="304" y="23"/>
                  <a:pt x="303" y="24"/>
                  <a:pt x="298" y="23"/>
                </a:cubicBezTo>
                <a:cubicBezTo>
                  <a:pt x="298" y="23"/>
                  <a:pt x="298" y="23"/>
                  <a:pt x="298" y="24"/>
                </a:cubicBezTo>
                <a:cubicBezTo>
                  <a:pt x="300" y="24"/>
                  <a:pt x="302" y="23"/>
                  <a:pt x="302" y="24"/>
                </a:cubicBezTo>
                <a:close/>
                <a:moveTo>
                  <a:pt x="313" y="15"/>
                </a:moveTo>
                <a:cubicBezTo>
                  <a:pt x="316" y="16"/>
                  <a:pt x="316" y="15"/>
                  <a:pt x="318" y="16"/>
                </a:cubicBezTo>
                <a:cubicBezTo>
                  <a:pt x="318" y="15"/>
                  <a:pt x="320" y="15"/>
                  <a:pt x="320" y="16"/>
                </a:cubicBezTo>
                <a:cubicBezTo>
                  <a:pt x="321" y="15"/>
                  <a:pt x="322" y="15"/>
                  <a:pt x="325" y="15"/>
                </a:cubicBezTo>
                <a:cubicBezTo>
                  <a:pt x="329" y="16"/>
                  <a:pt x="330" y="16"/>
                  <a:pt x="332" y="16"/>
                </a:cubicBezTo>
                <a:cubicBezTo>
                  <a:pt x="329" y="17"/>
                  <a:pt x="330" y="17"/>
                  <a:pt x="328" y="16"/>
                </a:cubicBezTo>
                <a:cubicBezTo>
                  <a:pt x="328" y="17"/>
                  <a:pt x="328" y="17"/>
                  <a:pt x="327" y="17"/>
                </a:cubicBezTo>
                <a:cubicBezTo>
                  <a:pt x="330" y="17"/>
                  <a:pt x="329" y="17"/>
                  <a:pt x="328" y="17"/>
                </a:cubicBezTo>
                <a:cubicBezTo>
                  <a:pt x="331" y="17"/>
                  <a:pt x="336" y="17"/>
                  <a:pt x="338" y="16"/>
                </a:cubicBezTo>
                <a:cubicBezTo>
                  <a:pt x="336" y="16"/>
                  <a:pt x="334" y="16"/>
                  <a:pt x="332" y="16"/>
                </a:cubicBezTo>
                <a:cubicBezTo>
                  <a:pt x="333" y="16"/>
                  <a:pt x="332" y="15"/>
                  <a:pt x="333" y="15"/>
                </a:cubicBezTo>
                <a:cubicBezTo>
                  <a:pt x="335" y="16"/>
                  <a:pt x="337" y="15"/>
                  <a:pt x="340" y="15"/>
                </a:cubicBezTo>
                <a:cubicBezTo>
                  <a:pt x="339" y="14"/>
                  <a:pt x="332" y="15"/>
                  <a:pt x="328" y="15"/>
                </a:cubicBezTo>
                <a:cubicBezTo>
                  <a:pt x="328" y="15"/>
                  <a:pt x="328" y="15"/>
                  <a:pt x="328" y="14"/>
                </a:cubicBezTo>
                <a:cubicBezTo>
                  <a:pt x="326" y="15"/>
                  <a:pt x="322" y="15"/>
                  <a:pt x="320" y="15"/>
                </a:cubicBezTo>
                <a:cubicBezTo>
                  <a:pt x="320" y="15"/>
                  <a:pt x="320" y="15"/>
                  <a:pt x="320" y="15"/>
                </a:cubicBezTo>
                <a:cubicBezTo>
                  <a:pt x="318" y="15"/>
                  <a:pt x="315" y="15"/>
                  <a:pt x="313" y="15"/>
                </a:cubicBezTo>
                <a:cubicBezTo>
                  <a:pt x="315" y="15"/>
                  <a:pt x="316" y="15"/>
                  <a:pt x="313" y="15"/>
                </a:cubicBezTo>
                <a:close/>
                <a:moveTo>
                  <a:pt x="320" y="51"/>
                </a:moveTo>
                <a:cubicBezTo>
                  <a:pt x="320" y="51"/>
                  <a:pt x="318" y="51"/>
                  <a:pt x="318" y="51"/>
                </a:cubicBezTo>
                <a:cubicBezTo>
                  <a:pt x="319" y="51"/>
                  <a:pt x="322" y="51"/>
                  <a:pt x="322" y="51"/>
                </a:cubicBezTo>
                <a:cubicBezTo>
                  <a:pt x="319" y="51"/>
                  <a:pt x="321" y="50"/>
                  <a:pt x="322" y="50"/>
                </a:cubicBezTo>
                <a:cubicBezTo>
                  <a:pt x="321" y="50"/>
                  <a:pt x="321" y="49"/>
                  <a:pt x="320" y="49"/>
                </a:cubicBezTo>
                <a:cubicBezTo>
                  <a:pt x="317" y="49"/>
                  <a:pt x="314" y="51"/>
                  <a:pt x="317" y="51"/>
                </a:cubicBezTo>
                <a:cubicBezTo>
                  <a:pt x="317" y="51"/>
                  <a:pt x="316" y="51"/>
                  <a:pt x="317" y="51"/>
                </a:cubicBezTo>
                <a:cubicBezTo>
                  <a:pt x="317" y="51"/>
                  <a:pt x="320" y="51"/>
                  <a:pt x="320" y="51"/>
                </a:cubicBezTo>
                <a:close/>
                <a:moveTo>
                  <a:pt x="325" y="49"/>
                </a:moveTo>
                <a:cubicBezTo>
                  <a:pt x="327" y="50"/>
                  <a:pt x="330" y="50"/>
                  <a:pt x="332" y="50"/>
                </a:cubicBezTo>
                <a:cubicBezTo>
                  <a:pt x="331" y="49"/>
                  <a:pt x="327" y="50"/>
                  <a:pt x="328" y="49"/>
                </a:cubicBezTo>
                <a:cubicBezTo>
                  <a:pt x="327" y="49"/>
                  <a:pt x="328" y="49"/>
                  <a:pt x="327" y="49"/>
                </a:cubicBezTo>
                <a:cubicBezTo>
                  <a:pt x="326" y="49"/>
                  <a:pt x="328" y="49"/>
                  <a:pt x="327" y="49"/>
                </a:cubicBezTo>
                <a:cubicBezTo>
                  <a:pt x="325" y="48"/>
                  <a:pt x="325" y="49"/>
                  <a:pt x="325" y="49"/>
                </a:cubicBezTo>
                <a:close/>
                <a:moveTo>
                  <a:pt x="331" y="50"/>
                </a:moveTo>
                <a:cubicBezTo>
                  <a:pt x="329" y="50"/>
                  <a:pt x="327" y="50"/>
                  <a:pt x="327" y="50"/>
                </a:cubicBezTo>
                <a:cubicBezTo>
                  <a:pt x="331" y="50"/>
                  <a:pt x="325" y="51"/>
                  <a:pt x="328" y="51"/>
                </a:cubicBezTo>
                <a:cubicBezTo>
                  <a:pt x="328" y="51"/>
                  <a:pt x="330" y="51"/>
                  <a:pt x="331" y="50"/>
                </a:cubicBezTo>
                <a:close/>
                <a:moveTo>
                  <a:pt x="329" y="18"/>
                </a:moveTo>
                <a:cubicBezTo>
                  <a:pt x="332" y="19"/>
                  <a:pt x="336" y="17"/>
                  <a:pt x="343" y="18"/>
                </a:cubicBezTo>
                <a:cubicBezTo>
                  <a:pt x="343" y="17"/>
                  <a:pt x="344" y="17"/>
                  <a:pt x="345" y="17"/>
                </a:cubicBezTo>
                <a:cubicBezTo>
                  <a:pt x="344" y="17"/>
                  <a:pt x="343" y="17"/>
                  <a:pt x="343" y="17"/>
                </a:cubicBezTo>
                <a:cubicBezTo>
                  <a:pt x="344" y="17"/>
                  <a:pt x="344" y="16"/>
                  <a:pt x="343" y="16"/>
                </a:cubicBezTo>
                <a:cubicBezTo>
                  <a:pt x="340" y="17"/>
                  <a:pt x="333" y="18"/>
                  <a:pt x="329" y="18"/>
                </a:cubicBezTo>
                <a:close/>
                <a:moveTo>
                  <a:pt x="332" y="52"/>
                </a:moveTo>
                <a:cubicBezTo>
                  <a:pt x="334" y="52"/>
                  <a:pt x="335" y="52"/>
                  <a:pt x="336" y="52"/>
                </a:cubicBezTo>
                <a:cubicBezTo>
                  <a:pt x="334" y="52"/>
                  <a:pt x="332" y="51"/>
                  <a:pt x="331" y="52"/>
                </a:cubicBezTo>
                <a:cubicBezTo>
                  <a:pt x="332" y="52"/>
                  <a:pt x="333" y="52"/>
                  <a:pt x="332" y="52"/>
                </a:cubicBezTo>
                <a:close/>
                <a:moveTo>
                  <a:pt x="341" y="21"/>
                </a:moveTo>
                <a:cubicBezTo>
                  <a:pt x="342" y="21"/>
                  <a:pt x="344" y="21"/>
                  <a:pt x="345" y="21"/>
                </a:cubicBezTo>
                <a:cubicBezTo>
                  <a:pt x="344" y="20"/>
                  <a:pt x="343" y="20"/>
                  <a:pt x="341" y="19"/>
                </a:cubicBezTo>
                <a:cubicBezTo>
                  <a:pt x="342" y="20"/>
                  <a:pt x="340" y="20"/>
                  <a:pt x="340" y="20"/>
                </a:cubicBezTo>
                <a:cubicBezTo>
                  <a:pt x="343" y="20"/>
                  <a:pt x="342" y="21"/>
                  <a:pt x="343" y="21"/>
                </a:cubicBezTo>
                <a:cubicBezTo>
                  <a:pt x="342" y="21"/>
                  <a:pt x="342" y="21"/>
                  <a:pt x="341" y="21"/>
                </a:cubicBezTo>
                <a:close/>
                <a:moveTo>
                  <a:pt x="358" y="20"/>
                </a:moveTo>
                <a:cubicBezTo>
                  <a:pt x="359" y="19"/>
                  <a:pt x="358" y="19"/>
                  <a:pt x="361" y="19"/>
                </a:cubicBezTo>
                <a:cubicBezTo>
                  <a:pt x="360" y="19"/>
                  <a:pt x="362" y="19"/>
                  <a:pt x="361" y="18"/>
                </a:cubicBezTo>
                <a:cubicBezTo>
                  <a:pt x="359" y="19"/>
                  <a:pt x="358" y="18"/>
                  <a:pt x="359" y="18"/>
                </a:cubicBezTo>
                <a:cubicBezTo>
                  <a:pt x="354" y="18"/>
                  <a:pt x="352" y="17"/>
                  <a:pt x="349" y="18"/>
                </a:cubicBezTo>
                <a:cubicBezTo>
                  <a:pt x="351" y="19"/>
                  <a:pt x="351" y="18"/>
                  <a:pt x="354" y="18"/>
                </a:cubicBezTo>
                <a:cubicBezTo>
                  <a:pt x="353" y="19"/>
                  <a:pt x="357" y="19"/>
                  <a:pt x="354" y="19"/>
                </a:cubicBezTo>
                <a:cubicBezTo>
                  <a:pt x="353" y="18"/>
                  <a:pt x="349" y="19"/>
                  <a:pt x="348" y="19"/>
                </a:cubicBezTo>
                <a:cubicBezTo>
                  <a:pt x="349" y="19"/>
                  <a:pt x="349" y="20"/>
                  <a:pt x="349" y="20"/>
                </a:cubicBezTo>
                <a:cubicBezTo>
                  <a:pt x="348" y="20"/>
                  <a:pt x="348" y="20"/>
                  <a:pt x="348" y="20"/>
                </a:cubicBezTo>
                <a:cubicBezTo>
                  <a:pt x="351" y="19"/>
                  <a:pt x="355" y="20"/>
                  <a:pt x="358" y="20"/>
                </a:cubicBezTo>
                <a:close/>
                <a:moveTo>
                  <a:pt x="345" y="19"/>
                </a:moveTo>
                <a:cubicBezTo>
                  <a:pt x="346" y="19"/>
                  <a:pt x="349" y="19"/>
                  <a:pt x="350" y="18"/>
                </a:cubicBezTo>
                <a:cubicBezTo>
                  <a:pt x="348" y="19"/>
                  <a:pt x="345" y="18"/>
                  <a:pt x="345" y="19"/>
                </a:cubicBezTo>
                <a:close/>
                <a:moveTo>
                  <a:pt x="350" y="53"/>
                </a:moveTo>
                <a:cubicBezTo>
                  <a:pt x="351" y="53"/>
                  <a:pt x="351" y="53"/>
                  <a:pt x="353" y="53"/>
                </a:cubicBezTo>
                <a:cubicBezTo>
                  <a:pt x="350" y="52"/>
                  <a:pt x="357" y="52"/>
                  <a:pt x="359" y="51"/>
                </a:cubicBezTo>
                <a:cubicBezTo>
                  <a:pt x="356" y="51"/>
                  <a:pt x="349" y="51"/>
                  <a:pt x="347" y="52"/>
                </a:cubicBezTo>
                <a:cubicBezTo>
                  <a:pt x="347" y="52"/>
                  <a:pt x="350" y="52"/>
                  <a:pt x="351" y="52"/>
                </a:cubicBezTo>
                <a:cubicBezTo>
                  <a:pt x="351" y="53"/>
                  <a:pt x="347" y="53"/>
                  <a:pt x="346" y="53"/>
                </a:cubicBezTo>
                <a:cubicBezTo>
                  <a:pt x="347" y="53"/>
                  <a:pt x="347" y="53"/>
                  <a:pt x="348" y="53"/>
                </a:cubicBezTo>
                <a:cubicBezTo>
                  <a:pt x="347" y="53"/>
                  <a:pt x="350" y="53"/>
                  <a:pt x="350" y="53"/>
                </a:cubicBezTo>
                <a:close/>
                <a:moveTo>
                  <a:pt x="358" y="54"/>
                </a:moveTo>
                <a:cubicBezTo>
                  <a:pt x="356" y="53"/>
                  <a:pt x="353" y="53"/>
                  <a:pt x="352" y="53"/>
                </a:cubicBezTo>
                <a:cubicBezTo>
                  <a:pt x="352" y="54"/>
                  <a:pt x="350" y="53"/>
                  <a:pt x="349" y="54"/>
                </a:cubicBezTo>
                <a:cubicBezTo>
                  <a:pt x="353" y="54"/>
                  <a:pt x="356" y="54"/>
                  <a:pt x="358" y="54"/>
                </a:cubicBezTo>
                <a:close/>
                <a:moveTo>
                  <a:pt x="358" y="56"/>
                </a:moveTo>
                <a:cubicBezTo>
                  <a:pt x="356" y="56"/>
                  <a:pt x="354" y="56"/>
                  <a:pt x="354" y="56"/>
                </a:cubicBezTo>
                <a:cubicBezTo>
                  <a:pt x="354" y="56"/>
                  <a:pt x="354" y="56"/>
                  <a:pt x="354" y="56"/>
                </a:cubicBezTo>
                <a:cubicBezTo>
                  <a:pt x="356" y="56"/>
                  <a:pt x="357" y="56"/>
                  <a:pt x="358" y="56"/>
                </a:cubicBezTo>
                <a:close/>
                <a:moveTo>
                  <a:pt x="358" y="53"/>
                </a:moveTo>
                <a:cubicBezTo>
                  <a:pt x="357" y="52"/>
                  <a:pt x="355" y="53"/>
                  <a:pt x="354" y="53"/>
                </a:cubicBezTo>
                <a:cubicBezTo>
                  <a:pt x="355" y="53"/>
                  <a:pt x="357" y="53"/>
                  <a:pt x="358" y="53"/>
                </a:cubicBezTo>
                <a:close/>
                <a:moveTo>
                  <a:pt x="376" y="17"/>
                </a:moveTo>
                <a:cubicBezTo>
                  <a:pt x="373" y="17"/>
                  <a:pt x="372" y="18"/>
                  <a:pt x="371" y="18"/>
                </a:cubicBezTo>
                <a:cubicBezTo>
                  <a:pt x="373" y="18"/>
                  <a:pt x="373" y="18"/>
                  <a:pt x="376" y="18"/>
                </a:cubicBezTo>
                <a:cubicBezTo>
                  <a:pt x="376" y="18"/>
                  <a:pt x="376" y="18"/>
                  <a:pt x="377" y="18"/>
                </a:cubicBezTo>
                <a:cubicBezTo>
                  <a:pt x="378" y="18"/>
                  <a:pt x="379" y="18"/>
                  <a:pt x="379" y="18"/>
                </a:cubicBezTo>
                <a:cubicBezTo>
                  <a:pt x="378" y="18"/>
                  <a:pt x="377" y="18"/>
                  <a:pt x="378" y="18"/>
                </a:cubicBezTo>
                <a:cubicBezTo>
                  <a:pt x="380" y="18"/>
                  <a:pt x="380" y="17"/>
                  <a:pt x="383" y="18"/>
                </a:cubicBezTo>
                <a:cubicBezTo>
                  <a:pt x="383" y="17"/>
                  <a:pt x="381" y="17"/>
                  <a:pt x="381" y="17"/>
                </a:cubicBezTo>
                <a:cubicBezTo>
                  <a:pt x="378" y="17"/>
                  <a:pt x="376" y="18"/>
                  <a:pt x="374" y="18"/>
                </a:cubicBezTo>
                <a:cubicBezTo>
                  <a:pt x="374" y="18"/>
                  <a:pt x="377" y="17"/>
                  <a:pt x="376" y="17"/>
                </a:cubicBezTo>
                <a:close/>
                <a:moveTo>
                  <a:pt x="381" y="49"/>
                </a:moveTo>
                <a:cubicBezTo>
                  <a:pt x="380" y="48"/>
                  <a:pt x="380" y="48"/>
                  <a:pt x="379" y="48"/>
                </a:cubicBezTo>
                <a:cubicBezTo>
                  <a:pt x="380" y="48"/>
                  <a:pt x="381" y="48"/>
                  <a:pt x="381" y="48"/>
                </a:cubicBezTo>
                <a:cubicBezTo>
                  <a:pt x="379" y="48"/>
                  <a:pt x="377" y="48"/>
                  <a:pt x="377" y="49"/>
                </a:cubicBezTo>
                <a:cubicBezTo>
                  <a:pt x="379" y="48"/>
                  <a:pt x="381" y="49"/>
                  <a:pt x="381" y="49"/>
                </a:cubicBezTo>
                <a:close/>
                <a:moveTo>
                  <a:pt x="384" y="56"/>
                </a:moveTo>
                <a:cubicBezTo>
                  <a:pt x="386" y="56"/>
                  <a:pt x="388" y="56"/>
                  <a:pt x="391" y="56"/>
                </a:cubicBezTo>
                <a:cubicBezTo>
                  <a:pt x="387" y="55"/>
                  <a:pt x="381" y="56"/>
                  <a:pt x="379" y="56"/>
                </a:cubicBezTo>
                <a:cubicBezTo>
                  <a:pt x="381" y="56"/>
                  <a:pt x="381" y="56"/>
                  <a:pt x="384" y="56"/>
                </a:cubicBezTo>
                <a:close/>
                <a:moveTo>
                  <a:pt x="383" y="9"/>
                </a:moveTo>
                <a:cubicBezTo>
                  <a:pt x="382" y="9"/>
                  <a:pt x="382" y="9"/>
                  <a:pt x="381" y="9"/>
                </a:cubicBezTo>
                <a:cubicBezTo>
                  <a:pt x="381" y="9"/>
                  <a:pt x="381" y="9"/>
                  <a:pt x="380" y="10"/>
                </a:cubicBezTo>
                <a:cubicBezTo>
                  <a:pt x="383" y="10"/>
                  <a:pt x="382" y="9"/>
                  <a:pt x="383" y="9"/>
                </a:cubicBezTo>
                <a:close/>
                <a:moveTo>
                  <a:pt x="390" y="18"/>
                </a:moveTo>
                <a:cubicBezTo>
                  <a:pt x="390" y="18"/>
                  <a:pt x="390" y="18"/>
                  <a:pt x="389" y="18"/>
                </a:cubicBezTo>
                <a:cubicBezTo>
                  <a:pt x="386" y="18"/>
                  <a:pt x="388" y="18"/>
                  <a:pt x="385" y="18"/>
                </a:cubicBezTo>
                <a:cubicBezTo>
                  <a:pt x="385" y="18"/>
                  <a:pt x="385" y="18"/>
                  <a:pt x="383" y="19"/>
                </a:cubicBezTo>
                <a:cubicBezTo>
                  <a:pt x="386" y="19"/>
                  <a:pt x="387" y="18"/>
                  <a:pt x="390" y="18"/>
                </a:cubicBezTo>
                <a:close/>
                <a:moveTo>
                  <a:pt x="396" y="55"/>
                </a:moveTo>
                <a:cubicBezTo>
                  <a:pt x="396" y="55"/>
                  <a:pt x="397" y="54"/>
                  <a:pt x="396" y="54"/>
                </a:cubicBezTo>
                <a:cubicBezTo>
                  <a:pt x="395" y="55"/>
                  <a:pt x="392" y="55"/>
                  <a:pt x="390" y="55"/>
                </a:cubicBezTo>
                <a:cubicBezTo>
                  <a:pt x="391" y="56"/>
                  <a:pt x="399" y="55"/>
                  <a:pt x="397" y="56"/>
                </a:cubicBezTo>
                <a:cubicBezTo>
                  <a:pt x="401" y="56"/>
                  <a:pt x="406" y="55"/>
                  <a:pt x="409" y="56"/>
                </a:cubicBezTo>
                <a:cubicBezTo>
                  <a:pt x="408" y="56"/>
                  <a:pt x="407" y="56"/>
                  <a:pt x="407" y="56"/>
                </a:cubicBezTo>
                <a:cubicBezTo>
                  <a:pt x="410" y="56"/>
                  <a:pt x="413" y="56"/>
                  <a:pt x="416" y="56"/>
                </a:cubicBezTo>
                <a:cubicBezTo>
                  <a:pt x="417" y="56"/>
                  <a:pt x="414" y="56"/>
                  <a:pt x="415" y="56"/>
                </a:cubicBezTo>
                <a:cubicBezTo>
                  <a:pt x="416" y="55"/>
                  <a:pt x="418" y="56"/>
                  <a:pt x="418" y="55"/>
                </a:cubicBezTo>
                <a:cubicBezTo>
                  <a:pt x="415" y="55"/>
                  <a:pt x="412" y="55"/>
                  <a:pt x="409" y="55"/>
                </a:cubicBezTo>
                <a:cubicBezTo>
                  <a:pt x="409" y="55"/>
                  <a:pt x="411" y="55"/>
                  <a:pt x="411" y="54"/>
                </a:cubicBezTo>
                <a:cubicBezTo>
                  <a:pt x="409" y="54"/>
                  <a:pt x="406" y="55"/>
                  <a:pt x="408" y="54"/>
                </a:cubicBezTo>
                <a:cubicBezTo>
                  <a:pt x="406" y="54"/>
                  <a:pt x="405" y="55"/>
                  <a:pt x="403" y="54"/>
                </a:cubicBezTo>
                <a:cubicBezTo>
                  <a:pt x="403" y="54"/>
                  <a:pt x="401" y="54"/>
                  <a:pt x="403" y="54"/>
                </a:cubicBezTo>
                <a:cubicBezTo>
                  <a:pt x="399" y="54"/>
                  <a:pt x="399" y="55"/>
                  <a:pt x="396" y="55"/>
                </a:cubicBezTo>
                <a:close/>
                <a:moveTo>
                  <a:pt x="392" y="51"/>
                </a:moveTo>
                <a:cubicBezTo>
                  <a:pt x="392" y="52"/>
                  <a:pt x="396" y="51"/>
                  <a:pt x="394" y="51"/>
                </a:cubicBezTo>
                <a:cubicBezTo>
                  <a:pt x="393" y="51"/>
                  <a:pt x="388" y="51"/>
                  <a:pt x="392" y="52"/>
                </a:cubicBezTo>
                <a:cubicBezTo>
                  <a:pt x="392" y="52"/>
                  <a:pt x="392" y="51"/>
                  <a:pt x="392" y="51"/>
                </a:cubicBezTo>
                <a:close/>
                <a:moveTo>
                  <a:pt x="395" y="49"/>
                </a:moveTo>
                <a:cubicBezTo>
                  <a:pt x="395" y="49"/>
                  <a:pt x="395" y="49"/>
                  <a:pt x="395" y="48"/>
                </a:cubicBezTo>
                <a:cubicBezTo>
                  <a:pt x="394" y="48"/>
                  <a:pt x="393" y="48"/>
                  <a:pt x="393" y="49"/>
                </a:cubicBezTo>
                <a:cubicBezTo>
                  <a:pt x="394" y="49"/>
                  <a:pt x="394" y="49"/>
                  <a:pt x="395" y="49"/>
                </a:cubicBezTo>
                <a:close/>
                <a:moveTo>
                  <a:pt x="406" y="47"/>
                </a:moveTo>
                <a:cubicBezTo>
                  <a:pt x="404" y="47"/>
                  <a:pt x="414" y="48"/>
                  <a:pt x="415" y="47"/>
                </a:cubicBezTo>
                <a:cubicBezTo>
                  <a:pt x="412" y="47"/>
                  <a:pt x="411" y="48"/>
                  <a:pt x="409" y="47"/>
                </a:cubicBezTo>
                <a:cubicBezTo>
                  <a:pt x="412" y="47"/>
                  <a:pt x="408" y="47"/>
                  <a:pt x="412" y="47"/>
                </a:cubicBezTo>
                <a:cubicBezTo>
                  <a:pt x="409" y="46"/>
                  <a:pt x="405" y="46"/>
                  <a:pt x="402" y="46"/>
                </a:cubicBezTo>
                <a:cubicBezTo>
                  <a:pt x="399" y="47"/>
                  <a:pt x="402" y="47"/>
                  <a:pt x="406" y="47"/>
                </a:cubicBezTo>
                <a:close/>
                <a:moveTo>
                  <a:pt x="407" y="60"/>
                </a:moveTo>
                <a:cubicBezTo>
                  <a:pt x="405" y="60"/>
                  <a:pt x="403" y="60"/>
                  <a:pt x="403" y="60"/>
                </a:cubicBezTo>
                <a:cubicBezTo>
                  <a:pt x="405" y="60"/>
                  <a:pt x="406" y="60"/>
                  <a:pt x="407" y="60"/>
                </a:cubicBezTo>
                <a:close/>
                <a:moveTo>
                  <a:pt x="410" y="51"/>
                </a:moveTo>
                <a:cubicBezTo>
                  <a:pt x="408" y="51"/>
                  <a:pt x="404" y="51"/>
                  <a:pt x="403" y="51"/>
                </a:cubicBezTo>
                <a:cubicBezTo>
                  <a:pt x="404" y="51"/>
                  <a:pt x="408" y="51"/>
                  <a:pt x="410" y="51"/>
                </a:cubicBezTo>
                <a:close/>
                <a:moveTo>
                  <a:pt x="419" y="51"/>
                </a:moveTo>
                <a:cubicBezTo>
                  <a:pt x="419" y="50"/>
                  <a:pt x="417" y="50"/>
                  <a:pt x="417" y="50"/>
                </a:cubicBezTo>
                <a:cubicBezTo>
                  <a:pt x="418" y="51"/>
                  <a:pt x="412" y="50"/>
                  <a:pt x="411" y="51"/>
                </a:cubicBezTo>
                <a:cubicBezTo>
                  <a:pt x="414" y="51"/>
                  <a:pt x="415" y="50"/>
                  <a:pt x="419" y="51"/>
                </a:cubicBezTo>
                <a:close/>
                <a:moveTo>
                  <a:pt x="423" y="54"/>
                </a:moveTo>
                <a:cubicBezTo>
                  <a:pt x="421" y="54"/>
                  <a:pt x="420" y="54"/>
                  <a:pt x="417" y="54"/>
                </a:cubicBezTo>
                <a:cubicBezTo>
                  <a:pt x="417" y="54"/>
                  <a:pt x="418" y="54"/>
                  <a:pt x="417" y="54"/>
                </a:cubicBezTo>
                <a:cubicBezTo>
                  <a:pt x="417" y="54"/>
                  <a:pt x="415" y="54"/>
                  <a:pt x="414" y="54"/>
                </a:cubicBezTo>
                <a:cubicBezTo>
                  <a:pt x="416" y="55"/>
                  <a:pt x="424" y="55"/>
                  <a:pt x="423" y="54"/>
                </a:cubicBezTo>
                <a:close/>
                <a:moveTo>
                  <a:pt x="425" y="45"/>
                </a:moveTo>
                <a:cubicBezTo>
                  <a:pt x="422" y="45"/>
                  <a:pt x="417" y="44"/>
                  <a:pt x="415" y="45"/>
                </a:cubicBezTo>
                <a:cubicBezTo>
                  <a:pt x="415" y="45"/>
                  <a:pt x="419" y="45"/>
                  <a:pt x="419" y="45"/>
                </a:cubicBezTo>
                <a:cubicBezTo>
                  <a:pt x="416" y="45"/>
                  <a:pt x="419" y="46"/>
                  <a:pt x="417" y="46"/>
                </a:cubicBezTo>
                <a:cubicBezTo>
                  <a:pt x="416" y="46"/>
                  <a:pt x="415" y="46"/>
                  <a:pt x="415" y="46"/>
                </a:cubicBezTo>
                <a:cubicBezTo>
                  <a:pt x="420" y="46"/>
                  <a:pt x="424" y="46"/>
                  <a:pt x="430" y="46"/>
                </a:cubicBezTo>
                <a:cubicBezTo>
                  <a:pt x="426" y="46"/>
                  <a:pt x="423" y="46"/>
                  <a:pt x="420" y="47"/>
                </a:cubicBezTo>
                <a:cubicBezTo>
                  <a:pt x="423" y="47"/>
                  <a:pt x="429" y="47"/>
                  <a:pt x="430" y="48"/>
                </a:cubicBezTo>
                <a:cubicBezTo>
                  <a:pt x="434" y="48"/>
                  <a:pt x="438" y="47"/>
                  <a:pt x="443" y="48"/>
                </a:cubicBezTo>
                <a:cubicBezTo>
                  <a:pt x="444" y="48"/>
                  <a:pt x="443" y="48"/>
                  <a:pt x="444" y="47"/>
                </a:cubicBezTo>
                <a:cubicBezTo>
                  <a:pt x="441" y="47"/>
                  <a:pt x="440" y="47"/>
                  <a:pt x="439" y="47"/>
                </a:cubicBezTo>
                <a:cubicBezTo>
                  <a:pt x="438" y="47"/>
                  <a:pt x="439" y="46"/>
                  <a:pt x="436" y="46"/>
                </a:cubicBezTo>
                <a:cubicBezTo>
                  <a:pt x="437" y="46"/>
                  <a:pt x="437" y="46"/>
                  <a:pt x="439" y="46"/>
                </a:cubicBezTo>
                <a:cubicBezTo>
                  <a:pt x="442" y="45"/>
                  <a:pt x="443" y="43"/>
                  <a:pt x="445" y="42"/>
                </a:cubicBezTo>
                <a:cubicBezTo>
                  <a:pt x="441" y="44"/>
                  <a:pt x="434" y="44"/>
                  <a:pt x="423" y="44"/>
                </a:cubicBezTo>
                <a:cubicBezTo>
                  <a:pt x="425" y="45"/>
                  <a:pt x="431" y="44"/>
                  <a:pt x="432" y="45"/>
                </a:cubicBezTo>
                <a:cubicBezTo>
                  <a:pt x="430" y="45"/>
                  <a:pt x="427" y="45"/>
                  <a:pt x="425" y="45"/>
                </a:cubicBezTo>
                <a:close/>
                <a:moveTo>
                  <a:pt x="419" y="43"/>
                </a:moveTo>
                <a:cubicBezTo>
                  <a:pt x="420" y="43"/>
                  <a:pt x="423" y="43"/>
                  <a:pt x="423" y="44"/>
                </a:cubicBezTo>
                <a:cubicBezTo>
                  <a:pt x="422" y="43"/>
                  <a:pt x="418" y="44"/>
                  <a:pt x="421" y="44"/>
                </a:cubicBezTo>
                <a:cubicBezTo>
                  <a:pt x="421" y="44"/>
                  <a:pt x="426" y="44"/>
                  <a:pt x="429" y="44"/>
                </a:cubicBezTo>
                <a:cubicBezTo>
                  <a:pt x="429" y="43"/>
                  <a:pt x="426" y="44"/>
                  <a:pt x="426" y="43"/>
                </a:cubicBezTo>
                <a:cubicBezTo>
                  <a:pt x="428" y="43"/>
                  <a:pt x="433" y="43"/>
                  <a:pt x="436" y="43"/>
                </a:cubicBezTo>
                <a:cubicBezTo>
                  <a:pt x="434" y="44"/>
                  <a:pt x="432" y="43"/>
                  <a:pt x="431" y="44"/>
                </a:cubicBezTo>
                <a:cubicBezTo>
                  <a:pt x="433" y="44"/>
                  <a:pt x="435" y="44"/>
                  <a:pt x="437" y="44"/>
                </a:cubicBezTo>
                <a:cubicBezTo>
                  <a:pt x="437" y="43"/>
                  <a:pt x="446" y="42"/>
                  <a:pt x="443" y="41"/>
                </a:cubicBezTo>
                <a:cubicBezTo>
                  <a:pt x="442" y="42"/>
                  <a:pt x="440" y="42"/>
                  <a:pt x="439" y="43"/>
                </a:cubicBezTo>
                <a:cubicBezTo>
                  <a:pt x="439" y="42"/>
                  <a:pt x="437" y="43"/>
                  <a:pt x="436" y="43"/>
                </a:cubicBezTo>
                <a:cubicBezTo>
                  <a:pt x="435" y="42"/>
                  <a:pt x="436" y="42"/>
                  <a:pt x="435" y="41"/>
                </a:cubicBezTo>
                <a:cubicBezTo>
                  <a:pt x="437" y="41"/>
                  <a:pt x="440" y="41"/>
                  <a:pt x="440" y="41"/>
                </a:cubicBezTo>
                <a:cubicBezTo>
                  <a:pt x="435" y="41"/>
                  <a:pt x="433" y="42"/>
                  <a:pt x="430" y="41"/>
                </a:cubicBezTo>
                <a:cubicBezTo>
                  <a:pt x="431" y="41"/>
                  <a:pt x="430" y="41"/>
                  <a:pt x="431" y="41"/>
                </a:cubicBezTo>
                <a:cubicBezTo>
                  <a:pt x="432" y="42"/>
                  <a:pt x="435" y="41"/>
                  <a:pt x="434" y="42"/>
                </a:cubicBezTo>
                <a:cubicBezTo>
                  <a:pt x="433" y="42"/>
                  <a:pt x="432" y="42"/>
                  <a:pt x="430" y="42"/>
                </a:cubicBezTo>
                <a:cubicBezTo>
                  <a:pt x="430" y="42"/>
                  <a:pt x="430" y="42"/>
                  <a:pt x="428" y="43"/>
                </a:cubicBezTo>
                <a:cubicBezTo>
                  <a:pt x="428" y="42"/>
                  <a:pt x="428" y="42"/>
                  <a:pt x="428" y="42"/>
                </a:cubicBezTo>
                <a:cubicBezTo>
                  <a:pt x="426" y="42"/>
                  <a:pt x="427" y="42"/>
                  <a:pt x="424" y="42"/>
                </a:cubicBezTo>
                <a:cubicBezTo>
                  <a:pt x="423" y="42"/>
                  <a:pt x="419" y="42"/>
                  <a:pt x="419" y="43"/>
                </a:cubicBezTo>
                <a:close/>
                <a:moveTo>
                  <a:pt x="423" y="42"/>
                </a:moveTo>
                <a:cubicBezTo>
                  <a:pt x="419" y="42"/>
                  <a:pt x="416" y="42"/>
                  <a:pt x="415" y="43"/>
                </a:cubicBezTo>
                <a:cubicBezTo>
                  <a:pt x="417" y="43"/>
                  <a:pt x="418" y="43"/>
                  <a:pt x="417" y="42"/>
                </a:cubicBezTo>
                <a:cubicBezTo>
                  <a:pt x="420" y="42"/>
                  <a:pt x="422" y="42"/>
                  <a:pt x="423" y="42"/>
                </a:cubicBezTo>
                <a:close/>
                <a:moveTo>
                  <a:pt x="423" y="54"/>
                </a:moveTo>
                <a:cubicBezTo>
                  <a:pt x="423" y="53"/>
                  <a:pt x="423" y="53"/>
                  <a:pt x="424" y="53"/>
                </a:cubicBezTo>
                <a:cubicBezTo>
                  <a:pt x="422" y="54"/>
                  <a:pt x="421" y="54"/>
                  <a:pt x="421" y="53"/>
                </a:cubicBezTo>
                <a:cubicBezTo>
                  <a:pt x="418" y="53"/>
                  <a:pt x="418" y="53"/>
                  <a:pt x="419" y="54"/>
                </a:cubicBezTo>
                <a:cubicBezTo>
                  <a:pt x="421" y="54"/>
                  <a:pt x="421" y="54"/>
                  <a:pt x="423" y="54"/>
                </a:cubicBezTo>
                <a:close/>
                <a:moveTo>
                  <a:pt x="422" y="50"/>
                </a:moveTo>
                <a:cubicBezTo>
                  <a:pt x="423" y="50"/>
                  <a:pt x="425" y="50"/>
                  <a:pt x="424" y="49"/>
                </a:cubicBezTo>
                <a:cubicBezTo>
                  <a:pt x="422" y="49"/>
                  <a:pt x="422" y="49"/>
                  <a:pt x="421" y="49"/>
                </a:cubicBezTo>
                <a:cubicBezTo>
                  <a:pt x="421" y="49"/>
                  <a:pt x="419" y="49"/>
                  <a:pt x="419" y="49"/>
                </a:cubicBezTo>
                <a:cubicBezTo>
                  <a:pt x="421" y="50"/>
                  <a:pt x="422" y="49"/>
                  <a:pt x="422" y="50"/>
                </a:cubicBezTo>
                <a:close/>
                <a:moveTo>
                  <a:pt x="434" y="50"/>
                </a:moveTo>
                <a:cubicBezTo>
                  <a:pt x="433" y="51"/>
                  <a:pt x="437" y="51"/>
                  <a:pt x="439" y="51"/>
                </a:cubicBezTo>
                <a:cubicBezTo>
                  <a:pt x="439" y="51"/>
                  <a:pt x="440" y="51"/>
                  <a:pt x="439" y="50"/>
                </a:cubicBezTo>
                <a:cubicBezTo>
                  <a:pt x="438" y="50"/>
                  <a:pt x="436" y="50"/>
                  <a:pt x="435" y="51"/>
                </a:cubicBezTo>
                <a:cubicBezTo>
                  <a:pt x="435" y="50"/>
                  <a:pt x="431" y="50"/>
                  <a:pt x="430" y="50"/>
                </a:cubicBezTo>
                <a:cubicBezTo>
                  <a:pt x="430" y="50"/>
                  <a:pt x="432" y="50"/>
                  <a:pt x="430" y="50"/>
                </a:cubicBezTo>
                <a:cubicBezTo>
                  <a:pt x="430" y="50"/>
                  <a:pt x="429" y="50"/>
                  <a:pt x="428" y="50"/>
                </a:cubicBezTo>
                <a:cubicBezTo>
                  <a:pt x="428" y="50"/>
                  <a:pt x="429" y="50"/>
                  <a:pt x="429" y="50"/>
                </a:cubicBezTo>
                <a:cubicBezTo>
                  <a:pt x="425" y="50"/>
                  <a:pt x="426" y="50"/>
                  <a:pt x="422" y="50"/>
                </a:cubicBezTo>
                <a:cubicBezTo>
                  <a:pt x="422" y="50"/>
                  <a:pt x="420" y="50"/>
                  <a:pt x="421" y="51"/>
                </a:cubicBezTo>
                <a:cubicBezTo>
                  <a:pt x="427" y="51"/>
                  <a:pt x="431" y="51"/>
                  <a:pt x="434" y="50"/>
                </a:cubicBezTo>
                <a:close/>
                <a:moveTo>
                  <a:pt x="446" y="55"/>
                </a:moveTo>
                <a:cubicBezTo>
                  <a:pt x="446" y="55"/>
                  <a:pt x="446" y="55"/>
                  <a:pt x="446" y="54"/>
                </a:cubicBezTo>
                <a:cubicBezTo>
                  <a:pt x="444" y="55"/>
                  <a:pt x="443" y="54"/>
                  <a:pt x="442" y="55"/>
                </a:cubicBezTo>
                <a:cubicBezTo>
                  <a:pt x="444" y="55"/>
                  <a:pt x="443" y="55"/>
                  <a:pt x="446" y="55"/>
                </a:cubicBezTo>
                <a:close/>
                <a:moveTo>
                  <a:pt x="445" y="18"/>
                </a:moveTo>
                <a:cubicBezTo>
                  <a:pt x="444" y="17"/>
                  <a:pt x="445" y="17"/>
                  <a:pt x="444" y="17"/>
                </a:cubicBezTo>
                <a:cubicBezTo>
                  <a:pt x="445" y="17"/>
                  <a:pt x="446" y="17"/>
                  <a:pt x="446" y="17"/>
                </a:cubicBezTo>
                <a:cubicBezTo>
                  <a:pt x="445" y="17"/>
                  <a:pt x="445" y="17"/>
                  <a:pt x="444" y="17"/>
                </a:cubicBezTo>
                <a:cubicBezTo>
                  <a:pt x="444" y="17"/>
                  <a:pt x="442" y="18"/>
                  <a:pt x="444" y="18"/>
                </a:cubicBezTo>
                <a:cubicBezTo>
                  <a:pt x="444" y="18"/>
                  <a:pt x="444" y="18"/>
                  <a:pt x="445" y="18"/>
                </a:cubicBezTo>
                <a:close/>
                <a:moveTo>
                  <a:pt x="445" y="58"/>
                </a:moveTo>
                <a:cubicBezTo>
                  <a:pt x="446" y="58"/>
                  <a:pt x="450" y="58"/>
                  <a:pt x="453" y="58"/>
                </a:cubicBezTo>
                <a:cubicBezTo>
                  <a:pt x="452" y="58"/>
                  <a:pt x="452" y="57"/>
                  <a:pt x="451" y="57"/>
                </a:cubicBezTo>
                <a:cubicBezTo>
                  <a:pt x="449" y="57"/>
                  <a:pt x="446" y="57"/>
                  <a:pt x="444" y="57"/>
                </a:cubicBezTo>
                <a:cubicBezTo>
                  <a:pt x="446" y="57"/>
                  <a:pt x="445" y="58"/>
                  <a:pt x="447" y="58"/>
                </a:cubicBez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5" y="58"/>
                </a:cubicBezTo>
                <a:close/>
                <a:moveTo>
                  <a:pt x="450" y="18"/>
                </a:moveTo>
                <a:cubicBezTo>
                  <a:pt x="449" y="18"/>
                  <a:pt x="449" y="18"/>
                  <a:pt x="449" y="18"/>
                </a:cubicBezTo>
                <a:cubicBezTo>
                  <a:pt x="452" y="18"/>
                  <a:pt x="459" y="18"/>
                  <a:pt x="457" y="17"/>
                </a:cubicBezTo>
                <a:cubicBezTo>
                  <a:pt x="457" y="18"/>
                  <a:pt x="456" y="17"/>
                  <a:pt x="457" y="17"/>
                </a:cubicBezTo>
                <a:cubicBezTo>
                  <a:pt x="452" y="17"/>
                  <a:pt x="456" y="17"/>
                  <a:pt x="451" y="17"/>
                </a:cubicBezTo>
                <a:cubicBezTo>
                  <a:pt x="449" y="17"/>
                  <a:pt x="449" y="18"/>
                  <a:pt x="446" y="19"/>
                </a:cubicBezTo>
                <a:cubicBezTo>
                  <a:pt x="447" y="18"/>
                  <a:pt x="449" y="19"/>
                  <a:pt x="450" y="18"/>
                </a:cubicBezTo>
                <a:close/>
                <a:moveTo>
                  <a:pt x="469" y="41"/>
                </a:moveTo>
                <a:cubicBezTo>
                  <a:pt x="463" y="42"/>
                  <a:pt x="453" y="45"/>
                  <a:pt x="453" y="48"/>
                </a:cubicBezTo>
                <a:cubicBezTo>
                  <a:pt x="456" y="48"/>
                  <a:pt x="461" y="47"/>
                  <a:pt x="457" y="46"/>
                </a:cubicBezTo>
                <a:cubicBezTo>
                  <a:pt x="459" y="46"/>
                  <a:pt x="461" y="46"/>
                  <a:pt x="462" y="46"/>
                </a:cubicBezTo>
                <a:cubicBezTo>
                  <a:pt x="467" y="45"/>
                  <a:pt x="471" y="43"/>
                  <a:pt x="469" y="41"/>
                </a:cubicBezTo>
                <a:cubicBezTo>
                  <a:pt x="467" y="42"/>
                  <a:pt x="468" y="43"/>
                  <a:pt x="466" y="43"/>
                </a:cubicBezTo>
                <a:cubicBezTo>
                  <a:pt x="461" y="42"/>
                  <a:pt x="471" y="41"/>
                  <a:pt x="469" y="41"/>
                </a:cubicBezTo>
                <a:close/>
                <a:moveTo>
                  <a:pt x="458" y="18"/>
                </a:moveTo>
                <a:cubicBezTo>
                  <a:pt x="456" y="18"/>
                  <a:pt x="454" y="18"/>
                  <a:pt x="454" y="19"/>
                </a:cubicBezTo>
                <a:cubicBezTo>
                  <a:pt x="455" y="19"/>
                  <a:pt x="458" y="19"/>
                  <a:pt x="458" y="18"/>
                </a:cubicBezTo>
                <a:close/>
                <a:moveTo>
                  <a:pt x="465" y="18"/>
                </a:moveTo>
                <a:cubicBezTo>
                  <a:pt x="465" y="18"/>
                  <a:pt x="465" y="18"/>
                  <a:pt x="465" y="18"/>
                </a:cubicBezTo>
                <a:cubicBezTo>
                  <a:pt x="464" y="18"/>
                  <a:pt x="463" y="18"/>
                  <a:pt x="463" y="18"/>
                </a:cubicBezTo>
                <a:cubicBezTo>
                  <a:pt x="464" y="18"/>
                  <a:pt x="460" y="18"/>
                  <a:pt x="462" y="18"/>
                </a:cubicBezTo>
                <a:cubicBezTo>
                  <a:pt x="460" y="18"/>
                  <a:pt x="460" y="18"/>
                  <a:pt x="460" y="18"/>
                </a:cubicBezTo>
                <a:cubicBezTo>
                  <a:pt x="462" y="19"/>
                  <a:pt x="462" y="18"/>
                  <a:pt x="465" y="18"/>
                </a:cubicBezTo>
                <a:close/>
                <a:moveTo>
                  <a:pt x="464" y="56"/>
                </a:moveTo>
                <a:cubicBezTo>
                  <a:pt x="463" y="56"/>
                  <a:pt x="462" y="56"/>
                  <a:pt x="460" y="56"/>
                </a:cubicBezTo>
                <a:cubicBezTo>
                  <a:pt x="460" y="56"/>
                  <a:pt x="460" y="57"/>
                  <a:pt x="460" y="57"/>
                </a:cubicBezTo>
                <a:cubicBezTo>
                  <a:pt x="462" y="57"/>
                  <a:pt x="465" y="57"/>
                  <a:pt x="464" y="56"/>
                </a:cubicBezTo>
                <a:close/>
                <a:moveTo>
                  <a:pt x="469" y="57"/>
                </a:moveTo>
                <a:cubicBezTo>
                  <a:pt x="469" y="56"/>
                  <a:pt x="469" y="56"/>
                  <a:pt x="469" y="56"/>
                </a:cubicBezTo>
                <a:cubicBezTo>
                  <a:pt x="467" y="56"/>
                  <a:pt x="463" y="55"/>
                  <a:pt x="462" y="56"/>
                </a:cubicBezTo>
                <a:cubicBezTo>
                  <a:pt x="467" y="56"/>
                  <a:pt x="467" y="56"/>
                  <a:pt x="469" y="57"/>
                </a:cubicBezTo>
                <a:close/>
                <a:moveTo>
                  <a:pt x="471" y="48"/>
                </a:moveTo>
                <a:cubicBezTo>
                  <a:pt x="471" y="48"/>
                  <a:pt x="470" y="49"/>
                  <a:pt x="470" y="49"/>
                </a:cubicBezTo>
                <a:cubicBezTo>
                  <a:pt x="473" y="49"/>
                  <a:pt x="473" y="48"/>
                  <a:pt x="471" y="48"/>
                </a:cubicBezTo>
                <a:close/>
                <a:moveTo>
                  <a:pt x="480" y="53"/>
                </a:moveTo>
                <a:cubicBezTo>
                  <a:pt x="479" y="52"/>
                  <a:pt x="473" y="53"/>
                  <a:pt x="472" y="53"/>
                </a:cubicBezTo>
                <a:cubicBezTo>
                  <a:pt x="475" y="53"/>
                  <a:pt x="476" y="53"/>
                  <a:pt x="480" y="53"/>
                </a:cubicBezTo>
                <a:close/>
                <a:moveTo>
                  <a:pt x="512" y="43"/>
                </a:moveTo>
                <a:cubicBezTo>
                  <a:pt x="510" y="42"/>
                  <a:pt x="505" y="43"/>
                  <a:pt x="508" y="43"/>
                </a:cubicBezTo>
                <a:cubicBezTo>
                  <a:pt x="506" y="43"/>
                  <a:pt x="506" y="43"/>
                  <a:pt x="505" y="44"/>
                </a:cubicBezTo>
                <a:cubicBezTo>
                  <a:pt x="504" y="43"/>
                  <a:pt x="503" y="44"/>
                  <a:pt x="502" y="44"/>
                </a:cubicBezTo>
                <a:cubicBezTo>
                  <a:pt x="504" y="43"/>
                  <a:pt x="503" y="43"/>
                  <a:pt x="504" y="42"/>
                </a:cubicBezTo>
                <a:cubicBezTo>
                  <a:pt x="502" y="42"/>
                  <a:pt x="503" y="43"/>
                  <a:pt x="501" y="43"/>
                </a:cubicBezTo>
                <a:cubicBezTo>
                  <a:pt x="501" y="42"/>
                  <a:pt x="502" y="42"/>
                  <a:pt x="502" y="42"/>
                </a:cubicBezTo>
                <a:cubicBezTo>
                  <a:pt x="501" y="42"/>
                  <a:pt x="499" y="42"/>
                  <a:pt x="497" y="42"/>
                </a:cubicBezTo>
                <a:cubicBezTo>
                  <a:pt x="497" y="42"/>
                  <a:pt x="497" y="43"/>
                  <a:pt x="496" y="43"/>
                </a:cubicBezTo>
                <a:cubicBezTo>
                  <a:pt x="494" y="42"/>
                  <a:pt x="495" y="42"/>
                  <a:pt x="492" y="42"/>
                </a:cubicBezTo>
                <a:cubicBezTo>
                  <a:pt x="492" y="42"/>
                  <a:pt x="493" y="42"/>
                  <a:pt x="492" y="42"/>
                </a:cubicBezTo>
                <a:cubicBezTo>
                  <a:pt x="491" y="42"/>
                  <a:pt x="490" y="42"/>
                  <a:pt x="489" y="42"/>
                </a:cubicBezTo>
                <a:cubicBezTo>
                  <a:pt x="488" y="41"/>
                  <a:pt x="490" y="42"/>
                  <a:pt x="489" y="41"/>
                </a:cubicBezTo>
                <a:cubicBezTo>
                  <a:pt x="485" y="42"/>
                  <a:pt x="483" y="41"/>
                  <a:pt x="480" y="42"/>
                </a:cubicBezTo>
                <a:cubicBezTo>
                  <a:pt x="481" y="43"/>
                  <a:pt x="475" y="43"/>
                  <a:pt x="478" y="43"/>
                </a:cubicBezTo>
                <a:cubicBezTo>
                  <a:pt x="477" y="44"/>
                  <a:pt x="475" y="44"/>
                  <a:pt x="473" y="44"/>
                </a:cubicBezTo>
                <a:cubicBezTo>
                  <a:pt x="473" y="45"/>
                  <a:pt x="474" y="45"/>
                  <a:pt x="474" y="45"/>
                </a:cubicBezTo>
                <a:cubicBezTo>
                  <a:pt x="475" y="45"/>
                  <a:pt x="476" y="44"/>
                  <a:pt x="476" y="45"/>
                </a:cubicBezTo>
                <a:cubicBezTo>
                  <a:pt x="473" y="46"/>
                  <a:pt x="476" y="47"/>
                  <a:pt x="473" y="48"/>
                </a:cubicBezTo>
                <a:cubicBezTo>
                  <a:pt x="476" y="48"/>
                  <a:pt x="482" y="47"/>
                  <a:pt x="487" y="48"/>
                </a:cubicBezTo>
                <a:cubicBezTo>
                  <a:pt x="485" y="48"/>
                  <a:pt x="480" y="47"/>
                  <a:pt x="480" y="48"/>
                </a:cubicBezTo>
                <a:cubicBezTo>
                  <a:pt x="483" y="48"/>
                  <a:pt x="484" y="48"/>
                  <a:pt x="487" y="48"/>
                </a:cubicBezTo>
                <a:cubicBezTo>
                  <a:pt x="487" y="48"/>
                  <a:pt x="487" y="48"/>
                  <a:pt x="487" y="48"/>
                </a:cubicBezTo>
                <a:cubicBezTo>
                  <a:pt x="486" y="48"/>
                  <a:pt x="484" y="48"/>
                  <a:pt x="485" y="49"/>
                </a:cubicBezTo>
                <a:cubicBezTo>
                  <a:pt x="487" y="48"/>
                  <a:pt x="487" y="49"/>
                  <a:pt x="489" y="49"/>
                </a:cubicBezTo>
                <a:cubicBezTo>
                  <a:pt x="490" y="49"/>
                  <a:pt x="489" y="48"/>
                  <a:pt x="491" y="48"/>
                </a:cubicBezTo>
                <a:cubicBezTo>
                  <a:pt x="490" y="49"/>
                  <a:pt x="492" y="48"/>
                  <a:pt x="492" y="48"/>
                </a:cubicBezTo>
                <a:cubicBezTo>
                  <a:pt x="493" y="48"/>
                  <a:pt x="493" y="48"/>
                  <a:pt x="493" y="49"/>
                </a:cubicBezTo>
                <a:cubicBezTo>
                  <a:pt x="495" y="49"/>
                  <a:pt x="494" y="48"/>
                  <a:pt x="496" y="48"/>
                </a:cubicBezTo>
                <a:cubicBezTo>
                  <a:pt x="496" y="49"/>
                  <a:pt x="495" y="49"/>
                  <a:pt x="495" y="49"/>
                </a:cubicBezTo>
                <a:cubicBezTo>
                  <a:pt x="498" y="49"/>
                  <a:pt x="496" y="48"/>
                  <a:pt x="498" y="48"/>
                </a:cubicBezTo>
                <a:cubicBezTo>
                  <a:pt x="499" y="48"/>
                  <a:pt x="497" y="49"/>
                  <a:pt x="499" y="49"/>
                </a:cubicBezTo>
                <a:cubicBezTo>
                  <a:pt x="499" y="48"/>
                  <a:pt x="499" y="48"/>
                  <a:pt x="501" y="48"/>
                </a:cubicBezTo>
                <a:cubicBezTo>
                  <a:pt x="501" y="48"/>
                  <a:pt x="502" y="49"/>
                  <a:pt x="502" y="49"/>
                </a:cubicBezTo>
                <a:cubicBezTo>
                  <a:pt x="504" y="48"/>
                  <a:pt x="505" y="48"/>
                  <a:pt x="507" y="48"/>
                </a:cubicBezTo>
                <a:cubicBezTo>
                  <a:pt x="506" y="48"/>
                  <a:pt x="507" y="47"/>
                  <a:pt x="507" y="47"/>
                </a:cubicBezTo>
                <a:cubicBezTo>
                  <a:pt x="508" y="47"/>
                  <a:pt x="508" y="47"/>
                  <a:pt x="510" y="47"/>
                </a:cubicBezTo>
                <a:cubicBezTo>
                  <a:pt x="514" y="46"/>
                  <a:pt x="520" y="45"/>
                  <a:pt x="523" y="43"/>
                </a:cubicBezTo>
                <a:cubicBezTo>
                  <a:pt x="518" y="43"/>
                  <a:pt x="516" y="44"/>
                  <a:pt x="512" y="43"/>
                </a:cubicBezTo>
                <a:cubicBezTo>
                  <a:pt x="511" y="44"/>
                  <a:pt x="513" y="44"/>
                  <a:pt x="512" y="44"/>
                </a:cubicBezTo>
                <a:cubicBezTo>
                  <a:pt x="508" y="44"/>
                  <a:pt x="512" y="44"/>
                  <a:pt x="512" y="43"/>
                </a:cubicBezTo>
                <a:close/>
                <a:moveTo>
                  <a:pt x="483" y="57"/>
                </a:moveTo>
                <a:cubicBezTo>
                  <a:pt x="480" y="57"/>
                  <a:pt x="479" y="56"/>
                  <a:pt x="477" y="56"/>
                </a:cubicBezTo>
                <a:cubicBezTo>
                  <a:pt x="477" y="57"/>
                  <a:pt x="476" y="57"/>
                  <a:pt x="476" y="57"/>
                </a:cubicBezTo>
                <a:cubicBezTo>
                  <a:pt x="479" y="57"/>
                  <a:pt x="482" y="57"/>
                  <a:pt x="483" y="57"/>
                </a:cubicBezTo>
                <a:close/>
                <a:moveTo>
                  <a:pt x="485" y="17"/>
                </a:moveTo>
                <a:cubicBezTo>
                  <a:pt x="484" y="17"/>
                  <a:pt x="486" y="17"/>
                  <a:pt x="487" y="18"/>
                </a:cubicBezTo>
                <a:cubicBezTo>
                  <a:pt x="488" y="17"/>
                  <a:pt x="486" y="17"/>
                  <a:pt x="488" y="16"/>
                </a:cubicBezTo>
                <a:cubicBezTo>
                  <a:pt x="485" y="16"/>
                  <a:pt x="484" y="17"/>
                  <a:pt x="482" y="16"/>
                </a:cubicBezTo>
                <a:cubicBezTo>
                  <a:pt x="481" y="17"/>
                  <a:pt x="479" y="17"/>
                  <a:pt x="478" y="17"/>
                </a:cubicBezTo>
                <a:cubicBezTo>
                  <a:pt x="482" y="17"/>
                  <a:pt x="481" y="17"/>
                  <a:pt x="485" y="17"/>
                </a:cubicBezTo>
                <a:close/>
                <a:moveTo>
                  <a:pt x="491" y="22"/>
                </a:moveTo>
                <a:cubicBezTo>
                  <a:pt x="490" y="21"/>
                  <a:pt x="489" y="20"/>
                  <a:pt x="487" y="21"/>
                </a:cubicBezTo>
                <a:cubicBezTo>
                  <a:pt x="487" y="21"/>
                  <a:pt x="489" y="21"/>
                  <a:pt x="489" y="21"/>
                </a:cubicBezTo>
                <a:cubicBezTo>
                  <a:pt x="487" y="21"/>
                  <a:pt x="485" y="21"/>
                  <a:pt x="485" y="21"/>
                </a:cubicBezTo>
                <a:cubicBezTo>
                  <a:pt x="487" y="21"/>
                  <a:pt x="489" y="21"/>
                  <a:pt x="491" y="22"/>
                </a:cubicBezTo>
                <a:close/>
                <a:moveTo>
                  <a:pt x="499" y="21"/>
                </a:moveTo>
                <a:cubicBezTo>
                  <a:pt x="499" y="20"/>
                  <a:pt x="503" y="21"/>
                  <a:pt x="504" y="20"/>
                </a:cubicBezTo>
                <a:cubicBezTo>
                  <a:pt x="501" y="19"/>
                  <a:pt x="498" y="20"/>
                  <a:pt x="495" y="20"/>
                </a:cubicBezTo>
                <a:cubicBezTo>
                  <a:pt x="496" y="20"/>
                  <a:pt x="494" y="20"/>
                  <a:pt x="494" y="20"/>
                </a:cubicBezTo>
                <a:cubicBezTo>
                  <a:pt x="497" y="20"/>
                  <a:pt x="496" y="21"/>
                  <a:pt x="496" y="21"/>
                </a:cubicBezTo>
                <a:cubicBezTo>
                  <a:pt x="496" y="21"/>
                  <a:pt x="498" y="21"/>
                  <a:pt x="499" y="21"/>
                </a:cubicBezTo>
                <a:close/>
                <a:moveTo>
                  <a:pt x="507" y="41"/>
                </a:moveTo>
                <a:cubicBezTo>
                  <a:pt x="508" y="42"/>
                  <a:pt x="512" y="42"/>
                  <a:pt x="514" y="42"/>
                </a:cubicBezTo>
                <a:cubicBezTo>
                  <a:pt x="513" y="41"/>
                  <a:pt x="508" y="41"/>
                  <a:pt x="507" y="40"/>
                </a:cubicBezTo>
                <a:cubicBezTo>
                  <a:pt x="506" y="41"/>
                  <a:pt x="504" y="41"/>
                  <a:pt x="502" y="41"/>
                </a:cubicBezTo>
                <a:cubicBezTo>
                  <a:pt x="502" y="41"/>
                  <a:pt x="502" y="42"/>
                  <a:pt x="502" y="42"/>
                </a:cubicBezTo>
                <a:cubicBezTo>
                  <a:pt x="503" y="42"/>
                  <a:pt x="504" y="42"/>
                  <a:pt x="505" y="42"/>
                </a:cubicBezTo>
                <a:cubicBezTo>
                  <a:pt x="506" y="42"/>
                  <a:pt x="503" y="42"/>
                  <a:pt x="503" y="41"/>
                </a:cubicBezTo>
                <a:cubicBezTo>
                  <a:pt x="505" y="41"/>
                  <a:pt x="506" y="41"/>
                  <a:pt x="507" y="41"/>
                </a:cubicBezTo>
                <a:cubicBezTo>
                  <a:pt x="508" y="41"/>
                  <a:pt x="510" y="41"/>
                  <a:pt x="510" y="41"/>
                </a:cubicBezTo>
                <a:cubicBezTo>
                  <a:pt x="509" y="42"/>
                  <a:pt x="509" y="41"/>
                  <a:pt x="507" y="41"/>
                </a:cubicBezTo>
                <a:close/>
                <a:moveTo>
                  <a:pt x="518" y="50"/>
                </a:moveTo>
                <a:cubicBezTo>
                  <a:pt x="517" y="49"/>
                  <a:pt x="514" y="49"/>
                  <a:pt x="514" y="50"/>
                </a:cubicBezTo>
                <a:cubicBezTo>
                  <a:pt x="515" y="50"/>
                  <a:pt x="516" y="50"/>
                  <a:pt x="518" y="50"/>
                </a:cubicBezTo>
                <a:close/>
                <a:moveTo>
                  <a:pt x="526" y="19"/>
                </a:moveTo>
                <a:cubicBezTo>
                  <a:pt x="525" y="18"/>
                  <a:pt x="520" y="19"/>
                  <a:pt x="519" y="20"/>
                </a:cubicBezTo>
                <a:cubicBezTo>
                  <a:pt x="522" y="20"/>
                  <a:pt x="523" y="19"/>
                  <a:pt x="526" y="19"/>
                </a:cubicBezTo>
                <a:close/>
                <a:moveTo>
                  <a:pt x="532" y="47"/>
                </a:moveTo>
                <a:cubicBezTo>
                  <a:pt x="531" y="46"/>
                  <a:pt x="538" y="45"/>
                  <a:pt x="534" y="45"/>
                </a:cubicBezTo>
                <a:cubicBezTo>
                  <a:pt x="536" y="45"/>
                  <a:pt x="537" y="45"/>
                  <a:pt x="537" y="44"/>
                </a:cubicBezTo>
                <a:cubicBezTo>
                  <a:pt x="528" y="44"/>
                  <a:pt x="524" y="46"/>
                  <a:pt x="520" y="47"/>
                </a:cubicBezTo>
                <a:cubicBezTo>
                  <a:pt x="527" y="47"/>
                  <a:pt x="525" y="47"/>
                  <a:pt x="532" y="47"/>
                </a:cubicBezTo>
                <a:close/>
                <a:moveTo>
                  <a:pt x="525" y="43"/>
                </a:moveTo>
                <a:cubicBezTo>
                  <a:pt x="525" y="43"/>
                  <a:pt x="526" y="43"/>
                  <a:pt x="526" y="42"/>
                </a:cubicBezTo>
                <a:cubicBezTo>
                  <a:pt x="523" y="42"/>
                  <a:pt x="527" y="42"/>
                  <a:pt x="525" y="42"/>
                </a:cubicBezTo>
                <a:cubicBezTo>
                  <a:pt x="525" y="42"/>
                  <a:pt x="524" y="42"/>
                  <a:pt x="523" y="42"/>
                </a:cubicBezTo>
                <a:cubicBezTo>
                  <a:pt x="525" y="42"/>
                  <a:pt x="522" y="43"/>
                  <a:pt x="521" y="43"/>
                </a:cubicBezTo>
                <a:cubicBezTo>
                  <a:pt x="523" y="43"/>
                  <a:pt x="523" y="43"/>
                  <a:pt x="525" y="43"/>
                </a:cubicBezTo>
                <a:close/>
                <a:moveTo>
                  <a:pt x="534" y="54"/>
                </a:moveTo>
                <a:cubicBezTo>
                  <a:pt x="533" y="54"/>
                  <a:pt x="527" y="54"/>
                  <a:pt x="529" y="54"/>
                </a:cubicBezTo>
                <a:cubicBezTo>
                  <a:pt x="527" y="54"/>
                  <a:pt x="524" y="54"/>
                  <a:pt x="523" y="54"/>
                </a:cubicBezTo>
                <a:cubicBezTo>
                  <a:pt x="524" y="54"/>
                  <a:pt x="525" y="54"/>
                  <a:pt x="527" y="55"/>
                </a:cubicBezTo>
                <a:cubicBezTo>
                  <a:pt x="527" y="54"/>
                  <a:pt x="526" y="54"/>
                  <a:pt x="527" y="54"/>
                </a:cubicBezTo>
                <a:cubicBezTo>
                  <a:pt x="529" y="55"/>
                  <a:pt x="530" y="55"/>
                  <a:pt x="531" y="55"/>
                </a:cubicBezTo>
                <a:cubicBezTo>
                  <a:pt x="530" y="55"/>
                  <a:pt x="531" y="55"/>
                  <a:pt x="530" y="55"/>
                </a:cubicBezTo>
                <a:cubicBezTo>
                  <a:pt x="528" y="55"/>
                  <a:pt x="526" y="55"/>
                  <a:pt x="525" y="55"/>
                </a:cubicBezTo>
                <a:cubicBezTo>
                  <a:pt x="524" y="55"/>
                  <a:pt x="525" y="55"/>
                  <a:pt x="524" y="55"/>
                </a:cubicBezTo>
                <a:cubicBezTo>
                  <a:pt x="525" y="55"/>
                  <a:pt x="522" y="55"/>
                  <a:pt x="522" y="56"/>
                </a:cubicBezTo>
                <a:cubicBezTo>
                  <a:pt x="527" y="56"/>
                  <a:pt x="533" y="56"/>
                  <a:pt x="534" y="54"/>
                </a:cubicBezTo>
                <a:close/>
                <a:moveTo>
                  <a:pt x="534" y="50"/>
                </a:moveTo>
                <a:cubicBezTo>
                  <a:pt x="534" y="50"/>
                  <a:pt x="533" y="50"/>
                  <a:pt x="533" y="50"/>
                </a:cubicBezTo>
                <a:cubicBezTo>
                  <a:pt x="536" y="51"/>
                  <a:pt x="535" y="50"/>
                  <a:pt x="534" y="50"/>
                </a:cubicBezTo>
                <a:close/>
                <a:moveTo>
                  <a:pt x="537" y="51"/>
                </a:moveTo>
                <a:cubicBezTo>
                  <a:pt x="537" y="51"/>
                  <a:pt x="537" y="51"/>
                  <a:pt x="537" y="51"/>
                </a:cubicBezTo>
                <a:cubicBezTo>
                  <a:pt x="536" y="51"/>
                  <a:pt x="536" y="51"/>
                  <a:pt x="534" y="51"/>
                </a:cubicBezTo>
                <a:cubicBezTo>
                  <a:pt x="534" y="51"/>
                  <a:pt x="536" y="51"/>
                  <a:pt x="537" y="51"/>
                </a:cubicBezTo>
                <a:close/>
                <a:moveTo>
                  <a:pt x="541" y="51"/>
                </a:moveTo>
                <a:cubicBezTo>
                  <a:pt x="540" y="51"/>
                  <a:pt x="540" y="51"/>
                  <a:pt x="539" y="51"/>
                </a:cubicBezTo>
                <a:cubicBezTo>
                  <a:pt x="538" y="51"/>
                  <a:pt x="537" y="52"/>
                  <a:pt x="535" y="52"/>
                </a:cubicBezTo>
                <a:cubicBezTo>
                  <a:pt x="538" y="52"/>
                  <a:pt x="537" y="52"/>
                  <a:pt x="539" y="52"/>
                </a:cubicBezTo>
                <a:cubicBezTo>
                  <a:pt x="539" y="52"/>
                  <a:pt x="541" y="52"/>
                  <a:pt x="545" y="52"/>
                </a:cubicBezTo>
                <a:cubicBezTo>
                  <a:pt x="545" y="52"/>
                  <a:pt x="542" y="52"/>
                  <a:pt x="543" y="51"/>
                </a:cubicBezTo>
                <a:cubicBezTo>
                  <a:pt x="541" y="51"/>
                  <a:pt x="541" y="52"/>
                  <a:pt x="539" y="52"/>
                </a:cubicBezTo>
                <a:cubicBezTo>
                  <a:pt x="539" y="52"/>
                  <a:pt x="538" y="51"/>
                  <a:pt x="538" y="51"/>
                </a:cubicBezTo>
                <a:cubicBezTo>
                  <a:pt x="539" y="51"/>
                  <a:pt x="541" y="51"/>
                  <a:pt x="541" y="51"/>
                </a:cubicBezTo>
                <a:close/>
                <a:moveTo>
                  <a:pt x="540" y="43"/>
                </a:moveTo>
                <a:cubicBezTo>
                  <a:pt x="541" y="43"/>
                  <a:pt x="543" y="42"/>
                  <a:pt x="545" y="42"/>
                </a:cubicBezTo>
                <a:cubicBezTo>
                  <a:pt x="542" y="42"/>
                  <a:pt x="540" y="42"/>
                  <a:pt x="537" y="42"/>
                </a:cubicBezTo>
                <a:cubicBezTo>
                  <a:pt x="537" y="42"/>
                  <a:pt x="544" y="42"/>
                  <a:pt x="540" y="43"/>
                </a:cubicBezTo>
                <a:close/>
                <a:moveTo>
                  <a:pt x="546" y="55"/>
                </a:moveTo>
                <a:cubicBezTo>
                  <a:pt x="544" y="55"/>
                  <a:pt x="541" y="55"/>
                  <a:pt x="543" y="56"/>
                </a:cubicBezTo>
                <a:cubicBezTo>
                  <a:pt x="544" y="55"/>
                  <a:pt x="546" y="55"/>
                  <a:pt x="546" y="55"/>
                </a:cubicBezTo>
                <a:close/>
                <a:moveTo>
                  <a:pt x="565" y="44"/>
                </a:moveTo>
                <a:cubicBezTo>
                  <a:pt x="563" y="45"/>
                  <a:pt x="562" y="44"/>
                  <a:pt x="561" y="44"/>
                </a:cubicBezTo>
                <a:cubicBezTo>
                  <a:pt x="560" y="45"/>
                  <a:pt x="561" y="45"/>
                  <a:pt x="560" y="45"/>
                </a:cubicBezTo>
                <a:cubicBezTo>
                  <a:pt x="554" y="44"/>
                  <a:pt x="550" y="45"/>
                  <a:pt x="547" y="45"/>
                </a:cubicBezTo>
                <a:cubicBezTo>
                  <a:pt x="546" y="46"/>
                  <a:pt x="544" y="46"/>
                  <a:pt x="543" y="47"/>
                </a:cubicBezTo>
                <a:cubicBezTo>
                  <a:pt x="554" y="47"/>
                  <a:pt x="566" y="47"/>
                  <a:pt x="565" y="44"/>
                </a:cubicBezTo>
                <a:close/>
                <a:moveTo>
                  <a:pt x="544" y="41"/>
                </a:moveTo>
                <a:cubicBezTo>
                  <a:pt x="546" y="41"/>
                  <a:pt x="546" y="41"/>
                  <a:pt x="545" y="41"/>
                </a:cubicBezTo>
                <a:cubicBezTo>
                  <a:pt x="544" y="40"/>
                  <a:pt x="542" y="41"/>
                  <a:pt x="544" y="41"/>
                </a:cubicBezTo>
                <a:cubicBezTo>
                  <a:pt x="545" y="41"/>
                  <a:pt x="545" y="41"/>
                  <a:pt x="544" y="41"/>
                </a:cubicBezTo>
                <a:close/>
                <a:moveTo>
                  <a:pt x="550" y="51"/>
                </a:moveTo>
                <a:cubicBezTo>
                  <a:pt x="552" y="51"/>
                  <a:pt x="554" y="50"/>
                  <a:pt x="555" y="50"/>
                </a:cubicBezTo>
                <a:cubicBezTo>
                  <a:pt x="552" y="50"/>
                  <a:pt x="548" y="50"/>
                  <a:pt x="546" y="50"/>
                </a:cubicBezTo>
                <a:cubicBezTo>
                  <a:pt x="547" y="51"/>
                  <a:pt x="550" y="50"/>
                  <a:pt x="550" y="51"/>
                </a:cubicBezTo>
                <a:close/>
                <a:moveTo>
                  <a:pt x="558" y="43"/>
                </a:moveTo>
                <a:cubicBezTo>
                  <a:pt x="557" y="43"/>
                  <a:pt x="560" y="43"/>
                  <a:pt x="560" y="43"/>
                </a:cubicBezTo>
                <a:cubicBezTo>
                  <a:pt x="558" y="43"/>
                  <a:pt x="555" y="43"/>
                  <a:pt x="555" y="43"/>
                </a:cubicBezTo>
                <a:cubicBezTo>
                  <a:pt x="556" y="43"/>
                  <a:pt x="557" y="43"/>
                  <a:pt x="558" y="43"/>
                </a:cubicBezTo>
                <a:close/>
                <a:moveTo>
                  <a:pt x="559" y="22"/>
                </a:moveTo>
                <a:cubicBezTo>
                  <a:pt x="560" y="22"/>
                  <a:pt x="559" y="21"/>
                  <a:pt x="559" y="21"/>
                </a:cubicBezTo>
                <a:cubicBezTo>
                  <a:pt x="555" y="21"/>
                  <a:pt x="557" y="22"/>
                  <a:pt x="559" y="22"/>
                </a:cubicBezTo>
                <a:close/>
                <a:moveTo>
                  <a:pt x="561" y="42"/>
                </a:moveTo>
                <a:cubicBezTo>
                  <a:pt x="562" y="41"/>
                  <a:pt x="566" y="41"/>
                  <a:pt x="566" y="40"/>
                </a:cubicBezTo>
                <a:cubicBezTo>
                  <a:pt x="564" y="41"/>
                  <a:pt x="565" y="40"/>
                  <a:pt x="563" y="40"/>
                </a:cubicBezTo>
                <a:cubicBezTo>
                  <a:pt x="563" y="41"/>
                  <a:pt x="560" y="40"/>
                  <a:pt x="559" y="41"/>
                </a:cubicBezTo>
                <a:cubicBezTo>
                  <a:pt x="559" y="41"/>
                  <a:pt x="560" y="41"/>
                  <a:pt x="558" y="42"/>
                </a:cubicBezTo>
                <a:cubicBezTo>
                  <a:pt x="559" y="42"/>
                  <a:pt x="559" y="42"/>
                  <a:pt x="561" y="42"/>
                </a:cubicBezTo>
                <a:close/>
                <a:moveTo>
                  <a:pt x="563" y="43"/>
                </a:moveTo>
                <a:cubicBezTo>
                  <a:pt x="562" y="43"/>
                  <a:pt x="559" y="43"/>
                  <a:pt x="560" y="44"/>
                </a:cubicBezTo>
                <a:cubicBezTo>
                  <a:pt x="562" y="44"/>
                  <a:pt x="562" y="44"/>
                  <a:pt x="563" y="43"/>
                </a:cubicBezTo>
                <a:close/>
                <a:moveTo>
                  <a:pt x="564" y="42"/>
                </a:moveTo>
                <a:cubicBezTo>
                  <a:pt x="563" y="42"/>
                  <a:pt x="563" y="42"/>
                  <a:pt x="563" y="42"/>
                </a:cubicBezTo>
                <a:cubicBezTo>
                  <a:pt x="565" y="42"/>
                  <a:pt x="565" y="42"/>
                  <a:pt x="565" y="41"/>
                </a:cubicBezTo>
                <a:cubicBezTo>
                  <a:pt x="565" y="41"/>
                  <a:pt x="563" y="41"/>
                  <a:pt x="563" y="41"/>
                </a:cubicBezTo>
                <a:cubicBezTo>
                  <a:pt x="565" y="41"/>
                  <a:pt x="564" y="42"/>
                  <a:pt x="563" y="42"/>
                </a:cubicBezTo>
                <a:cubicBezTo>
                  <a:pt x="563" y="42"/>
                  <a:pt x="563" y="42"/>
                  <a:pt x="563" y="42"/>
                </a:cubicBezTo>
                <a:cubicBezTo>
                  <a:pt x="563" y="42"/>
                  <a:pt x="564" y="42"/>
                  <a:pt x="564" y="42"/>
                </a:cubicBezTo>
                <a:close/>
                <a:moveTo>
                  <a:pt x="568" y="19"/>
                </a:moveTo>
                <a:cubicBezTo>
                  <a:pt x="569" y="18"/>
                  <a:pt x="566" y="19"/>
                  <a:pt x="565" y="19"/>
                </a:cubicBezTo>
                <a:cubicBezTo>
                  <a:pt x="566" y="20"/>
                  <a:pt x="566" y="19"/>
                  <a:pt x="568" y="19"/>
                </a:cubicBezTo>
                <a:close/>
                <a:moveTo>
                  <a:pt x="575" y="18"/>
                </a:moveTo>
                <a:cubicBezTo>
                  <a:pt x="576" y="18"/>
                  <a:pt x="572" y="18"/>
                  <a:pt x="570" y="18"/>
                </a:cubicBezTo>
                <a:cubicBezTo>
                  <a:pt x="570" y="18"/>
                  <a:pt x="569" y="19"/>
                  <a:pt x="570" y="19"/>
                </a:cubicBezTo>
                <a:cubicBezTo>
                  <a:pt x="572" y="19"/>
                  <a:pt x="574" y="18"/>
                  <a:pt x="574" y="19"/>
                </a:cubicBezTo>
                <a:cubicBezTo>
                  <a:pt x="577" y="19"/>
                  <a:pt x="576" y="18"/>
                  <a:pt x="579" y="18"/>
                </a:cubicBezTo>
                <a:cubicBezTo>
                  <a:pt x="580" y="19"/>
                  <a:pt x="576" y="19"/>
                  <a:pt x="578" y="19"/>
                </a:cubicBezTo>
                <a:cubicBezTo>
                  <a:pt x="578" y="19"/>
                  <a:pt x="579" y="19"/>
                  <a:pt x="579" y="19"/>
                </a:cubicBezTo>
                <a:cubicBezTo>
                  <a:pt x="580" y="19"/>
                  <a:pt x="579" y="18"/>
                  <a:pt x="582" y="18"/>
                </a:cubicBezTo>
                <a:cubicBezTo>
                  <a:pt x="582" y="18"/>
                  <a:pt x="582" y="18"/>
                  <a:pt x="582" y="17"/>
                </a:cubicBezTo>
                <a:cubicBezTo>
                  <a:pt x="580" y="17"/>
                  <a:pt x="580" y="18"/>
                  <a:pt x="579" y="18"/>
                </a:cubicBezTo>
                <a:cubicBezTo>
                  <a:pt x="579" y="18"/>
                  <a:pt x="580" y="17"/>
                  <a:pt x="578" y="17"/>
                </a:cubicBezTo>
                <a:cubicBezTo>
                  <a:pt x="576" y="17"/>
                  <a:pt x="578" y="18"/>
                  <a:pt x="577" y="18"/>
                </a:cubicBezTo>
                <a:cubicBezTo>
                  <a:pt x="577" y="18"/>
                  <a:pt x="576" y="18"/>
                  <a:pt x="575" y="18"/>
                </a:cubicBezTo>
                <a:close/>
                <a:moveTo>
                  <a:pt x="576" y="20"/>
                </a:moveTo>
                <a:cubicBezTo>
                  <a:pt x="574" y="20"/>
                  <a:pt x="572" y="21"/>
                  <a:pt x="572" y="21"/>
                </a:cubicBezTo>
                <a:cubicBezTo>
                  <a:pt x="574" y="21"/>
                  <a:pt x="576" y="21"/>
                  <a:pt x="576" y="20"/>
                </a:cubicBezTo>
                <a:close/>
                <a:moveTo>
                  <a:pt x="592" y="19"/>
                </a:moveTo>
                <a:cubicBezTo>
                  <a:pt x="592" y="19"/>
                  <a:pt x="591" y="19"/>
                  <a:pt x="590" y="19"/>
                </a:cubicBezTo>
                <a:cubicBezTo>
                  <a:pt x="590" y="19"/>
                  <a:pt x="590" y="19"/>
                  <a:pt x="590" y="19"/>
                </a:cubicBezTo>
                <a:cubicBezTo>
                  <a:pt x="592" y="19"/>
                  <a:pt x="594" y="19"/>
                  <a:pt x="592" y="19"/>
                </a:cubicBezTo>
                <a:close/>
                <a:moveTo>
                  <a:pt x="602" y="17"/>
                </a:moveTo>
                <a:cubicBezTo>
                  <a:pt x="598" y="17"/>
                  <a:pt x="597" y="17"/>
                  <a:pt x="593" y="17"/>
                </a:cubicBezTo>
                <a:cubicBezTo>
                  <a:pt x="593" y="18"/>
                  <a:pt x="588" y="18"/>
                  <a:pt x="591" y="19"/>
                </a:cubicBezTo>
                <a:cubicBezTo>
                  <a:pt x="591" y="18"/>
                  <a:pt x="592" y="19"/>
                  <a:pt x="594" y="19"/>
                </a:cubicBezTo>
                <a:cubicBezTo>
                  <a:pt x="594" y="18"/>
                  <a:pt x="597" y="18"/>
                  <a:pt x="598" y="18"/>
                </a:cubicBezTo>
                <a:cubicBezTo>
                  <a:pt x="598" y="18"/>
                  <a:pt x="600" y="18"/>
                  <a:pt x="600" y="18"/>
                </a:cubicBezTo>
                <a:cubicBezTo>
                  <a:pt x="599" y="18"/>
                  <a:pt x="598" y="18"/>
                  <a:pt x="597" y="18"/>
                </a:cubicBezTo>
                <a:cubicBezTo>
                  <a:pt x="597" y="18"/>
                  <a:pt x="597" y="18"/>
                  <a:pt x="597" y="18"/>
                </a:cubicBezTo>
                <a:cubicBezTo>
                  <a:pt x="597" y="18"/>
                  <a:pt x="596" y="19"/>
                  <a:pt x="596" y="19"/>
                </a:cubicBezTo>
                <a:cubicBezTo>
                  <a:pt x="601" y="19"/>
                  <a:pt x="601" y="18"/>
                  <a:pt x="602" y="17"/>
                </a:cubicBezTo>
                <a:close/>
                <a:moveTo>
                  <a:pt x="597" y="54"/>
                </a:moveTo>
                <a:cubicBezTo>
                  <a:pt x="597" y="54"/>
                  <a:pt x="596" y="54"/>
                  <a:pt x="595" y="54"/>
                </a:cubicBezTo>
                <a:cubicBezTo>
                  <a:pt x="594" y="54"/>
                  <a:pt x="594" y="54"/>
                  <a:pt x="593" y="54"/>
                </a:cubicBezTo>
                <a:cubicBezTo>
                  <a:pt x="594" y="55"/>
                  <a:pt x="596" y="54"/>
                  <a:pt x="597" y="54"/>
                </a:cubicBezTo>
                <a:close/>
                <a:moveTo>
                  <a:pt x="597" y="48"/>
                </a:moveTo>
                <a:cubicBezTo>
                  <a:pt x="595" y="48"/>
                  <a:pt x="595" y="48"/>
                  <a:pt x="595" y="48"/>
                </a:cubicBezTo>
                <a:cubicBezTo>
                  <a:pt x="597" y="48"/>
                  <a:pt x="598" y="49"/>
                  <a:pt x="600" y="48"/>
                </a:cubicBezTo>
                <a:cubicBezTo>
                  <a:pt x="598" y="48"/>
                  <a:pt x="597" y="48"/>
                  <a:pt x="596" y="48"/>
                </a:cubicBezTo>
                <a:cubicBezTo>
                  <a:pt x="596" y="48"/>
                  <a:pt x="597" y="48"/>
                  <a:pt x="597" y="48"/>
                </a:cubicBezTo>
                <a:close/>
                <a:moveTo>
                  <a:pt x="604" y="16"/>
                </a:moveTo>
                <a:cubicBezTo>
                  <a:pt x="602" y="16"/>
                  <a:pt x="600" y="15"/>
                  <a:pt x="600" y="16"/>
                </a:cubicBezTo>
                <a:cubicBezTo>
                  <a:pt x="604" y="16"/>
                  <a:pt x="596" y="16"/>
                  <a:pt x="599" y="17"/>
                </a:cubicBezTo>
                <a:cubicBezTo>
                  <a:pt x="600" y="16"/>
                  <a:pt x="602" y="16"/>
                  <a:pt x="604" y="16"/>
                </a:cubicBezTo>
                <a:close/>
                <a:moveTo>
                  <a:pt x="604" y="13"/>
                </a:moveTo>
                <a:cubicBezTo>
                  <a:pt x="602" y="14"/>
                  <a:pt x="604" y="15"/>
                  <a:pt x="604" y="15"/>
                </a:cubicBezTo>
                <a:cubicBezTo>
                  <a:pt x="602" y="15"/>
                  <a:pt x="601" y="14"/>
                  <a:pt x="600" y="14"/>
                </a:cubicBezTo>
                <a:cubicBezTo>
                  <a:pt x="600" y="15"/>
                  <a:pt x="603" y="15"/>
                  <a:pt x="606" y="15"/>
                </a:cubicBezTo>
                <a:cubicBezTo>
                  <a:pt x="606" y="15"/>
                  <a:pt x="609" y="14"/>
                  <a:pt x="607" y="14"/>
                </a:cubicBezTo>
                <a:cubicBezTo>
                  <a:pt x="605" y="14"/>
                  <a:pt x="608" y="14"/>
                  <a:pt x="606" y="14"/>
                </a:cubicBezTo>
                <a:cubicBezTo>
                  <a:pt x="606" y="14"/>
                  <a:pt x="605" y="14"/>
                  <a:pt x="604" y="13"/>
                </a:cubicBezTo>
                <a:close/>
                <a:moveTo>
                  <a:pt x="611" y="19"/>
                </a:moveTo>
                <a:cubicBezTo>
                  <a:pt x="610" y="18"/>
                  <a:pt x="615" y="19"/>
                  <a:pt x="615" y="18"/>
                </a:cubicBezTo>
                <a:cubicBezTo>
                  <a:pt x="613" y="18"/>
                  <a:pt x="611" y="18"/>
                  <a:pt x="611" y="17"/>
                </a:cubicBezTo>
                <a:cubicBezTo>
                  <a:pt x="609" y="17"/>
                  <a:pt x="610" y="18"/>
                  <a:pt x="608" y="18"/>
                </a:cubicBezTo>
                <a:cubicBezTo>
                  <a:pt x="608" y="17"/>
                  <a:pt x="609" y="17"/>
                  <a:pt x="609" y="17"/>
                </a:cubicBezTo>
                <a:cubicBezTo>
                  <a:pt x="607" y="17"/>
                  <a:pt x="605" y="17"/>
                  <a:pt x="605" y="18"/>
                </a:cubicBezTo>
                <a:cubicBezTo>
                  <a:pt x="606" y="18"/>
                  <a:pt x="607" y="18"/>
                  <a:pt x="607" y="18"/>
                </a:cubicBezTo>
                <a:cubicBezTo>
                  <a:pt x="605" y="18"/>
                  <a:pt x="606" y="19"/>
                  <a:pt x="604" y="18"/>
                </a:cubicBezTo>
                <a:cubicBezTo>
                  <a:pt x="604" y="18"/>
                  <a:pt x="605" y="18"/>
                  <a:pt x="604" y="18"/>
                </a:cubicBezTo>
                <a:cubicBezTo>
                  <a:pt x="604" y="18"/>
                  <a:pt x="602" y="18"/>
                  <a:pt x="602" y="19"/>
                </a:cubicBezTo>
                <a:cubicBezTo>
                  <a:pt x="607" y="18"/>
                  <a:pt x="608" y="19"/>
                  <a:pt x="611" y="19"/>
                </a:cubicBezTo>
                <a:close/>
                <a:moveTo>
                  <a:pt x="606" y="42"/>
                </a:moveTo>
                <a:cubicBezTo>
                  <a:pt x="607" y="42"/>
                  <a:pt x="609" y="41"/>
                  <a:pt x="608" y="41"/>
                </a:cubicBezTo>
                <a:cubicBezTo>
                  <a:pt x="603" y="41"/>
                  <a:pt x="606" y="40"/>
                  <a:pt x="604" y="40"/>
                </a:cubicBezTo>
                <a:cubicBezTo>
                  <a:pt x="603" y="41"/>
                  <a:pt x="605" y="41"/>
                  <a:pt x="606" y="41"/>
                </a:cubicBezTo>
                <a:cubicBezTo>
                  <a:pt x="605" y="41"/>
                  <a:pt x="604" y="41"/>
                  <a:pt x="603" y="41"/>
                </a:cubicBezTo>
                <a:cubicBezTo>
                  <a:pt x="603" y="42"/>
                  <a:pt x="605" y="42"/>
                  <a:pt x="606" y="42"/>
                </a:cubicBezTo>
                <a:close/>
                <a:moveTo>
                  <a:pt x="611" y="14"/>
                </a:moveTo>
                <a:cubicBezTo>
                  <a:pt x="611" y="14"/>
                  <a:pt x="608" y="15"/>
                  <a:pt x="610" y="15"/>
                </a:cubicBezTo>
                <a:cubicBezTo>
                  <a:pt x="612" y="15"/>
                  <a:pt x="615" y="14"/>
                  <a:pt x="611" y="14"/>
                </a:cubicBezTo>
                <a:close/>
                <a:moveTo>
                  <a:pt x="617" y="19"/>
                </a:moveTo>
                <a:cubicBezTo>
                  <a:pt x="616" y="19"/>
                  <a:pt x="616" y="18"/>
                  <a:pt x="618" y="18"/>
                </a:cubicBezTo>
                <a:cubicBezTo>
                  <a:pt x="620" y="19"/>
                  <a:pt x="624" y="18"/>
                  <a:pt x="630" y="18"/>
                </a:cubicBezTo>
                <a:cubicBezTo>
                  <a:pt x="629" y="18"/>
                  <a:pt x="622" y="18"/>
                  <a:pt x="620" y="18"/>
                </a:cubicBezTo>
                <a:cubicBezTo>
                  <a:pt x="620" y="18"/>
                  <a:pt x="621" y="18"/>
                  <a:pt x="621" y="18"/>
                </a:cubicBezTo>
                <a:cubicBezTo>
                  <a:pt x="620" y="18"/>
                  <a:pt x="619" y="17"/>
                  <a:pt x="617" y="18"/>
                </a:cubicBezTo>
                <a:cubicBezTo>
                  <a:pt x="615" y="19"/>
                  <a:pt x="613" y="19"/>
                  <a:pt x="612" y="20"/>
                </a:cubicBezTo>
                <a:cubicBezTo>
                  <a:pt x="614" y="20"/>
                  <a:pt x="615" y="19"/>
                  <a:pt x="617" y="19"/>
                </a:cubicBezTo>
                <a:close/>
                <a:moveTo>
                  <a:pt x="618" y="45"/>
                </a:moveTo>
                <a:cubicBezTo>
                  <a:pt x="618" y="45"/>
                  <a:pt x="619" y="44"/>
                  <a:pt x="617" y="44"/>
                </a:cubicBezTo>
                <a:cubicBezTo>
                  <a:pt x="618" y="45"/>
                  <a:pt x="615" y="45"/>
                  <a:pt x="618" y="45"/>
                </a:cubicBezTo>
                <a:close/>
                <a:moveTo>
                  <a:pt x="621" y="16"/>
                </a:moveTo>
                <a:cubicBezTo>
                  <a:pt x="623" y="15"/>
                  <a:pt x="623" y="16"/>
                  <a:pt x="622" y="16"/>
                </a:cubicBezTo>
                <a:cubicBezTo>
                  <a:pt x="622" y="16"/>
                  <a:pt x="621" y="16"/>
                  <a:pt x="620" y="16"/>
                </a:cubicBezTo>
                <a:cubicBezTo>
                  <a:pt x="621" y="16"/>
                  <a:pt x="619" y="16"/>
                  <a:pt x="620" y="17"/>
                </a:cubicBezTo>
                <a:cubicBezTo>
                  <a:pt x="620" y="17"/>
                  <a:pt x="621" y="17"/>
                  <a:pt x="621" y="17"/>
                </a:cubicBezTo>
                <a:cubicBezTo>
                  <a:pt x="621" y="17"/>
                  <a:pt x="621" y="17"/>
                  <a:pt x="622" y="17"/>
                </a:cubicBezTo>
                <a:cubicBezTo>
                  <a:pt x="622" y="17"/>
                  <a:pt x="622" y="16"/>
                  <a:pt x="624" y="16"/>
                </a:cubicBezTo>
                <a:cubicBezTo>
                  <a:pt x="624" y="17"/>
                  <a:pt x="626" y="17"/>
                  <a:pt x="629" y="17"/>
                </a:cubicBezTo>
                <a:cubicBezTo>
                  <a:pt x="630" y="17"/>
                  <a:pt x="631" y="16"/>
                  <a:pt x="631" y="16"/>
                </a:cubicBezTo>
                <a:cubicBezTo>
                  <a:pt x="630" y="16"/>
                  <a:pt x="628" y="16"/>
                  <a:pt x="628" y="16"/>
                </a:cubicBezTo>
                <a:cubicBezTo>
                  <a:pt x="628" y="15"/>
                  <a:pt x="632" y="16"/>
                  <a:pt x="633" y="16"/>
                </a:cubicBezTo>
                <a:cubicBezTo>
                  <a:pt x="628" y="15"/>
                  <a:pt x="624" y="16"/>
                  <a:pt x="621" y="16"/>
                </a:cubicBezTo>
                <a:close/>
                <a:moveTo>
                  <a:pt x="627" y="41"/>
                </a:moveTo>
                <a:cubicBezTo>
                  <a:pt x="629" y="41"/>
                  <a:pt x="629" y="41"/>
                  <a:pt x="630" y="41"/>
                </a:cubicBezTo>
                <a:cubicBezTo>
                  <a:pt x="631" y="41"/>
                  <a:pt x="632" y="41"/>
                  <a:pt x="629" y="40"/>
                </a:cubicBezTo>
                <a:cubicBezTo>
                  <a:pt x="630" y="41"/>
                  <a:pt x="628" y="40"/>
                  <a:pt x="627" y="41"/>
                </a:cubicBezTo>
                <a:close/>
                <a:moveTo>
                  <a:pt x="636" y="14"/>
                </a:moveTo>
                <a:cubicBezTo>
                  <a:pt x="639" y="14"/>
                  <a:pt x="639" y="15"/>
                  <a:pt x="642" y="15"/>
                </a:cubicBezTo>
                <a:cubicBezTo>
                  <a:pt x="642" y="14"/>
                  <a:pt x="643" y="14"/>
                  <a:pt x="644" y="13"/>
                </a:cubicBezTo>
                <a:cubicBezTo>
                  <a:pt x="643" y="13"/>
                  <a:pt x="642" y="13"/>
                  <a:pt x="641" y="13"/>
                </a:cubicBezTo>
                <a:cubicBezTo>
                  <a:pt x="640" y="14"/>
                  <a:pt x="642" y="14"/>
                  <a:pt x="640" y="14"/>
                </a:cubicBezTo>
                <a:cubicBezTo>
                  <a:pt x="639" y="14"/>
                  <a:pt x="635" y="13"/>
                  <a:pt x="633" y="14"/>
                </a:cubicBezTo>
                <a:cubicBezTo>
                  <a:pt x="633" y="14"/>
                  <a:pt x="633" y="14"/>
                  <a:pt x="633" y="14"/>
                </a:cubicBezTo>
                <a:cubicBezTo>
                  <a:pt x="635" y="14"/>
                  <a:pt x="634" y="14"/>
                  <a:pt x="636" y="14"/>
                </a:cubicBezTo>
                <a:close/>
                <a:moveTo>
                  <a:pt x="638" y="15"/>
                </a:moveTo>
                <a:cubicBezTo>
                  <a:pt x="638" y="16"/>
                  <a:pt x="635" y="16"/>
                  <a:pt x="635" y="17"/>
                </a:cubicBezTo>
                <a:cubicBezTo>
                  <a:pt x="637" y="17"/>
                  <a:pt x="639" y="16"/>
                  <a:pt x="638" y="15"/>
                </a:cubicBezTo>
                <a:close/>
                <a:moveTo>
                  <a:pt x="646" y="41"/>
                </a:moveTo>
                <a:cubicBezTo>
                  <a:pt x="646" y="41"/>
                  <a:pt x="647" y="41"/>
                  <a:pt x="647" y="41"/>
                </a:cubicBezTo>
                <a:cubicBezTo>
                  <a:pt x="646" y="41"/>
                  <a:pt x="643" y="41"/>
                  <a:pt x="644" y="41"/>
                </a:cubicBezTo>
                <a:cubicBezTo>
                  <a:pt x="644" y="41"/>
                  <a:pt x="645" y="41"/>
                  <a:pt x="645" y="41"/>
                </a:cubicBezTo>
                <a:cubicBezTo>
                  <a:pt x="643" y="41"/>
                  <a:pt x="641" y="41"/>
                  <a:pt x="642" y="42"/>
                </a:cubicBezTo>
                <a:cubicBezTo>
                  <a:pt x="644" y="42"/>
                  <a:pt x="645" y="42"/>
                  <a:pt x="646" y="42"/>
                </a:cubicBezTo>
                <a:cubicBezTo>
                  <a:pt x="645" y="42"/>
                  <a:pt x="648" y="41"/>
                  <a:pt x="646" y="41"/>
                </a:cubicBezTo>
                <a:close/>
                <a:moveTo>
                  <a:pt x="647" y="38"/>
                </a:moveTo>
                <a:cubicBezTo>
                  <a:pt x="648" y="38"/>
                  <a:pt x="646" y="38"/>
                  <a:pt x="644" y="38"/>
                </a:cubicBezTo>
                <a:cubicBezTo>
                  <a:pt x="643" y="38"/>
                  <a:pt x="644" y="39"/>
                  <a:pt x="647" y="38"/>
                </a:cubicBezTo>
                <a:close/>
                <a:moveTo>
                  <a:pt x="653" y="16"/>
                </a:moveTo>
                <a:cubicBezTo>
                  <a:pt x="654" y="17"/>
                  <a:pt x="652" y="17"/>
                  <a:pt x="652" y="17"/>
                </a:cubicBezTo>
                <a:cubicBezTo>
                  <a:pt x="654" y="17"/>
                  <a:pt x="654" y="17"/>
                  <a:pt x="654" y="18"/>
                </a:cubicBezTo>
                <a:cubicBezTo>
                  <a:pt x="653" y="17"/>
                  <a:pt x="650" y="18"/>
                  <a:pt x="651" y="18"/>
                </a:cubicBezTo>
                <a:cubicBezTo>
                  <a:pt x="654" y="18"/>
                  <a:pt x="660" y="18"/>
                  <a:pt x="662" y="17"/>
                </a:cubicBezTo>
                <a:cubicBezTo>
                  <a:pt x="662" y="18"/>
                  <a:pt x="670" y="18"/>
                  <a:pt x="668" y="17"/>
                </a:cubicBezTo>
                <a:cubicBezTo>
                  <a:pt x="666" y="18"/>
                  <a:pt x="663" y="16"/>
                  <a:pt x="662" y="17"/>
                </a:cubicBezTo>
                <a:cubicBezTo>
                  <a:pt x="662" y="16"/>
                  <a:pt x="662" y="16"/>
                  <a:pt x="661" y="16"/>
                </a:cubicBezTo>
                <a:cubicBezTo>
                  <a:pt x="662" y="16"/>
                  <a:pt x="662" y="16"/>
                  <a:pt x="663" y="16"/>
                </a:cubicBezTo>
                <a:cubicBezTo>
                  <a:pt x="664" y="16"/>
                  <a:pt x="661" y="15"/>
                  <a:pt x="661" y="16"/>
                </a:cubicBezTo>
                <a:cubicBezTo>
                  <a:pt x="659" y="16"/>
                  <a:pt x="656" y="16"/>
                  <a:pt x="653" y="16"/>
                </a:cubicBezTo>
                <a:close/>
                <a:moveTo>
                  <a:pt x="654" y="12"/>
                </a:moveTo>
                <a:cubicBezTo>
                  <a:pt x="656" y="12"/>
                  <a:pt x="657" y="11"/>
                  <a:pt x="656" y="11"/>
                </a:cubicBezTo>
                <a:cubicBezTo>
                  <a:pt x="655" y="11"/>
                  <a:pt x="655" y="11"/>
                  <a:pt x="654" y="12"/>
                </a:cubicBezTo>
                <a:close/>
                <a:moveTo>
                  <a:pt x="654" y="11"/>
                </a:moveTo>
                <a:cubicBezTo>
                  <a:pt x="654" y="11"/>
                  <a:pt x="654" y="11"/>
                  <a:pt x="654" y="11"/>
                </a:cubicBezTo>
                <a:cubicBezTo>
                  <a:pt x="653" y="11"/>
                  <a:pt x="653" y="11"/>
                  <a:pt x="653" y="11"/>
                </a:cubicBezTo>
                <a:cubicBezTo>
                  <a:pt x="653" y="12"/>
                  <a:pt x="651" y="11"/>
                  <a:pt x="651" y="12"/>
                </a:cubicBezTo>
                <a:cubicBezTo>
                  <a:pt x="652" y="12"/>
                  <a:pt x="653" y="12"/>
                  <a:pt x="653" y="12"/>
                </a:cubicBezTo>
                <a:cubicBezTo>
                  <a:pt x="653" y="11"/>
                  <a:pt x="654" y="11"/>
                  <a:pt x="654" y="11"/>
                </a:cubicBezTo>
                <a:close/>
                <a:moveTo>
                  <a:pt x="658" y="15"/>
                </a:moveTo>
                <a:cubicBezTo>
                  <a:pt x="657" y="15"/>
                  <a:pt x="657" y="15"/>
                  <a:pt x="654" y="15"/>
                </a:cubicBezTo>
                <a:cubicBezTo>
                  <a:pt x="653" y="15"/>
                  <a:pt x="655" y="15"/>
                  <a:pt x="654" y="16"/>
                </a:cubicBezTo>
                <a:cubicBezTo>
                  <a:pt x="655" y="16"/>
                  <a:pt x="657" y="15"/>
                  <a:pt x="658" y="15"/>
                </a:cubicBezTo>
                <a:close/>
                <a:moveTo>
                  <a:pt x="662" y="18"/>
                </a:moveTo>
                <a:cubicBezTo>
                  <a:pt x="662" y="18"/>
                  <a:pt x="659" y="18"/>
                  <a:pt x="657" y="18"/>
                </a:cubicBezTo>
                <a:cubicBezTo>
                  <a:pt x="657" y="18"/>
                  <a:pt x="655" y="19"/>
                  <a:pt x="656" y="18"/>
                </a:cubicBezTo>
                <a:cubicBezTo>
                  <a:pt x="657" y="18"/>
                  <a:pt x="660" y="18"/>
                  <a:pt x="662" y="18"/>
                </a:cubicBezTo>
                <a:close/>
                <a:moveTo>
                  <a:pt x="665" y="35"/>
                </a:moveTo>
                <a:cubicBezTo>
                  <a:pt x="661" y="36"/>
                  <a:pt x="662" y="35"/>
                  <a:pt x="663" y="35"/>
                </a:cubicBezTo>
                <a:cubicBezTo>
                  <a:pt x="661" y="35"/>
                  <a:pt x="660" y="35"/>
                  <a:pt x="660" y="35"/>
                </a:cubicBezTo>
                <a:cubicBezTo>
                  <a:pt x="661" y="35"/>
                  <a:pt x="666" y="36"/>
                  <a:pt x="665" y="35"/>
                </a:cubicBezTo>
                <a:close/>
                <a:moveTo>
                  <a:pt x="669" y="22"/>
                </a:moveTo>
                <a:cubicBezTo>
                  <a:pt x="668" y="22"/>
                  <a:pt x="668" y="22"/>
                  <a:pt x="667" y="22"/>
                </a:cubicBezTo>
                <a:cubicBezTo>
                  <a:pt x="664" y="22"/>
                  <a:pt x="668" y="23"/>
                  <a:pt x="669" y="22"/>
                </a:cubicBezTo>
                <a:close/>
                <a:moveTo>
                  <a:pt x="672" y="34"/>
                </a:moveTo>
                <a:cubicBezTo>
                  <a:pt x="670" y="34"/>
                  <a:pt x="668" y="34"/>
                  <a:pt x="667" y="34"/>
                </a:cubicBezTo>
                <a:cubicBezTo>
                  <a:pt x="670" y="34"/>
                  <a:pt x="671" y="34"/>
                  <a:pt x="672" y="34"/>
                </a:cubicBezTo>
                <a:close/>
                <a:moveTo>
                  <a:pt x="669" y="21"/>
                </a:moveTo>
                <a:cubicBezTo>
                  <a:pt x="670" y="21"/>
                  <a:pt x="671" y="22"/>
                  <a:pt x="671" y="21"/>
                </a:cubicBezTo>
                <a:cubicBezTo>
                  <a:pt x="670" y="21"/>
                  <a:pt x="670" y="21"/>
                  <a:pt x="669" y="21"/>
                </a:cubicBezTo>
                <a:cubicBezTo>
                  <a:pt x="669" y="21"/>
                  <a:pt x="667" y="21"/>
                  <a:pt x="667" y="22"/>
                </a:cubicBezTo>
                <a:cubicBezTo>
                  <a:pt x="670" y="22"/>
                  <a:pt x="670" y="22"/>
                  <a:pt x="672" y="22"/>
                </a:cubicBezTo>
                <a:cubicBezTo>
                  <a:pt x="673" y="21"/>
                  <a:pt x="667" y="22"/>
                  <a:pt x="669" y="21"/>
                </a:cubicBezTo>
                <a:close/>
                <a:moveTo>
                  <a:pt x="671" y="19"/>
                </a:moveTo>
                <a:cubicBezTo>
                  <a:pt x="671" y="18"/>
                  <a:pt x="668" y="18"/>
                  <a:pt x="667" y="18"/>
                </a:cubicBezTo>
                <a:cubicBezTo>
                  <a:pt x="669" y="18"/>
                  <a:pt x="669" y="19"/>
                  <a:pt x="671" y="19"/>
                </a:cubicBezTo>
                <a:close/>
                <a:moveTo>
                  <a:pt x="672" y="16"/>
                </a:moveTo>
                <a:cubicBezTo>
                  <a:pt x="673" y="16"/>
                  <a:pt x="674" y="16"/>
                  <a:pt x="674" y="16"/>
                </a:cubicBezTo>
                <a:cubicBezTo>
                  <a:pt x="675" y="15"/>
                  <a:pt x="672" y="16"/>
                  <a:pt x="672" y="16"/>
                </a:cubicBezTo>
                <a:cubicBezTo>
                  <a:pt x="673" y="16"/>
                  <a:pt x="673" y="15"/>
                  <a:pt x="672" y="15"/>
                </a:cubicBezTo>
                <a:cubicBezTo>
                  <a:pt x="672" y="16"/>
                  <a:pt x="671" y="15"/>
                  <a:pt x="671" y="16"/>
                </a:cubicBezTo>
                <a:cubicBezTo>
                  <a:pt x="671" y="16"/>
                  <a:pt x="672" y="16"/>
                  <a:pt x="672" y="16"/>
                </a:cubicBezTo>
                <a:close/>
                <a:moveTo>
                  <a:pt x="677" y="7"/>
                </a:moveTo>
                <a:cubicBezTo>
                  <a:pt x="675" y="7"/>
                  <a:pt x="672" y="7"/>
                  <a:pt x="671" y="8"/>
                </a:cubicBezTo>
                <a:cubicBezTo>
                  <a:pt x="674" y="8"/>
                  <a:pt x="676" y="8"/>
                  <a:pt x="677" y="7"/>
                </a:cubicBezTo>
                <a:close/>
                <a:moveTo>
                  <a:pt x="676" y="37"/>
                </a:moveTo>
                <a:cubicBezTo>
                  <a:pt x="679" y="37"/>
                  <a:pt x="676" y="38"/>
                  <a:pt x="678" y="38"/>
                </a:cubicBezTo>
                <a:cubicBezTo>
                  <a:pt x="681" y="38"/>
                  <a:pt x="683" y="38"/>
                  <a:pt x="685" y="37"/>
                </a:cubicBezTo>
                <a:cubicBezTo>
                  <a:pt x="683" y="37"/>
                  <a:pt x="681" y="37"/>
                  <a:pt x="683" y="37"/>
                </a:cubicBezTo>
                <a:cubicBezTo>
                  <a:pt x="681" y="37"/>
                  <a:pt x="677" y="37"/>
                  <a:pt x="680" y="37"/>
                </a:cubicBezTo>
                <a:cubicBezTo>
                  <a:pt x="678" y="37"/>
                  <a:pt x="675" y="36"/>
                  <a:pt x="676" y="37"/>
                </a:cubicBezTo>
                <a:close/>
                <a:moveTo>
                  <a:pt x="680" y="34"/>
                </a:moveTo>
                <a:cubicBezTo>
                  <a:pt x="678" y="34"/>
                  <a:pt x="672" y="33"/>
                  <a:pt x="672" y="34"/>
                </a:cubicBezTo>
                <a:cubicBezTo>
                  <a:pt x="675" y="35"/>
                  <a:pt x="676" y="34"/>
                  <a:pt x="678" y="34"/>
                </a:cubicBezTo>
                <a:cubicBezTo>
                  <a:pt x="675" y="34"/>
                  <a:pt x="676" y="35"/>
                  <a:pt x="676" y="35"/>
                </a:cubicBezTo>
                <a:cubicBezTo>
                  <a:pt x="678" y="35"/>
                  <a:pt x="679" y="36"/>
                  <a:pt x="680" y="37"/>
                </a:cubicBezTo>
                <a:cubicBezTo>
                  <a:pt x="680" y="37"/>
                  <a:pt x="683" y="37"/>
                  <a:pt x="683" y="36"/>
                </a:cubicBezTo>
                <a:cubicBezTo>
                  <a:pt x="682" y="36"/>
                  <a:pt x="681" y="36"/>
                  <a:pt x="681" y="36"/>
                </a:cubicBezTo>
                <a:cubicBezTo>
                  <a:pt x="682" y="36"/>
                  <a:pt x="682" y="36"/>
                  <a:pt x="683" y="36"/>
                </a:cubicBezTo>
                <a:cubicBezTo>
                  <a:pt x="684" y="36"/>
                  <a:pt x="685" y="37"/>
                  <a:pt x="687" y="37"/>
                </a:cubicBezTo>
                <a:cubicBezTo>
                  <a:pt x="689" y="36"/>
                  <a:pt x="686" y="36"/>
                  <a:pt x="688" y="35"/>
                </a:cubicBezTo>
                <a:cubicBezTo>
                  <a:pt x="685" y="35"/>
                  <a:pt x="690" y="34"/>
                  <a:pt x="687" y="34"/>
                </a:cubicBezTo>
                <a:cubicBezTo>
                  <a:pt x="686" y="35"/>
                  <a:pt x="683" y="34"/>
                  <a:pt x="683" y="35"/>
                </a:cubicBezTo>
                <a:cubicBezTo>
                  <a:pt x="683" y="35"/>
                  <a:pt x="680" y="35"/>
                  <a:pt x="680" y="35"/>
                </a:cubicBezTo>
                <a:cubicBezTo>
                  <a:pt x="682" y="34"/>
                  <a:pt x="681" y="33"/>
                  <a:pt x="680" y="34"/>
                </a:cubicBezTo>
                <a:close/>
                <a:moveTo>
                  <a:pt x="676" y="19"/>
                </a:moveTo>
                <a:cubicBezTo>
                  <a:pt x="676" y="18"/>
                  <a:pt x="676" y="19"/>
                  <a:pt x="676" y="18"/>
                </a:cubicBezTo>
                <a:cubicBezTo>
                  <a:pt x="674" y="18"/>
                  <a:pt x="673" y="18"/>
                  <a:pt x="672" y="19"/>
                </a:cubicBezTo>
                <a:cubicBezTo>
                  <a:pt x="674" y="19"/>
                  <a:pt x="674" y="19"/>
                  <a:pt x="676" y="19"/>
                </a:cubicBezTo>
                <a:close/>
                <a:moveTo>
                  <a:pt x="673" y="17"/>
                </a:moveTo>
                <a:cubicBezTo>
                  <a:pt x="675" y="16"/>
                  <a:pt x="676" y="16"/>
                  <a:pt x="677" y="16"/>
                </a:cubicBezTo>
                <a:cubicBezTo>
                  <a:pt x="676" y="16"/>
                  <a:pt x="673" y="16"/>
                  <a:pt x="672" y="16"/>
                </a:cubicBezTo>
                <a:cubicBezTo>
                  <a:pt x="673" y="16"/>
                  <a:pt x="673" y="16"/>
                  <a:pt x="673" y="17"/>
                </a:cubicBezTo>
                <a:close/>
                <a:moveTo>
                  <a:pt x="676" y="9"/>
                </a:moveTo>
                <a:cubicBezTo>
                  <a:pt x="675" y="9"/>
                  <a:pt x="674" y="9"/>
                  <a:pt x="672" y="9"/>
                </a:cubicBezTo>
                <a:cubicBezTo>
                  <a:pt x="672" y="9"/>
                  <a:pt x="672" y="9"/>
                  <a:pt x="672" y="10"/>
                </a:cubicBezTo>
                <a:cubicBezTo>
                  <a:pt x="675" y="10"/>
                  <a:pt x="676" y="9"/>
                  <a:pt x="676" y="9"/>
                </a:cubicBezTo>
                <a:close/>
                <a:moveTo>
                  <a:pt x="680" y="16"/>
                </a:moveTo>
                <a:cubicBezTo>
                  <a:pt x="682" y="16"/>
                  <a:pt x="681" y="16"/>
                  <a:pt x="681" y="16"/>
                </a:cubicBezTo>
                <a:cubicBezTo>
                  <a:pt x="679" y="16"/>
                  <a:pt x="674" y="16"/>
                  <a:pt x="676" y="16"/>
                </a:cubicBezTo>
                <a:cubicBezTo>
                  <a:pt x="677" y="16"/>
                  <a:pt x="679" y="16"/>
                  <a:pt x="680" y="16"/>
                </a:cubicBezTo>
                <a:close/>
                <a:moveTo>
                  <a:pt x="679" y="18"/>
                </a:moveTo>
                <a:cubicBezTo>
                  <a:pt x="681" y="18"/>
                  <a:pt x="684" y="18"/>
                  <a:pt x="685" y="17"/>
                </a:cubicBezTo>
                <a:cubicBezTo>
                  <a:pt x="682" y="18"/>
                  <a:pt x="680" y="17"/>
                  <a:pt x="677" y="17"/>
                </a:cubicBezTo>
                <a:cubicBezTo>
                  <a:pt x="679" y="17"/>
                  <a:pt x="679" y="18"/>
                  <a:pt x="679" y="18"/>
                </a:cubicBezTo>
                <a:close/>
                <a:moveTo>
                  <a:pt x="682" y="7"/>
                </a:moveTo>
                <a:cubicBezTo>
                  <a:pt x="683" y="6"/>
                  <a:pt x="680" y="6"/>
                  <a:pt x="679" y="6"/>
                </a:cubicBezTo>
                <a:cubicBezTo>
                  <a:pt x="682" y="6"/>
                  <a:pt x="679" y="7"/>
                  <a:pt x="682" y="7"/>
                </a:cubicBezTo>
                <a:close/>
                <a:moveTo>
                  <a:pt x="681" y="41"/>
                </a:moveTo>
                <a:cubicBezTo>
                  <a:pt x="682" y="41"/>
                  <a:pt x="685" y="41"/>
                  <a:pt x="683" y="41"/>
                </a:cubicBezTo>
                <a:cubicBezTo>
                  <a:pt x="683" y="41"/>
                  <a:pt x="682" y="41"/>
                  <a:pt x="682" y="41"/>
                </a:cubicBezTo>
                <a:cubicBezTo>
                  <a:pt x="685" y="41"/>
                  <a:pt x="683" y="40"/>
                  <a:pt x="685" y="40"/>
                </a:cubicBezTo>
                <a:cubicBezTo>
                  <a:pt x="683" y="39"/>
                  <a:pt x="681" y="39"/>
                  <a:pt x="680" y="40"/>
                </a:cubicBezTo>
                <a:cubicBezTo>
                  <a:pt x="680" y="40"/>
                  <a:pt x="680" y="40"/>
                  <a:pt x="680" y="40"/>
                </a:cubicBezTo>
                <a:cubicBezTo>
                  <a:pt x="681" y="40"/>
                  <a:pt x="682" y="40"/>
                  <a:pt x="683" y="40"/>
                </a:cubicBezTo>
                <a:cubicBezTo>
                  <a:pt x="681" y="40"/>
                  <a:pt x="682" y="41"/>
                  <a:pt x="681" y="41"/>
                </a:cubicBezTo>
                <a:close/>
                <a:moveTo>
                  <a:pt x="685" y="38"/>
                </a:moveTo>
                <a:cubicBezTo>
                  <a:pt x="683" y="38"/>
                  <a:pt x="680" y="38"/>
                  <a:pt x="680" y="39"/>
                </a:cubicBezTo>
                <a:cubicBezTo>
                  <a:pt x="683" y="39"/>
                  <a:pt x="684" y="38"/>
                  <a:pt x="685" y="38"/>
                </a:cubicBezTo>
                <a:close/>
                <a:moveTo>
                  <a:pt x="687" y="6"/>
                </a:moveTo>
                <a:cubicBezTo>
                  <a:pt x="687" y="6"/>
                  <a:pt x="686" y="5"/>
                  <a:pt x="686" y="5"/>
                </a:cubicBezTo>
                <a:cubicBezTo>
                  <a:pt x="684" y="5"/>
                  <a:pt x="683" y="6"/>
                  <a:pt x="682" y="6"/>
                </a:cubicBezTo>
                <a:cubicBezTo>
                  <a:pt x="684" y="6"/>
                  <a:pt x="686" y="6"/>
                  <a:pt x="687" y="6"/>
                </a:cubicBezTo>
                <a:close/>
                <a:moveTo>
                  <a:pt x="687" y="29"/>
                </a:moveTo>
                <a:cubicBezTo>
                  <a:pt x="687" y="28"/>
                  <a:pt x="690" y="28"/>
                  <a:pt x="688" y="28"/>
                </a:cubicBezTo>
                <a:cubicBezTo>
                  <a:pt x="688" y="28"/>
                  <a:pt x="683" y="29"/>
                  <a:pt x="685" y="29"/>
                </a:cubicBezTo>
                <a:cubicBezTo>
                  <a:pt x="686" y="29"/>
                  <a:pt x="686" y="28"/>
                  <a:pt x="687" y="29"/>
                </a:cubicBezTo>
                <a:close/>
                <a:moveTo>
                  <a:pt x="697" y="9"/>
                </a:moveTo>
                <a:cubicBezTo>
                  <a:pt x="700" y="9"/>
                  <a:pt x="701" y="8"/>
                  <a:pt x="703" y="8"/>
                </a:cubicBezTo>
                <a:cubicBezTo>
                  <a:pt x="702" y="8"/>
                  <a:pt x="700" y="8"/>
                  <a:pt x="698" y="8"/>
                </a:cubicBezTo>
                <a:cubicBezTo>
                  <a:pt x="697" y="8"/>
                  <a:pt x="695" y="9"/>
                  <a:pt x="697" y="9"/>
                </a:cubicBezTo>
                <a:close/>
                <a:moveTo>
                  <a:pt x="711" y="50"/>
                </a:moveTo>
                <a:cubicBezTo>
                  <a:pt x="709" y="49"/>
                  <a:pt x="707" y="50"/>
                  <a:pt x="705" y="50"/>
                </a:cubicBezTo>
                <a:cubicBezTo>
                  <a:pt x="708" y="51"/>
                  <a:pt x="709" y="50"/>
                  <a:pt x="711" y="50"/>
                </a:cubicBezTo>
                <a:close/>
                <a:moveTo>
                  <a:pt x="710" y="9"/>
                </a:moveTo>
                <a:cubicBezTo>
                  <a:pt x="710" y="10"/>
                  <a:pt x="708" y="10"/>
                  <a:pt x="707" y="10"/>
                </a:cubicBezTo>
                <a:cubicBezTo>
                  <a:pt x="710" y="11"/>
                  <a:pt x="714" y="10"/>
                  <a:pt x="710" y="9"/>
                </a:cubicBezTo>
                <a:close/>
                <a:moveTo>
                  <a:pt x="721" y="38"/>
                </a:moveTo>
                <a:cubicBezTo>
                  <a:pt x="720" y="38"/>
                  <a:pt x="718" y="38"/>
                  <a:pt x="717" y="38"/>
                </a:cubicBezTo>
                <a:cubicBezTo>
                  <a:pt x="719" y="38"/>
                  <a:pt x="720" y="38"/>
                  <a:pt x="721" y="38"/>
                </a:cubicBezTo>
                <a:close/>
                <a:moveTo>
                  <a:pt x="727" y="49"/>
                </a:moveTo>
                <a:cubicBezTo>
                  <a:pt x="729" y="49"/>
                  <a:pt x="732" y="48"/>
                  <a:pt x="731" y="47"/>
                </a:cubicBezTo>
                <a:cubicBezTo>
                  <a:pt x="729" y="47"/>
                  <a:pt x="730" y="48"/>
                  <a:pt x="728" y="48"/>
                </a:cubicBezTo>
                <a:cubicBezTo>
                  <a:pt x="729" y="49"/>
                  <a:pt x="724" y="48"/>
                  <a:pt x="723" y="49"/>
                </a:cubicBezTo>
                <a:cubicBezTo>
                  <a:pt x="725" y="49"/>
                  <a:pt x="725" y="49"/>
                  <a:pt x="727" y="49"/>
                </a:cubicBezTo>
                <a:close/>
                <a:moveTo>
                  <a:pt x="726" y="42"/>
                </a:moveTo>
                <a:cubicBezTo>
                  <a:pt x="727" y="41"/>
                  <a:pt x="729" y="41"/>
                  <a:pt x="730" y="41"/>
                </a:cubicBezTo>
                <a:cubicBezTo>
                  <a:pt x="727" y="41"/>
                  <a:pt x="727" y="41"/>
                  <a:pt x="725" y="40"/>
                </a:cubicBezTo>
                <a:cubicBezTo>
                  <a:pt x="725" y="41"/>
                  <a:pt x="723" y="41"/>
                  <a:pt x="723" y="41"/>
                </a:cubicBezTo>
                <a:cubicBezTo>
                  <a:pt x="726" y="41"/>
                  <a:pt x="727" y="41"/>
                  <a:pt x="726" y="42"/>
                </a:cubicBezTo>
                <a:close/>
                <a:moveTo>
                  <a:pt x="725" y="40"/>
                </a:moveTo>
                <a:cubicBezTo>
                  <a:pt x="726" y="40"/>
                  <a:pt x="727" y="39"/>
                  <a:pt x="728" y="39"/>
                </a:cubicBezTo>
                <a:cubicBezTo>
                  <a:pt x="726" y="39"/>
                  <a:pt x="727" y="38"/>
                  <a:pt x="725" y="38"/>
                </a:cubicBezTo>
                <a:cubicBezTo>
                  <a:pt x="725" y="39"/>
                  <a:pt x="725" y="39"/>
                  <a:pt x="723" y="39"/>
                </a:cubicBezTo>
                <a:cubicBezTo>
                  <a:pt x="723" y="39"/>
                  <a:pt x="725" y="39"/>
                  <a:pt x="725" y="40"/>
                </a:cubicBezTo>
                <a:close/>
                <a:moveTo>
                  <a:pt x="727" y="48"/>
                </a:moveTo>
                <a:cubicBezTo>
                  <a:pt x="726" y="48"/>
                  <a:pt x="723" y="48"/>
                  <a:pt x="725" y="48"/>
                </a:cubicBezTo>
                <a:cubicBezTo>
                  <a:pt x="725" y="48"/>
                  <a:pt x="728" y="48"/>
                  <a:pt x="727" y="48"/>
                </a:cubicBezTo>
                <a:close/>
                <a:moveTo>
                  <a:pt x="733" y="41"/>
                </a:moveTo>
                <a:cubicBezTo>
                  <a:pt x="732" y="42"/>
                  <a:pt x="731" y="42"/>
                  <a:pt x="731" y="42"/>
                </a:cubicBezTo>
                <a:cubicBezTo>
                  <a:pt x="733" y="42"/>
                  <a:pt x="734" y="42"/>
                  <a:pt x="734" y="42"/>
                </a:cubicBezTo>
                <a:cubicBezTo>
                  <a:pt x="734" y="42"/>
                  <a:pt x="733" y="42"/>
                  <a:pt x="733" y="41"/>
                </a:cubicBezTo>
                <a:cubicBezTo>
                  <a:pt x="733" y="41"/>
                  <a:pt x="734" y="41"/>
                  <a:pt x="733" y="41"/>
                </a:cubicBezTo>
                <a:close/>
                <a:moveTo>
                  <a:pt x="735" y="38"/>
                </a:moveTo>
                <a:cubicBezTo>
                  <a:pt x="734" y="38"/>
                  <a:pt x="738" y="38"/>
                  <a:pt x="735" y="38"/>
                </a:cubicBezTo>
                <a:cubicBezTo>
                  <a:pt x="735" y="38"/>
                  <a:pt x="730" y="38"/>
                  <a:pt x="732" y="38"/>
                </a:cubicBezTo>
                <a:cubicBezTo>
                  <a:pt x="733" y="38"/>
                  <a:pt x="734" y="38"/>
                  <a:pt x="735" y="38"/>
                </a:cubicBezTo>
                <a:close/>
                <a:moveTo>
                  <a:pt x="741" y="38"/>
                </a:moveTo>
                <a:cubicBezTo>
                  <a:pt x="742" y="39"/>
                  <a:pt x="734" y="38"/>
                  <a:pt x="734" y="39"/>
                </a:cubicBezTo>
                <a:cubicBezTo>
                  <a:pt x="736" y="39"/>
                  <a:pt x="736" y="38"/>
                  <a:pt x="738" y="38"/>
                </a:cubicBezTo>
                <a:cubicBezTo>
                  <a:pt x="739" y="39"/>
                  <a:pt x="739" y="39"/>
                  <a:pt x="740" y="39"/>
                </a:cubicBezTo>
                <a:cubicBezTo>
                  <a:pt x="741" y="39"/>
                  <a:pt x="743" y="38"/>
                  <a:pt x="741" y="38"/>
                </a:cubicBezTo>
                <a:close/>
                <a:moveTo>
                  <a:pt x="738" y="40"/>
                </a:moveTo>
                <a:cubicBezTo>
                  <a:pt x="737" y="40"/>
                  <a:pt x="736" y="40"/>
                  <a:pt x="736" y="41"/>
                </a:cubicBezTo>
                <a:cubicBezTo>
                  <a:pt x="737" y="41"/>
                  <a:pt x="739" y="40"/>
                  <a:pt x="738" y="40"/>
                </a:cubicBezTo>
                <a:close/>
                <a:moveTo>
                  <a:pt x="743" y="7"/>
                </a:moveTo>
                <a:cubicBezTo>
                  <a:pt x="740" y="7"/>
                  <a:pt x="739" y="8"/>
                  <a:pt x="737" y="8"/>
                </a:cubicBezTo>
                <a:cubicBezTo>
                  <a:pt x="739" y="8"/>
                  <a:pt x="743" y="8"/>
                  <a:pt x="743" y="7"/>
                </a:cubicBezTo>
                <a:close/>
                <a:moveTo>
                  <a:pt x="742" y="38"/>
                </a:moveTo>
                <a:cubicBezTo>
                  <a:pt x="744" y="38"/>
                  <a:pt x="742" y="37"/>
                  <a:pt x="744" y="38"/>
                </a:cubicBezTo>
                <a:cubicBezTo>
                  <a:pt x="744" y="37"/>
                  <a:pt x="743" y="37"/>
                  <a:pt x="742" y="37"/>
                </a:cubicBezTo>
                <a:cubicBezTo>
                  <a:pt x="742" y="37"/>
                  <a:pt x="742" y="37"/>
                  <a:pt x="741" y="37"/>
                </a:cubicBezTo>
                <a:cubicBezTo>
                  <a:pt x="741" y="37"/>
                  <a:pt x="741" y="37"/>
                  <a:pt x="741" y="37"/>
                </a:cubicBezTo>
                <a:cubicBezTo>
                  <a:pt x="740" y="38"/>
                  <a:pt x="742" y="38"/>
                  <a:pt x="742" y="38"/>
                </a:cubicBezTo>
                <a:close/>
                <a:moveTo>
                  <a:pt x="753" y="32"/>
                </a:moveTo>
                <a:cubicBezTo>
                  <a:pt x="752" y="32"/>
                  <a:pt x="753" y="32"/>
                  <a:pt x="753" y="32"/>
                </a:cubicBezTo>
                <a:cubicBezTo>
                  <a:pt x="750" y="32"/>
                  <a:pt x="746" y="32"/>
                  <a:pt x="744" y="33"/>
                </a:cubicBezTo>
                <a:cubicBezTo>
                  <a:pt x="749" y="33"/>
                  <a:pt x="750" y="32"/>
                  <a:pt x="753" y="32"/>
                </a:cubicBezTo>
                <a:close/>
                <a:moveTo>
                  <a:pt x="761" y="11"/>
                </a:moveTo>
                <a:cubicBezTo>
                  <a:pt x="760" y="10"/>
                  <a:pt x="759" y="10"/>
                  <a:pt x="757" y="10"/>
                </a:cubicBezTo>
                <a:cubicBezTo>
                  <a:pt x="757" y="11"/>
                  <a:pt x="754" y="10"/>
                  <a:pt x="755" y="11"/>
                </a:cubicBezTo>
                <a:cubicBezTo>
                  <a:pt x="757" y="11"/>
                  <a:pt x="760" y="11"/>
                  <a:pt x="761" y="11"/>
                </a:cubicBezTo>
                <a:close/>
                <a:moveTo>
                  <a:pt x="762" y="21"/>
                </a:moveTo>
                <a:cubicBezTo>
                  <a:pt x="761" y="21"/>
                  <a:pt x="760" y="21"/>
                  <a:pt x="760" y="21"/>
                </a:cubicBezTo>
                <a:cubicBezTo>
                  <a:pt x="759" y="21"/>
                  <a:pt x="758" y="22"/>
                  <a:pt x="760" y="22"/>
                </a:cubicBezTo>
                <a:cubicBezTo>
                  <a:pt x="759" y="21"/>
                  <a:pt x="762" y="22"/>
                  <a:pt x="762" y="21"/>
                </a:cubicBezTo>
                <a:close/>
                <a:moveTo>
                  <a:pt x="767" y="7"/>
                </a:moveTo>
                <a:cubicBezTo>
                  <a:pt x="767" y="7"/>
                  <a:pt x="768" y="7"/>
                  <a:pt x="769" y="7"/>
                </a:cubicBezTo>
                <a:cubicBezTo>
                  <a:pt x="767" y="6"/>
                  <a:pt x="764" y="7"/>
                  <a:pt x="767" y="7"/>
                </a:cubicBezTo>
                <a:close/>
                <a:moveTo>
                  <a:pt x="770" y="20"/>
                </a:moveTo>
                <a:cubicBezTo>
                  <a:pt x="770" y="20"/>
                  <a:pt x="769" y="20"/>
                  <a:pt x="768" y="20"/>
                </a:cubicBezTo>
                <a:cubicBezTo>
                  <a:pt x="768" y="21"/>
                  <a:pt x="767" y="21"/>
                  <a:pt x="766" y="21"/>
                </a:cubicBezTo>
                <a:cubicBezTo>
                  <a:pt x="767" y="21"/>
                  <a:pt x="771" y="20"/>
                  <a:pt x="770" y="20"/>
                </a:cubicBezTo>
                <a:close/>
                <a:moveTo>
                  <a:pt x="770" y="9"/>
                </a:moveTo>
                <a:cubicBezTo>
                  <a:pt x="769" y="10"/>
                  <a:pt x="773" y="10"/>
                  <a:pt x="771" y="10"/>
                </a:cubicBezTo>
                <a:cubicBezTo>
                  <a:pt x="770" y="10"/>
                  <a:pt x="767" y="10"/>
                  <a:pt x="766" y="10"/>
                </a:cubicBezTo>
                <a:cubicBezTo>
                  <a:pt x="769" y="10"/>
                  <a:pt x="771" y="11"/>
                  <a:pt x="770" y="10"/>
                </a:cubicBezTo>
                <a:cubicBezTo>
                  <a:pt x="772" y="10"/>
                  <a:pt x="772" y="11"/>
                  <a:pt x="774" y="11"/>
                </a:cubicBezTo>
                <a:cubicBezTo>
                  <a:pt x="778" y="10"/>
                  <a:pt x="782" y="9"/>
                  <a:pt x="784" y="8"/>
                </a:cubicBezTo>
                <a:cubicBezTo>
                  <a:pt x="784" y="9"/>
                  <a:pt x="782" y="8"/>
                  <a:pt x="785" y="8"/>
                </a:cubicBezTo>
                <a:cubicBezTo>
                  <a:pt x="785" y="7"/>
                  <a:pt x="784" y="8"/>
                  <a:pt x="782" y="8"/>
                </a:cubicBezTo>
                <a:cubicBezTo>
                  <a:pt x="781" y="9"/>
                  <a:pt x="779" y="9"/>
                  <a:pt x="775" y="10"/>
                </a:cubicBezTo>
                <a:cubicBezTo>
                  <a:pt x="776" y="9"/>
                  <a:pt x="780" y="9"/>
                  <a:pt x="777" y="9"/>
                </a:cubicBezTo>
                <a:cubicBezTo>
                  <a:pt x="778" y="9"/>
                  <a:pt x="779" y="9"/>
                  <a:pt x="779" y="9"/>
                </a:cubicBezTo>
                <a:cubicBezTo>
                  <a:pt x="778" y="9"/>
                  <a:pt x="779" y="8"/>
                  <a:pt x="778" y="8"/>
                </a:cubicBezTo>
                <a:cubicBezTo>
                  <a:pt x="775" y="8"/>
                  <a:pt x="775" y="8"/>
                  <a:pt x="773" y="8"/>
                </a:cubicBezTo>
                <a:cubicBezTo>
                  <a:pt x="774" y="9"/>
                  <a:pt x="773" y="9"/>
                  <a:pt x="775" y="9"/>
                </a:cubicBezTo>
                <a:cubicBezTo>
                  <a:pt x="774" y="9"/>
                  <a:pt x="774" y="10"/>
                  <a:pt x="772" y="10"/>
                </a:cubicBezTo>
                <a:cubicBezTo>
                  <a:pt x="772" y="9"/>
                  <a:pt x="773" y="9"/>
                  <a:pt x="773" y="9"/>
                </a:cubicBezTo>
                <a:cubicBezTo>
                  <a:pt x="772" y="9"/>
                  <a:pt x="771" y="9"/>
                  <a:pt x="770" y="9"/>
                </a:cubicBezTo>
                <a:close/>
                <a:moveTo>
                  <a:pt x="771" y="8"/>
                </a:moveTo>
                <a:cubicBezTo>
                  <a:pt x="770" y="8"/>
                  <a:pt x="768" y="9"/>
                  <a:pt x="770" y="8"/>
                </a:cubicBezTo>
                <a:cubicBezTo>
                  <a:pt x="763" y="8"/>
                  <a:pt x="772" y="10"/>
                  <a:pt x="771" y="8"/>
                </a:cubicBezTo>
                <a:close/>
                <a:moveTo>
                  <a:pt x="774" y="20"/>
                </a:moveTo>
                <a:cubicBezTo>
                  <a:pt x="772" y="20"/>
                  <a:pt x="769" y="21"/>
                  <a:pt x="771" y="21"/>
                </a:cubicBezTo>
                <a:cubicBezTo>
                  <a:pt x="771" y="21"/>
                  <a:pt x="774" y="21"/>
                  <a:pt x="774" y="20"/>
                </a:cubicBezTo>
                <a:close/>
                <a:moveTo>
                  <a:pt x="772" y="51"/>
                </a:moveTo>
                <a:cubicBezTo>
                  <a:pt x="771" y="50"/>
                  <a:pt x="773" y="51"/>
                  <a:pt x="773" y="50"/>
                </a:cubicBezTo>
                <a:cubicBezTo>
                  <a:pt x="770" y="50"/>
                  <a:pt x="770" y="51"/>
                  <a:pt x="772" y="51"/>
                </a:cubicBezTo>
                <a:close/>
                <a:moveTo>
                  <a:pt x="786" y="15"/>
                </a:moveTo>
                <a:cubicBezTo>
                  <a:pt x="785" y="15"/>
                  <a:pt x="784" y="15"/>
                  <a:pt x="784" y="14"/>
                </a:cubicBezTo>
                <a:cubicBezTo>
                  <a:pt x="782" y="14"/>
                  <a:pt x="780" y="15"/>
                  <a:pt x="779" y="15"/>
                </a:cubicBezTo>
                <a:cubicBezTo>
                  <a:pt x="782" y="15"/>
                  <a:pt x="781" y="15"/>
                  <a:pt x="784" y="15"/>
                </a:cubicBezTo>
                <a:cubicBezTo>
                  <a:pt x="783" y="15"/>
                  <a:pt x="782" y="15"/>
                  <a:pt x="783" y="16"/>
                </a:cubicBezTo>
                <a:cubicBezTo>
                  <a:pt x="787" y="15"/>
                  <a:pt x="788" y="15"/>
                  <a:pt x="795" y="15"/>
                </a:cubicBezTo>
                <a:cubicBezTo>
                  <a:pt x="795" y="15"/>
                  <a:pt x="795" y="14"/>
                  <a:pt x="795" y="14"/>
                </a:cubicBezTo>
                <a:cubicBezTo>
                  <a:pt x="793" y="14"/>
                  <a:pt x="791" y="14"/>
                  <a:pt x="789" y="14"/>
                </a:cubicBezTo>
                <a:cubicBezTo>
                  <a:pt x="788" y="14"/>
                  <a:pt x="791" y="15"/>
                  <a:pt x="789" y="15"/>
                </a:cubicBezTo>
                <a:cubicBezTo>
                  <a:pt x="788" y="14"/>
                  <a:pt x="788" y="15"/>
                  <a:pt x="786" y="15"/>
                </a:cubicBezTo>
                <a:close/>
                <a:moveTo>
                  <a:pt x="789" y="12"/>
                </a:moveTo>
                <a:cubicBezTo>
                  <a:pt x="790" y="12"/>
                  <a:pt x="788" y="11"/>
                  <a:pt x="788" y="12"/>
                </a:cubicBezTo>
                <a:cubicBezTo>
                  <a:pt x="788" y="12"/>
                  <a:pt x="790" y="12"/>
                  <a:pt x="788" y="12"/>
                </a:cubicBezTo>
                <a:cubicBezTo>
                  <a:pt x="787" y="12"/>
                  <a:pt x="786" y="12"/>
                  <a:pt x="784" y="12"/>
                </a:cubicBezTo>
                <a:cubicBezTo>
                  <a:pt x="785" y="12"/>
                  <a:pt x="782" y="12"/>
                  <a:pt x="783" y="12"/>
                </a:cubicBezTo>
                <a:cubicBezTo>
                  <a:pt x="786" y="12"/>
                  <a:pt x="787" y="13"/>
                  <a:pt x="789" y="12"/>
                </a:cubicBezTo>
                <a:close/>
                <a:moveTo>
                  <a:pt x="786" y="11"/>
                </a:moveTo>
                <a:cubicBezTo>
                  <a:pt x="787" y="10"/>
                  <a:pt x="784" y="10"/>
                  <a:pt x="784" y="10"/>
                </a:cubicBezTo>
                <a:cubicBezTo>
                  <a:pt x="785" y="10"/>
                  <a:pt x="784" y="11"/>
                  <a:pt x="786" y="11"/>
                </a:cubicBezTo>
                <a:close/>
                <a:moveTo>
                  <a:pt x="794" y="46"/>
                </a:moveTo>
                <a:cubicBezTo>
                  <a:pt x="792" y="46"/>
                  <a:pt x="791" y="47"/>
                  <a:pt x="791" y="47"/>
                </a:cubicBezTo>
                <a:cubicBezTo>
                  <a:pt x="793" y="47"/>
                  <a:pt x="794" y="47"/>
                  <a:pt x="794" y="46"/>
                </a:cubicBezTo>
                <a:close/>
                <a:moveTo>
                  <a:pt x="802" y="7"/>
                </a:moveTo>
                <a:cubicBezTo>
                  <a:pt x="801" y="7"/>
                  <a:pt x="800" y="7"/>
                  <a:pt x="800" y="6"/>
                </a:cubicBezTo>
                <a:cubicBezTo>
                  <a:pt x="802" y="7"/>
                  <a:pt x="801" y="6"/>
                  <a:pt x="799" y="6"/>
                </a:cubicBezTo>
                <a:cubicBezTo>
                  <a:pt x="799" y="6"/>
                  <a:pt x="799" y="7"/>
                  <a:pt x="797" y="7"/>
                </a:cubicBezTo>
                <a:cubicBezTo>
                  <a:pt x="799" y="6"/>
                  <a:pt x="798" y="6"/>
                  <a:pt x="800" y="5"/>
                </a:cubicBezTo>
                <a:cubicBezTo>
                  <a:pt x="796" y="6"/>
                  <a:pt x="792" y="6"/>
                  <a:pt x="791" y="7"/>
                </a:cubicBezTo>
                <a:cubicBezTo>
                  <a:pt x="793" y="7"/>
                  <a:pt x="795" y="7"/>
                  <a:pt x="797" y="7"/>
                </a:cubicBezTo>
                <a:cubicBezTo>
                  <a:pt x="797" y="7"/>
                  <a:pt x="797" y="7"/>
                  <a:pt x="798" y="7"/>
                </a:cubicBezTo>
                <a:cubicBezTo>
                  <a:pt x="798" y="7"/>
                  <a:pt x="799" y="7"/>
                  <a:pt x="801" y="8"/>
                </a:cubicBezTo>
                <a:cubicBezTo>
                  <a:pt x="802" y="7"/>
                  <a:pt x="798" y="7"/>
                  <a:pt x="800" y="7"/>
                </a:cubicBezTo>
                <a:cubicBezTo>
                  <a:pt x="800" y="7"/>
                  <a:pt x="802" y="7"/>
                  <a:pt x="802" y="7"/>
                </a:cubicBezTo>
                <a:close/>
                <a:moveTo>
                  <a:pt x="806" y="10"/>
                </a:moveTo>
                <a:cubicBezTo>
                  <a:pt x="805" y="9"/>
                  <a:pt x="804" y="9"/>
                  <a:pt x="802" y="9"/>
                </a:cubicBezTo>
                <a:cubicBezTo>
                  <a:pt x="802" y="9"/>
                  <a:pt x="801" y="9"/>
                  <a:pt x="801" y="10"/>
                </a:cubicBezTo>
                <a:cubicBezTo>
                  <a:pt x="803" y="10"/>
                  <a:pt x="805" y="10"/>
                  <a:pt x="806" y="10"/>
                </a:cubicBezTo>
                <a:close/>
                <a:moveTo>
                  <a:pt x="803" y="8"/>
                </a:moveTo>
                <a:cubicBezTo>
                  <a:pt x="798" y="8"/>
                  <a:pt x="795" y="7"/>
                  <a:pt x="792" y="8"/>
                </a:cubicBezTo>
                <a:cubicBezTo>
                  <a:pt x="797" y="8"/>
                  <a:pt x="799" y="8"/>
                  <a:pt x="801" y="9"/>
                </a:cubicBezTo>
                <a:cubicBezTo>
                  <a:pt x="800" y="9"/>
                  <a:pt x="800" y="9"/>
                  <a:pt x="801" y="9"/>
                </a:cubicBezTo>
                <a:cubicBezTo>
                  <a:pt x="801" y="9"/>
                  <a:pt x="803" y="9"/>
                  <a:pt x="803" y="8"/>
                </a:cubicBezTo>
                <a:close/>
                <a:moveTo>
                  <a:pt x="797" y="21"/>
                </a:moveTo>
                <a:cubicBezTo>
                  <a:pt x="796" y="21"/>
                  <a:pt x="797" y="20"/>
                  <a:pt x="796" y="20"/>
                </a:cubicBezTo>
                <a:cubicBezTo>
                  <a:pt x="796" y="21"/>
                  <a:pt x="792" y="20"/>
                  <a:pt x="793" y="21"/>
                </a:cubicBezTo>
                <a:cubicBezTo>
                  <a:pt x="794" y="21"/>
                  <a:pt x="795" y="21"/>
                  <a:pt x="797" y="21"/>
                </a:cubicBezTo>
                <a:close/>
                <a:moveTo>
                  <a:pt x="802" y="45"/>
                </a:moveTo>
                <a:cubicBezTo>
                  <a:pt x="801" y="45"/>
                  <a:pt x="800" y="45"/>
                  <a:pt x="798" y="45"/>
                </a:cubicBezTo>
                <a:cubicBezTo>
                  <a:pt x="800" y="46"/>
                  <a:pt x="801" y="45"/>
                  <a:pt x="802" y="45"/>
                </a:cubicBezTo>
                <a:close/>
                <a:moveTo>
                  <a:pt x="807" y="18"/>
                </a:moveTo>
                <a:cubicBezTo>
                  <a:pt x="808" y="18"/>
                  <a:pt x="809" y="18"/>
                  <a:pt x="810" y="18"/>
                </a:cubicBezTo>
                <a:cubicBezTo>
                  <a:pt x="810" y="17"/>
                  <a:pt x="809" y="17"/>
                  <a:pt x="810" y="17"/>
                </a:cubicBezTo>
                <a:cubicBezTo>
                  <a:pt x="814" y="17"/>
                  <a:pt x="818" y="17"/>
                  <a:pt x="819" y="16"/>
                </a:cubicBezTo>
                <a:cubicBezTo>
                  <a:pt x="816" y="15"/>
                  <a:pt x="811" y="17"/>
                  <a:pt x="809" y="16"/>
                </a:cubicBezTo>
                <a:cubicBezTo>
                  <a:pt x="810" y="16"/>
                  <a:pt x="807" y="17"/>
                  <a:pt x="806" y="17"/>
                </a:cubicBezTo>
                <a:cubicBezTo>
                  <a:pt x="805" y="17"/>
                  <a:pt x="807" y="17"/>
                  <a:pt x="804" y="17"/>
                </a:cubicBezTo>
                <a:cubicBezTo>
                  <a:pt x="804" y="18"/>
                  <a:pt x="807" y="17"/>
                  <a:pt x="807" y="18"/>
                </a:cubicBezTo>
                <a:close/>
                <a:moveTo>
                  <a:pt x="808" y="10"/>
                </a:moveTo>
                <a:cubicBezTo>
                  <a:pt x="809" y="10"/>
                  <a:pt x="809" y="10"/>
                  <a:pt x="809" y="10"/>
                </a:cubicBezTo>
                <a:cubicBezTo>
                  <a:pt x="808" y="10"/>
                  <a:pt x="809" y="11"/>
                  <a:pt x="808" y="11"/>
                </a:cubicBezTo>
                <a:cubicBezTo>
                  <a:pt x="809" y="11"/>
                  <a:pt x="809" y="11"/>
                  <a:pt x="809" y="11"/>
                </a:cubicBezTo>
                <a:cubicBezTo>
                  <a:pt x="809" y="11"/>
                  <a:pt x="809" y="11"/>
                  <a:pt x="810" y="11"/>
                </a:cubicBezTo>
                <a:cubicBezTo>
                  <a:pt x="811" y="11"/>
                  <a:pt x="811" y="10"/>
                  <a:pt x="814" y="10"/>
                </a:cubicBezTo>
                <a:cubicBezTo>
                  <a:pt x="812" y="10"/>
                  <a:pt x="809" y="9"/>
                  <a:pt x="806" y="9"/>
                </a:cubicBezTo>
                <a:cubicBezTo>
                  <a:pt x="807" y="10"/>
                  <a:pt x="808" y="9"/>
                  <a:pt x="809" y="10"/>
                </a:cubicBezTo>
                <a:cubicBezTo>
                  <a:pt x="807" y="10"/>
                  <a:pt x="808" y="10"/>
                  <a:pt x="805" y="10"/>
                </a:cubicBezTo>
                <a:cubicBezTo>
                  <a:pt x="805" y="11"/>
                  <a:pt x="808" y="10"/>
                  <a:pt x="808" y="10"/>
                </a:cubicBezTo>
                <a:close/>
                <a:moveTo>
                  <a:pt x="806" y="8"/>
                </a:moveTo>
                <a:cubicBezTo>
                  <a:pt x="805" y="8"/>
                  <a:pt x="804" y="9"/>
                  <a:pt x="806" y="9"/>
                </a:cubicBezTo>
                <a:cubicBezTo>
                  <a:pt x="806" y="9"/>
                  <a:pt x="808" y="8"/>
                  <a:pt x="806" y="8"/>
                </a:cubicBezTo>
                <a:close/>
                <a:moveTo>
                  <a:pt x="817" y="14"/>
                </a:moveTo>
                <a:cubicBezTo>
                  <a:pt x="815" y="14"/>
                  <a:pt x="813" y="14"/>
                  <a:pt x="813" y="15"/>
                </a:cubicBezTo>
                <a:cubicBezTo>
                  <a:pt x="814" y="15"/>
                  <a:pt x="816" y="15"/>
                  <a:pt x="817" y="14"/>
                </a:cubicBezTo>
                <a:close/>
                <a:moveTo>
                  <a:pt x="815" y="16"/>
                </a:moveTo>
                <a:cubicBezTo>
                  <a:pt x="816" y="15"/>
                  <a:pt x="822" y="15"/>
                  <a:pt x="820" y="16"/>
                </a:cubicBezTo>
                <a:cubicBezTo>
                  <a:pt x="823" y="16"/>
                  <a:pt x="825" y="15"/>
                  <a:pt x="827" y="15"/>
                </a:cubicBezTo>
                <a:cubicBezTo>
                  <a:pt x="825" y="15"/>
                  <a:pt x="823" y="15"/>
                  <a:pt x="822" y="15"/>
                </a:cubicBezTo>
                <a:cubicBezTo>
                  <a:pt x="821" y="15"/>
                  <a:pt x="820" y="15"/>
                  <a:pt x="818" y="14"/>
                </a:cubicBezTo>
                <a:cubicBezTo>
                  <a:pt x="817" y="15"/>
                  <a:pt x="816" y="15"/>
                  <a:pt x="815" y="15"/>
                </a:cubicBezTo>
                <a:cubicBezTo>
                  <a:pt x="814" y="15"/>
                  <a:pt x="815" y="15"/>
                  <a:pt x="815" y="16"/>
                </a:cubicBezTo>
                <a:close/>
                <a:moveTo>
                  <a:pt x="822" y="25"/>
                </a:moveTo>
                <a:cubicBezTo>
                  <a:pt x="822" y="24"/>
                  <a:pt x="821" y="24"/>
                  <a:pt x="821" y="24"/>
                </a:cubicBezTo>
                <a:cubicBezTo>
                  <a:pt x="819" y="24"/>
                  <a:pt x="819" y="24"/>
                  <a:pt x="818" y="24"/>
                </a:cubicBezTo>
                <a:cubicBezTo>
                  <a:pt x="820" y="24"/>
                  <a:pt x="820" y="25"/>
                  <a:pt x="822" y="25"/>
                </a:cubicBezTo>
                <a:close/>
                <a:moveTo>
                  <a:pt x="823" y="24"/>
                </a:moveTo>
                <a:cubicBezTo>
                  <a:pt x="823" y="25"/>
                  <a:pt x="823" y="25"/>
                  <a:pt x="822" y="25"/>
                </a:cubicBezTo>
                <a:cubicBezTo>
                  <a:pt x="825" y="25"/>
                  <a:pt x="826" y="25"/>
                  <a:pt x="829" y="25"/>
                </a:cubicBezTo>
                <a:cubicBezTo>
                  <a:pt x="830" y="25"/>
                  <a:pt x="830" y="24"/>
                  <a:pt x="829" y="24"/>
                </a:cubicBezTo>
                <a:cubicBezTo>
                  <a:pt x="827" y="25"/>
                  <a:pt x="826" y="24"/>
                  <a:pt x="825" y="25"/>
                </a:cubicBezTo>
                <a:cubicBezTo>
                  <a:pt x="826" y="25"/>
                  <a:pt x="827" y="25"/>
                  <a:pt x="827" y="25"/>
                </a:cubicBezTo>
                <a:cubicBezTo>
                  <a:pt x="825" y="25"/>
                  <a:pt x="825" y="24"/>
                  <a:pt x="823" y="24"/>
                </a:cubicBezTo>
                <a:close/>
                <a:moveTo>
                  <a:pt x="834" y="13"/>
                </a:moveTo>
                <a:cubicBezTo>
                  <a:pt x="835" y="13"/>
                  <a:pt x="835" y="13"/>
                  <a:pt x="836" y="13"/>
                </a:cubicBezTo>
                <a:cubicBezTo>
                  <a:pt x="836" y="12"/>
                  <a:pt x="834" y="12"/>
                  <a:pt x="833" y="12"/>
                </a:cubicBezTo>
                <a:cubicBezTo>
                  <a:pt x="833" y="12"/>
                  <a:pt x="832" y="12"/>
                  <a:pt x="831" y="12"/>
                </a:cubicBezTo>
                <a:cubicBezTo>
                  <a:pt x="831" y="12"/>
                  <a:pt x="831" y="12"/>
                  <a:pt x="830" y="12"/>
                </a:cubicBezTo>
                <a:cubicBezTo>
                  <a:pt x="830" y="12"/>
                  <a:pt x="830" y="12"/>
                  <a:pt x="829" y="12"/>
                </a:cubicBezTo>
                <a:cubicBezTo>
                  <a:pt x="829" y="12"/>
                  <a:pt x="828" y="12"/>
                  <a:pt x="829" y="12"/>
                </a:cubicBezTo>
                <a:cubicBezTo>
                  <a:pt x="825" y="11"/>
                  <a:pt x="826" y="12"/>
                  <a:pt x="824" y="13"/>
                </a:cubicBezTo>
                <a:cubicBezTo>
                  <a:pt x="828" y="12"/>
                  <a:pt x="830" y="12"/>
                  <a:pt x="834" y="13"/>
                </a:cubicBezTo>
                <a:close/>
                <a:moveTo>
                  <a:pt x="829" y="21"/>
                </a:moveTo>
                <a:cubicBezTo>
                  <a:pt x="829" y="21"/>
                  <a:pt x="830" y="20"/>
                  <a:pt x="829" y="20"/>
                </a:cubicBezTo>
                <a:cubicBezTo>
                  <a:pt x="828" y="20"/>
                  <a:pt x="828" y="20"/>
                  <a:pt x="827" y="20"/>
                </a:cubicBezTo>
                <a:cubicBezTo>
                  <a:pt x="827" y="21"/>
                  <a:pt x="828" y="21"/>
                  <a:pt x="829" y="21"/>
                </a:cubicBezTo>
                <a:close/>
                <a:moveTo>
                  <a:pt x="834" y="40"/>
                </a:moveTo>
                <a:cubicBezTo>
                  <a:pt x="831" y="40"/>
                  <a:pt x="832" y="41"/>
                  <a:pt x="831" y="41"/>
                </a:cubicBezTo>
                <a:cubicBezTo>
                  <a:pt x="833" y="41"/>
                  <a:pt x="833" y="41"/>
                  <a:pt x="834" y="40"/>
                </a:cubicBezTo>
                <a:close/>
                <a:moveTo>
                  <a:pt x="839" y="21"/>
                </a:moveTo>
                <a:cubicBezTo>
                  <a:pt x="839" y="20"/>
                  <a:pt x="837" y="20"/>
                  <a:pt x="836" y="20"/>
                </a:cubicBezTo>
                <a:cubicBezTo>
                  <a:pt x="836" y="20"/>
                  <a:pt x="835" y="20"/>
                  <a:pt x="835" y="21"/>
                </a:cubicBezTo>
                <a:cubicBezTo>
                  <a:pt x="837" y="20"/>
                  <a:pt x="837" y="21"/>
                  <a:pt x="839" y="21"/>
                </a:cubicBezTo>
                <a:close/>
                <a:moveTo>
                  <a:pt x="840" y="20"/>
                </a:moveTo>
                <a:cubicBezTo>
                  <a:pt x="840" y="21"/>
                  <a:pt x="839" y="21"/>
                  <a:pt x="840" y="21"/>
                </a:cubicBezTo>
                <a:cubicBezTo>
                  <a:pt x="841" y="21"/>
                  <a:pt x="842" y="20"/>
                  <a:pt x="840" y="20"/>
                </a:cubicBezTo>
                <a:close/>
                <a:moveTo>
                  <a:pt x="844" y="12"/>
                </a:moveTo>
                <a:cubicBezTo>
                  <a:pt x="844" y="12"/>
                  <a:pt x="843" y="12"/>
                  <a:pt x="844" y="11"/>
                </a:cubicBezTo>
                <a:cubicBezTo>
                  <a:pt x="843" y="11"/>
                  <a:pt x="842" y="11"/>
                  <a:pt x="841" y="11"/>
                </a:cubicBezTo>
                <a:cubicBezTo>
                  <a:pt x="841" y="11"/>
                  <a:pt x="840" y="11"/>
                  <a:pt x="840" y="12"/>
                </a:cubicBezTo>
                <a:cubicBezTo>
                  <a:pt x="841" y="12"/>
                  <a:pt x="842" y="12"/>
                  <a:pt x="843" y="12"/>
                </a:cubicBezTo>
                <a:cubicBezTo>
                  <a:pt x="844" y="12"/>
                  <a:pt x="843" y="12"/>
                  <a:pt x="844" y="12"/>
                </a:cubicBezTo>
                <a:close/>
                <a:moveTo>
                  <a:pt x="847" y="14"/>
                </a:moveTo>
                <a:cubicBezTo>
                  <a:pt x="845" y="13"/>
                  <a:pt x="843" y="14"/>
                  <a:pt x="843" y="14"/>
                </a:cubicBezTo>
                <a:cubicBezTo>
                  <a:pt x="842" y="14"/>
                  <a:pt x="842" y="14"/>
                  <a:pt x="842" y="14"/>
                </a:cubicBezTo>
                <a:cubicBezTo>
                  <a:pt x="844" y="14"/>
                  <a:pt x="846" y="14"/>
                  <a:pt x="847" y="14"/>
                </a:cubicBezTo>
                <a:close/>
                <a:moveTo>
                  <a:pt x="848" y="15"/>
                </a:moveTo>
                <a:cubicBezTo>
                  <a:pt x="849" y="15"/>
                  <a:pt x="847" y="15"/>
                  <a:pt x="849" y="15"/>
                </a:cubicBezTo>
                <a:cubicBezTo>
                  <a:pt x="851" y="15"/>
                  <a:pt x="847" y="15"/>
                  <a:pt x="850" y="15"/>
                </a:cubicBezTo>
                <a:cubicBezTo>
                  <a:pt x="851" y="15"/>
                  <a:pt x="850" y="15"/>
                  <a:pt x="850" y="14"/>
                </a:cubicBezTo>
                <a:cubicBezTo>
                  <a:pt x="849" y="14"/>
                  <a:pt x="844" y="14"/>
                  <a:pt x="843" y="15"/>
                </a:cubicBezTo>
                <a:cubicBezTo>
                  <a:pt x="845" y="15"/>
                  <a:pt x="846" y="15"/>
                  <a:pt x="848" y="15"/>
                </a:cubicBezTo>
                <a:close/>
                <a:moveTo>
                  <a:pt x="845" y="12"/>
                </a:moveTo>
                <a:cubicBezTo>
                  <a:pt x="847" y="12"/>
                  <a:pt x="848" y="12"/>
                  <a:pt x="849" y="11"/>
                </a:cubicBezTo>
                <a:cubicBezTo>
                  <a:pt x="848" y="11"/>
                  <a:pt x="847" y="11"/>
                  <a:pt x="847" y="11"/>
                </a:cubicBezTo>
                <a:cubicBezTo>
                  <a:pt x="846" y="11"/>
                  <a:pt x="845" y="11"/>
                  <a:pt x="845" y="11"/>
                </a:cubicBezTo>
                <a:cubicBezTo>
                  <a:pt x="845" y="11"/>
                  <a:pt x="845" y="11"/>
                  <a:pt x="845" y="12"/>
                </a:cubicBezTo>
                <a:close/>
                <a:moveTo>
                  <a:pt x="850" y="17"/>
                </a:moveTo>
                <a:cubicBezTo>
                  <a:pt x="849" y="17"/>
                  <a:pt x="847" y="17"/>
                  <a:pt x="845" y="18"/>
                </a:cubicBezTo>
                <a:cubicBezTo>
                  <a:pt x="848" y="18"/>
                  <a:pt x="849" y="18"/>
                  <a:pt x="850" y="17"/>
                </a:cubicBezTo>
                <a:close/>
                <a:moveTo>
                  <a:pt x="854" y="24"/>
                </a:moveTo>
                <a:cubicBezTo>
                  <a:pt x="851" y="23"/>
                  <a:pt x="857" y="24"/>
                  <a:pt x="856" y="23"/>
                </a:cubicBezTo>
                <a:cubicBezTo>
                  <a:pt x="853" y="23"/>
                  <a:pt x="851" y="23"/>
                  <a:pt x="852" y="22"/>
                </a:cubicBezTo>
                <a:cubicBezTo>
                  <a:pt x="852" y="22"/>
                  <a:pt x="848" y="22"/>
                  <a:pt x="849" y="22"/>
                </a:cubicBezTo>
                <a:cubicBezTo>
                  <a:pt x="850" y="22"/>
                  <a:pt x="851" y="22"/>
                  <a:pt x="851" y="22"/>
                </a:cubicBezTo>
                <a:cubicBezTo>
                  <a:pt x="850" y="23"/>
                  <a:pt x="848" y="23"/>
                  <a:pt x="848" y="23"/>
                </a:cubicBezTo>
                <a:cubicBezTo>
                  <a:pt x="852" y="23"/>
                  <a:pt x="851" y="24"/>
                  <a:pt x="854" y="24"/>
                </a:cubicBezTo>
                <a:close/>
                <a:moveTo>
                  <a:pt x="852" y="14"/>
                </a:moveTo>
                <a:cubicBezTo>
                  <a:pt x="851" y="14"/>
                  <a:pt x="853" y="15"/>
                  <a:pt x="852" y="15"/>
                </a:cubicBezTo>
                <a:cubicBezTo>
                  <a:pt x="854" y="15"/>
                  <a:pt x="854" y="14"/>
                  <a:pt x="852" y="14"/>
                </a:cubicBezTo>
                <a:close/>
                <a:moveTo>
                  <a:pt x="854" y="16"/>
                </a:moveTo>
                <a:cubicBezTo>
                  <a:pt x="855" y="16"/>
                  <a:pt x="855" y="16"/>
                  <a:pt x="855" y="15"/>
                </a:cubicBezTo>
                <a:cubicBezTo>
                  <a:pt x="855" y="15"/>
                  <a:pt x="854" y="15"/>
                  <a:pt x="854" y="15"/>
                </a:cubicBezTo>
                <a:cubicBezTo>
                  <a:pt x="853" y="15"/>
                  <a:pt x="853" y="15"/>
                  <a:pt x="853" y="15"/>
                </a:cubicBezTo>
                <a:cubicBezTo>
                  <a:pt x="854" y="15"/>
                  <a:pt x="852" y="16"/>
                  <a:pt x="854" y="16"/>
                </a:cubicBezTo>
                <a:close/>
                <a:moveTo>
                  <a:pt x="904" y="30"/>
                </a:moveTo>
                <a:cubicBezTo>
                  <a:pt x="901" y="29"/>
                  <a:pt x="900" y="30"/>
                  <a:pt x="897" y="30"/>
                </a:cubicBezTo>
                <a:cubicBezTo>
                  <a:pt x="897" y="30"/>
                  <a:pt x="897" y="30"/>
                  <a:pt x="897" y="30"/>
                </a:cubicBezTo>
                <a:cubicBezTo>
                  <a:pt x="898" y="31"/>
                  <a:pt x="903" y="30"/>
                  <a:pt x="904" y="30"/>
                </a:cubicBezTo>
                <a:close/>
                <a:moveTo>
                  <a:pt x="665" y="4"/>
                </a:moveTo>
                <a:cubicBezTo>
                  <a:pt x="664" y="3"/>
                  <a:pt x="669" y="3"/>
                  <a:pt x="667" y="3"/>
                </a:cubicBezTo>
                <a:cubicBezTo>
                  <a:pt x="665" y="3"/>
                  <a:pt x="662" y="3"/>
                  <a:pt x="662" y="3"/>
                </a:cubicBezTo>
                <a:cubicBezTo>
                  <a:pt x="664" y="3"/>
                  <a:pt x="663" y="3"/>
                  <a:pt x="665" y="4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44000">
                <a:schemeClr val="accent1"/>
              </a:gs>
            </a:gsLst>
            <a:lin ang="0" scaled="0"/>
          </a:gradFill>
          <a:ln w="1428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cs typeface="MiSans Normal" panose="00000500000000000000" pitchFamily="2" charset="-122"/>
            </a:endParaRPr>
          </a:p>
        </p:txBody>
      </p:sp>
      <p:sp>
        <p:nvSpPr>
          <p:cNvPr id="37" name="序号"/>
          <p:cNvSpPr txBox="1"/>
          <p:nvPr>
            <p:custDataLst>
              <p:tags r:id="rId6"/>
            </p:custDataLst>
          </p:nvPr>
        </p:nvSpPr>
        <p:spPr>
          <a:xfrm>
            <a:off x="6361563" y="3442197"/>
            <a:ext cx="560383" cy="2111330"/>
          </a:xfrm>
          <a:prstGeom prst="rect">
            <a:avLst/>
          </a:prstGeom>
          <a:noFill/>
        </p:spPr>
        <p:txBody>
          <a:bodyPr vert="eaVert" wrap="none" lIns="0" tIns="0" rIns="0" bIns="0" rtlCol="0" anchor="t">
            <a:noAutofit/>
          </a:bodyPr>
          <a:lstStyle>
            <a:defPPr>
              <a:defRPr lang="zh-CN"/>
            </a:defPPr>
            <a:lvl1pPr algn="ctr">
              <a:defRPr sz="8800">
                <a:solidFill>
                  <a:srgbClr val="EEC68D"/>
                </a:solidFill>
                <a:latin typeface="+mj-ea"/>
                <a:ea typeface="+mj-ea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3200" dirty="0">
                <a:solidFill>
                  <a:schemeClr val="accent2"/>
                </a:solidFill>
                <a:cs typeface="MiSans Normal" panose="00000500000000000000" pitchFamily="2" charset="-122"/>
                <a:sym typeface="+mn-ea"/>
              </a:rPr>
              <a:t>肆</a:t>
            </a:r>
          </a:p>
        </p:txBody>
      </p:sp>
      <p:sp>
        <p:nvSpPr>
          <p:cNvPr id="41" name="标题"/>
          <p:cNvSpPr txBox="1"/>
          <p:nvPr>
            <p:custDataLst>
              <p:tags r:id="rId7"/>
            </p:custDataLst>
          </p:nvPr>
        </p:nvSpPr>
        <p:spPr>
          <a:xfrm>
            <a:off x="6997462" y="3442197"/>
            <a:ext cx="960358" cy="2111330"/>
          </a:xfrm>
          <a:prstGeom prst="rect">
            <a:avLst/>
          </a:prstGeom>
          <a:noFill/>
        </p:spPr>
        <p:txBody>
          <a:bodyPr vert="eaVert" wrap="square" lIns="0" tIns="0" rIns="0" bIns="0" rtlCol="0" anchor="b" anchorCtr="0">
            <a:noAutofit/>
          </a:bodyPr>
          <a:lstStyle>
            <a:defPPr>
              <a:defRPr lang="zh-CN"/>
            </a:defPPr>
            <a:lvl1pPr>
              <a:defRPr sz="6000">
                <a:solidFill>
                  <a:srgbClr val="EEC68D"/>
                </a:solidFill>
                <a:latin typeface="+mj-ea"/>
                <a:ea typeface="+mj-ea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2800" dirty="0">
                <a:solidFill>
                  <a:schemeClr val="accent1"/>
                </a:solidFill>
                <a:cs typeface="MiSans Normal" panose="00000500000000000000" pitchFamily="2" charset="-122"/>
                <a:sym typeface="+mn-ea"/>
              </a:rPr>
              <a:t>电动车对交通秩序影响</a:t>
            </a:r>
          </a:p>
        </p:txBody>
      </p:sp>
      <p:sp>
        <p:nvSpPr>
          <p:cNvPr id="43" name="Freeform 7832"/>
          <p:cNvSpPr/>
          <p:nvPr>
            <p:custDataLst>
              <p:tags r:id="rId8"/>
            </p:custDataLst>
          </p:nvPr>
        </p:nvSpPr>
        <p:spPr bwMode="auto">
          <a:xfrm rot="16200000">
            <a:off x="6043659" y="4312947"/>
            <a:ext cx="1771767" cy="29686"/>
          </a:xfrm>
          <a:custGeom>
            <a:avLst/>
            <a:gdLst>
              <a:gd name="T0" fmla="*/ 391912 w 1717675"/>
              <a:gd name="T1" fmla="*/ 391912 w 1717675"/>
              <a:gd name="T2" fmla="*/ 391912 w 1717675"/>
              <a:gd name="T3" fmla="*/ 391912 w 1717675"/>
              <a:gd name="T4" fmla="*/ 391912 w 1717675"/>
              <a:gd name="T5" fmla="*/ 391912 w 1717675"/>
              <a:gd name="T6" fmla="*/ 391912 w 1717675"/>
              <a:gd name="T7" fmla="*/ 391912 w 1717675"/>
              <a:gd name="T8" fmla="*/ 391912 w 1717675"/>
              <a:gd name="T9" fmla="*/ 391912 w 1717675"/>
              <a:gd name="T10" fmla="*/ 391912 w 1717675"/>
              <a:gd name="T11" fmla="*/ 391912 w 1717675"/>
              <a:gd name="T12" fmla="*/ 391912 w 1717675"/>
              <a:gd name="T13" fmla="*/ 391912 w 1717675"/>
              <a:gd name="T14" fmla="*/ 391912 w 1717675"/>
              <a:gd name="T15" fmla="*/ 391912 w 1717675"/>
              <a:gd name="T16" fmla="*/ 391912 w 1717675"/>
              <a:gd name="T17" fmla="*/ 391912 w 1717675"/>
              <a:gd name="T18" fmla="*/ 391912 w 1717675"/>
              <a:gd name="T19" fmla="*/ 391912 w 1717675"/>
              <a:gd name="T20" fmla="*/ 391912 w 1717675"/>
              <a:gd name="T21" fmla="*/ 391912 w 1717675"/>
              <a:gd name="T22" fmla="*/ 391912 w 1717675"/>
              <a:gd name="T23" fmla="*/ 391912 w 1717675"/>
              <a:gd name="T24" fmla="*/ 391912 w 1717675"/>
              <a:gd name="T25" fmla="*/ 391912 w 1717675"/>
              <a:gd name="T26" fmla="*/ 391912 w 1717675"/>
              <a:gd name="T27" fmla="*/ 391912 w 1717675"/>
              <a:gd name="T28" fmla="*/ 391912 w 1717675"/>
              <a:gd name="T29" fmla="*/ 391912 w 1717675"/>
              <a:gd name="T30" fmla="*/ 391912 w 1717675"/>
              <a:gd name="T31" fmla="*/ 391912 w 1717675"/>
              <a:gd name="T32" fmla="*/ 391912 w 1717675"/>
              <a:gd name="T33" fmla="*/ 391912 w 1717675"/>
              <a:gd name="T34" fmla="*/ 391912 w 1717675"/>
              <a:gd name="T35" fmla="*/ 391912 w 1717675"/>
              <a:gd name="T36" fmla="*/ 391912 w 1717675"/>
              <a:gd name="T37" fmla="*/ 391912 w 1717675"/>
              <a:gd name="T38" fmla="*/ 391912 w 1717675"/>
              <a:gd name="T39" fmla="*/ 391912 w 1717675"/>
              <a:gd name="T40" fmla="*/ 391912 w 1717675"/>
              <a:gd name="T41" fmla="*/ 391912 w 1717675"/>
              <a:gd name="T42" fmla="*/ 391912 w 1717675"/>
              <a:gd name="T43" fmla="*/ 391912 w 1717675"/>
              <a:gd name="T44" fmla="*/ 391912 w 1717675"/>
              <a:gd name="T45" fmla="*/ 391912 w 1717675"/>
              <a:gd name="T46" fmla="*/ 391912 w 1717675"/>
              <a:gd name="T47" fmla="*/ 391912 w 1717675"/>
              <a:gd name="T48" fmla="*/ 391912 w 1717675"/>
              <a:gd name="T49" fmla="*/ 391912 w 1717675"/>
              <a:gd name="T50" fmla="*/ 391912 w 1717675"/>
              <a:gd name="T51" fmla="*/ 391912 w 1717675"/>
              <a:gd name="T52" fmla="*/ 391912 w 1717675"/>
              <a:gd name="T53" fmla="*/ 391912 w 1717675"/>
              <a:gd name="T54" fmla="*/ 391912 w 1717675"/>
              <a:gd name="T55" fmla="*/ 391912 w 1717675"/>
              <a:gd name="T56" fmla="*/ 391912 w 1717675"/>
              <a:gd name="T57" fmla="*/ 391912 w 1717675"/>
              <a:gd name="T58" fmla="*/ 391912 w 1717675"/>
              <a:gd name="T59" fmla="*/ 391912 w 1717675"/>
              <a:gd name="T60" fmla="*/ 391912 w 1717675"/>
              <a:gd name="T61" fmla="*/ 391912 w 1717675"/>
              <a:gd name="T62" fmla="*/ 391912 w 1717675"/>
              <a:gd name="T63" fmla="*/ 391912 w 1717675"/>
              <a:gd name="T64" fmla="*/ 391912 w 1717675"/>
              <a:gd name="T65" fmla="*/ 391912 w 1717675"/>
              <a:gd name="T66" fmla="*/ 391912 w 1717675"/>
              <a:gd name="T67" fmla="*/ 391912 w 1717675"/>
              <a:gd name="T68" fmla="*/ 391912 w 1717675"/>
              <a:gd name="T69" fmla="*/ 391912 w 1717675"/>
              <a:gd name="T70" fmla="*/ 391912 w 1717675"/>
              <a:gd name="T71" fmla="*/ 391912 w 1717675"/>
              <a:gd name="T72" fmla="*/ 391912 w 1717675"/>
              <a:gd name="T73" fmla="*/ 391912 w 1717675"/>
              <a:gd name="T74" fmla="*/ 391912 w 1717675"/>
              <a:gd name="T75" fmla="*/ 391912 w 1717675"/>
              <a:gd name="T76" fmla="*/ 391912 w 1717675"/>
              <a:gd name="T77" fmla="*/ 391912 w 1717675"/>
              <a:gd name="T78" fmla="*/ 391912 w 1717675"/>
              <a:gd name="T79" fmla="*/ 391912 w 1717675"/>
              <a:gd name="T80" fmla="*/ 391912 w 1717675"/>
              <a:gd name="T81" fmla="*/ 391912 w 1717675"/>
              <a:gd name="T82" fmla="*/ 391912 w 1717675"/>
              <a:gd name="T83" fmla="*/ 391912 w 1717675"/>
              <a:gd name="T84" fmla="*/ 391912 w 1717675"/>
              <a:gd name="T85" fmla="*/ 391912 w 1717675"/>
              <a:gd name="T86" fmla="*/ 391912 w 1717675"/>
              <a:gd name="T87" fmla="*/ 391912 w 1717675"/>
              <a:gd name="T88" fmla="*/ 391912 w 1717675"/>
              <a:gd name="T89" fmla="*/ 391912 w 1717675"/>
              <a:gd name="T90" fmla="*/ 391912 w 1717675"/>
              <a:gd name="T91" fmla="*/ 391912 w 1717675"/>
              <a:gd name="T92" fmla="*/ 391912 w 1717675"/>
              <a:gd name="T93" fmla="*/ 391912 w 1717675"/>
              <a:gd name="T94" fmla="*/ 391912 w 1717675"/>
              <a:gd name="T95" fmla="*/ 391912 w 1717675"/>
              <a:gd name="T96" fmla="*/ 391912 w 1717675"/>
              <a:gd name="T97" fmla="*/ 391912 w 1717675"/>
              <a:gd name="T98" fmla="*/ 391912 w 1717675"/>
              <a:gd name="T99" fmla="*/ 391912 w 1717675"/>
              <a:gd name="T100" fmla="*/ 391912 w 1717675"/>
              <a:gd name="T101" fmla="*/ 391912 w 1717675"/>
              <a:gd name="T102" fmla="*/ 391912 w 1717675"/>
              <a:gd name="T103" fmla="*/ 391912 w 1717675"/>
              <a:gd name="T104" fmla="*/ 391912 w 1717675"/>
              <a:gd name="T105" fmla="*/ 391912 w 1717675"/>
              <a:gd name="T106" fmla="*/ 391912 w 1717675"/>
              <a:gd name="T107" fmla="*/ 391912 w 1717675"/>
              <a:gd name="T108" fmla="*/ 391912 w 1717675"/>
              <a:gd name="T109" fmla="*/ 391912 w 1717675"/>
              <a:gd name="T110" fmla="*/ 391912 w 1717675"/>
              <a:gd name="T111" fmla="*/ 391912 w 1717675"/>
              <a:gd name="T112" fmla="*/ 391912 w 1717675"/>
              <a:gd name="T113" fmla="*/ 391912 w 1717675"/>
              <a:gd name="T114" fmla="*/ 391912 w 1717675"/>
              <a:gd name="T115" fmla="*/ 391912 w 1717675"/>
              <a:gd name="T116" fmla="*/ 391912 w 1717675"/>
              <a:gd name="T117" fmla="*/ 391912 w 1717675"/>
              <a:gd name="T118" fmla="*/ 391912 w 1717675"/>
              <a:gd name="T119" fmla="*/ 391912 w 1717675"/>
              <a:gd name="T120" fmla="*/ 391912 w 1717675"/>
              <a:gd name="T121" fmla="*/ 391912 w 1717675"/>
              <a:gd name="T122" fmla="*/ 391912 w 1717675"/>
              <a:gd name="T123" fmla="*/ 391912 w 1717675"/>
              <a:gd name="T124" fmla="*/ 391912 w 1717675"/>
              <a:gd name="T125" fmla="*/ 391912 w 17176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40" h="62">
                <a:moveTo>
                  <a:pt x="43" y="14"/>
                </a:moveTo>
                <a:cubicBezTo>
                  <a:pt x="46" y="14"/>
                  <a:pt x="43" y="14"/>
                  <a:pt x="45" y="13"/>
                </a:cubicBezTo>
                <a:cubicBezTo>
                  <a:pt x="46" y="14"/>
                  <a:pt x="47" y="13"/>
                  <a:pt x="46" y="13"/>
                </a:cubicBezTo>
                <a:cubicBezTo>
                  <a:pt x="48" y="13"/>
                  <a:pt x="49" y="14"/>
                  <a:pt x="50" y="13"/>
                </a:cubicBezTo>
                <a:cubicBezTo>
                  <a:pt x="51" y="13"/>
                  <a:pt x="48" y="14"/>
                  <a:pt x="52" y="14"/>
                </a:cubicBezTo>
                <a:cubicBezTo>
                  <a:pt x="50" y="14"/>
                  <a:pt x="52" y="15"/>
                  <a:pt x="52" y="16"/>
                </a:cubicBezTo>
                <a:cubicBezTo>
                  <a:pt x="51" y="16"/>
                  <a:pt x="51" y="16"/>
                  <a:pt x="50" y="16"/>
                </a:cubicBezTo>
                <a:cubicBezTo>
                  <a:pt x="52" y="16"/>
                  <a:pt x="52" y="17"/>
                  <a:pt x="55" y="17"/>
                </a:cubicBezTo>
                <a:cubicBezTo>
                  <a:pt x="56" y="17"/>
                  <a:pt x="55" y="17"/>
                  <a:pt x="55" y="17"/>
                </a:cubicBezTo>
                <a:cubicBezTo>
                  <a:pt x="54" y="17"/>
                  <a:pt x="54" y="17"/>
                  <a:pt x="53" y="17"/>
                </a:cubicBezTo>
                <a:cubicBezTo>
                  <a:pt x="54" y="18"/>
                  <a:pt x="59" y="17"/>
                  <a:pt x="59" y="18"/>
                </a:cubicBezTo>
                <a:cubicBezTo>
                  <a:pt x="58" y="18"/>
                  <a:pt x="57" y="18"/>
                  <a:pt x="55" y="18"/>
                </a:cubicBezTo>
                <a:cubicBezTo>
                  <a:pt x="55" y="18"/>
                  <a:pt x="52" y="18"/>
                  <a:pt x="52" y="18"/>
                </a:cubicBezTo>
                <a:cubicBezTo>
                  <a:pt x="53" y="18"/>
                  <a:pt x="58" y="18"/>
                  <a:pt x="59" y="18"/>
                </a:cubicBezTo>
                <a:cubicBezTo>
                  <a:pt x="58" y="19"/>
                  <a:pt x="54" y="18"/>
                  <a:pt x="52" y="19"/>
                </a:cubicBezTo>
                <a:cubicBezTo>
                  <a:pt x="51" y="19"/>
                  <a:pt x="50" y="19"/>
                  <a:pt x="48" y="20"/>
                </a:cubicBezTo>
                <a:cubicBezTo>
                  <a:pt x="49" y="20"/>
                  <a:pt x="51" y="20"/>
                  <a:pt x="53" y="20"/>
                </a:cubicBezTo>
                <a:cubicBezTo>
                  <a:pt x="54" y="22"/>
                  <a:pt x="64" y="22"/>
                  <a:pt x="70" y="21"/>
                </a:cubicBezTo>
                <a:cubicBezTo>
                  <a:pt x="68" y="21"/>
                  <a:pt x="69" y="21"/>
                  <a:pt x="68" y="20"/>
                </a:cubicBezTo>
                <a:cubicBezTo>
                  <a:pt x="69" y="20"/>
                  <a:pt x="72" y="20"/>
                  <a:pt x="71" y="21"/>
                </a:cubicBezTo>
                <a:cubicBezTo>
                  <a:pt x="74" y="21"/>
                  <a:pt x="74" y="20"/>
                  <a:pt x="76" y="21"/>
                </a:cubicBezTo>
                <a:cubicBezTo>
                  <a:pt x="73" y="21"/>
                  <a:pt x="75" y="22"/>
                  <a:pt x="73" y="22"/>
                </a:cubicBezTo>
                <a:cubicBezTo>
                  <a:pt x="75" y="22"/>
                  <a:pt x="78" y="21"/>
                  <a:pt x="81" y="21"/>
                </a:cubicBezTo>
                <a:cubicBezTo>
                  <a:pt x="79" y="22"/>
                  <a:pt x="79" y="22"/>
                  <a:pt x="79" y="22"/>
                </a:cubicBezTo>
                <a:cubicBezTo>
                  <a:pt x="81" y="23"/>
                  <a:pt x="82" y="22"/>
                  <a:pt x="86" y="22"/>
                </a:cubicBezTo>
                <a:cubicBezTo>
                  <a:pt x="86" y="22"/>
                  <a:pt x="87" y="22"/>
                  <a:pt x="87" y="22"/>
                </a:cubicBezTo>
                <a:cubicBezTo>
                  <a:pt x="95" y="21"/>
                  <a:pt x="104" y="21"/>
                  <a:pt x="108" y="20"/>
                </a:cubicBezTo>
                <a:cubicBezTo>
                  <a:pt x="119" y="20"/>
                  <a:pt x="123" y="20"/>
                  <a:pt x="131" y="19"/>
                </a:cubicBezTo>
                <a:cubicBezTo>
                  <a:pt x="125" y="19"/>
                  <a:pt x="117" y="18"/>
                  <a:pt x="110" y="18"/>
                </a:cubicBezTo>
                <a:cubicBezTo>
                  <a:pt x="110" y="18"/>
                  <a:pt x="110" y="18"/>
                  <a:pt x="109" y="18"/>
                </a:cubicBezTo>
                <a:cubicBezTo>
                  <a:pt x="112" y="17"/>
                  <a:pt x="114" y="18"/>
                  <a:pt x="118" y="18"/>
                </a:cubicBezTo>
                <a:cubicBezTo>
                  <a:pt x="118" y="18"/>
                  <a:pt x="117" y="18"/>
                  <a:pt x="117" y="18"/>
                </a:cubicBezTo>
                <a:cubicBezTo>
                  <a:pt x="117" y="18"/>
                  <a:pt x="119" y="18"/>
                  <a:pt x="120" y="18"/>
                </a:cubicBezTo>
                <a:cubicBezTo>
                  <a:pt x="119" y="18"/>
                  <a:pt x="122" y="18"/>
                  <a:pt x="123" y="18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30" y="17"/>
                  <a:pt x="136" y="18"/>
                  <a:pt x="141" y="17"/>
                </a:cubicBezTo>
                <a:cubicBezTo>
                  <a:pt x="154" y="16"/>
                  <a:pt x="164" y="16"/>
                  <a:pt x="176" y="16"/>
                </a:cubicBezTo>
                <a:cubicBezTo>
                  <a:pt x="177" y="16"/>
                  <a:pt x="179" y="16"/>
                  <a:pt x="178" y="16"/>
                </a:cubicBezTo>
                <a:cubicBezTo>
                  <a:pt x="184" y="17"/>
                  <a:pt x="187" y="18"/>
                  <a:pt x="192" y="18"/>
                </a:cubicBezTo>
                <a:cubicBezTo>
                  <a:pt x="194" y="17"/>
                  <a:pt x="191" y="17"/>
                  <a:pt x="194" y="17"/>
                </a:cubicBezTo>
                <a:cubicBezTo>
                  <a:pt x="193" y="16"/>
                  <a:pt x="191" y="17"/>
                  <a:pt x="192" y="16"/>
                </a:cubicBezTo>
                <a:cubicBezTo>
                  <a:pt x="193" y="16"/>
                  <a:pt x="194" y="16"/>
                  <a:pt x="196" y="16"/>
                </a:cubicBezTo>
                <a:cubicBezTo>
                  <a:pt x="196" y="16"/>
                  <a:pt x="192" y="16"/>
                  <a:pt x="193" y="16"/>
                </a:cubicBezTo>
                <a:cubicBezTo>
                  <a:pt x="186" y="16"/>
                  <a:pt x="176" y="16"/>
                  <a:pt x="172" y="15"/>
                </a:cubicBezTo>
                <a:cubicBezTo>
                  <a:pt x="171" y="15"/>
                  <a:pt x="170" y="15"/>
                  <a:pt x="168" y="15"/>
                </a:cubicBezTo>
                <a:cubicBezTo>
                  <a:pt x="169" y="15"/>
                  <a:pt x="162" y="16"/>
                  <a:pt x="161" y="15"/>
                </a:cubicBezTo>
                <a:cubicBezTo>
                  <a:pt x="158" y="15"/>
                  <a:pt x="159" y="16"/>
                  <a:pt x="157" y="16"/>
                </a:cubicBezTo>
                <a:cubicBezTo>
                  <a:pt x="153" y="16"/>
                  <a:pt x="153" y="15"/>
                  <a:pt x="148" y="15"/>
                </a:cubicBezTo>
                <a:cubicBezTo>
                  <a:pt x="149" y="15"/>
                  <a:pt x="150" y="15"/>
                  <a:pt x="151" y="14"/>
                </a:cubicBezTo>
                <a:cubicBezTo>
                  <a:pt x="149" y="14"/>
                  <a:pt x="145" y="14"/>
                  <a:pt x="144" y="14"/>
                </a:cubicBezTo>
                <a:cubicBezTo>
                  <a:pt x="146" y="14"/>
                  <a:pt x="149" y="14"/>
                  <a:pt x="150" y="14"/>
                </a:cubicBezTo>
                <a:cubicBezTo>
                  <a:pt x="152" y="15"/>
                  <a:pt x="159" y="15"/>
                  <a:pt x="164" y="14"/>
                </a:cubicBezTo>
                <a:cubicBezTo>
                  <a:pt x="164" y="14"/>
                  <a:pt x="164" y="14"/>
                  <a:pt x="164" y="13"/>
                </a:cubicBezTo>
                <a:cubicBezTo>
                  <a:pt x="167" y="13"/>
                  <a:pt x="163" y="14"/>
                  <a:pt x="165" y="14"/>
                </a:cubicBezTo>
                <a:cubicBezTo>
                  <a:pt x="167" y="14"/>
                  <a:pt x="166" y="13"/>
                  <a:pt x="167" y="13"/>
                </a:cubicBezTo>
                <a:cubicBezTo>
                  <a:pt x="168" y="14"/>
                  <a:pt x="171" y="14"/>
                  <a:pt x="170" y="14"/>
                </a:cubicBezTo>
                <a:cubicBezTo>
                  <a:pt x="171" y="14"/>
                  <a:pt x="171" y="14"/>
                  <a:pt x="173" y="14"/>
                </a:cubicBezTo>
                <a:cubicBezTo>
                  <a:pt x="171" y="14"/>
                  <a:pt x="173" y="15"/>
                  <a:pt x="175" y="15"/>
                </a:cubicBezTo>
                <a:cubicBezTo>
                  <a:pt x="177" y="15"/>
                  <a:pt x="174" y="14"/>
                  <a:pt x="175" y="14"/>
                </a:cubicBezTo>
                <a:cubicBezTo>
                  <a:pt x="177" y="14"/>
                  <a:pt x="180" y="14"/>
                  <a:pt x="179" y="14"/>
                </a:cubicBezTo>
                <a:cubicBezTo>
                  <a:pt x="181" y="15"/>
                  <a:pt x="181" y="14"/>
                  <a:pt x="183" y="14"/>
                </a:cubicBezTo>
                <a:cubicBezTo>
                  <a:pt x="182" y="15"/>
                  <a:pt x="187" y="14"/>
                  <a:pt x="185" y="15"/>
                </a:cubicBezTo>
                <a:cubicBezTo>
                  <a:pt x="187" y="15"/>
                  <a:pt x="187" y="14"/>
                  <a:pt x="189" y="14"/>
                </a:cubicBezTo>
                <a:cubicBezTo>
                  <a:pt x="189" y="15"/>
                  <a:pt x="191" y="14"/>
                  <a:pt x="190" y="15"/>
                </a:cubicBezTo>
                <a:cubicBezTo>
                  <a:pt x="190" y="15"/>
                  <a:pt x="191" y="15"/>
                  <a:pt x="192" y="15"/>
                </a:cubicBezTo>
                <a:cubicBezTo>
                  <a:pt x="194" y="15"/>
                  <a:pt x="190" y="15"/>
                  <a:pt x="191" y="14"/>
                </a:cubicBezTo>
                <a:cubicBezTo>
                  <a:pt x="194" y="14"/>
                  <a:pt x="193" y="15"/>
                  <a:pt x="196" y="14"/>
                </a:cubicBezTo>
                <a:cubicBezTo>
                  <a:pt x="194" y="14"/>
                  <a:pt x="192" y="14"/>
                  <a:pt x="189" y="14"/>
                </a:cubicBezTo>
                <a:cubicBezTo>
                  <a:pt x="188" y="14"/>
                  <a:pt x="192" y="14"/>
                  <a:pt x="190" y="14"/>
                </a:cubicBezTo>
                <a:cubicBezTo>
                  <a:pt x="192" y="13"/>
                  <a:pt x="196" y="14"/>
                  <a:pt x="199" y="14"/>
                </a:cubicBezTo>
                <a:cubicBezTo>
                  <a:pt x="199" y="14"/>
                  <a:pt x="198" y="14"/>
                  <a:pt x="198" y="14"/>
                </a:cubicBezTo>
                <a:cubicBezTo>
                  <a:pt x="196" y="14"/>
                  <a:pt x="197" y="15"/>
                  <a:pt x="195" y="14"/>
                </a:cubicBezTo>
                <a:cubicBezTo>
                  <a:pt x="195" y="15"/>
                  <a:pt x="198" y="15"/>
                  <a:pt x="197" y="16"/>
                </a:cubicBezTo>
                <a:cubicBezTo>
                  <a:pt x="198" y="15"/>
                  <a:pt x="197" y="15"/>
                  <a:pt x="199" y="15"/>
                </a:cubicBezTo>
                <a:cubicBezTo>
                  <a:pt x="200" y="15"/>
                  <a:pt x="200" y="15"/>
                  <a:pt x="200" y="14"/>
                </a:cubicBezTo>
                <a:cubicBezTo>
                  <a:pt x="203" y="15"/>
                  <a:pt x="203" y="15"/>
                  <a:pt x="206" y="15"/>
                </a:cubicBezTo>
                <a:cubicBezTo>
                  <a:pt x="208" y="15"/>
                  <a:pt x="204" y="15"/>
                  <a:pt x="206" y="14"/>
                </a:cubicBezTo>
                <a:cubicBezTo>
                  <a:pt x="208" y="15"/>
                  <a:pt x="208" y="15"/>
                  <a:pt x="211" y="15"/>
                </a:cubicBezTo>
                <a:cubicBezTo>
                  <a:pt x="211" y="16"/>
                  <a:pt x="209" y="15"/>
                  <a:pt x="209" y="15"/>
                </a:cubicBezTo>
                <a:cubicBezTo>
                  <a:pt x="208" y="16"/>
                  <a:pt x="205" y="15"/>
                  <a:pt x="205" y="16"/>
                </a:cubicBezTo>
                <a:cubicBezTo>
                  <a:pt x="207" y="16"/>
                  <a:pt x="209" y="16"/>
                  <a:pt x="209" y="16"/>
                </a:cubicBezTo>
                <a:cubicBezTo>
                  <a:pt x="211" y="16"/>
                  <a:pt x="211" y="16"/>
                  <a:pt x="214" y="16"/>
                </a:cubicBezTo>
                <a:cubicBezTo>
                  <a:pt x="214" y="16"/>
                  <a:pt x="211" y="16"/>
                  <a:pt x="212" y="16"/>
                </a:cubicBezTo>
                <a:cubicBezTo>
                  <a:pt x="214" y="16"/>
                  <a:pt x="215" y="15"/>
                  <a:pt x="218" y="16"/>
                </a:cubicBezTo>
                <a:cubicBezTo>
                  <a:pt x="218" y="16"/>
                  <a:pt x="217" y="16"/>
                  <a:pt x="216" y="16"/>
                </a:cubicBezTo>
                <a:cubicBezTo>
                  <a:pt x="216" y="16"/>
                  <a:pt x="219" y="16"/>
                  <a:pt x="219" y="17"/>
                </a:cubicBezTo>
                <a:cubicBezTo>
                  <a:pt x="220" y="17"/>
                  <a:pt x="221" y="16"/>
                  <a:pt x="223" y="16"/>
                </a:cubicBezTo>
                <a:cubicBezTo>
                  <a:pt x="223" y="17"/>
                  <a:pt x="221" y="17"/>
                  <a:pt x="221" y="17"/>
                </a:cubicBezTo>
                <a:cubicBezTo>
                  <a:pt x="215" y="18"/>
                  <a:pt x="212" y="17"/>
                  <a:pt x="206" y="18"/>
                </a:cubicBezTo>
                <a:cubicBezTo>
                  <a:pt x="207" y="18"/>
                  <a:pt x="211" y="18"/>
                  <a:pt x="212" y="18"/>
                </a:cubicBezTo>
                <a:cubicBezTo>
                  <a:pt x="209" y="18"/>
                  <a:pt x="209" y="19"/>
                  <a:pt x="206" y="19"/>
                </a:cubicBezTo>
                <a:cubicBezTo>
                  <a:pt x="206" y="19"/>
                  <a:pt x="208" y="19"/>
                  <a:pt x="208" y="19"/>
                </a:cubicBezTo>
                <a:cubicBezTo>
                  <a:pt x="205" y="19"/>
                  <a:pt x="202" y="19"/>
                  <a:pt x="197" y="19"/>
                </a:cubicBezTo>
                <a:cubicBezTo>
                  <a:pt x="199" y="20"/>
                  <a:pt x="203" y="20"/>
                  <a:pt x="205" y="21"/>
                </a:cubicBezTo>
                <a:cubicBezTo>
                  <a:pt x="209" y="21"/>
                  <a:pt x="215" y="21"/>
                  <a:pt x="217" y="20"/>
                </a:cubicBezTo>
                <a:cubicBezTo>
                  <a:pt x="218" y="21"/>
                  <a:pt x="219" y="21"/>
                  <a:pt x="222" y="21"/>
                </a:cubicBezTo>
                <a:cubicBezTo>
                  <a:pt x="219" y="22"/>
                  <a:pt x="212" y="20"/>
                  <a:pt x="211" y="22"/>
                </a:cubicBezTo>
                <a:cubicBezTo>
                  <a:pt x="209" y="22"/>
                  <a:pt x="211" y="21"/>
                  <a:pt x="210" y="21"/>
                </a:cubicBezTo>
                <a:cubicBezTo>
                  <a:pt x="208" y="21"/>
                  <a:pt x="210" y="22"/>
                  <a:pt x="210" y="22"/>
                </a:cubicBezTo>
                <a:cubicBezTo>
                  <a:pt x="212" y="22"/>
                  <a:pt x="216" y="22"/>
                  <a:pt x="215" y="22"/>
                </a:cubicBezTo>
                <a:cubicBezTo>
                  <a:pt x="214" y="22"/>
                  <a:pt x="212" y="22"/>
                  <a:pt x="212" y="22"/>
                </a:cubicBezTo>
                <a:cubicBezTo>
                  <a:pt x="212" y="23"/>
                  <a:pt x="215" y="23"/>
                  <a:pt x="217" y="23"/>
                </a:cubicBezTo>
                <a:cubicBezTo>
                  <a:pt x="219" y="22"/>
                  <a:pt x="224" y="23"/>
                  <a:pt x="225" y="22"/>
                </a:cubicBezTo>
                <a:cubicBezTo>
                  <a:pt x="227" y="22"/>
                  <a:pt x="228" y="22"/>
                  <a:pt x="228" y="22"/>
                </a:cubicBezTo>
                <a:cubicBezTo>
                  <a:pt x="231" y="22"/>
                  <a:pt x="233" y="22"/>
                  <a:pt x="235" y="22"/>
                </a:cubicBezTo>
                <a:cubicBezTo>
                  <a:pt x="235" y="22"/>
                  <a:pt x="234" y="22"/>
                  <a:pt x="233" y="22"/>
                </a:cubicBezTo>
                <a:cubicBezTo>
                  <a:pt x="232" y="21"/>
                  <a:pt x="236" y="22"/>
                  <a:pt x="236" y="22"/>
                </a:cubicBezTo>
                <a:cubicBezTo>
                  <a:pt x="241" y="22"/>
                  <a:pt x="241" y="22"/>
                  <a:pt x="245" y="22"/>
                </a:cubicBezTo>
                <a:cubicBezTo>
                  <a:pt x="242" y="24"/>
                  <a:pt x="269" y="21"/>
                  <a:pt x="267" y="21"/>
                </a:cubicBezTo>
                <a:cubicBezTo>
                  <a:pt x="268" y="21"/>
                  <a:pt x="271" y="21"/>
                  <a:pt x="271" y="21"/>
                </a:cubicBezTo>
                <a:cubicBezTo>
                  <a:pt x="270" y="20"/>
                  <a:pt x="270" y="21"/>
                  <a:pt x="268" y="21"/>
                </a:cubicBezTo>
                <a:cubicBezTo>
                  <a:pt x="269" y="20"/>
                  <a:pt x="270" y="20"/>
                  <a:pt x="269" y="20"/>
                </a:cubicBezTo>
                <a:cubicBezTo>
                  <a:pt x="274" y="20"/>
                  <a:pt x="283" y="19"/>
                  <a:pt x="286" y="21"/>
                </a:cubicBezTo>
                <a:cubicBezTo>
                  <a:pt x="284" y="20"/>
                  <a:pt x="282" y="20"/>
                  <a:pt x="279" y="20"/>
                </a:cubicBezTo>
                <a:cubicBezTo>
                  <a:pt x="279" y="20"/>
                  <a:pt x="280" y="20"/>
                  <a:pt x="280" y="21"/>
                </a:cubicBezTo>
                <a:cubicBezTo>
                  <a:pt x="279" y="20"/>
                  <a:pt x="277" y="21"/>
                  <a:pt x="276" y="21"/>
                </a:cubicBezTo>
                <a:cubicBezTo>
                  <a:pt x="270" y="21"/>
                  <a:pt x="262" y="22"/>
                  <a:pt x="260" y="23"/>
                </a:cubicBezTo>
                <a:cubicBezTo>
                  <a:pt x="261" y="23"/>
                  <a:pt x="262" y="23"/>
                  <a:pt x="263" y="23"/>
                </a:cubicBezTo>
                <a:cubicBezTo>
                  <a:pt x="262" y="24"/>
                  <a:pt x="261" y="24"/>
                  <a:pt x="261" y="24"/>
                </a:cubicBezTo>
                <a:cubicBezTo>
                  <a:pt x="261" y="25"/>
                  <a:pt x="263" y="25"/>
                  <a:pt x="264" y="25"/>
                </a:cubicBezTo>
                <a:cubicBezTo>
                  <a:pt x="267" y="24"/>
                  <a:pt x="271" y="23"/>
                  <a:pt x="275" y="22"/>
                </a:cubicBezTo>
                <a:cubicBezTo>
                  <a:pt x="276" y="23"/>
                  <a:pt x="274" y="23"/>
                  <a:pt x="273" y="24"/>
                </a:cubicBezTo>
                <a:cubicBezTo>
                  <a:pt x="275" y="24"/>
                  <a:pt x="276" y="23"/>
                  <a:pt x="278" y="23"/>
                </a:cubicBezTo>
                <a:cubicBezTo>
                  <a:pt x="279" y="24"/>
                  <a:pt x="276" y="24"/>
                  <a:pt x="278" y="24"/>
                </a:cubicBezTo>
                <a:cubicBezTo>
                  <a:pt x="279" y="24"/>
                  <a:pt x="279" y="24"/>
                  <a:pt x="280" y="24"/>
                </a:cubicBezTo>
                <a:cubicBezTo>
                  <a:pt x="282" y="24"/>
                  <a:pt x="279" y="24"/>
                  <a:pt x="277" y="24"/>
                </a:cubicBezTo>
                <a:cubicBezTo>
                  <a:pt x="279" y="25"/>
                  <a:pt x="281" y="24"/>
                  <a:pt x="283" y="24"/>
                </a:cubicBezTo>
                <a:cubicBezTo>
                  <a:pt x="283" y="25"/>
                  <a:pt x="281" y="24"/>
                  <a:pt x="282" y="25"/>
                </a:cubicBezTo>
                <a:cubicBezTo>
                  <a:pt x="285" y="25"/>
                  <a:pt x="287" y="24"/>
                  <a:pt x="290" y="24"/>
                </a:cubicBezTo>
                <a:cubicBezTo>
                  <a:pt x="290" y="24"/>
                  <a:pt x="289" y="24"/>
                  <a:pt x="288" y="24"/>
                </a:cubicBezTo>
                <a:cubicBezTo>
                  <a:pt x="288" y="25"/>
                  <a:pt x="289" y="25"/>
                  <a:pt x="289" y="25"/>
                </a:cubicBezTo>
                <a:cubicBezTo>
                  <a:pt x="292" y="25"/>
                  <a:pt x="294" y="24"/>
                  <a:pt x="292" y="24"/>
                </a:cubicBezTo>
                <a:cubicBezTo>
                  <a:pt x="295" y="24"/>
                  <a:pt x="297" y="23"/>
                  <a:pt x="299" y="22"/>
                </a:cubicBezTo>
                <a:cubicBezTo>
                  <a:pt x="300" y="22"/>
                  <a:pt x="300" y="23"/>
                  <a:pt x="300" y="23"/>
                </a:cubicBezTo>
                <a:cubicBezTo>
                  <a:pt x="303" y="23"/>
                  <a:pt x="305" y="22"/>
                  <a:pt x="309" y="22"/>
                </a:cubicBezTo>
                <a:cubicBezTo>
                  <a:pt x="309" y="21"/>
                  <a:pt x="308" y="21"/>
                  <a:pt x="308" y="21"/>
                </a:cubicBezTo>
                <a:cubicBezTo>
                  <a:pt x="306" y="22"/>
                  <a:pt x="304" y="21"/>
                  <a:pt x="302" y="21"/>
                </a:cubicBezTo>
                <a:cubicBezTo>
                  <a:pt x="302" y="21"/>
                  <a:pt x="302" y="21"/>
                  <a:pt x="302" y="21"/>
                </a:cubicBezTo>
                <a:cubicBezTo>
                  <a:pt x="305" y="21"/>
                  <a:pt x="302" y="21"/>
                  <a:pt x="305" y="21"/>
                </a:cubicBezTo>
                <a:cubicBezTo>
                  <a:pt x="307" y="21"/>
                  <a:pt x="303" y="20"/>
                  <a:pt x="307" y="20"/>
                </a:cubicBezTo>
                <a:cubicBezTo>
                  <a:pt x="307" y="20"/>
                  <a:pt x="303" y="20"/>
                  <a:pt x="304" y="20"/>
                </a:cubicBezTo>
                <a:cubicBezTo>
                  <a:pt x="305" y="19"/>
                  <a:pt x="301" y="18"/>
                  <a:pt x="298" y="17"/>
                </a:cubicBezTo>
                <a:cubicBezTo>
                  <a:pt x="300" y="17"/>
                  <a:pt x="299" y="18"/>
                  <a:pt x="301" y="18"/>
                </a:cubicBezTo>
                <a:cubicBezTo>
                  <a:pt x="302" y="18"/>
                  <a:pt x="304" y="18"/>
                  <a:pt x="304" y="17"/>
                </a:cubicBezTo>
                <a:cubicBezTo>
                  <a:pt x="305" y="17"/>
                  <a:pt x="304" y="18"/>
                  <a:pt x="304" y="18"/>
                </a:cubicBezTo>
                <a:cubicBezTo>
                  <a:pt x="309" y="18"/>
                  <a:pt x="312" y="18"/>
                  <a:pt x="318" y="18"/>
                </a:cubicBezTo>
                <a:cubicBezTo>
                  <a:pt x="318" y="18"/>
                  <a:pt x="317" y="18"/>
                  <a:pt x="315" y="18"/>
                </a:cubicBezTo>
                <a:cubicBezTo>
                  <a:pt x="317" y="18"/>
                  <a:pt x="321" y="18"/>
                  <a:pt x="322" y="17"/>
                </a:cubicBezTo>
                <a:cubicBezTo>
                  <a:pt x="323" y="17"/>
                  <a:pt x="325" y="17"/>
                  <a:pt x="327" y="17"/>
                </a:cubicBezTo>
                <a:cubicBezTo>
                  <a:pt x="327" y="16"/>
                  <a:pt x="325" y="16"/>
                  <a:pt x="327" y="16"/>
                </a:cubicBezTo>
                <a:cubicBezTo>
                  <a:pt x="326" y="16"/>
                  <a:pt x="326" y="16"/>
                  <a:pt x="325" y="16"/>
                </a:cubicBezTo>
                <a:cubicBezTo>
                  <a:pt x="326" y="17"/>
                  <a:pt x="318" y="16"/>
                  <a:pt x="315" y="16"/>
                </a:cubicBezTo>
                <a:cubicBezTo>
                  <a:pt x="317" y="16"/>
                  <a:pt x="313" y="15"/>
                  <a:pt x="312" y="16"/>
                </a:cubicBezTo>
                <a:cubicBezTo>
                  <a:pt x="308" y="16"/>
                  <a:pt x="308" y="15"/>
                  <a:pt x="304" y="15"/>
                </a:cubicBezTo>
                <a:cubicBezTo>
                  <a:pt x="307" y="15"/>
                  <a:pt x="308" y="15"/>
                  <a:pt x="311" y="16"/>
                </a:cubicBezTo>
                <a:cubicBezTo>
                  <a:pt x="312" y="16"/>
                  <a:pt x="311" y="15"/>
                  <a:pt x="312" y="15"/>
                </a:cubicBezTo>
                <a:cubicBezTo>
                  <a:pt x="312" y="15"/>
                  <a:pt x="309" y="15"/>
                  <a:pt x="309" y="14"/>
                </a:cubicBezTo>
                <a:cubicBezTo>
                  <a:pt x="309" y="14"/>
                  <a:pt x="311" y="14"/>
                  <a:pt x="312" y="14"/>
                </a:cubicBezTo>
                <a:cubicBezTo>
                  <a:pt x="312" y="14"/>
                  <a:pt x="311" y="14"/>
                  <a:pt x="311" y="14"/>
                </a:cubicBezTo>
                <a:cubicBezTo>
                  <a:pt x="311" y="14"/>
                  <a:pt x="312" y="14"/>
                  <a:pt x="313" y="14"/>
                </a:cubicBezTo>
                <a:cubicBezTo>
                  <a:pt x="313" y="14"/>
                  <a:pt x="313" y="14"/>
                  <a:pt x="313" y="14"/>
                </a:cubicBezTo>
                <a:cubicBezTo>
                  <a:pt x="316" y="14"/>
                  <a:pt x="318" y="14"/>
                  <a:pt x="322" y="14"/>
                </a:cubicBezTo>
                <a:cubicBezTo>
                  <a:pt x="322" y="14"/>
                  <a:pt x="322" y="14"/>
                  <a:pt x="323" y="13"/>
                </a:cubicBezTo>
                <a:cubicBezTo>
                  <a:pt x="323" y="13"/>
                  <a:pt x="322" y="13"/>
                  <a:pt x="321" y="13"/>
                </a:cubicBezTo>
                <a:cubicBezTo>
                  <a:pt x="320" y="13"/>
                  <a:pt x="324" y="13"/>
                  <a:pt x="322" y="13"/>
                </a:cubicBezTo>
                <a:cubicBezTo>
                  <a:pt x="325" y="12"/>
                  <a:pt x="329" y="12"/>
                  <a:pt x="333" y="13"/>
                </a:cubicBezTo>
                <a:cubicBezTo>
                  <a:pt x="331" y="13"/>
                  <a:pt x="330" y="12"/>
                  <a:pt x="327" y="13"/>
                </a:cubicBezTo>
                <a:cubicBezTo>
                  <a:pt x="326" y="13"/>
                  <a:pt x="329" y="13"/>
                  <a:pt x="329" y="13"/>
                </a:cubicBezTo>
                <a:cubicBezTo>
                  <a:pt x="335" y="13"/>
                  <a:pt x="330" y="14"/>
                  <a:pt x="327" y="13"/>
                </a:cubicBezTo>
                <a:cubicBezTo>
                  <a:pt x="327" y="14"/>
                  <a:pt x="330" y="14"/>
                  <a:pt x="332" y="14"/>
                </a:cubicBezTo>
                <a:cubicBezTo>
                  <a:pt x="328" y="15"/>
                  <a:pt x="339" y="14"/>
                  <a:pt x="343" y="14"/>
                </a:cubicBezTo>
                <a:cubicBezTo>
                  <a:pt x="346" y="14"/>
                  <a:pt x="350" y="14"/>
                  <a:pt x="353" y="14"/>
                </a:cubicBezTo>
                <a:cubicBezTo>
                  <a:pt x="355" y="14"/>
                  <a:pt x="354" y="14"/>
                  <a:pt x="356" y="14"/>
                </a:cubicBezTo>
                <a:cubicBezTo>
                  <a:pt x="354" y="14"/>
                  <a:pt x="350" y="14"/>
                  <a:pt x="350" y="15"/>
                </a:cubicBezTo>
                <a:cubicBezTo>
                  <a:pt x="351" y="15"/>
                  <a:pt x="352" y="16"/>
                  <a:pt x="354" y="16"/>
                </a:cubicBezTo>
                <a:cubicBezTo>
                  <a:pt x="354" y="16"/>
                  <a:pt x="352" y="16"/>
                  <a:pt x="351" y="16"/>
                </a:cubicBezTo>
                <a:cubicBezTo>
                  <a:pt x="355" y="17"/>
                  <a:pt x="357" y="16"/>
                  <a:pt x="362" y="16"/>
                </a:cubicBezTo>
                <a:cubicBezTo>
                  <a:pt x="360" y="16"/>
                  <a:pt x="361" y="16"/>
                  <a:pt x="364" y="16"/>
                </a:cubicBezTo>
                <a:cubicBezTo>
                  <a:pt x="365" y="17"/>
                  <a:pt x="366" y="17"/>
                  <a:pt x="366" y="17"/>
                </a:cubicBezTo>
                <a:cubicBezTo>
                  <a:pt x="365" y="17"/>
                  <a:pt x="364" y="17"/>
                  <a:pt x="363" y="17"/>
                </a:cubicBezTo>
                <a:cubicBezTo>
                  <a:pt x="364" y="18"/>
                  <a:pt x="364" y="18"/>
                  <a:pt x="363" y="18"/>
                </a:cubicBezTo>
                <a:cubicBezTo>
                  <a:pt x="364" y="18"/>
                  <a:pt x="367" y="18"/>
                  <a:pt x="369" y="18"/>
                </a:cubicBezTo>
                <a:cubicBezTo>
                  <a:pt x="366" y="17"/>
                  <a:pt x="367" y="16"/>
                  <a:pt x="364" y="15"/>
                </a:cubicBezTo>
                <a:cubicBezTo>
                  <a:pt x="366" y="15"/>
                  <a:pt x="366" y="15"/>
                  <a:pt x="366" y="16"/>
                </a:cubicBezTo>
                <a:cubicBezTo>
                  <a:pt x="368" y="16"/>
                  <a:pt x="367" y="16"/>
                  <a:pt x="367" y="15"/>
                </a:cubicBezTo>
                <a:cubicBezTo>
                  <a:pt x="368" y="15"/>
                  <a:pt x="368" y="15"/>
                  <a:pt x="368" y="16"/>
                </a:cubicBezTo>
                <a:cubicBezTo>
                  <a:pt x="369" y="16"/>
                  <a:pt x="370" y="15"/>
                  <a:pt x="370" y="15"/>
                </a:cubicBezTo>
                <a:cubicBezTo>
                  <a:pt x="372" y="15"/>
                  <a:pt x="375" y="15"/>
                  <a:pt x="376" y="14"/>
                </a:cubicBezTo>
                <a:cubicBezTo>
                  <a:pt x="375" y="14"/>
                  <a:pt x="375" y="14"/>
                  <a:pt x="373" y="13"/>
                </a:cubicBezTo>
                <a:cubicBezTo>
                  <a:pt x="371" y="13"/>
                  <a:pt x="372" y="14"/>
                  <a:pt x="371" y="14"/>
                </a:cubicBezTo>
                <a:cubicBezTo>
                  <a:pt x="371" y="14"/>
                  <a:pt x="375" y="14"/>
                  <a:pt x="374" y="15"/>
                </a:cubicBezTo>
                <a:cubicBezTo>
                  <a:pt x="372" y="14"/>
                  <a:pt x="369" y="15"/>
                  <a:pt x="368" y="15"/>
                </a:cubicBezTo>
                <a:cubicBezTo>
                  <a:pt x="367" y="15"/>
                  <a:pt x="366" y="15"/>
                  <a:pt x="365" y="15"/>
                </a:cubicBezTo>
                <a:cubicBezTo>
                  <a:pt x="364" y="14"/>
                  <a:pt x="367" y="14"/>
                  <a:pt x="368" y="14"/>
                </a:cubicBezTo>
                <a:cubicBezTo>
                  <a:pt x="368" y="14"/>
                  <a:pt x="367" y="14"/>
                  <a:pt x="367" y="14"/>
                </a:cubicBezTo>
                <a:cubicBezTo>
                  <a:pt x="368" y="14"/>
                  <a:pt x="370" y="14"/>
                  <a:pt x="372" y="13"/>
                </a:cubicBezTo>
                <a:cubicBezTo>
                  <a:pt x="372" y="13"/>
                  <a:pt x="372" y="13"/>
                  <a:pt x="371" y="13"/>
                </a:cubicBezTo>
                <a:cubicBezTo>
                  <a:pt x="368" y="14"/>
                  <a:pt x="367" y="13"/>
                  <a:pt x="364" y="13"/>
                </a:cubicBezTo>
                <a:cubicBezTo>
                  <a:pt x="369" y="12"/>
                  <a:pt x="372" y="13"/>
                  <a:pt x="375" y="13"/>
                </a:cubicBezTo>
                <a:cubicBezTo>
                  <a:pt x="377" y="12"/>
                  <a:pt x="371" y="11"/>
                  <a:pt x="365" y="12"/>
                </a:cubicBezTo>
                <a:cubicBezTo>
                  <a:pt x="363" y="12"/>
                  <a:pt x="363" y="11"/>
                  <a:pt x="359" y="11"/>
                </a:cubicBezTo>
                <a:cubicBezTo>
                  <a:pt x="359" y="11"/>
                  <a:pt x="359" y="11"/>
                  <a:pt x="359" y="10"/>
                </a:cubicBezTo>
                <a:cubicBezTo>
                  <a:pt x="363" y="10"/>
                  <a:pt x="366" y="9"/>
                  <a:pt x="368" y="11"/>
                </a:cubicBezTo>
                <a:cubicBezTo>
                  <a:pt x="371" y="11"/>
                  <a:pt x="372" y="10"/>
                  <a:pt x="374" y="10"/>
                </a:cubicBezTo>
                <a:cubicBezTo>
                  <a:pt x="374" y="10"/>
                  <a:pt x="370" y="10"/>
                  <a:pt x="370" y="9"/>
                </a:cubicBezTo>
                <a:cubicBezTo>
                  <a:pt x="371" y="9"/>
                  <a:pt x="372" y="9"/>
                  <a:pt x="372" y="9"/>
                </a:cubicBezTo>
                <a:cubicBezTo>
                  <a:pt x="374" y="9"/>
                  <a:pt x="374" y="9"/>
                  <a:pt x="376" y="9"/>
                </a:cubicBezTo>
                <a:cubicBezTo>
                  <a:pt x="375" y="8"/>
                  <a:pt x="375" y="8"/>
                  <a:pt x="374" y="8"/>
                </a:cubicBezTo>
                <a:cubicBezTo>
                  <a:pt x="377" y="8"/>
                  <a:pt x="378" y="9"/>
                  <a:pt x="379" y="9"/>
                </a:cubicBezTo>
                <a:cubicBezTo>
                  <a:pt x="379" y="9"/>
                  <a:pt x="379" y="8"/>
                  <a:pt x="383" y="8"/>
                </a:cubicBezTo>
                <a:cubicBezTo>
                  <a:pt x="383" y="8"/>
                  <a:pt x="385" y="8"/>
                  <a:pt x="385" y="9"/>
                </a:cubicBezTo>
                <a:cubicBezTo>
                  <a:pt x="386" y="9"/>
                  <a:pt x="389" y="9"/>
                  <a:pt x="389" y="8"/>
                </a:cubicBezTo>
                <a:cubicBezTo>
                  <a:pt x="390" y="9"/>
                  <a:pt x="387" y="9"/>
                  <a:pt x="386" y="9"/>
                </a:cubicBezTo>
                <a:cubicBezTo>
                  <a:pt x="386" y="10"/>
                  <a:pt x="388" y="10"/>
                  <a:pt x="388" y="11"/>
                </a:cubicBezTo>
                <a:cubicBezTo>
                  <a:pt x="387" y="11"/>
                  <a:pt x="387" y="10"/>
                  <a:pt x="384" y="10"/>
                </a:cubicBezTo>
                <a:cubicBezTo>
                  <a:pt x="383" y="11"/>
                  <a:pt x="375" y="12"/>
                  <a:pt x="379" y="13"/>
                </a:cubicBezTo>
                <a:cubicBezTo>
                  <a:pt x="378" y="13"/>
                  <a:pt x="377" y="13"/>
                  <a:pt x="377" y="12"/>
                </a:cubicBezTo>
                <a:cubicBezTo>
                  <a:pt x="375" y="12"/>
                  <a:pt x="377" y="13"/>
                  <a:pt x="376" y="13"/>
                </a:cubicBezTo>
                <a:cubicBezTo>
                  <a:pt x="378" y="14"/>
                  <a:pt x="379" y="14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5" y="15"/>
                  <a:pt x="385" y="15"/>
                  <a:pt x="389" y="14"/>
                </a:cubicBezTo>
                <a:cubicBezTo>
                  <a:pt x="389" y="15"/>
                  <a:pt x="388" y="15"/>
                  <a:pt x="388" y="15"/>
                </a:cubicBezTo>
                <a:cubicBezTo>
                  <a:pt x="388" y="15"/>
                  <a:pt x="389" y="15"/>
                  <a:pt x="390" y="15"/>
                </a:cubicBezTo>
                <a:cubicBezTo>
                  <a:pt x="390" y="15"/>
                  <a:pt x="391" y="14"/>
                  <a:pt x="389" y="13"/>
                </a:cubicBezTo>
                <a:cubicBezTo>
                  <a:pt x="391" y="12"/>
                  <a:pt x="391" y="13"/>
                  <a:pt x="392" y="13"/>
                </a:cubicBezTo>
                <a:cubicBezTo>
                  <a:pt x="390" y="13"/>
                  <a:pt x="391" y="13"/>
                  <a:pt x="391" y="14"/>
                </a:cubicBezTo>
                <a:cubicBezTo>
                  <a:pt x="393" y="14"/>
                  <a:pt x="394" y="14"/>
                  <a:pt x="395" y="14"/>
                </a:cubicBezTo>
                <a:cubicBezTo>
                  <a:pt x="396" y="13"/>
                  <a:pt x="394" y="13"/>
                  <a:pt x="394" y="13"/>
                </a:cubicBezTo>
                <a:cubicBezTo>
                  <a:pt x="400" y="13"/>
                  <a:pt x="393" y="14"/>
                  <a:pt x="395" y="14"/>
                </a:cubicBezTo>
                <a:cubicBezTo>
                  <a:pt x="393" y="15"/>
                  <a:pt x="392" y="15"/>
                  <a:pt x="390" y="15"/>
                </a:cubicBezTo>
                <a:cubicBezTo>
                  <a:pt x="390" y="16"/>
                  <a:pt x="393" y="15"/>
                  <a:pt x="392" y="16"/>
                </a:cubicBezTo>
                <a:cubicBezTo>
                  <a:pt x="390" y="16"/>
                  <a:pt x="390" y="16"/>
                  <a:pt x="389" y="16"/>
                </a:cubicBezTo>
                <a:cubicBezTo>
                  <a:pt x="389" y="17"/>
                  <a:pt x="391" y="16"/>
                  <a:pt x="390" y="17"/>
                </a:cubicBezTo>
                <a:cubicBezTo>
                  <a:pt x="388" y="17"/>
                  <a:pt x="388" y="17"/>
                  <a:pt x="386" y="17"/>
                </a:cubicBezTo>
                <a:cubicBezTo>
                  <a:pt x="386" y="17"/>
                  <a:pt x="389" y="17"/>
                  <a:pt x="388" y="18"/>
                </a:cubicBezTo>
                <a:cubicBezTo>
                  <a:pt x="388" y="17"/>
                  <a:pt x="390" y="17"/>
                  <a:pt x="392" y="18"/>
                </a:cubicBezTo>
                <a:cubicBezTo>
                  <a:pt x="391" y="18"/>
                  <a:pt x="391" y="18"/>
                  <a:pt x="392" y="18"/>
                </a:cubicBezTo>
                <a:cubicBezTo>
                  <a:pt x="390" y="19"/>
                  <a:pt x="389" y="19"/>
                  <a:pt x="388" y="19"/>
                </a:cubicBezTo>
                <a:cubicBezTo>
                  <a:pt x="388" y="19"/>
                  <a:pt x="391" y="19"/>
                  <a:pt x="392" y="18"/>
                </a:cubicBezTo>
                <a:cubicBezTo>
                  <a:pt x="394" y="19"/>
                  <a:pt x="390" y="19"/>
                  <a:pt x="390" y="19"/>
                </a:cubicBezTo>
                <a:cubicBezTo>
                  <a:pt x="391" y="19"/>
                  <a:pt x="393" y="19"/>
                  <a:pt x="394" y="19"/>
                </a:cubicBezTo>
                <a:cubicBezTo>
                  <a:pt x="394" y="19"/>
                  <a:pt x="393" y="18"/>
                  <a:pt x="392" y="18"/>
                </a:cubicBezTo>
                <a:cubicBezTo>
                  <a:pt x="394" y="18"/>
                  <a:pt x="394" y="19"/>
                  <a:pt x="397" y="19"/>
                </a:cubicBezTo>
                <a:cubicBezTo>
                  <a:pt x="398" y="18"/>
                  <a:pt x="396" y="18"/>
                  <a:pt x="395" y="18"/>
                </a:cubicBezTo>
                <a:cubicBezTo>
                  <a:pt x="395" y="18"/>
                  <a:pt x="396" y="18"/>
                  <a:pt x="395" y="18"/>
                </a:cubicBezTo>
                <a:cubicBezTo>
                  <a:pt x="397" y="18"/>
                  <a:pt x="400" y="17"/>
                  <a:pt x="397" y="17"/>
                </a:cubicBezTo>
                <a:cubicBezTo>
                  <a:pt x="402" y="17"/>
                  <a:pt x="397" y="19"/>
                  <a:pt x="402" y="19"/>
                </a:cubicBezTo>
                <a:cubicBezTo>
                  <a:pt x="403" y="19"/>
                  <a:pt x="403" y="18"/>
                  <a:pt x="406" y="19"/>
                </a:cubicBezTo>
                <a:cubicBezTo>
                  <a:pt x="405" y="19"/>
                  <a:pt x="404" y="19"/>
                  <a:pt x="405" y="19"/>
                </a:cubicBezTo>
                <a:cubicBezTo>
                  <a:pt x="406" y="19"/>
                  <a:pt x="406" y="19"/>
                  <a:pt x="408" y="19"/>
                </a:cubicBezTo>
                <a:cubicBezTo>
                  <a:pt x="405" y="18"/>
                  <a:pt x="409" y="19"/>
                  <a:pt x="410" y="18"/>
                </a:cubicBezTo>
                <a:cubicBezTo>
                  <a:pt x="411" y="18"/>
                  <a:pt x="408" y="19"/>
                  <a:pt x="410" y="19"/>
                </a:cubicBezTo>
                <a:cubicBezTo>
                  <a:pt x="412" y="19"/>
                  <a:pt x="412" y="19"/>
                  <a:pt x="412" y="18"/>
                </a:cubicBezTo>
                <a:cubicBezTo>
                  <a:pt x="412" y="18"/>
                  <a:pt x="410" y="18"/>
                  <a:pt x="410" y="18"/>
                </a:cubicBezTo>
                <a:cubicBezTo>
                  <a:pt x="411" y="17"/>
                  <a:pt x="414" y="18"/>
                  <a:pt x="415" y="18"/>
                </a:cubicBezTo>
                <a:cubicBezTo>
                  <a:pt x="417" y="18"/>
                  <a:pt x="419" y="18"/>
                  <a:pt x="419" y="17"/>
                </a:cubicBezTo>
                <a:cubicBezTo>
                  <a:pt x="408" y="17"/>
                  <a:pt x="406" y="18"/>
                  <a:pt x="397" y="17"/>
                </a:cubicBezTo>
                <a:cubicBezTo>
                  <a:pt x="397" y="17"/>
                  <a:pt x="397" y="17"/>
                  <a:pt x="397" y="16"/>
                </a:cubicBezTo>
                <a:cubicBezTo>
                  <a:pt x="395" y="17"/>
                  <a:pt x="395" y="16"/>
                  <a:pt x="392" y="16"/>
                </a:cubicBezTo>
                <a:cubicBezTo>
                  <a:pt x="393" y="16"/>
                  <a:pt x="393" y="16"/>
                  <a:pt x="395" y="16"/>
                </a:cubicBezTo>
                <a:cubicBezTo>
                  <a:pt x="397" y="16"/>
                  <a:pt x="396" y="16"/>
                  <a:pt x="398" y="16"/>
                </a:cubicBezTo>
                <a:cubicBezTo>
                  <a:pt x="400" y="16"/>
                  <a:pt x="402" y="16"/>
                  <a:pt x="403" y="15"/>
                </a:cubicBezTo>
                <a:cubicBezTo>
                  <a:pt x="406" y="15"/>
                  <a:pt x="409" y="16"/>
                  <a:pt x="410" y="15"/>
                </a:cubicBezTo>
                <a:cubicBezTo>
                  <a:pt x="416" y="15"/>
                  <a:pt x="428" y="16"/>
                  <a:pt x="430" y="14"/>
                </a:cubicBezTo>
                <a:cubicBezTo>
                  <a:pt x="430" y="14"/>
                  <a:pt x="431" y="14"/>
                  <a:pt x="432" y="14"/>
                </a:cubicBezTo>
                <a:cubicBezTo>
                  <a:pt x="432" y="14"/>
                  <a:pt x="432" y="14"/>
                  <a:pt x="432" y="14"/>
                </a:cubicBezTo>
                <a:cubicBezTo>
                  <a:pt x="430" y="14"/>
                  <a:pt x="430" y="14"/>
                  <a:pt x="430" y="14"/>
                </a:cubicBezTo>
                <a:cubicBezTo>
                  <a:pt x="429" y="14"/>
                  <a:pt x="430" y="14"/>
                  <a:pt x="429" y="14"/>
                </a:cubicBezTo>
                <a:cubicBezTo>
                  <a:pt x="431" y="13"/>
                  <a:pt x="434" y="13"/>
                  <a:pt x="437" y="14"/>
                </a:cubicBezTo>
                <a:cubicBezTo>
                  <a:pt x="438" y="13"/>
                  <a:pt x="437" y="13"/>
                  <a:pt x="438" y="13"/>
                </a:cubicBezTo>
                <a:cubicBezTo>
                  <a:pt x="441" y="13"/>
                  <a:pt x="441" y="12"/>
                  <a:pt x="444" y="13"/>
                </a:cubicBezTo>
                <a:cubicBezTo>
                  <a:pt x="443" y="12"/>
                  <a:pt x="443" y="12"/>
                  <a:pt x="444" y="12"/>
                </a:cubicBezTo>
                <a:cubicBezTo>
                  <a:pt x="446" y="12"/>
                  <a:pt x="447" y="11"/>
                  <a:pt x="448" y="11"/>
                </a:cubicBezTo>
                <a:cubicBezTo>
                  <a:pt x="450" y="11"/>
                  <a:pt x="451" y="12"/>
                  <a:pt x="455" y="11"/>
                </a:cubicBezTo>
                <a:cubicBezTo>
                  <a:pt x="456" y="10"/>
                  <a:pt x="451" y="11"/>
                  <a:pt x="449" y="10"/>
                </a:cubicBezTo>
                <a:cubicBezTo>
                  <a:pt x="460" y="11"/>
                  <a:pt x="463" y="8"/>
                  <a:pt x="475" y="9"/>
                </a:cubicBezTo>
                <a:cubicBezTo>
                  <a:pt x="474" y="10"/>
                  <a:pt x="468" y="10"/>
                  <a:pt x="466" y="11"/>
                </a:cubicBezTo>
                <a:cubicBezTo>
                  <a:pt x="467" y="11"/>
                  <a:pt x="470" y="12"/>
                  <a:pt x="472" y="12"/>
                </a:cubicBezTo>
                <a:cubicBezTo>
                  <a:pt x="471" y="12"/>
                  <a:pt x="471" y="13"/>
                  <a:pt x="469" y="13"/>
                </a:cubicBezTo>
                <a:cubicBezTo>
                  <a:pt x="468" y="12"/>
                  <a:pt x="467" y="12"/>
                  <a:pt x="466" y="11"/>
                </a:cubicBezTo>
                <a:cubicBezTo>
                  <a:pt x="464" y="12"/>
                  <a:pt x="464" y="12"/>
                  <a:pt x="464" y="13"/>
                </a:cubicBezTo>
                <a:cubicBezTo>
                  <a:pt x="461" y="12"/>
                  <a:pt x="459" y="12"/>
                  <a:pt x="457" y="13"/>
                </a:cubicBezTo>
                <a:cubicBezTo>
                  <a:pt x="459" y="13"/>
                  <a:pt x="460" y="13"/>
                  <a:pt x="463" y="13"/>
                </a:cubicBezTo>
                <a:cubicBezTo>
                  <a:pt x="464" y="13"/>
                  <a:pt x="460" y="13"/>
                  <a:pt x="462" y="13"/>
                </a:cubicBezTo>
                <a:cubicBezTo>
                  <a:pt x="461" y="14"/>
                  <a:pt x="458" y="14"/>
                  <a:pt x="456" y="14"/>
                </a:cubicBezTo>
                <a:cubicBezTo>
                  <a:pt x="454" y="14"/>
                  <a:pt x="452" y="15"/>
                  <a:pt x="452" y="16"/>
                </a:cubicBezTo>
                <a:cubicBezTo>
                  <a:pt x="453" y="16"/>
                  <a:pt x="456" y="15"/>
                  <a:pt x="455" y="16"/>
                </a:cubicBezTo>
                <a:cubicBezTo>
                  <a:pt x="456" y="16"/>
                  <a:pt x="457" y="16"/>
                  <a:pt x="457" y="16"/>
                </a:cubicBezTo>
                <a:cubicBezTo>
                  <a:pt x="458" y="16"/>
                  <a:pt x="457" y="16"/>
                  <a:pt x="457" y="17"/>
                </a:cubicBezTo>
                <a:cubicBezTo>
                  <a:pt x="461" y="17"/>
                  <a:pt x="459" y="16"/>
                  <a:pt x="462" y="15"/>
                </a:cubicBezTo>
                <a:cubicBezTo>
                  <a:pt x="463" y="15"/>
                  <a:pt x="462" y="16"/>
                  <a:pt x="462" y="16"/>
                </a:cubicBezTo>
                <a:cubicBezTo>
                  <a:pt x="462" y="16"/>
                  <a:pt x="464" y="16"/>
                  <a:pt x="465" y="16"/>
                </a:cubicBezTo>
                <a:cubicBezTo>
                  <a:pt x="465" y="16"/>
                  <a:pt x="464" y="16"/>
                  <a:pt x="463" y="16"/>
                </a:cubicBezTo>
                <a:cubicBezTo>
                  <a:pt x="465" y="17"/>
                  <a:pt x="467" y="16"/>
                  <a:pt x="469" y="16"/>
                </a:cubicBezTo>
                <a:cubicBezTo>
                  <a:pt x="470" y="16"/>
                  <a:pt x="469" y="16"/>
                  <a:pt x="472" y="16"/>
                </a:cubicBezTo>
                <a:cubicBezTo>
                  <a:pt x="471" y="15"/>
                  <a:pt x="471" y="15"/>
                  <a:pt x="470" y="15"/>
                </a:cubicBezTo>
                <a:cubicBezTo>
                  <a:pt x="472" y="15"/>
                  <a:pt x="475" y="15"/>
                  <a:pt x="476" y="14"/>
                </a:cubicBezTo>
                <a:cubicBezTo>
                  <a:pt x="476" y="14"/>
                  <a:pt x="476" y="14"/>
                  <a:pt x="475" y="14"/>
                </a:cubicBezTo>
                <a:cubicBezTo>
                  <a:pt x="475" y="14"/>
                  <a:pt x="477" y="14"/>
                  <a:pt x="478" y="14"/>
                </a:cubicBezTo>
                <a:cubicBezTo>
                  <a:pt x="478" y="13"/>
                  <a:pt x="474" y="13"/>
                  <a:pt x="476" y="13"/>
                </a:cubicBezTo>
                <a:cubicBezTo>
                  <a:pt x="475" y="13"/>
                  <a:pt x="475" y="13"/>
                  <a:pt x="474" y="13"/>
                </a:cubicBezTo>
                <a:cubicBezTo>
                  <a:pt x="476" y="12"/>
                  <a:pt x="476" y="12"/>
                  <a:pt x="474" y="12"/>
                </a:cubicBezTo>
                <a:cubicBezTo>
                  <a:pt x="477" y="12"/>
                  <a:pt x="480" y="12"/>
                  <a:pt x="482" y="12"/>
                </a:cubicBezTo>
                <a:cubicBezTo>
                  <a:pt x="486" y="11"/>
                  <a:pt x="487" y="9"/>
                  <a:pt x="495" y="9"/>
                </a:cubicBezTo>
                <a:cubicBezTo>
                  <a:pt x="494" y="10"/>
                  <a:pt x="492" y="11"/>
                  <a:pt x="491" y="12"/>
                </a:cubicBezTo>
                <a:cubicBezTo>
                  <a:pt x="494" y="12"/>
                  <a:pt x="499" y="13"/>
                  <a:pt x="500" y="12"/>
                </a:cubicBezTo>
                <a:cubicBezTo>
                  <a:pt x="501" y="12"/>
                  <a:pt x="500" y="13"/>
                  <a:pt x="501" y="13"/>
                </a:cubicBezTo>
                <a:cubicBezTo>
                  <a:pt x="504" y="13"/>
                  <a:pt x="503" y="12"/>
                  <a:pt x="505" y="13"/>
                </a:cubicBezTo>
                <a:cubicBezTo>
                  <a:pt x="506" y="12"/>
                  <a:pt x="503" y="13"/>
                  <a:pt x="503" y="12"/>
                </a:cubicBezTo>
                <a:cubicBezTo>
                  <a:pt x="505" y="12"/>
                  <a:pt x="509" y="13"/>
                  <a:pt x="510" y="12"/>
                </a:cubicBezTo>
                <a:cubicBezTo>
                  <a:pt x="513" y="12"/>
                  <a:pt x="508" y="13"/>
                  <a:pt x="512" y="13"/>
                </a:cubicBezTo>
                <a:cubicBezTo>
                  <a:pt x="511" y="14"/>
                  <a:pt x="510" y="13"/>
                  <a:pt x="509" y="13"/>
                </a:cubicBezTo>
                <a:cubicBezTo>
                  <a:pt x="508" y="14"/>
                  <a:pt x="511" y="14"/>
                  <a:pt x="510" y="14"/>
                </a:cubicBezTo>
                <a:cubicBezTo>
                  <a:pt x="509" y="15"/>
                  <a:pt x="508" y="15"/>
                  <a:pt x="505" y="15"/>
                </a:cubicBezTo>
                <a:cubicBezTo>
                  <a:pt x="508" y="15"/>
                  <a:pt x="506" y="16"/>
                  <a:pt x="508" y="16"/>
                </a:cubicBezTo>
                <a:cubicBezTo>
                  <a:pt x="507" y="16"/>
                  <a:pt x="504" y="16"/>
                  <a:pt x="502" y="16"/>
                </a:cubicBezTo>
                <a:cubicBezTo>
                  <a:pt x="502" y="17"/>
                  <a:pt x="503" y="17"/>
                  <a:pt x="502" y="17"/>
                </a:cubicBezTo>
                <a:cubicBezTo>
                  <a:pt x="501" y="17"/>
                  <a:pt x="501" y="16"/>
                  <a:pt x="499" y="16"/>
                </a:cubicBezTo>
                <a:cubicBezTo>
                  <a:pt x="501" y="15"/>
                  <a:pt x="501" y="14"/>
                  <a:pt x="503" y="15"/>
                </a:cubicBezTo>
                <a:cubicBezTo>
                  <a:pt x="504" y="14"/>
                  <a:pt x="502" y="15"/>
                  <a:pt x="500" y="14"/>
                </a:cubicBezTo>
                <a:cubicBezTo>
                  <a:pt x="500" y="14"/>
                  <a:pt x="502" y="14"/>
                  <a:pt x="503" y="14"/>
                </a:cubicBezTo>
                <a:cubicBezTo>
                  <a:pt x="503" y="14"/>
                  <a:pt x="498" y="14"/>
                  <a:pt x="499" y="13"/>
                </a:cubicBezTo>
                <a:cubicBezTo>
                  <a:pt x="501" y="13"/>
                  <a:pt x="501" y="14"/>
                  <a:pt x="502" y="14"/>
                </a:cubicBezTo>
                <a:cubicBezTo>
                  <a:pt x="502" y="13"/>
                  <a:pt x="499" y="13"/>
                  <a:pt x="498" y="13"/>
                </a:cubicBezTo>
                <a:cubicBezTo>
                  <a:pt x="498" y="13"/>
                  <a:pt x="498" y="13"/>
                  <a:pt x="499" y="13"/>
                </a:cubicBezTo>
                <a:cubicBezTo>
                  <a:pt x="492" y="12"/>
                  <a:pt x="487" y="14"/>
                  <a:pt x="482" y="15"/>
                </a:cubicBezTo>
                <a:cubicBezTo>
                  <a:pt x="484" y="16"/>
                  <a:pt x="486" y="16"/>
                  <a:pt x="489" y="15"/>
                </a:cubicBezTo>
                <a:cubicBezTo>
                  <a:pt x="490" y="15"/>
                  <a:pt x="490" y="16"/>
                  <a:pt x="492" y="16"/>
                </a:cubicBezTo>
                <a:cubicBezTo>
                  <a:pt x="492" y="16"/>
                  <a:pt x="488" y="16"/>
                  <a:pt x="491" y="16"/>
                </a:cubicBezTo>
                <a:cubicBezTo>
                  <a:pt x="490" y="17"/>
                  <a:pt x="488" y="16"/>
                  <a:pt x="488" y="17"/>
                </a:cubicBezTo>
                <a:cubicBezTo>
                  <a:pt x="488" y="17"/>
                  <a:pt x="489" y="17"/>
                  <a:pt x="489" y="18"/>
                </a:cubicBezTo>
                <a:cubicBezTo>
                  <a:pt x="492" y="18"/>
                  <a:pt x="493" y="17"/>
                  <a:pt x="496" y="17"/>
                </a:cubicBezTo>
                <a:cubicBezTo>
                  <a:pt x="497" y="17"/>
                  <a:pt x="496" y="17"/>
                  <a:pt x="495" y="17"/>
                </a:cubicBezTo>
                <a:cubicBezTo>
                  <a:pt x="494" y="16"/>
                  <a:pt x="498" y="17"/>
                  <a:pt x="500" y="17"/>
                </a:cubicBezTo>
                <a:cubicBezTo>
                  <a:pt x="497" y="17"/>
                  <a:pt x="496" y="17"/>
                  <a:pt x="493" y="18"/>
                </a:cubicBezTo>
                <a:cubicBezTo>
                  <a:pt x="494" y="18"/>
                  <a:pt x="495" y="18"/>
                  <a:pt x="494" y="18"/>
                </a:cubicBezTo>
                <a:cubicBezTo>
                  <a:pt x="495" y="18"/>
                  <a:pt x="500" y="18"/>
                  <a:pt x="504" y="18"/>
                </a:cubicBezTo>
                <a:cubicBezTo>
                  <a:pt x="508" y="17"/>
                  <a:pt x="509" y="16"/>
                  <a:pt x="514" y="15"/>
                </a:cubicBezTo>
                <a:cubicBezTo>
                  <a:pt x="516" y="15"/>
                  <a:pt x="515" y="16"/>
                  <a:pt x="516" y="16"/>
                </a:cubicBezTo>
                <a:cubicBezTo>
                  <a:pt x="516" y="16"/>
                  <a:pt x="514" y="16"/>
                  <a:pt x="514" y="16"/>
                </a:cubicBezTo>
                <a:cubicBezTo>
                  <a:pt x="514" y="17"/>
                  <a:pt x="515" y="17"/>
                  <a:pt x="516" y="17"/>
                </a:cubicBezTo>
                <a:cubicBezTo>
                  <a:pt x="517" y="17"/>
                  <a:pt x="517" y="16"/>
                  <a:pt x="518" y="16"/>
                </a:cubicBezTo>
                <a:cubicBezTo>
                  <a:pt x="516" y="16"/>
                  <a:pt x="519" y="16"/>
                  <a:pt x="519" y="15"/>
                </a:cubicBezTo>
                <a:cubicBezTo>
                  <a:pt x="521" y="15"/>
                  <a:pt x="524" y="15"/>
                  <a:pt x="525" y="15"/>
                </a:cubicBezTo>
                <a:cubicBezTo>
                  <a:pt x="523" y="15"/>
                  <a:pt x="525" y="17"/>
                  <a:pt x="522" y="18"/>
                </a:cubicBezTo>
                <a:cubicBezTo>
                  <a:pt x="522" y="19"/>
                  <a:pt x="530" y="17"/>
                  <a:pt x="528" y="18"/>
                </a:cubicBezTo>
                <a:cubicBezTo>
                  <a:pt x="531" y="19"/>
                  <a:pt x="532" y="18"/>
                  <a:pt x="533" y="18"/>
                </a:cubicBezTo>
                <a:cubicBezTo>
                  <a:pt x="534" y="18"/>
                  <a:pt x="533" y="18"/>
                  <a:pt x="534" y="18"/>
                </a:cubicBezTo>
                <a:cubicBezTo>
                  <a:pt x="534" y="18"/>
                  <a:pt x="532" y="18"/>
                  <a:pt x="531" y="18"/>
                </a:cubicBezTo>
                <a:cubicBezTo>
                  <a:pt x="533" y="17"/>
                  <a:pt x="534" y="17"/>
                  <a:pt x="534" y="16"/>
                </a:cubicBezTo>
                <a:cubicBezTo>
                  <a:pt x="536" y="17"/>
                  <a:pt x="538" y="17"/>
                  <a:pt x="541" y="16"/>
                </a:cubicBezTo>
                <a:cubicBezTo>
                  <a:pt x="542" y="16"/>
                  <a:pt x="542" y="16"/>
                  <a:pt x="542" y="17"/>
                </a:cubicBezTo>
                <a:cubicBezTo>
                  <a:pt x="544" y="17"/>
                  <a:pt x="544" y="16"/>
                  <a:pt x="545" y="16"/>
                </a:cubicBezTo>
                <a:cubicBezTo>
                  <a:pt x="545" y="16"/>
                  <a:pt x="545" y="16"/>
                  <a:pt x="546" y="15"/>
                </a:cubicBezTo>
                <a:cubicBezTo>
                  <a:pt x="546" y="16"/>
                  <a:pt x="547" y="16"/>
                  <a:pt x="548" y="17"/>
                </a:cubicBezTo>
                <a:cubicBezTo>
                  <a:pt x="547" y="17"/>
                  <a:pt x="547" y="16"/>
                  <a:pt x="546" y="16"/>
                </a:cubicBezTo>
                <a:cubicBezTo>
                  <a:pt x="547" y="17"/>
                  <a:pt x="553" y="17"/>
                  <a:pt x="554" y="16"/>
                </a:cubicBezTo>
                <a:cubicBezTo>
                  <a:pt x="554" y="16"/>
                  <a:pt x="553" y="16"/>
                  <a:pt x="552" y="16"/>
                </a:cubicBezTo>
                <a:cubicBezTo>
                  <a:pt x="553" y="16"/>
                  <a:pt x="553" y="16"/>
                  <a:pt x="554" y="16"/>
                </a:cubicBezTo>
                <a:cubicBezTo>
                  <a:pt x="555" y="16"/>
                  <a:pt x="555" y="16"/>
                  <a:pt x="554" y="16"/>
                </a:cubicBezTo>
                <a:cubicBezTo>
                  <a:pt x="555" y="16"/>
                  <a:pt x="558" y="15"/>
                  <a:pt x="555" y="15"/>
                </a:cubicBezTo>
                <a:cubicBezTo>
                  <a:pt x="557" y="14"/>
                  <a:pt x="559" y="14"/>
                  <a:pt x="561" y="14"/>
                </a:cubicBezTo>
                <a:cubicBezTo>
                  <a:pt x="560" y="13"/>
                  <a:pt x="559" y="14"/>
                  <a:pt x="558" y="13"/>
                </a:cubicBezTo>
                <a:cubicBezTo>
                  <a:pt x="558" y="13"/>
                  <a:pt x="559" y="13"/>
                  <a:pt x="559" y="13"/>
                </a:cubicBezTo>
                <a:cubicBezTo>
                  <a:pt x="561" y="13"/>
                  <a:pt x="558" y="13"/>
                  <a:pt x="559" y="13"/>
                </a:cubicBezTo>
                <a:cubicBezTo>
                  <a:pt x="562" y="13"/>
                  <a:pt x="563" y="13"/>
                  <a:pt x="564" y="12"/>
                </a:cubicBezTo>
                <a:cubicBezTo>
                  <a:pt x="566" y="12"/>
                  <a:pt x="564" y="13"/>
                  <a:pt x="564" y="13"/>
                </a:cubicBezTo>
                <a:cubicBezTo>
                  <a:pt x="566" y="13"/>
                  <a:pt x="567" y="13"/>
                  <a:pt x="568" y="13"/>
                </a:cubicBezTo>
                <a:cubicBezTo>
                  <a:pt x="569" y="13"/>
                  <a:pt x="566" y="13"/>
                  <a:pt x="565" y="14"/>
                </a:cubicBezTo>
                <a:cubicBezTo>
                  <a:pt x="566" y="14"/>
                  <a:pt x="568" y="14"/>
                  <a:pt x="569" y="13"/>
                </a:cubicBezTo>
                <a:cubicBezTo>
                  <a:pt x="571" y="13"/>
                  <a:pt x="567" y="14"/>
                  <a:pt x="570" y="14"/>
                </a:cubicBezTo>
                <a:cubicBezTo>
                  <a:pt x="569" y="14"/>
                  <a:pt x="567" y="14"/>
                  <a:pt x="568" y="15"/>
                </a:cubicBezTo>
                <a:cubicBezTo>
                  <a:pt x="566" y="15"/>
                  <a:pt x="567" y="14"/>
                  <a:pt x="567" y="14"/>
                </a:cubicBezTo>
                <a:cubicBezTo>
                  <a:pt x="564" y="14"/>
                  <a:pt x="566" y="14"/>
                  <a:pt x="565" y="15"/>
                </a:cubicBezTo>
                <a:cubicBezTo>
                  <a:pt x="564" y="14"/>
                  <a:pt x="565" y="14"/>
                  <a:pt x="562" y="15"/>
                </a:cubicBezTo>
                <a:cubicBezTo>
                  <a:pt x="563" y="15"/>
                  <a:pt x="565" y="15"/>
                  <a:pt x="563" y="15"/>
                </a:cubicBezTo>
                <a:cubicBezTo>
                  <a:pt x="563" y="15"/>
                  <a:pt x="565" y="15"/>
                  <a:pt x="566" y="15"/>
                </a:cubicBezTo>
                <a:cubicBezTo>
                  <a:pt x="567" y="15"/>
                  <a:pt x="568" y="15"/>
                  <a:pt x="570" y="15"/>
                </a:cubicBezTo>
                <a:cubicBezTo>
                  <a:pt x="569" y="16"/>
                  <a:pt x="562" y="15"/>
                  <a:pt x="558" y="16"/>
                </a:cubicBezTo>
                <a:cubicBezTo>
                  <a:pt x="558" y="16"/>
                  <a:pt x="560" y="16"/>
                  <a:pt x="559" y="17"/>
                </a:cubicBezTo>
                <a:cubicBezTo>
                  <a:pt x="563" y="17"/>
                  <a:pt x="564" y="17"/>
                  <a:pt x="564" y="18"/>
                </a:cubicBezTo>
                <a:cubicBezTo>
                  <a:pt x="562" y="18"/>
                  <a:pt x="563" y="18"/>
                  <a:pt x="563" y="17"/>
                </a:cubicBezTo>
                <a:cubicBezTo>
                  <a:pt x="561" y="17"/>
                  <a:pt x="561" y="18"/>
                  <a:pt x="560" y="18"/>
                </a:cubicBezTo>
                <a:cubicBezTo>
                  <a:pt x="560" y="18"/>
                  <a:pt x="561" y="18"/>
                  <a:pt x="561" y="18"/>
                </a:cubicBezTo>
                <a:cubicBezTo>
                  <a:pt x="563" y="18"/>
                  <a:pt x="560" y="18"/>
                  <a:pt x="559" y="18"/>
                </a:cubicBezTo>
                <a:cubicBezTo>
                  <a:pt x="558" y="18"/>
                  <a:pt x="559" y="19"/>
                  <a:pt x="556" y="18"/>
                </a:cubicBezTo>
                <a:cubicBezTo>
                  <a:pt x="557" y="19"/>
                  <a:pt x="560" y="19"/>
                  <a:pt x="561" y="19"/>
                </a:cubicBezTo>
                <a:cubicBezTo>
                  <a:pt x="562" y="19"/>
                  <a:pt x="568" y="19"/>
                  <a:pt x="568" y="17"/>
                </a:cubicBezTo>
                <a:cubicBezTo>
                  <a:pt x="569" y="17"/>
                  <a:pt x="569" y="17"/>
                  <a:pt x="569" y="18"/>
                </a:cubicBezTo>
                <a:cubicBezTo>
                  <a:pt x="573" y="17"/>
                  <a:pt x="574" y="17"/>
                  <a:pt x="580" y="17"/>
                </a:cubicBezTo>
                <a:cubicBezTo>
                  <a:pt x="579" y="16"/>
                  <a:pt x="578" y="16"/>
                  <a:pt x="575" y="15"/>
                </a:cubicBezTo>
                <a:cubicBezTo>
                  <a:pt x="573" y="15"/>
                  <a:pt x="580" y="15"/>
                  <a:pt x="579" y="16"/>
                </a:cubicBezTo>
                <a:cubicBezTo>
                  <a:pt x="581" y="15"/>
                  <a:pt x="577" y="15"/>
                  <a:pt x="577" y="15"/>
                </a:cubicBezTo>
                <a:cubicBezTo>
                  <a:pt x="580" y="15"/>
                  <a:pt x="581" y="14"/>
                  <a:pt x="581" y="14"/>
                </a:cubicBezTo>
                <a:cubicBezTo>
                  <a:pt x="581" y="13"/>
                  <a:pt x="584" y="14"/>
                  <a:pt x="584" y="14"/>
                </a:cubicBezTo>
                <a:cubicBezTo>
                  <a:pt x="586" y="14"/>
                  <a:pt x="584" y="14"/>
                  <a:pt x="583" y="14"/>
                </a:cubicBezTo>
                <a:cubicBezTo>
                  <a:pt x="580" y="14"/>
                  <a:pt x="582" y="15"/>
                  <a:pt x="581" y="16"/>
                </a:cubicBezTo>
                <a:cubicBezTo>
                  <a:pt x="582" y="15"/>
                  <a:pt x="584" y="15"/>
                  <a:pt x="584" y="15"/>
                </a:cubicBezTo>
                <a:cubicBezTo>
                  <a:pt x="584" y="15"/>
                  <a:pt x="585" y="16"/>
                  <a:pt x="587" y="16"/>
                </a:cubicBezTo>
                <a:cubicBezTo>
                  <a:pt x="588" y="16"/>
                  <a:pt x="589" y="15"/>
                  <a:pt x="591" y="15"/>
                </a:cubicBezTo>
                <a:cubicBezTo>
                  <a:pt x="590" y="15"/>
                  <a:pt x="589" y="15"/>
                  <a:pt x="588" y="14"/>
                </a:cubicBezTo>
                <a:cubicBezTo>
                  <a:pt x="588" y="14"/>
                  <a:pt x="589" y="14"/>
                  <a:pt x="591" y="14"/>
                </a:cubicBezTo>
                <a:cubicBezTo>
                  <a:pt x="590" y="14"/>
                  <a:pt x="590" y="14"/>
                  <a:pt x="589" y="14"/>
                </a:cubicBezTo>
                <a:cubicBezTo>
                  <a:pt x="589" y="15"/>
                  <a:pt x="591" y="14"/>
                  <a:pt x="591" y="14"/>
                </a:cubicBezTo>
                <a:cubicBezTo>
                  <a:pt x="593" y="14"/>
                  <a:pt x="594" y="14"/>
                  <a:pt x="592" y="13"/>
                </a:cubicBezTo>
                <a:cubicBezTo>
                  <a:pt x="599" y="13"/>
                  <a:pt x="598" y="10"/>
                  <a:pt x="605" y="11"/>
                </a:cubicBezTo>
                <a:cubicBezTo>
                  <a:pt x="605" y="12"/>
                  <a:pt x="604" y="12"/>
                  <a:pt x="604" y="13"/>
                </a:cubicBezTo>
                <a:cubicBezTo>
                  <a:pt x="605" y="13"/>
                  <a:pt x="608" y="13"/>
                  <a:pt x="609" y="13"/>
                </a:cubicBezTo>
                <a:cubicBezTo>
                  <a:pt x="611" y="12"/>
                  <a:pt x="610" y="12"/>
                  <a:pt x="611" y="11"/>
                </a:cubicBezTo>
                <a:cubicBezTo>
                  <a:pt x="609" y="11"/>
                  <a:pt x="608" y="11"/>
                  <a:pt x="606" y="11"/>
                </a:cubicBezTo>
                <a:cubicBezTo>
                  <a:pt x="607" y="11"/>
                  <a:pt x="608" y="10"/>
                  <a:pt x="609" y="10"/>
                </a:cubicBezTo>
                <a:cubicBezTo>
                  <a:pt x="607" y="10"/>
                  <a:pt x="605" y="11"/>
                  <a:pt x="602" y="11"/>
                </a:cubicBezTo>
                <a:cubicBezTo>
                  <a:pt x="602" y="10"/>
                  <a:pt x="607" y="10"/>
                  <a:pt x="609" y="10"/>
                </a:cubicBezTo>
                <a:cubicBezTo>
                  <a:pt x="607" y="9"/>
                  <a:pt x="613" y="9"/>
                  <a:pt x="611" y="9"/>
                </a:cubicBezTo>
                <a:cubicBezTo>
                  <a:pt x="614" y="9"/>
                  <a:pt x="613" y="10"/>
                  <a:pt x="611" y="10"/>
                </a:cubicBezTo>
                <a:cubicBezTo>
                  <a:pt x="615" y="10"/>
                  <a:pt x="616" y="9"/>
                  <a:pt x="618" y="9"/>
                </a:cubicBezTo>
                <a:cubicBezTo>
                  <a:pt x="617" y="9"/>
                  <a:pt x="614" y="10"/>
                  <a:pt x="614" y="9"/>
                </a:cubicBezTo>
                <a:cubicBezTo>
                  <a:pt x="617" y="9"/>
                  <a:pt x="620" y="9"/>
                  <a:pt x="620" y="8"/>
                </a:cubicBezTo>
                <a:cubicBezTo>
                  <a:pt x="621" y="8"/>
                  <a:pt x="621" y="8"/>
                  <a:pt x="622" y="8"/>
                </a:cubicBezTo>
                <a:cubicBezTo>
                  <a:pt x="625" y="6"/>
                  <a:pt x="637" y="6"/>
                  <a:pt x="642" y="4"/>
                </a:cubicBezTo>
                <a:cubicBezTo>
                  <a:pt x="652" y="3"/>
                  <a:pt x="666" y="3"/>
                  <a:pt x="671" y="2"/>
                </a:cubicBezTo>
                <a:cubicBezTo>
                  <a:pt x="671" y="1"/>
                  <a:pt x="670" y="2"/>
                  <a:pt x="669" y="2"/>
                </a:cubicBezTo>
                <a:cubicBezTo>
                  <a:pt x="671" y="1"/>
                  <a:pt x="670" y="0"/>
                  <a:pt x="673" y="0"/>
                </a:cubicBezTo>
                <a:cubicBezTo>
                  <a:pt x="671" y="0"/>
                  <a:pt x="672" y="1"/>
                  <a:pt x="671" y="1"/>
                </a:cubicBezTo>
                <a:cubicBezTo>
                  <a:pt x="673" y="1"/>
                  <a:pt x="674" y="2"/>
                  <a:pt x="674" y="2"/>
                </a:cubicBezTo>
                <a:cubicBezTo>
                  <a:pt x="677" y="2"/>
                  <a:pt x="677" y="2"/>
                  <a:pt x="679" y="2"/>
                </a:cubicBezTo>
                <a:cubicBezTo>
                  <a:pt x="677" y="3"/>
                  <a:pt x="669" y="3"/>
                  <a:pt x="669" y="4"/>
                </a:cubicBezTo>
                <a:cubicBezTo>
                  <a:pt x="666" y="4"/>
                  <a:pt x="666" y="5"/>
                  <a:pt x="669" y="4"/>
                </a:cubicBezTo>
                <a:cubicBezTo>
                  <a:pt x="668" y="5"/>
                  <a:pt x="668" y="5"/>
                  <a:pt x="665" y="5"/>
                </a:cubicBezTo>
                <a:cubicBezTo>
                  <a:pt x="667" y="5"/>
                  <a:pt x="667" y="5"/>
                  <a:pt x="663" y="5"/>
                </a:cubicBezTo>
                <a:cubicBezTo>
                  <a:pt x="663" y="6"/>
                  <a:pt x="665" y="6"/>
                  <a:pt x="663" y="6"/>
                </a:cubicBezTo>
                <a:cubicBezTo>
                  <a:pt x="661" y="6"/>
                  <a:pt x="662" y="6"/>
                  <a:pt x="660" y="6"/>
                </a:cubicBezTo>
                <a:cubicBezTo>
                  <a:pt x="660" y="6"/>
                  <a:pt x="661" y="6"/>
                  <a:pt x="661" y="7"/>
                </a:cubicBezTo>
                <a:cubicBezTo>
                  <a:pt x="654" y="6"/>
                  <a:pt x="654" y="6"/>
                  <a:pt x="649" y="7"/>
                </a:cubicBezTo>
                <a:cubicBezTo>
                  <a:pt x="650" y="7"/>
                  <a:pt x="651" y="7"/>
                  <a:pt x="653" y="7"/>
                </a:cubicBezTo>
                <a:cubicBezTo>
                  <a:pt x="651" y="7"/>
                  <a:pt x="652" y="8"/>
                  <a:pt x="654" y="7"/>
                </a:cubicBezTo>
                <a:cubicBezTo>
                  <a:pt x="653" y="8"/>
                  <a:pt x="651" y="7"/>
                  <a:pt x="649" y="7"/>
                </a:cubicBezTo>
                <a:cubicBezTo>
                  <a:pt x="647" y="7"/>
                  <a:pt x="650" y="8"/>
                  <a:pt x="649" y="8"/>
                </a:cubicBezTo>
                <a:cubicBezTo>
                  <a:pt x="647" y="7"/>
                  <a:pt x="643" y="8"/>
                  <a:pt x="641" y="8"/>
                </a:cubicBezTo>
                <a:cubicBezTo>
                  <a:pt x="642" y="8"/>
                  <a:pt x="643" y="8"/>
                  <a:pt x="644" y="9"/>
                </a:cubicBezTo>
                <a:cubicBezTo>
                  <a:pt x="645" y="9"/>
                  <a:pt x="643" y="9"/>
                  <a:pt x="642" y="9"/>
                </a:cubicBezTo>
                <a:cubicBezTo>
                  <a:pt x="640" y="9"/>
                  <a:pt x="640" y="9"/>
                  <a:pt x="636" y="9"/>
                </a:cubicBezTo>
                <a:cubicBezTo>
                  <a:pt x="632" y="10"/>
                  <a:pt x="632" y="9"/>
                  <a:pt x="628" y="10"/>
                </a:cubicBezTo>
                <a:cubicBezTo>
                  <a:pt x="628" y="9"/>
                  <a:pt x="627" y="9"/>
                  <a:pt x="627" y="9"/>
                </a:cubicBezTo>
                <a:cubicBezTo>
                  <a:pt x="631" y="9"/>
                  <a:pt x="630" y="9"/>
                  <a:pt x="631" y="8"/>
                </a:cubicBezTo>
                <a:cubicBezTo>
                  <a:pt x="631" y="8"/>
                  <a:pt x="628" y="8"/>
                  <a:pt x="629" y="8"/>
                </a:cubicBezTo>
                <a:cubicBezTo>
                  <a:pt x="629" y="8"/>
                  <a:pt x="638" y="8"/>
                  <a:pt x="637" y="7"/>
                </a:cubicBezTo>
                <a:cubicBezTo>
                  <a:pt x="641" y="7"/>
                  <a:pt x="645" y="6"/>
                  <a:pt x="650" y="6"/>
                </a:cubicBezTo>
                <a:cubicBezTo>
                  <a:pt x="650" y="6"/>
                  <a:pt x="649" y="6"/>
                  <a:pt x="649" y="6"/>
                </a:cubicBezTo>
                <a:cubicBezTo>
                  <a:pt x="649" y="5"/>
                  <a:pt x="651" y="5"/>
                  <a:pt x="651" y="6"/>
                </a:cubicBezTo>
                <a:cubicBezTo>
                  <a:pt x="651" y="6"/>
                  <a:pt x="651" y="5"/>
                  <a:pt x="652" y="5"/>
                </a:cubicBezTo>
                <a:cubicBezTo>
                  <a:pt x="653" y="5"/>
                  <a:pt x="651" y="5"/>
                  <a:pt x="653" y="4"/>
                </a:cubicBezTo>
                <a:cubicBezTo>
                  <a:pt x="650" y="4"/>
                  <a:pt x="648" y="4"/>
                  <a:pt x="646" y="5"/>
                </a:cubicBezTo>
                <a:cubicBezTo>
                  <a:pt x="644" y="5"/>
                  <a:pt x="647" y="5"/>
                  <a:pt x="646" y="4"/>
                </a:cubicBezTo>
                <a:cubicBezTo>
                  <a:pt x="639" y="5"/>
                  <a:pt x="634" y="7"/>
                  <a:pt x="626" y="7"/>
                </a:cubicBezTo>
                <a:cubicBezTo>
                  <a:pt x="625" y="7"/>
                  <a:pt x="627" y="8"/>
                  <a:pt x="624" y="7"/>
                </a:cubicBezTo>
                <a:cubicBezTo>
                  <a:pt x="624" y="8"/>
                  <a:pt x="626" y="8"/>
                  <a:pt x="625" y="8"/>
                </a:cubicBezTo>
                <a:cubicBezTo>
                  <a:pt x="624" y="8"/>
                  <a:pt x="622" y="8"/>
                  <a:pt x="622" y="8"/>
                </a:cubicBezTo>
                <a:cubicBezTo>
                  <a:pt x="621" y="8"/>
                  <a:pt x="621" y="9"/>
                  <a:pt x="618" y="9"/>
                </a:cubicBezTo>
                <a:cubicBezTo>
                  <a:pt x="620" y="9"/>
                  <a:pt x="621" y="8"/>
                  <a:pt x="623" y="8"/>
                </a:cubicBezTo>
                <a:cubicBezTo>
                  <a:pt x="624" y="9"/>
                  <a:pt x="618" y="9"/>
                  <a:pt x="622" y="9"/>
                </a:cubicBezTo>
                <a:cubicBezTo>
                  <a:pt x="621" y="9"/>
                  <a:pt x="619" y="9"/>
                  <a:pt x="617" y="9"/>
                </a:cubicBezTo>
                <a:cubicBezTo>
                  <a:pt x="618" y="10"/>
                  <a:pt x="617" y="10"/>
                  <a:pt x="618" y="10"/>
                </a:cubicBezTo>
                <a:cubicBezTo>
                  <a:pt x="617" y="10"/>
                  <a:pt x="615" y="10"/>
                  <a:pt x="611" y="10"/>
                </a:cubicBezTo>
                <a:cubicBezTo>
                  <a:pt x="611" y="11"/>
                  <a:pt x="611" y="12"/>
                  <a:pt x="611" y="12"/>
                </a:cubicBezTo>
                <a:cubicBezTo>
                  <a:pt x="612" y="12"/>
                  <a:pt x="612" y="12"/>
                  <a:pt x="613" y="11"/>
                </a:cubicBezTo>
                <a:cubicBezTo>
                  <a:pt x="615" y="12"/>
                  <a:pt x="613" y="12"/>
                  <a:pt x="613" y="12"/>
                </a:cubicBezTo>
                <a:cubicBezTo>
                  <a:pt x="621" y="12"/>
                  <a:pt x="628" y="11"/>
                  <a:pt x="634" y="10"/>
                </a:cubicBezTo>
                <a:cubicBezTo>
                  <a:pt x="636" y="10"/>
                  <a:pt x="638" y="10"/>
                  <a:pt x="638" y="10"/>
                </a:cubicBezTo>
                <a:cubicBezTo>
                  <a:pt x="638" y="10"/>
                  <a:pt x="636" y="10"/>
                  <a:pt x="635" y="11"/>
                </a:cubicBezTo>
                <a:cubicBezTo>
                  <a:pt x="637" y="11"/>
                  <a:pt x="640" y="11"/>
                  <a:pt x="644" y="11"/>
                </a:cubicBezTo>
                <a:cubicBezTo>
                  <a:pt x="642" y="11"/>
                  <a:pt x="640" y="11"/>
                  <a:pt x="639" y="10"/>
                </a:cubicBezTo>
                <a:cubicBezTo>
                  <a:pt x="641" y="9"/>
                  <a:pt x="649" y="11"/>
                  <a:pt x="653" y="10"/>
                </a:cubicBezTo>
                <a:cubicBezTo>
                  <a:pt x="654" y="10"/>
                  <a:pt x="652" y="10"/>
                  <a:pt x="653" y="11"/>
                </a:cubicBezTo>
                <a:cubicBezTo>
                  <a:pt x="653" y="11"/>
                  <a:pt x="653" y="11"/>
                  <a:pt x="654" y="11"/>
                </a:cubicBezTo>
                <a:cubicBezTo>
                  <a:pt x="654" y="10"/>
                  <a:pt x="655" y="10"/>
                  <a:pt x="657" y="9"/>
                </a:cubicBezTo>
                <a:cubicBezTo>
                  <a:pt x="660" y="9"/>
                  <a:pt x="658" y="10"/>
                  <a:pt x="655" y="10"/>
                </a:cubicBezTo>
                <a:cubicBezTo>
                  <a:pt x="657" y="11"/>
                  <a:pt x="663" y="10"/>
                  <a:pt x="663" y="9"/>
                </a:cubicBezTo>
                <a:cubicBezTo>
                  <a:pt x="663" y="9"/>
                  <a:pt x="661" y="9"/>
                  <a:pt x="662" y="8"/>
                </a:cubicBezTo>
                <a:cubicBezTo>
                  <a:pt x="661" y="8"/>
                  <a:pt x="661" y="9"/>
                  <a:pt x="660" y="9"/>
                </a:cubicBezTo>
                <a:cubicBezTo>
                  <a:pt x="660" y="8"/>
                  <a:pt x="664" y="8"/>
                  <a:pt x="665" y="8"/>
                </a:cubicBezTo>
                <a:cubicBezTo>
                  <a:pt x="664" y="7"/>
                  <a:pt x="663" y="8"/>
                  <a:pt x="662" y="8"/>
                </a:cubicBezTo>
                <a:cubicBezTo>
                  <a:pt x="660" y="8"/>
                  <a:pt x="666" y="7"/>
                  <a:pt x="663" y="7"/>
                </a:cubicBezTo>
                <a:cubicBezTo>
                  <a:pt x="664" y="7"/>
                  <a:pt x="665" y="7"/>
                  <a:pt x="667" y="7"/>
                </a:cubicBezTo>
                <a:cubicBezTo>
                  <a:pt x="667" y="6"/>
                  <a:pt x="665" y="7"/>
                  <a:pt x="665" y="6"/>
                </a:cubicBezTo>
                <a:cubicBezTo>
                  <a:pt x="668" y="6"/>
                  <a:pt x="670" y="6"/>
                  <a:pt x="669" y="5"/>
                </a:cubicBezTo>
                <a:cubicBezTo>
                  <a:pt x="671" y="5"/>
                  <a:pt x="671" y="5"/>
                  <a:pt x="674" y="5"/>
                </a:cubicBezTo>
                <a:cubicBezTo>
                  <a:pt x="674" y="5"/>
                  <a:pt x="672" y="4"/>
                  <a:pt x="671" y="4"/>
                </a:cubicBezTo>
                <a:cubicBezTo>
                  <a:pt x="669" y="4"/>
                  <a:pt x="674" y="4"/>
                  <a:pt x="673" y="3"/>
                </a:cubicBezTo>
                <a:cubicBezTo>
                  <a:pt x="674" y="4"/>
                  <a:pt x="675" y="4"/>
                  <a:pt x="675" y="3"/>
                </a:cubicBezTo>
                <a:cubicBezTo>
                  <a:pt x="676" y="3"/>
                  <a:pt x="676" y="4"/>
                  <a:pt x="676" y="4"/>
                </a:cubicBezTo>
                <a:cubicBezTo>
                  <a:pt x="677" y="3"/>
                  <a:pt x="677" y="4"/>
                  <a:pt x="679" y="4"/>
                </a:cubicBezTo>
                <a:cubicBezTo>
                  <a:pt x="678" y="4"/>
                  <a:pt x="678" y="4"/>
                  <a:pt x="677" y="3"/>
                </a:cubicBezTo>
                <a:cubicBezTo>
                  <a:pt x="679" y="3"/>
                  <a:pt x="680" y="3"/>
                  <a:pt x="680" y="2"/>
                </a:cubicBezTo>
                <a:cubicBezTo>
                  <a:pt x="681" y="2"/>
                  <a:pt x="683" y="2"/>
                  <a:pt x="683" y="3"/>
                </a:cubicBezTo>
                <a:cubicBezTo>
                  <a:pt x="681" y="2"/>
                  <a:pt x="677" y="4"/>
                  <a:pt x="681" y="4"/>
                </a:cubicBezTo>
                <a:cubicBezTo>
                  <a:pt x="681" y="4"/>
                  <a:pt x="680" y="4"/>
                  <a:pt x="680" y="4"/>
                </a:cubicBezTo>
                <a:cubicBezTo>
                  <a:pt x="680" y="5"/>
                  <a:pt x="680" y="5"/>
                  <a:pt x="680" y="5"/>
                </a:cubicBezTo>
                <a:cubicBezTo>
                  <a:pt x="685" y="5"/>
                  <a:pt x="678" y="3"/>
                  <a:pt x="683" y="3"/>
                </a:cubicBezTo>
                <a:cubicBezTo>
                  <a:pt x="682" y="4"/>
                  <a:pt x="683" y="4"/>
                  <a:pt x="683" y="4"/>
                </a:cubicBezTo>
                <a:cubicBezTo>
                  <a:pt x="686" y="4"/>
                  <a:pt x="686" y="3"/>
                  <a:pt x="689" y="3"/>
                </a:cubicBezTo>
                <a:cubicBezTo>
                  <a:pt x="689" y="3"/>
                  <a:pt x="685" y="3"/>
                  <a:pt x="684" y="3"/>
                </a:cubicBezTo>
                <a:cubicBezTo>
                  <a:pt x="682" y="2"/>
                  <a:pt x="687" y="2"/>
                  <a:pt x="687" y="1"/>
                </a:cubicBezTo>
                <a:cubicBezTo>
                  <a:pt x="689" y="1"/>
                  <a:pt x="687" y="2"/>
                  <a:pt x="687" y="2"/>
                </a:cubicBezTo>
                <a:cubicBezTo>
                  <a:pt x="688" y="2"/>
                  <a:pt x="688" y="2"/>
                  <a:pt x="689" y="2"/>
                </a:cubicBezTo>
                <a:cubicBezTo>
                  <a:pt x="691" y="2"/>
                  <a:pt x="695" y="2"/>
                  <a:pt x="698" y="1"/>
                </a:cubicBezTo>
                <a:cubicBezTo>
                  <a:pt x="696" y="2"/>
                  <a:pt x="693" y="2"/>
                  <a:pt x="690" y="3"/>
                </a:cubicBezTo>
                <a:cubicBezTo>
                  <a:pt x="690" y="3"/>
                  <a:pt x="692" y="3"/>
                  <a:pt x="693" y="3"/>
                </a:cubicBezTo>
                <a:cubicBezTo>
                  <a:pt x="692" y="4"/>
                  <a:pt x="693" y="4"/>
                  <a:pt x="695" y="4"/>
                </a:cubicBezTo>
                <a:cubicBezTo>
                  <a:pt x="694" y="5"/>
                  <a:pt x="693" y="5"/>
                  <a:pt x="694" y="5"/>
                </a:cubicBezTo>
                <a:cubicBezTo>
                  <a:pt x="699" y="5"/>
                  <a:pt x="702" y="5"/>
                  <a:pt x="707" y="4"/>
                </a:cubicBezTo>
                <a:cubicBezTo>
                  <a:pt x="703" y="5"/>
                  <a:pt x="699" y="6"/>
                  <a:pt x="696" y="7"/>
                </a:cubicBezTo>
                <a:cubicBezTo>
                  <a:pt x="695" y="7"/>
                  <a:pt x="695" y="6"/>
                  <a:pt x="694" y="6"/>
                </a:cubicBezTo>
                <a:cubicBezTo>
                  <a:pt x="693" y="6"/>
                  <a:pt x="693" y="7"/>
                  <a:pt x="691" y="7"/>
                </a:cubicBezTo>
                <a:cubicBezTo>
                  <a:pt x="690" y="7"/>
                  <a:pt x="687" y="8"/>
                  <a:pt x="684" y="8"/>
                </a:cubicBezTo>
                <a:cubicBezTo>
                  <a:pt x="692" y="9"/>
                  <a:pt x="699" y="6"/>
                  <a:pt x="708" y="7"/>
                </a:cubicBezTo>
                <a:cubicBezTo>
                  <a:pt x="707" y="7"/>
                  <a:pt x="707" y="7"/>
                  <a:pt x="705" y="7"/>
                </a:cubicBezTo>
                <a:cubicBezTo>
                  <a:pt x="706" y="7"/>
                  <a:pt x="706" y="8"/>
                  <a:pt x="706" y="8"/>
                </a:cubicBezTo>
                <a:cubicBezTo>
                  <a:pt x="707" y="8"/>
                  <a:pt x="709" y="8"/>
                  <a:pt x="710" y="7"/>
                </a:cubicBezTo>
                <a:cubicBezTo>
                  <a:pt x="710" y="8"/>
                  <a:pt x="707" y="8"/>
                  <a:pt x="707" y="8"/>
                </a:cubicBezTo>
                <a:cubicBezTo>
                  <a:pt x="707" y="9"/>
                  <a:pt x="711" y="8"/>
                  <a:pt x="715" y="9"/>
                </a:cubicBezTo>
                <a:cubicBezTo>
                  <a:pt x="715" y="8"/>
                  <a:pt x="710" y="9"/>
                  <a:pt x="711" y="8"/>
                </a:cubicBezTo>
                <a:cubicBezTo>
                  <a:pt x="714" y="9"/>
                  <a:pt x="718" y="8"/>
                  <a:pt x="720" y="9"/>
                </a:cubicBezTo>
                <a:cubicBezTo>
                  <a:pt x="723" y="9"/>
                  <a:pt x="723" y="8"/>
                  <a:pt x="723" y="7"/>
                </a:cubicBezTo>
                <a:cubicBezTo>
                  <a:pt x="723" y="8"/>
                  <a:pt x="725" y="8"/>
                  <a:pt x="725" y="8"/>
                </a:cubicBezTo>
                <a:cubicBezTo>
                  <a:pt x="726" y="8"/>
                  <a:pt x="723" y="7"/>
                  <a:pt x="726" y="7"/>
                </a:cubicBezTo>
                <a:cubicBezTo>
                  <a:pt x="726" y="8"/>
                  <a:pt x="728" y="7"/>
                  <a:pt x="728" y="8"/>
                </a:cubicBezTo>
                <a:cubicBezTo>
                  <a:pt x="730" y="8"/>
                  <a:pt x="732" y="8"/>
                  <a:pt x="730" y="7"/>
                </a:cubicBezTo>
                <a:cubicBezTo>
                  <a:pt x="731" y="7"/>
                  <a:pt x="738" y="7"/>
                  <a:pt x="738" y="7"/>
                </a:cubicBezTo>
                <a:cubicBezTo>
                  <a:pt x="738" y="6"/>
                  <a:pt x="740" y="7"/>
                  <a:pt x="740" y="6"/>
                </a:cubicBezTo>
                <a:cubicBezTo>
                  <a:pt x="742" y="6"/>
                  <a:pt x="739" y="7"/>
                  <a:pt x="740" y="7"/>
                </a:cubicBezTo>
                <a:cubicBezTo>
                  <a:pt x="743" y="7"/>
                  <a:pt x="744" y="6"/>
                  <a:pt x="743" y="6"/>
                </a:cubicBezTo>
                <a:cubicBezTo>
                  <a:pt x="742" y="6"/>
                  <a:pt x="745" y="6"/>
                  <a:pt x="744" y="5"/>
                </a:cubicBezTo>
                <a:cubicBezTo>
                  <a:pt x="745" y="6"/>
                  <a:pt x="747" y="7"/>
                  <a:pt x="749" y="6"/>
                </a:cubicBezTo>
                <a:cubicBezTo>
                  <a:pt x="749" y="7"/>
                  <a:pt x="744" y="8"/>
                  <a:pt x="740" y="8"/>
                </a:cubicBezTo>
                <a:cubicBezTo>
                  <a:pt x="740" y="9"/>
                  <a:pt x="741" y="9"/>
                  <a:pt x="743" y="9"/>
                </a:cubicBezTo>
                <a:cubicBezTo>
                  <a:pt x="743" y="9"/>
                  <a:pt x="743" y="8"/>
                  <a:pt x="743" y="8"/>
                </a:cubicBezTo>
                <a:cubicBezTo>
                  <a:pt x="745" y="8"/>
                  <a:pt x="746" y="9"/>
                  <a:pt x="748" y="8"/>
                </a:cubicBezTo>
                <a:cubicBezTo>
                  <a:pt x="747" y="8"/>
                  <a:pt x="749" y="8"/>
                  <a:pt x="749" y="7"/>
                </a:cubicBezTo>
                <a:cubicBezTo>
                  <a:pt x="751" y="8"/>
                  <a:pt x="747" y="8"/>
                  <a:pt x="749" y="9"/>
                </a:cubicBezTo>
                <a:cubicBezTo>
                  <a:pt x="751" y="8"/>
                  <a:pt x="751" y="8"/>
                  <a:pt x="754" y="8"/>
                </a:cubicBezTo>
                <a:cubicBezTo>
                  <a:pt x="754" y="7"/>
                  <a:pt x="753" y="7"/>
                  <a:pt x="753" y="7"/>
                </a:cubicBezTo>
                <a:cubicBezTo>
                  <a:pt x="755" y="7"/>
                  <a:pt x="756" y="8"/>
                  <a:pt x="757" y="8"/>
                </a:cubicBezTo>
                <a:cubicBezTo>
                  <a:pt x="754" y="8"/>
                  <a:pt x="752" y="9"/>
                  <a:pt x="749" y="9"/>
                </a:cubicBezTo>
                <a:cubicBezTo>
                  <a:pt x="751" y="10"/>
                  <a:pt x="752" y="9"/>
                  <a:pt x="755" y="9"/>
                </a:cubicBezTo>
                <a:cubicBezTo>
                  <a:pt x="755" y="9"/>
                  <a:pt x="754" y="9"/>
                  <a:pt x="754" y="9"/>
                </a:cubicBezTo>
                <a:cubicBezTo>
                  <a:pt x="753" y="9"/>
                  <a:pt x="755" y="10"/>
                  <a:pt x="755" y="10"/>
                </a:cubicBezTo>
                <a:cubicBezTo>
                  <a:pt x="756" y="9"/>
                  <a:pt x="758" y="8"/>
                  <a:pt x="761" y="9"/>
                </a:cubicBezTo>
                <a:cubicBezTo>
                  <a:pt x="759" y="8"/>
                  <a:pt x="760" y="9"/>
                  <a:pt x="763" y="9"/>
                </a:cubicBezTo>
                <a:cubicBezTo>
                  <a:pt x="762" y="8"/>
                  <a:pt x="757" y="7"/>
                  <a:pt x="761" y="6"/>
                </a:cubicBezTo>
                <a:cubicBezTo>
                  <a:pt x="759" y="6"/>
                  <a:pt x="755" y="6"/>
                  <a:pt x="752" y="6"/>
                </a:cubicBezTo>
                <a:cubicBezTo>
                  <a:pt x="752" y="6"/>
                  <a:pt x="753" y="6"/>
                  <a:pt x="753" y="7"/>
                </a:cubicBezTo>
                <a:cubicBezTo>
                  <a:pt x="750" y="7"/>
                  <a:pt x="751" y="6"/>
                  <a:pt x="748" y="6"/>
                </a:cubicBezTo>
                <a:cubicBezTo>
                  <a:pt x="749" y="5"/>
                  <a:pt x="748" y="5"/>
                  <a:pt x="746" y="5"/>
                </a:cubicBezTo>
                <a:cubicBezTo>
                  <a:pt x="744" y="4"/>
                  <a:pt x="752" y="5"/>
                  <a:pt x="750" y="4"/>
                </a:cubicBezTo>
                <a:cubicBezTo>
                  <a:pt x="750" y="3"/>
                  <a:pt x="752" y="4"/>
                  <a:pt x="752" y="3"/>
                </a:cubicBezTo>
                <a:cubicBezTo>
                  <a:pt x="753" y="4"/>
                  <a:pt x="754" y="4"/>
                  <a:pt x="754" y="4"/>
                </a:cubicBezTo>
                <a:cubicBezTo>
                  <a:pt x="752" y="4"/>
                  <a:pt x="751" y="4"/>
                  <a:pt x="752" y="4"/>
                </a:cubicBezTo>
                <a:cubicBezTo>
                  <a:pt x="749" y="4"/>
                  <a:pt x="752" y="5"/>
                  <a:pt x="752" y="6"/>
                </a:cubicBezTo>
                <a:cubicBezTo>
                  <a:pt x="753" y="6"/>
                  <a:pt x="755" y="6"/>
                  <a:pt x="756" y="5"/>
                </a:cubicBezTo>
                <a:cubicBezTo>
                  <a:pt x="756" y="5"/>
                  <a:pt x="755" y="5"/>
                  <a:pt x="755" y="5"/>
                </a:cubicBezTo>
                <a:cubicBezTo>
                  <a:pt x="757" y="5"/>
                  <a:pt x="756" y="5"/>
                  <a:pt x="759" y="5"/>
                </a:cubicBezTo>
                <a:cubicBezTo>
                  <a:pt x="758" y="5"/>
                  <a:pt x="757" y="5"/>
                  <a:pt x="757" y="5"/>
                </a:cubicBezTo>
                <a:cubicBezTo>
                  <a:pt x="760" y="6"/>
                  <a:pt x="761" y="7"/>
                  <a:pt x="764" y="7"/>
                </a:cubicBezTo>
                <a:cubicBezTo>
                  <a:pt x="764" y="7"/>
                  <a:pt x="768" y="6"/>
                  <a:pt x="765" y="6"/>
                </a:cubicBezTo>
                <a:cubicBezTo>
                  <a:pt x="765" y="5"/>
                  <a:pt x="769" y="6"/>
                  <a:pt x="768" y="5"/>
                </a:cubicBezTo>
                <a:cubicBezTo>
                  <a:pt x="768" y="5"/>
                  <a:pt x="768" y="6"/>
                  <a:pt x="768" y="6"/>
                </a:cubicBezTo>
                <a:cubicBezTo>
                  <a:pt x="769" y="6"/>
                  <a:pt x="770" y="6"/>
                  <a:pt x="771" y="6"/>
                </a:cubicBezTo>
                <a:cubicBezTo>
                  <a:pt x="772" y="5"/>
                  <a:pt x="772" y="5"/>
                  <a:pt x="773" y="5"/>
                </a:cubicBezTo>
                <a:cubicBezTo>
                  <a:pt x="773" y="5"/>
                  <a:pt x="773" y="6"/>
                  <a:pt x="777" y="7"/>
                </a:cubicBezTo>
                <a:cubicBezTo>
                  <a:pt x="778" y="7"/>
                  <a:pt x="776" y="7"/>
                  <a:pt x="775" y="7"/>
                </a:cubicBezTo>
                <a:cubicBezTo>
                  <a:pt x="775" y="7"/>
                  <a:pt x="776" y="7"/>
                  <a:pt x="777" y="7"/>
                </a:cubicBezTo>
                <a:cubicBezTo>
                  <a:pt x="777" y="7"/>
                  <a:pt x="776" y="7"/>
                  <a:pt x="775" y="7"/>
                </a:cubicBezTo>
                <a:cubicBezTo>
                  <a:pt x="775" y="8"/>
                  <a:pt x="778" y="7"/>
                  <a:pt x="780" y="7"/>
                </a:cubicBezTo>
                <a:cubicBezTo>
                  <a:pt x="780" y="7"/>
                  <a:pt x="778" y="7"/>
                  <a:pt x="782" y="7"/>
                </a:cubicBezTo>
                <a:cubicBezTo>
                  <a:pt x="781" y="7"/>
                  <a:pt x="781" y="6"/>
                  <a:pt x="779" y="6"/>
                </a:cubicBezTo>
                <a:cubicBezTo>
                  <a:pt x="780" y="6"/>
                  <a:pt x="782" y="6"/>
                  <a:pt x="783" y="6"/>
                </a:cubicBezTo>
                <a:cubicBezTo>
                  <a:pt x="783" y="6"/>
                  <a:pt x="780" y="6"/>
                  <a:pt x="779" y="5"/>
                </a:cubicBezTo>
                <a:cubicBezTo>
                  <a:pt x="781" y="5"/>
                  <a:pt x="785" y="5"/>
                  <a:pt x="785" y="6"/>
                </a:cubicBezTo>
                <a:cubicBezTo>
                  <a:pt x="787" y="6"/>
                  <a:pt x="787" y="5"/>
                  <a:pt x="788" y="4"/>
                </a:cubicBezTo>
                <a:cubicBezTo>
                  <a:pt x="790" y="4"/>
                  <a:pt x="790" y="4"/>
                  <a:pt x="792" y="5"/>
                </a:cubicBezTo>
                <a:cubicBezTo>
                  <a:pt x="790" y="5"/>
                  <a:pt x="791" y="6"/>
                  <a:pt x="788" y="6"/>
                </a:cubicBezTo>
                <a:cubicBezTo>
                  <a:pt x="788" y="6"/>
                  <a:pt x="790" y="6"/>
                  <a:pt x="789" y="6"/>
                </a:cubicBezTo>
                <a:cubicBezTo>
                  <a:pt x="792" y="6"/>
                  <a:pt x="793" y="5"/>
                  <a:pt x="797" y="5"/>
                </a:cubicBezTo>
                <a:cubicBezTo>
                  <a:pt x="797" y="5"/>
                  <a:pt x="795" y="5"/>
                  <a:pt x="795" y="5"/>
                </a:cubicBezTo>
                <a:cubicBezTo>
                  <a:pt x="795" y="4"/>
                  <a:pt x="799" y="5"/>
                  <a:pt x="800" y="4"/>
                </a:cubicBezTo>
                <a:cubicBezTo>
                  <a:pt x="801" y="4"/>
                  <a:pt x="801" y="5"/>
                  <a:pt x="802" y="5"/>
                </a:cubicBezTo>
                <a:cubicBezTo>
                  <a:pt x="803" y="5"/>
                  <a:pt x="800" y="5"/>
                  <a:pt x="800" y="5"/>
                </a:cubicBezTo>
                <a:cubicBezTo>
                  <a:pt x="804" y="6"/>
                  <a:pt x="807" y="7"/>
                  <a:pt x="814" y="7"/>
                </a:cubicBezTo>
                <a:cubicBezTo>
                  <a:pt x="810" y="7"/>
                  <a:pt x="813" y="6"/>
                  <a:pt x="814" y="5"/>
                </a:cubicBezTo>
                <a:cubicBezTo>
                  <a:pt x="818" y="6"/>
                  <a:pt x="822" y="5"/>
                  <a:pt x="827" y="5"/>
                </a:cubicBezTo>
                <a:cubicBezTo>
                  <a:pt x="826" y="5"/>
                  <a:pt x="827" y="4"/>
                  <a:pt x="826" y="4"/>
                </a:cubicBezTo>
                <a:cubicBezTo>
                  <a:pt x="828" y="4"/>
                  <a:pt x="828" y="5"/>
                  <a:pt x="829" y="5"/>
                </a:cubicBezTo>
                <a:cubicBezTo>
                  <a:pt x="827" y="6"/>
                  <a:pt x="821" y="6"/>
                  <a:pt x="817" y="7"/>
                </a:cubicBezTo>
                <a:cubicBezTo>
                  <a:pt x="817" y="7"/>
                  <a:pt x="818" y="7"/>
                  <a:pt x="818" y="8"/>
                </a:cubicBezTo>
                <a:cubicBezTo>
                  <a:pt x="819" y="7"/>
                  <a:pt x="821" y="8"/>
                  <a:pt x="824" y="7"/>
                </a:cubicBezTo>
                <a:cubicBezTo>
                  <a:pt x="824" y="7"/>
                  <a:pt x="823" y="7"/>
                  <a:pt x="823" y="7"/>
                </a:cubicBezTo>
                <a:cubicBezTo>
                  <a:pt x="826" y="7"/>
                  <a:pt x="826" y="7"/>
                  <a:pt x="829" y="7"/>
                </a:cubicBezTo>
                <a:cubicBezTo>
                  <a:pt x="829" y="8"/>
                  <a:pt x="831" y="8"/>
                  <a:pt x="831" y="8"/>
                </a:cubicBezTo>
                <a:cubicBezTo>
                  <a:pt x="828" y="8"/>
                  <a:pt x="828" y="8"/>
                  <a:pt x="824" y="8"/>
                </a:cubicBezTo>
                <a:cubicBezTo>
                  <a:pt x="823" y="8"/>
                  <a:pt x="824" y="8"/>
                  <a:pt x="824" y="9"/>
                </a:cubicBezTo>
                <a:cubicBezTo>
                  <a:pt x="824" y="9"/>
                  <a:pt x="826" y="9"/>
                  <a:pt x="827" y="9"/>
                </a:cubicBezTo>
                <a:cubicBezTo>
                  <a:pt x="827" y="10"/>
                  <a:pt x="823" y="9"/>
                  <a:pt x="822" y="9"/>
                </a:cubicBezTo>
                <a:cubicBezTo>
                  <a:pt x="821" y="9"/>
                  <a:pt x="822" y="9"/>
                  <a:pt x="822" y="9"/>
                </a:cubicBezTo>
                <a:cubicBezTo>
                  <a:pt x="819" y="9"/>
                  <a:pt x="817" y="9"/>
                  <a:pt x="817" y="9"/>
                </a:cubicBezTo>
                <a:cubicBezTo>
                  <a:pt x="818" y="9"/>
                  <a:pt x="818" y="9"/>
                  <a:pt x="818" y="9"/>
                </a:cubicBezTo>
                <a:cubicBezTo>
                  <a:pt x="820" y="9"/>
                  <a:pt x="817" y="10"/>
                  <a:pt x="819" y="10"/>
                </a:cubicBezTo>
                <a:cubicBezTo>
                  <a:pt x="822" y="9"/>
                  <a:pt x="824" y="10"/>
                  <a:pt x="826" y="10"/>
                </a:cubicBezTo>
                <a:cubicBezTo>
                  <a:pt x="828" y="10"/>
                  <a:pt x="827" y="10"/>
                  <a:pt x="828" y="11"/>
                </a:cubicBezTo>
                <a:cubicBezTo>
                  <a:pt x="830" y="11"/>
                  <a:pt x="831" y="11"/>
                  <a:pt x="834" y="11"/>
                </a:cubicBezTo>
                <a:cubicBezTo>
                  <a:pt x="836" y="11"/>
                  <a:pt x="832" y="10"/>
                  <a:pt x="831" y="10"/>
                </a:cubicBezTo>
                <a:cubicBezTo>
                  <a:pt x="829" y="10"/>
                  <a:pt x="833" y="10"/>
                  <a:pt x="833" y="10"/>
                </a:cubicBezTo>
                <a:cubicBezTo>
                  <a:pt x="832" y="10"/>
                  <a:pt x="830" y="10"/>
                  <a:pt x="829" y="10"/>
                </a:cubicBezTo>
                <a:cubicBezTo>
                  <a:pt x="829" y="9"/>
                  <a:pt x="829" y="9"/>
                  <a:pt x="828" y="9"/>
                </a:cubicBezTo>
                <a:cubicBezTo>
                  <a:pt x="829" y="8"/>
                  <a:pt x="832" y="9"/>
                  <a:pt x="832" y="8"/>
                </a:cubicBezTo>
                <a:cubicBezTo>
                  <a:pt x="833" y="8"/>
                  <a:pt x="834" y="8"/>
                  <a:pt x="834" y="9"/>
                </a:cubicBezTo>
                <a:cubicBezTo>
                  <a:pt x="836" y="8"/>
                  <a:pt x="836" y="8"/>
                  <a:pt x="838" y="8"/>
                </a:cubicBezTo>
                <a:cubicBezTo>
                  <a:pt x="839" y="9"/>
                  <a:pt x="837" y="9"/>
                  <a:pt x="841" y="9"/>
                </a:cubicBezTo>
                <a:cubicBezTo>
                  <a:pt x="841" y="10"/>
                  <a:pt x="839" y="10"/>
                  <a:pt x="840" y="10"/>
                </a:cubicBezTo>
                <a:cubicBezTo>
                  <a:pt x="841" y="10"/>
                  <a:pt x="842" y="10"/>
                  <a:pt x="842" y="10"/>
                </a:cubicBezTo>
                <a:cubicBezTo>
                  <a:pt x="852" y="10"/>
                  <a:pt x="839" y="10"/>
                  <a:pt x="839" y="11"/>
                </a:cubicBezTo>
                <a:cubicBezTo>
                  <a:pt x="840" y="11"/>
                  <a:pt x="842" y="10"/>
                  <a:pt x="844" y="11"/>
                </a:cubicBezTo>
                <a:cubicBezTo>
                  <a:pt x="844" y="10"/>
                  <a:pt x="844" y="10"/>
                  <a:pt x="843" y="10"/>
                </a:cubicBezTo>
                <a:cubicBezTo>
                  <a:pt x="845" y="10"/>
                  <a:pt x="847" y="11"/>
                  <a:pt x="851" y="11"/>
                </a:cubicBezTo>
                <a:cubicBezTo>
                  <a:pt x="851" y="11"/>
                  <a:pt x="850" y="12"/>
                  <a:pt x="853" y="12"/>
                </a:cubicBezTo>
                <a:cubicBezTo>
                  <a:pt x="851" y="13"/>
                  <a:pt x="843" y="12"/>
                  <a:pt x="840" y="13"/>
                </a:cubicBezTo>
                <a:cubicBezTo>
                  <a:pt x="840" y="13"/>
                  <a:pt x="844" y="13"/>
                  <a:pt x="843" y="13"/>
                </a:cubicBezTo>
                <a:cubicBezTo>
                  <a:pt x="845" y="13"/>
                  <a:pt x="845" y="13"/>
                  <a:pt x="847" y="13"/>
                </a:cubicBezTo>
                <a:cubicBezTo>
                  <a:pt x="847" y="13"/>
                  <a:pt x="848" y="13"/>
                  <a:pt x="848" y="13"/>
                </a:cubicBezTo>
                <a:cubicBezTo>
                  <a:pt x="850" y="13"/>
                  <a:pt x="851" y="12"/>
                  <a:pt x="854" y="12"/>
                </a:cubicBezTo>
                <a:cubicBezTo>
                  <a:pt x="854" y="12"/>
                  <a:pt x="855" y="13"/>
                  <a:pt x="856" y="13"/>
                </a:cubicBezTo>
                <a:cubicBezTo>
                  <a:pt x="856" y="13"/>
                  <a:pt x="855" y="12"/>
                  <a:pt x="855" y="11"/>
                </a:cubicBezTo>
                <a:cubicBezTo>
                  <a:pt x="858" y="11"/>
                  <a:pt x="853" y="10"/>
                  <a:pt x="858" y="10"/>
                </a:cubicBezTo>
                <a:cubicBezTo>
                  <a:pt x="856" y="11"/>
                  <a:pt x="860" y="11"/>
                  <a:pt x="857" y="11"/>
                </a:cubicBezTo>
                <a:cubicBezTo>
                  <a:pt x="859" y="11"/>
                  <a:pt x="859" y="11"/>
                  <a:pt x="861" y="11"/>
                </a:cubicBezTo>
                <a:cubicBezTo>
                  <a:pt x="862" y="12"/>
                  <a:pt x="861" y="12"/>
                  <a:pt x="863" y="12"/>
                </a:cubicBezTo>
                <a:cubicBezTo>
                  <a:pt x="862" y="13"/>
                  <a:pt x="861" y="13"/>
                  <a:pt x="863" y="13"/>
                </a:cubicBezTo>
                <a:cubicBezTo>
                  <a:pt x="863" y="13"/>
                  <a:pt x="865" y="13"/>
                  <a:pt x="863" y="13"/>
                </a:cubicBezTo>
                <a:cubicBezTo>
                  <a:pt x="864" y="12"/>
                  <a:pt x="864" y="13"/>
                  <a:pt x="866" y="13"/>
                </a:cubicBezTo>
                <a:cubicBezTo>
                  <a:pt x="867" y="13"/>
                  <a:pt x="867" y="12"/>
                  <a:pt x="867" y="12"/>
                </a:cubicBezTo>
                <a:cubicBezTo>
                  <a:pt x="872" y="12"/>
                  <a:pt x="873" y="12"/>
                  <a:pt x="874" y="11"/>
                </a:cubicBezTo>
                <a:cubicBezTo>
                  <a:pt x="875" y="11"/>
                  <a:pt x="874" y="12"/>
                  <a:pt x="876" y="12"/>
                </a:cubicBezTo>
                <a:cubicBezTo>
                  <a:pt x="878" y="12"/>
                  <a:pt x="876" y="11"/>
                  <a:pt x="877" y="11"/>
                </a:cubicBezTo>
                <a:cubicBezTo>
                  <a:pt x="879" y="11"/>
                  <a:pt x="878" y="12"/>
                  <a:pt x="878" y="12"/>
                </a:cubicBezTo>
                <a:cubicBezTo>
                  <a:pt x="880" y="13"/>
                  <a:pt x="885" y="12"/>
                  <a:pt x="888" y="12"/>
                </a:cubicBezTo>
                <a:cubicBezTo>
                  <a:pt x="887" y="12"/>
                  <a:pt x="886" y="13"/>
                  <a:pt x="888" y="13"/>
                </a:cubicBezTo>
                <a:cubicBezTo>
                  <a:pt x="887" y="13"/>
                  <a:pt x="887" y="13"/>
                  <a:pt x="886" y="13"/>
                </a:cubicBezTo>
                <a:cubicBezTo>
                  <a:pt x="884" y="13"/>
                  <a:pt x="887" y="14"/>
                  <a:pt x="888" y="14"/>
                </a:cubicBezTo>
                <a:cubicBezTo>
                  <a:pt x="889" y="14"/>
                  <a:pt x="889" y="14"/>
                  <a:pt x="890" y="14"/>
                </a:cubicBezTo>
                <a:cubicBezTo>
                  <a:pt x="889" y="15"/>
                  <a:pt x="888" y="15"/>
                  <a:pt x="886" y="14"/>
                </a:cubicBezTo>
                <a:cubicBezTo>
                  <a:pt x="885" y="14"/>
                  <a:pt x="885" y="14"/>
                  <a:pt x="885" y="14"/>
                </a:cubicBezTo>
                <a:cubicBezTo>
                  <a:pt x="885" y="15"/>
                  <a:pt x="888" y="16"/>
                  <a:pt x="892" y="16"/>
                </a:cubicBezTo>
                <a:cubicBezTo>
                  <a:pt x="891" y="16"/>
                  <a:pt x="890" y="16"/>
                  <a:pt x="890" y="16"/>
                </a:cubicBezTo>
                <a:cubicBezTo>
                  <a:pt x="887" y="16"/>
                  <a:pt x="886" y="17"/>
                  <a:pt x="883" y="16"/>
                </a:cubicBezTo>
                <a:cubicBezTo>
                  <a:pt x="880" y="16"/>
                  <a:pt x="882" y="17"/>
                  <a:pt x="882" y="17"/>
                </a:cubicBezTo>
                <a:cubicBezTo>
                  <a:pt x="881" y="17"/>
                  <a:pt x="881" y="17"/>
                  <a:pt x="880" y="16"/>
                </a:cubicBezTo>
                <a:cubicBezTo>
                  <a:pt x="879" y="16"/>
                  <a:pt x="878" y="16"/>
                  <a:pt x="877" y="16"/>
                </a:cubicBezTo>
                <a:cubicBezTo>
                  <a:pt x="875" y="17"/>
                  <a:pt x="878" y="17"/>
                  <a:pt x="878" y="17"/>
                </a:cubicBezTo>
                <a:cubicBezTo>
                  <a:pt x="880" y="17"/>
                  <a:pt x="881" y="17"/>
                  <a:pt x="883" y="17"/>
                </a:cubicBezTo>
                <a:cubicBezTo>
                  <a:pt x="880" y="18"/>
                  <a:pt x="883" y="18"/>
                  <a:pt x="881" y="19"/>
                </a:cubicBezTo>
                <a:cubicBezTo>
                  <a:pt x="878" y="19"/>
                  <a:pt x="877" y="20"/>
                  <a:pt x="875" y="21"/>
                </a:cubicBezTo>
                <a:cubicBezTo>
                  <a:pt x="873" y="21"/>
                  <a:pt x="873" y="20"/>
                  <a:pt x="872" y="20"/>
                </a:cubicBezTo>
                <a:cubicBezTo>
                  <a:pt x="872" y="21"/>
                  <a:pt x="867" y="21"/>
                  <a:pt x="865" y="21"/>
                </a:cubicBezTo>
                <a:cubicBezTo>
                  <a:pt x="866" y="20"/>
                  <a:pt x="870" y="20"/>
                  <a:pt x="874" y="20"/>
                </a:cubicBezTo>
                <a:cubicBezTo>
                  <a:pt x="875" y="19"/>
                  <a:pt x="870" y="19"/>
                  <a:pt x="874" y="19"/>
                </a:cubicBezTo>
                <a:cubicBezTo>
                  <a:pt x="874" y="19"/>
                  <a:pt x="872" y="18"/>
                  <a:pt x="872" y="19"/>
                </a:cubicBezTo>
                <a:cubicBezTo>
                  <a:pt x="871" y="19"/>
                  <a:pt x="872" y="18"/>
                  <a:pt x="873" y="18"/>
                </a:cubicBezTo>
                <a:cubicBezTo>
                  <a:pt x="871" y="18"/>
                  <a:pt x="869" y="18"/>
                  <a:pt x="867" y="18"/>
                </a:cubicBezTo>
                <a:cubicBezTo>
                  <a:pt x="865" y="18"/>
                  <a:pt x="866" y="17"/>
                  <a:pt x="863" y="17"/>
                </a:cubicBezTo>
                <a:cubicBezTo>
                  <a:pt x="864" y="17"/>
                  <a:pt x="865" y="17"/>
                  <a:pt x="867" y="16"/>
                </a:cubicBezTo>
                <a:cubicBezTo>
                  <a:pt x="865" y="15"/>
                  <a:pt x="860" y="16"/>
                  <a:pt x="859" y="15"/>
                </a:cubicBezTo>
                <a:cubicBezTo>
                  <a:pt x="862" y="15"/>
                  <a:pt x="865" y="14"/>
                  <a:pt x="867" y="13"/>
                </a:cubicBezTo>
                <a:cubicBezTo>
                  <a:pt x="865" y="13"/>
                  <a:pt x="864" y="14"/>
                  <a:pt x="859" y="14"/>
                </a:cubicBezTo>
                <a:cubicBezTo>
                  <a:pt x="861" y="14"/>
                  <a:pt x="859" y="14"/>
                  <a:pt x="859" y="15"/>
                </a:cubicBezTo>
                <a:cubicBezTo>
                  <a:pt x="858" y="15"/>
                  <a:pt x="857" y="15"/>
                  <a:pt x="856" y="15"/>
                </a:cubicBezTo>
                <a:cubicBezTo>
                  <a:pt x="856" y="16"/>
                  <a:pt x="856" y="16"/>
                  <a:pt x="857" y="16"/>
                </a:cubicBezTo>
                <a:cubicBezTo>
                  <a:pt x="855" y="16"/>
                  <a:pt x="853" y="16"/>
                  <a:pt x="852" y="16"/>
                </a:cubicBezTo>
                <a:cubicBezTo>
                  <a:pt x="852" y="15"/>
                  <a:pt x="850" y="16"/>
                  <a:pt x="849" y="15"/>
                </a:cubicBezTo>
                <a:cubicBezTo>
                  <a:pt x="848" y="16"/>
                  <a:pt x="849" y="16"/>
                  <a:pt x="848" y="16"/>
                </a:cubicBezTo>
                <a:cubicBezTo>
                  <a:pt x="847" y="16"/>
                  <a:pt x="846" y="16"/>
                  <a:pt x="844" y="16"/>
                </a:cubicBezTo>
                <a:cubicBezTo>
                  <a:pt x="844" y="16"/>
                  <a:pt x="845" y="16"/>
                  <a:pt x="845" y="16"/>
                </a:cubicBezTo>
                <a:cubicBezTo>
                  <a:pt x="845" y="16"/>
                  <a:pt x="843" y="15"/>
                  <a:pt x="842" y="16"/>
                </a:cubicBezTo>
                <a:cubicBezTo>
                  <a:pt x="841" y="15"/>
                  <a:pt x="843" y="15"/>
                  <a:pt x="842" y="14"/>
                </a:cubicBezTo>
                <a:cubicBezTo>
                  <a:pt x="840" y="14"/>
                  <a:pt x="838" y="15"/>
                  <a:pt x="838" y="14"/>
                </a:cubicBezTo>
                <a:cubicBezTo>
                  <a:pt x="836" y="14"/>
                  <a:pt x="835" y="15"/>
                  <a:pt x="834" y="15"/>
                </a:cubicBezTo>
                <a:cubicBezTo>
                  <a:pt x="835" y="15"/>
                  <a:pt x="838" y="15"/>
                  <a:pt x="838" y="15"/>
                </a:cubicBezTo>
                <a:cubicBezTo>
                  <a:pt x="840" y="15"/>
                  <a:pt x="838" y="15"/>
                  <a:pt x="838" y="16"/>
                </a:cubicBezTo>
                <a:cubicBezTo>
                  <a:pt x="839" y="16"/>
                  <a:pt x="842" y="16"/>
                  <a:pt x="843" y="16"/>
                </a:cubicBezTo>
                <a:cubicBezTo>
                  <a:pt x="844" y="17"/>
                  <a:pt x="850" y="17"/>
                  <a:pt x="852" y="17"/>
                </a:cubicBezTo>
                <a:cubicBezTo>
                  <a:pt x="855" y="17"/>
                  <a:pt x="852" y="17"/>
                  <a:pt x="852" y="17"/>
                </a:cubicBezTo>
                <a:cubicBezTo>
                  <a:pt x="853" y="18"/>
                  <a:pt x="855" y="18"/>
                  <a:pt x="855" y="17"/>
                </a:cubicBezTo>
                <a:cubicBezTo>
                  <a:pt x="855" y="18"/>
                  <a:pt x="857" y="18"/>
                  <a:pt x="858" y="18"/>
                </a:cubicBezTo>
                <a:cubicBezTo>
                  <a:pt x="855" y="18"/>
                  <a:pt x="856" y="18"/>
                  <a:pt x="854" y="18"/>
                </a:cubicBezTo>
                <a:cubicBezTo>
                  <a:pt x="854" y="19"/>
                  <a:pt x="855" y="19"/>
                  <a:pt x="851" y="19"/>
                </a:cubicBezTo>
                <a:cubicBezTo>
                  <a:pt x="851" y="20"/>
                  <a:pt x="853" y="19"/>
                  <a:pt x="852" y="20"/>
                </a:cubicBezTo>
                <a:cubicBezTo>
                  <a:pt x="849" y="20"/>
                  <a:pt x="849" y="20"/>
                  <a:pt x="846" y="20"/>
                </a:cubicBezTo>
                <a:cubicBezTo>
                  <a:pt x="845" y="20"/>
                  <a:pt x="844" y="20"/>
                  <a:pt x="844" y="21"/>
                </a:cubicBezTo>
                <a:cubicBezTo>
                  <a:pt x="848" y="21"/>
                  <a:pt x="848" y="20"/>
                  <a:pt x="852" y="20"/>
                </a:cubicBezTo>
                <a:cubicBezTo>
                  <a:pt x="851" y="21"/>
                  <a:pt x="852" y="21"/>
                  <a:pt x="854" y="21"/>
                </a:cubicBezTo>
                <a:cubicBezTo>
                  <a:pt x="853" y="21"/>
                  <a:pt x="852" y="21"/>
                  <a:pt x="850" y="21"/>
                </a:cubicBezTo>
                <a:cubicBezTo>
                  <a:pt x="852" y="21"/>
                  <a:pt x="851" y="21"/>
                  <a:pt x="849" y="21"/>
                </a:cubicBezTo>
                <a:cubicBezTo>
                  <a:pt x="849" y="22"/>
                  <a:pt x="850" y="22"/>
                  <a:pt x="850" y="22"/>
                </a:cubicBezTo>
                <a:cubicBezTo>
                  <a:pt x="854" y="21"/>
                  <a:pt x="858" y="20"/>
                  <a:pt x="863" y="20"/>
                </a:cubicBezTo>
                <a:cubicBezTo>
                  <a:pt x="863" y="21"/>
                  <a:pt x="859" y="20"/>
                  <a:pt x="858" y="21"/>
                </a:cubicBezTo>
                <a:cubicBezTo>
                  <a:pt x="860" y="21"/>
                  <a:pt x="853" y="21"/>
                  <a:pt x="854" y="22"/>
                </a:cubicBezTo>
                <a:cubicBezTo>
                  <a:pt x="855" y="22"/>
                  <a:pt x="857" y="22"/>
                  <a:pt x="858" y="22"/>
                </a:cubicBezTo>
                <a:cubicBezTo>
                  <a:pt x="858" y="22"/>
                  <a:pt x="858" y="23"/>
                  <a:pt x="857" y="23"/>
                </a:cubicBezTo>
                <a:cubicBezTo>
                  <a:pt x="859" y="23"/>
                  <a:pt x="862" y="23"/>
                  <a:pt x="864" y="24"/>
                </a:cubicBezTo>
                <a:cubicBezTo>
                  <a:pt x="861" y="24"/>
                  <a:pt x="858" y="24"/>
                  <a:pt x="854" y="25"/>
                </a:cubicBezTo>
                <a:cubicBezTo>
                  <a:pt x="860" y="25"/>
                  <a:pt x="867" y="25"/>
                  <a:pt x="867" y="27"/>
                </a:cubicBezTo>
                <a:cubicBezTo>
                  <a:pt x="868" y="26"/>
                  <a:pt x="873" y="27"/>
                  <a:pt x="874" y="26"/>
                </a:cubicBezTo>
                <a:cubicBezTo>
                  <a:pt x="877" y="26"/>
                  <a:pt x="881" y="26"/>
                  <a:pt x="885" y="25"/>
                </a:cubicBezTo>
                <a:cubicBezTo>
                  <a:pt x="883" y="26"/>
                  <a:pt x="876" y="28"/>
                  <a:pt x="870" y="27"/>
                </a:cubicBezTo>
                <a:cubicBezTo>
                  <a:pt x="871" y="27"/>
                  <a:pt x="872" y="27"/>
                  <a:pt x="873" y="27"/>
                </a:cubicBezTo>
                <a:cubicBezTo>
                  <a:pt x="872" y="26"/>
                  <a:pt x="869" y="27"/>
                  <a:pt x="869" y="27"/>
                </a:cubicBezTo>
                <a:cubicBezTo>
                  <a:pt x="871" y="28"/>
                  <a:pt x="870" y="28"/>
                  <a:pt x="870" y="28"/>
                </a:cubicBezTo>
                <a:cubicBezTo>
                  <a:pt x="873" y="29"/>
                  <a:pt x="880" y="28"/>
                  <a:pt x="885" y="29"/>
                </a:cubicBezTo>
                <a:cubicBezTo>
                  <a:pt x="884" y="28"/>
                  <a:pt x="881" y="28"/>
                  <a:pt x="880" y="28"/>
                </a:cubicBezTo>
                <a:cubicBezTo>
                  <a:pt x="880" y="28"/>
                  <a:pt x="883" y="28"/>
                  <a:pt x="882" y="27"/>
                </a:cubicBezTo>
                <a:cubicBezTo>
                  <a:pt x="884" y="27"/>
                  <a:pt x="884" y="28"/>
                  <a:pt x="885" y="28"/>
                </a:cubicBezTo>
                <a:cubicBezTo>
                  <a:pt x="887" y="28"/>
                  <a:pt x="886" y="27"/>
                  <a:pt x="888" y="27"/>
                </a:cubicBezTo>
                <a:cubicBezTo>
                  <a:pt x="889" y="27"/>
                  <a:pt x="888" y="27"/>
                  <a:pt x="888" y="27"/>
                </a:cubicBezTo>
                <a:cubicBezTo>
                  <a:pt x="891" y="26"/>
                  <a:pt x="894" y="25"/>
                  <a:pt x="897" y="25"/>
                </a:cubicBezTo>
                <a:cubicBezTo>
                  <a:pt x="896" y="26"/>
                  <a:pt x="895" y="26"/>
                  <a:pt x="894" y="26"/>
                </a:cubicBezTo>
                <a:cubicBezTo>
                  <a:pt x="894" y="26"/>
                  <a:pt x="894" y="27"/>
                  <a:pt x="895" y="27"/>
                </a:cubicBezTo>
                <a:cubicBezTo>
                  <a:pt x="895" y="27"/>
                  <a:pt x="895" y="27"/>
                  <a:pt x="895" y="27"/>
                </a:cubicBezTo>
                <a:cubicBezTo>
                  <a:pt x="891" y="27"/>
                  <a:pt x="891" y="27"/>
                  <a:pt x="889" y="28"/>
                </a:cubicBezTo>
                <a:cubicBezTo>
                  <a:pt x="890" y="28"/>
                  <a:pt x="891" y="28"/>
                  <a:pt x="892" y="28"/>
                </a:cubicBezTo>
                <a:cubicBezTo>
                  <a:pt x="892" y="29"/>
                  <a:pt x="890" y="29"/>
                  <a:pt x="891" y="29"/>
                </a:cubicBezTo>
                <a:cubicBezTo>
                  <a:pt x="893" y="30"/>
                  <a:pt x="896" y="29"/>
                  <a:pt x="898" y="29"/>
                </a:cubicBezTo>
                <a:cubicBezTo>
                  <a:pt x="899" y="29"/>
                  <a:pt x="898" y="29"/>
                  <a:pt x="896" y="29"/>
                </a:cubicBezTo>
                <a:cubicBezTo>
                  <a:pt x="897" y="28"/>
                  <a:pt x="900" y="29"/>
                  <a:pt x="901" y="28"/>
                </a:cubicBezTo>
                <a:cubicBezTo>
                  <a:pt x="901" y="29"/>
                  <a:pt x="899" y="28"/>
                  <a:pt x="899" y="29"/>
                </a:cubicBezTo>
                <a:cubicBezTo>
                  <a:pt x="900" y="29"/>
                  <a:pt x="900" y="29"/>
                  <a:pt x="901" y="29"/>
                </a:cubicBezTo>
                <a:cubicBezTo>
                  <a:pt x="903" y="29"/>
                  <a:pt x="904" y="29"/>
                  <a:pt x="905" y="29"/>
                </a:cubicBezTo>
                <a:cubicBezTo>
                  <a:pt x="905" y="28"/>
                  <a:pt x="905" y="28"/>
                  <a:pt x="904" y="28"/>
                </a:cubicBezTo>
                <a:cubicBezTo>
                  <a:pt x="905" y="28"/>
                  <a:pt x="908" y="28"/>
                  <a:pt x="909" y="27"/>
                </a:cubicBezTo>
                <a:cubicBezTo>
                  <a:pt x="907" y="27"/>
                  <a:pt x="909" y="28"/>
                  <a:pt x="910" y="28"/>
                </a:cubicBezTo>
                <a:cubicBezTo>
                  <a:pt x="912" y="28"/>
                  <a:pt x="908" y="28"/>
                  <a:pt x="910" y="28"/>
                </a:cubicBezTo>
                <a:cubicBezTo>
                  <a:pt x="909" y="29"/>
                  <a:pt x="908" y="29"/>
                  <a:pt x="907" y="29"/>
                </a:cubicBezTo>
                <a:cubicBezTo>
                  <a:pt x="908" y="29"/>
                  <a:pt x="911" y="29"/>
                  <a:pt x="914" y="29"/>
                </a:cubicBezTo>
                <a:cubicBezTo>
                  <a:pt x="913" y="28"/>
                  <a:pt x="911" y="28"/>
                  <a:pt x="913" y="27"/>
                </a:cubicBezTo>
                <a:cubicBezTo>
                  <a:pt x="916" y="28"/>
                  <a:pt x="921" y="27"/>
                  <a:pt x="924" y="27"/>
                </a:cubicBezTo>
                <a:cubicBezTo>
                  <a:pt x="925" y="27"/>
                  <a:pt x="928" y="26"/>
                  <a:pt x="931" y="26"/>
                </a:cubicBezTo>
                <a:cubicBezTo>
                  <a:pt x="931" y="26"/>
                  <a:pt x="930" y="26"/>
                  <a:pt x="930" y="25"/>
                </a:cubicBezTo>
                <a:cubicBezTo>
                  <a:pt x="932" y="25"/>
                  <a:pt x="937" y="25"/>
                  <a:pt x="940" y="25"/>
                </a:cubicBezTo>
                <a:cubicBezTo>
                  <a:pt x="940" y="26"/>
                  <a:pt x="936" y="26"/>
                  <a:pt x="939" y="26"/>
                </a:cubicBezTo>
                <a:cubicBezTo>
                  <a:pt x="939" y="27"/>
                  <a:pt x="936" y="26"/>
                  <a:pt x="936" y="27"/>
                </a:cubicBezTo>
                <a:cubicBezTo>
                  <a:pt x="937" y="27"/>
                  <a:pt x="938" y="27"/>
                  <a:pt x="939" y="27"/>
                </a:cubicBezTo>
                <a:cubicBezTo>
                  <a:pt x="938" y="28"/>
                  <a:pt x="935" y="28"/>
                  <a:pt x="934" y="28"/>
                </a:cubicBezTo>
                <a:cubicBezTo>
                  <a:pt x="934" y="29"/>
                  <a:pt x="936" y="28"/>
                  <a:pt x="937" y="28"/>
                </a:cubicBezTo>
                <a:cubicBezTo>
                  <a:pt x="935" y="29"/>
                  <a:pt x="936" y="29"/>
                  <a:pt x="933" y="29"/>
                </a:cubicBezTo>
                <a:cubicBezTo>
                  <a:pt x="933" y="29"/>
                  <a:pt x="933" y="29"/>
                  <a:pt x="932" y="29"/>
                </a:cubicBezTo>
                <a:cubicBezTo>
                  <a:pt x="932" y="29"/>
                  <a:pt x="932" y="29"/>
                  <a:pt x="931" y="29"/>
                </a:cubicBezTo>
                <a:cubicBezTo>
                  <a:pt x="930" y="29"/>
                  <a:pt x="932" y="29"/>
                  <a:pt x="933" y="29"/>
                </a:cubicBezTo>
                <a:cubicBezTo>
                  <a:pt x="932" y="29"/>
                  <a:pt x="931" y="28"/>
                  <a:pt x="931" y="28"/>
                </a:cubicBezTo>
                <a:cubicBezTo>
                  <a:pt x="929" y="28"/>
                  <a:pt x="928" y="29"/>
                  <a:pt x="924" y="29"/>
                </a:cubicBezTo>
                <a:cubicBezTo>
                  <a:pt x="924" y="28"/>
                  <a:pt x="926" y="28"/>
                  <a:pt x="928" y="28"/>
                </a:cubicBezTo>
                <a:cubicBezTo>
                  <a:pt x="927" y="27"/>
                  <a:pt x="927" y="27"/>
                  <a:pt x="928" y="27"/>
                </a:cubicBezTo>
                <a:cubicBezTo>
                  <a:pt x="925" y="27"/>
                  <a:pt x="926" y="28"/>
                  <a:pt x="923" y="28"/>
                </a:cubicBezTo>
                <a:cubicBezTo>
                  <a:pt x="922" y="28"/>
                  <a:pt x="922" y="28"/>
                  <a:pt x="922" y="28"/>
                </a:cubicBezTo>
                <a:cubicBezTo>
                  <a:pt x="918" y="28"/>
                  <a:pt x="920" y="29"/>
                  <a:pt x="917" y="29"/>
                </a:cubicBezTo>
                <a:cubicBezTo>
                  <a:pt x="917" y="29"/>
                  <a:pt x="917" y="29"/>
                  <a:pt x="917" y="29"/>
                </a:cubicBezTo>
                <a:cubicBezTo>
                  <a:pt x="917" y="29"/>
                  <a:pt x="920" y="29"/>
                  <a:pt x="921" y="29"/>
                </a:cubicBezTo>
                <a:cubicBezTo>
                  <a:pt x="919" y="29"/>
                  <a:pt x="913" y="31"/>
                  <a:pt x="910" y="31"/>
                </a:cubicBezTo>
                <a:cubicBezTo>
                  <a:pt x="911" y="31"/>
                  <a:pt x="911" y="31"/>
                  <a:pt x="913" y="31"/>
                </a:cubicBezTo>
                <a:cubicBezTo>
                  <a:pt x="913" y="32"/>
                  <a:pt x="912" y="32"/>
                  <a:pt x="912" y="32"/>
                </a:cubicBezTo>
                <a:cubicBezTo>
                  <a:pt x="912" y="33"/>
                  <a:pt x="922" y="32"/>
                  <a:pt x="919" y="33"/>
                </a:cubicBezTo>
                <a:cubicBezTo>
                  <a:pt x="923" y="33"/>
                  <a:pt x="920" y="32"/>
                  <a:pt x="920" y="32"/>
                </a:cubicBezTo>
                <a:cubicBezTo>
                  <a:pt x="924" y="31"/>
                  <a:pt x="920" y="33"/>
                  <a:pt x="923" y="32"/>
                </a:cubicBezTo>
                <a:cubicBezTo>
                  <a:pt x="922" y="33"/>
                  <a:pt x="921" y="33"/>
                  <a:pt x="921" y="33"/>
                </a:cubicBezTo>
                <a:cubicBezTo>
                  <a:pt x="915" y="32"/>
                  <a:pt x="910" y="34"/>
                  <a:pt x="906" y="34"/>
                </a:cubicBezTo>
                <a:cubicBezTo>
                  <a:pt x="907" y="34"/>
                  <a:pt x="909" y="34"/>
                  <a:pt x="910" y="34"/>
                </a:cubicBezTo>
                <a:cubicBezTo>
                  <a:pt x="905" y="35"/>
                  <a:pt x="901" y="36"/>
                  <a:pt x="895" y="36"/>
                </a:cubicBezTo>
                <a:cubicBezTo>
                  <a:pt x="899" y="36"/>
                  <a:pt x="902" y="35"/>
                  <a:pt x="904" y="34"/>
                </a:cubicBezTo>
                <a:cubicBezTo>
                  <a:pt x="903" y="34"/>
                  <a:pt x="899" y="34"/>
                  <a:pt x="897" y="35"/>
                </a:cubicBezTo>
                <a:cubicBezTo>
                  <a:pt x="897" y="35"/>
                  <a:pt x="899" y="35"/>
                  <a:pt x="900" y="35"/>
                </a:cubicBezTo>
                <a:cubicBezTo>
                  <a:pt x="900" y="35"/>
                  <a:pt x="898" y="35"/>
                  <a:pt x="898" y="35"/>
                </a:cubicBezTo>
                <a:cubicBezTo>
                  <a:pt x="897" y="35"/>
                  <a:pt x="898" y="35"/>
                  <a:pt x="897" y="35"/>
                </a:cubicBezTo>
                <a:cubicBezTo>
                  <a:pt x="895" y="35"/>
                  <a:pt x="892" y="36"/>
                  <a:pt x="888" y="36"/>
                </a:cubicBezTo>
                <a:cubicBezTo>
                  <a:pt x="888" y="35"/>
                  <a:pt x="886" y="35"/>
                  <a:pt x="886" y="34"/>
                </a:cubicBezTo>
                <a:cubicBezTo>
                  <a:pt x="890" y="34"/>
                  <a:pt x="891" y="34"/>
                  <a:pt x="893" y="33"/>
                </a:cubicBezTo>
                <a:cubicBezTo>
                  <a:pt x="891" y="33"/>
                  <a:pt x="891" y="33"/>
                  <a:pt x="889" y="33"/>
                </a:cubicBezTo>
                <a:cubicBezTo>
                  <a:pt x="889" y="33"/>
                  <a:pt x="888" y="33"/>
                  <a:pt x="886" y="33"/>
                </a:cubicBezTo>
                <a:cubicBezTo>
                  <a:pt x="887" y="32"/>
                  <a:pt x="886" y="32"/>
                  <a:pt x="884" y="32"/>
                </a:cubicBezTo>
                <a:cubicBezTo>
                  <a:pt x="884" y="32"/>
                  <a:pt x="885" y="32"/>
                  <a:pt x="885" y="32"/>
                </a:cubicBezTo>
                <a:cubicBezTo>
                  <a:pt x="885" y="32"/>
                  <a:pt x="885" y="32"/>
                  <a:pt x="885" y="31"/>
                </a:cubicBezTo>
                <a:cubicBezTo>
                  <a:pt x="881" y="31"/>
                  <a:pt x="882" y="32"/>
                  <a:pt x="879" y="32"/>
                </a:cubicBezTo>
                <a:cubicBezTo>
                  <a:pt x="879" y="32"/>
                  <a:pt x="881" y="32"/>
                  <a:pt x="883" y="32"/>
                </a:cubicBezTo>
                <a:cubicBezTo>
                  <a:pt x="882" y="33"/>
                  <a:pt x="887" y="32"/>
                  <a:pt x="886" y="33"/>
                </a:cubicBezTo>
                <a:cubicBezTo>
                  <a:pt x="884" y="33"/>
                  <a:pt x="883" y="33"/>
                  <a:pt x="882" y="33"/>
                </a:cubicBezTo>
                <a:cubicBezTo>
                  <a:pt x="880" y="33"/>
                  <a:pt x="881" y="33"/>
                  <a:pt x="878" y="33"/>
                </a:cubicBezTo>
                <a:cubicBezTo>
                  <a:pt x="880" y="33"/>
                  <a:pt x="877" y="34"/>
                  <a:pt x="878" y="34"/>
                </a:cubicBezTo>
                <a:cubicBezTo>
                  <a:pt x="876" y="34"/>
                  <a:pt x="876" y="34"/>
                  <a:pt x="872" y="34"/>
                </a:cubicBezTo>
                <a:cubicBezTo>
                  <a:pt x="871" y="35"/>
                  <a:pt x="871" y="35"/>
                  <a:pt x="872" y="35"/>
                </a:cubicBezTo>
                <a:cubicBezTo>
                  <a:pt x="876" y="35"/>
                  <a:pt x="880" y="35"/>
                  <a:pt x="879" y="34"/>
                </a:cubicBezTo>
                <a:cubicBezTo>
                  <a:pt x="883" y="34"/>
                  <a:pt x="880" y="35"/>
                  <a:pt x="879" y="35"/>
                </a:cubicBezTo>
                <a:cubicBezTo>
                  <a:pt x="879" y="35"/>
                  <a:pt x="881" y="35"/>
                  <a:pt x="882" y="35"/>
                </a:cubicBezTo>
                <a:cubicBezTo>
                  <a:pt x="877" y="36"/>
                  <a:pt x="868" y="36"/>
                  <a:pt x="861" y="37"/>
                </a:cubicBezTo>
                <a:cubicBezTo>
                  <a:pt x="864" y="36"/>
                  <a:pt x="854" y="35"/>
                  <a:pt x="855" y="37"/>
                </a:cubicBezTo>
                <a:cubicBezTo>
                  <a:pt x="856" y="37"/>
                  <a:pt x="856" y="36"/>
                  <a:pt x="856" y="36"/>
                </a:cubicBezTo>
                <a:cubicBezTo>
                  <a:pt x="857" y="36"/>
                  <a:pt x="858" y="37"/>
                  <a:pt x="859" y="37"/>
                </a:cubicBezTo>
                <a:cubicBezTo>
                  <a:pt x="859" y="38"/>
                  <a:pt x="854" y="38"/>
                  <a:pt x="853" y="39"/>
                </a:cubicBezTo>
                <a:cubicBezTo>
                  <a:pt x="852" y="39"/>
                  <a:pt x="851" y="38"/>
                  <a:pt x="851" y="39"/>
                </a:cubicBezTo>
                <a:cubicBezTo>
                  <a:pt x="850" y="38"/>
                  <a:pt x="845" y="40"/>
                  <a:pt x="846" y="40"/>
                </a:cubicBezTo>
                <a:cubicBezTo>
                  <a:pt x="845" y="41"/>
                  <a:pt x="844" y="40"/>
                  <a:pt x="843" y="40"/>
                </a:cubicBezTo>
                <a:cubicBezTo>
                  <a:pt x="841" y="40"/>
                  <a:pt x="840" y="41"/>
                  <a:pt x="842" y="41"/>
                </a:cubicBezTo>
                <a:cubicBezTo>
                  <a:pt x="839" y="41"/>
                  <a:pt x="840" y="41"/>
                  <a:pt x="838" y="41"/>
                </a:cubicBezTo>
                <a:cubicBezTo>
                  <a:pt x="838" y="42"/>
                  <a:pt x="839" y="42"/>
                  <a:pt x="839" y="42"/>
                </a:cubicBezTo>
                <a:cubicBezTo>
                  <a:pt x="837" y="42"/>
                  <a:pt x="837" y="41"/>
                  <a:pt x="833" y="42"/>
                </a:cubicBezTo>
                <a:cubicBezTo>
                  <a:pt x="834" y="41"/>
                  <a:pt x="835" y="41"/>
                  <a:pt x="836" y="41"/>
                </a:cubicBezTo>
                <a:cubicBezTo>
                  <a:pt x="836" y="41"/>
                  <a:pt x="836" y="41"/>
                  <a:pt x="836" y="41"/>
                </a:cubicBezTo>
                <a:cubicBezTo>
                  <a:pt x="833" y="41"/>
                  <a:pt x="832" y="42"/>
                  <a:pt x="829" y="42"/>
                </a:cubicBezTo>
                <a:cubicBezTo>
                  <a:pt x="830" y="42"/>
                  <a:pt x="831" y="43"/>
                  <a:pt x="831" y="43"/>
                </a:cubicBezTo>
                <a:cubicBezTo>
                  <a:pt x="834" y="43"/>
                  <a:pt x="835" y="44"/>
                  <a:pt x="836" y="44"/>
                </a:cubicBezTo>
                <a:cubicBezTo>
                  <a:pt x="835" y="44"/>
                  <a:pt x="831" y="43"/>
                  <a:pt x="830" y="43"/>
                </a:cubicBezTo>
                <a:cubicBezTo>
                  <a:pt x="828" y="43"/>
                  <a:pt x="831" y="44"/>
                  <a:pt x="829" y="44"/>
                </a:cubicBezTo>
                <a:cubicBezTo>
                  <a:pt x="827" y="44"/>
                  <a:pt x="829" y="44"/>
                  <a:pt x="829" y="43"/>
                </a:cubicBezTo>
                <a:cubicBezTo>
                  <a:pt x="825" y="44"/>
                  <a:pt x="824" y="42"/>
                  <a:pt x="822" y="43"/>
                </a:cubicBezTo>
                <a:cubicBezTo>
                  <a:pt x="822" y="43"/>
                  <a:pt x="823" y="43"/>
                  <a:pt x="823" y="44"/>
                </a:cubicBezTo>
                <a:cubicBezTo>
                  <a:pt x="822" y="43"/>
                  <a:pt x="820" y="43"/>
                  <a:pt x="821" y="42"/>
                </a:cubicBezTo>
                <a:cubicBezTo>
                  <a:pt x="819" y="42"/>
                  <a:pt x="818" y="42"/>
                  <a:pt x="818" y="43"/>
                </a:cubicBezTo>
                <a:cubicBezTo>
                  <a:pt x="819" y="43"/>
                  <a:pt x="821" y="44"/>
                  <a:pt x="823" y="44"/>
                </a:cubicBezTo>
                <a:cubicBezTo>
                  <a:pt x="825" y="44"/>
                  <a:pt x="822" y="44"/>
                  <a:pt x="823" y="45"/>
                </a:cubicBezTo>
                <a:cubicBezTo>
                  <a:pt x="819" y="45"/>
                  <a:pt x="818" y="43"/>
                  <a:pt x="813" y="44"/>
                </a:cubicBezTo>
                <a:cubicBezTo>
                  <a:pt x="815" y="44"/>
                  <a:pt x="818" y="45"/>
                  <a:pt x="820" y="45"/>
                </a:cubicBezTo>
                <a:cubicBezTo>
                  <a:pt x="821" y="46"/>
                  <a:pt x="818" y="46"/>
                  <a:pt x="818" y="47"/>
                </a:cubicBezTo>
                <a:cubicBezTo>
                  <a:pt x="816" y="47"/>
                  <a:pt x="814" y="46"/>
                  <a:pt x="811" y="46"/>
                </a:cubicBezTo>
                <a:cubicBezTo>
                  <a:pt x="812" y="46"/>
                  <a:pt x="812" y="47"/>
                  <a:pt x="816" y="47"/>
                </a:cubicBezTo>
                <a:cubicBezTo>
                  <a:pt x="817" y="48"/>
                  <a:pt x="820" y="48"/>
                  <a:pt x="818" y="49"/>
                </a:cubicBezTo>
                <a:cubicBezTo>
                  <a:pt x="813" y="48"/>
                  <a:pt x="810" y="46"/>
                  <a:pt x="804" y="45"/>
                </a:cubicBezTo>
                <a:cubicBezTo>
                  <a:pt x="801" y="45"/>
                  <a:pt x="801" y="46"/>
                  <a:pt x="798" y="46"/>
                </a:cubicBezTo>
                <a:cubicBezTo>
                  <a:pt x="801" y="48"/>
                  <a:pt x="786" y="48"/>
                  <a:pt x="786" y="50"/>
                </a:cubicBezTo>
                <a:cubicBezTo>
                  <a:pt x="777" y="49"/>
                  <a:pt x="776" y="52"/>
                  <a:pt x="771" y="53"/>
                </a:cubicBezTo>
                <a:cubicBezTo>
                  <a:pt x="771" y="53"/>
                  <a:pt x="772" y="53"/>
                  <a:pt x="771" y="53"/>
                </a:cubicBezTo>
                <a:cubicBezTo>
                  <a:pt x="774" y="53"/>
                  <a:pt x="776" y="52"/>
                  <a:pt x="779" y="52"/>
                </a:cubicBezTo>
                <a:cubicBezTo>
                  <a:pt x="773" y="54"/>
                  <a:pt x="765" y="55"/>
                  <a:pt x="764" y="57"/>
                </a:cubicBezTo>
                <a:cubicBezTo>
                  <a:pt x="765" y="57"/>
                  <a:pt x="765" y="57"/>
                  <a:pt x="766" y="57"/>
                </a:cubicBezTo>
                <a:cubicBezTo>
                  <a:pt x="766" y="57"/>
                  <a:pt x="764" y="57"/>
                  <a:pt x="762" y="57"/>
                </a:cubicBezTo>
                <a:cubicBezTo>
                  <a:pt x="763" y="57"/>
                  <a:pt x="764" y="57"/>
                  <a:pt x="764" y="57"/>
                </a:cubicBezTo>
                <a:cubicBezTo>
                  <a:pt x="764" y="57"/>
                  <a:pt x="762" y="57"/>
                  <a:pt x="761" y="57"/>
                </a:cubicBezTo>
                <a:cubicBezTo>
                  <a:pt x="761" y="57"/>
                  <a:pt x="761" y="57"/>
                  <a:pt x="760" y="58"/>
                </a:cubicBezTo>
                <a:cubicBezTo>
                  <a:pt x="757" y="58"/>
                  <a:pt x="756" y="58"/>
                  <a:pt x="754" y="58"/>
                </a:cubicBezTo>
                <a:cubicBezTo>
                  <a:pt x="754" y="58"/>
                  <a:pt x="755" y="58"/>
                  <a:pt x="755" y="57"/>
                </a:cubicBezTo>
                <a:cubicBezTo>
                  <a:pt x="755" y="57"/>
                  <a:pt x="752" y="57"/>
                  <a:pt x="752" y="57"/>
                </a:cubicBezTo>
                <a:cubicBezTo>
                  <a:pt x="751" y="57"/>
                  <a:pt x="754" y="57"/>
                  <a:pt x="755" y="57"/>
                </a:cubicBezTo>
                <a:cubicBezTo>
                  <a:pt x="755" y="56"/>
                  <a:pt x="754" y="56"/>
                  <a:pt x="754" y="56"/>
                </a:cubicBezTo>
                <a:cubicBezTo>
                  <a:pt x="755" y="56"/>
                  <a:pt x="756" y="56"/>
                  <a:pt x="758" y="56"/>
                </a:cubicBezTo>
                <a:cubicBezTo>
                  <a:pt x="758" y="56"/>
                  <a:pt x="757" y="56"/>
                  <a:pt x="757" y="55"/>
                </a:cubicBezTo>
                <a:cubicBezTo>
                  <a:pt x="760" y="54"/>
                  <a:pt x="763" y="54"/>
                  <a:pt x="764" y="53"/>
                </a:cubicBezTo>
                <a:cubicBezTo>
                  <a:pt x="766" y="53"/>
                  <a:pt x="763" y="54"/>
                  <a:pt x="766" y="54"/>
                </a:cubicBezTo>
                <a:cubicBezTo>
                  <a:pt x="766" y="53"/>
                  <a:pt x="765" y="53"/>
                  <a:pt x="764" y="53"/>
                </a:cubicBezTo>
                <a:cubicBezTo>
                  <a:pt x="761" y="53"/>
                  <a:pt x="764" y="54"/>
                  <a:pt x="762" y="54"/>
                </a:cubicBezTo>
                <a:cubicBezTo>
                  <a:pt x="757" y="54"/>
                  <a:pt x="754" y="54"/>
                  <a:pt x="752" y="53"/>
                </a:cubicBezTo>
                <a:cubicBezTo>
                  <a:pt x="751" y="53"/>
                  <a:pt x="749" y="54"/>
                  <a:pt x="748" y="54"/>
                </a:cubicBezTo>
                <a:cubicBezTo>
                  <a:pt x="752" y="53"/>
                  <a:pt x="760" y="52"/>
                  <a:pt x="759" y="50"/>
                </a:cubicBezTo>
                <a:cubicBezTo>
                  <a:pt x="756" y="51"/>
                  <a:pt x="754" y="51"/>
                  <a:pt x="756" y="51"/>
                </a:cubicBezTo>
                <a:cubicBezTo>
                  <a:pt x="755" y="51"/>
                  <a:pt x="755" y="51"/>
                  <a:pt x="755" y="52"/>
                </a:cubicBezTo>
                <a:cubicBezTo>
                  <a:pt x="754" y="52"/>
                  <a:pt x="755" y="51"/>
                  <a:pt x="753" y="51"/>
                </a:cubicBezTo>
                <a:cubicBezTo>
                  <a:pt x="750" y="52"/>
                  <a:pt x="749" y="52"/>
                  <a:pt x="744" y="52"/>
                </a:cubicBezTo>
                <a:cubicBezTo>
                  <a:pt x="744" y="53"/>
                  <a:pt x="744" y="53"/>
                  <a:pt x="742" y="53"/>
                </a:cubicBezTo>
                <a:cubicBezTo>
                  <a:pt x="740" y="53"/>
                  <a:pt x="743" y="53"/>
                  <a:pt x="743" y="52"/>
                </a:cubicBezTo>
                <a:cubicBezTo>
                  <a:pt x="741" y="52"/>
                  <a:pt x="741" y="53"/>
                  <a:pt x="740" y="53"/>
                </a:cubicBezTo>
                <a:cubicBezTo>
                  <a:pt x="739" y="52"/>
                  <a:pt x="742" y="52"/>
                  <a:pt x="742" y="52"/>
                </a:cubicBezTo>
                <a:cubicBezTo>
                  <a:pt x="740" y="52"/>
                  <a:pt x="740" y="52"/>
                  <a:pt x="737" y="52"/>
                </a:cubicBezTo>
                <a:cubicBezTo>
                  <a:pt x="739" y="51"/>
                  <a:pt x="742" y="51"/>
                  <a:pt x="745" y="50"/>
                </a:cubicBezTo>
                <a:cubicBezTo>
                  <a:pt x="745" y="50"/>
                  <a:pt x="741" y="51"/>
                  <a:pt x="742" y="50"/>
                </a:cubicBezTo>
                <a:cubicBezTo>
                  <a:pt x="738" y="50"/>
                  <a:pt x="736" y="51"/>
                  <a:pt x="734" y="52"/>
                </a:cubicBezTo>
                <a:cubicBezTo>
                  <a:pt x="734" y="52"/>
                  <a:pt x="735" y="52"/>
                  <a:pt x="736" y="52"/>
                </a:cubicBezTo>
                <a:cubicBezTo>
                  <a:pt x="735" y="52"/>
                  <a:pt x="734" y="53"/>
                  <a:pt x="732" y="52"/>
                </a:cubicBezTo>
                <a:cubicBezTo>
                  <a:pt x="733" y="53"/>
                  <a:pt x="728" y="53"/>
                  <a:pt x="726" y="54"/>
                </a:cubicBezTo>
                <a:cubicBezTo>
                  <a:pt x="726" y="54"/>
                  <a:pt x="732" y="54"/>
                  <a:pt x="732" y="54"/>
                </a:cubicBezTo>
                <a:cubicBezTo>
                  <a:pt x="734" y="54"/>
                  <a:pt x="728" y="55"/>
                  <a:pt x="728" y="54"/>
                </a:cubicBezTo>
                <a:cubicBezTo>
                  <a:pt x="728" y="54"/>
                  <a:pt x="726" y="54"/>
                  <a:pt x="726" y="55"/>
                </a:cubicBezTo>
                <a:cubicBezTo>
                  <a:pt x="726" y="54"/>
                  <a:pt x="724" y="54"/>
                  <a:pt x="721" y="54"/>
                </a:cubicBezTo>
                <a:cubicBezTo>
                  <a:pt x="721" y="54"/>
                  <a:pt x="725" y="54"/>
                  <a:pt x="725" y="55"/>
                </a:cubicBezTo>
                <a:cubicBezTo>
                  <a:pt x="723" y="55"/>
                  <a:pt x="723" y="55"/>
                  <a:pt x="722" y="55"/>
                </a:cubicBezTo>
                <a:cubicBezTo>
                  <a:pt x="722" y="55"/>
                  <a:pt x="723" y="55"/>
                  <a:pt x="723" y="55"/>
                </a:cubicBezTo>
                <a:cubicBezTo>
                  <a:pt x="720" y="55"/>
                  <a:pt x="720" y="56"/>
                  <a:pt x="717" y="56"/>
                </a:cubicBezTo>
                <a:cubicBezTo>
                  <a:pt x="716" y="56"/>
                  <a:pt x="718" y="57"/>
                  <a:pt x="717" y="57"/>
                </a:cubicBezTo>
                <a:cubicBezTo>
                  <a:pt x="715" y="57"/>
                  <a:pt x="715" y="57"/>
                  <a:pt x="714" y="57"/>
                </a:cubicBezTo>
                <a:cubicBezTo>
                  <a:pt x="714" y="56"/>
                  <a:pt x="717" y="55"/>
                  <a:pt x="721" y="55"/>
                </a:cubicBezTo>
                <a:cubicBezTo>
                  <a:pt x="720" y="55"/>
                  <a:pt x="717" y="54"/>
                  <a:pt x="718" y="53"/>
                </a:cubicBezTo>
                <a:cubicBezTo>
                  <a:pt x="720" y="53"/>
                  <a:pt x="719" y="54"/>
                  <a:pt x="721" y="54"/>
                </a:cubicBezTo>
                <a:cubicBezTo>
                  <a:pt x="723" y="53"/>
                  <a:pt x="718" y="53"/>
                  <a:pt x="717" y="53"/>
                </a:cubicBezTo>
                <a:cubicBezTo>
                  <a:pt x="715" y="52"/>
                  <a:pt x="722" y="52"/>
                  <a:pt x="723" y="52"/>
                </a:cubicBezTo>
                <a:cubicBezTo>
                  <a:pt x="723" y="51"/>
                  <a:pt x="720" y="52"/>
                  <a:pt x="721" y="52"/>
                </a:cubicBezTo>
                <a:cubicBezTo>
                  <a:pt x="719" y="51"/>
                  <a:pt x="720" y="52"/>
                  <a:pt x="717" y="51"/>
                </a:cubicBezTo>
                <a:cubicBezTo>
                  <a:pt x="719" y="51"/>
                  <a:pt x="720" y="51"/>
                  <a:pt x="717" y="50"/>
                </a:cubicBezTo>
                <a:cubicBezTo>
                  <a:pt x="718" y="50"/>
                  <a:pt x="719" y="50"/>
                  <a:pt x="720" y="50"/>
                </a:cubicBezTo>
                <a:cubicBezTo>
                  <a:pt x="719" y="49"/>
                  <a:pt x="716" y="50"/>
                  <a:pt x="715" y="50"/>
                </a:cubicBezTo>
                <a:cubicBezTo>
                  <a:pt x="717" y="51"/>
                  <a:pt x="714" y="51"/>
                  <a:pt x="717" y="52"/>
                </a:cubicBezTo>
                <a:cubicBezTo>
                  <a:pt x="715" y="53"/>
                  <a:pt x="713" y="52"/>
                  <a:pt x="712" y="53"/>
                </a:cubicBezTo>
                <a:cubicBezTo>
                  <a:pt x="711" y="53"/>
                  <a:pt x="711" y="52"/>
                  <a:pt x="710" y="52"/>
                </a:cubicBezTo>
                <a:cubicBezTo>
                  <a:pt x="708" y="52"/>
                  <a:pt x="713" y="52"/>
                  <a:pt x="714" y="51"/>
                </a:cubicBezTo>
                <a:cubicBezTo>
                  <a:pt x="714" y="51"/>
                  <a:pt x="711" y="51"/>
                  <a:pt x="711" y="52"/>
                </a:cubicBezTo>
                <a:cubicBezTo>
                  <a:pt x="710" y="51"/>
                  <a:pt x="713" y="51"/>
                  <a:pt x="710" y="50"/>
                </a:cubicBezTo>
                <a:cubicBezTo>
                  <a:pt x="707" y="51"/>
                  <a:pt x="705" y="50"/>
                  <a:pt x="701" y="51"/>
                </a:cubicBezTo>
                <a:cubicBezTo>
                  <a:pt x="701" y="51"/>
                  <a:pt x="702" y="51"/>
                  <a:pt x="703" y="51"/>
                </a:cubicBezTo>
                <a:cubicBezTo>
                  <a:pt x="702" y="51"/>
                  <a:pt x="700" y="51"/>
                  <a:pt x="701" y="50"/>
                </a:cubicBezTo>
                <a:cubicBezTo>
                  <a:pt x="703" y="50"/>
                  <a:pt x="707" y="50"/>
                  <a:pt x="705" y="49"/>
                </a:cubicBezTo>
                <a:cubicBezTo>
                  <a:pt x="709" y="50"/>
                  <a:pt x="710" y="49"/>
                  <a:pt x="713" y="48"/>
                </a:cubicBezTo>
                <a:cubicBezTo>
                  <a:pt x="717" y="49"/>
                  <a:pt x="725" y="48"/>
                  <a:pt x="725" y="47"/>
                </a:cubicBezTo>
                <a:cubicBezTo>
                  <a:pt x="728" y="47"/>
                  <a:pt x="729" y="46"/>
                  <a:pt x="730" y="46"/>
                </a:cubicBezTo>
                <a:cubicBezTo>
                  <a:pt x="730" y="46"/>
                  <a:pt x="729" y="46"/>
                  <a:pt x="727" y="46"/>
                </a:cubicBezTo>
                <a:cubicBezTo>
                  <a:pt x="729" y="47"/>
                  <a:pt x="726" y="46"/>
                  <a:pt x="725" y="47"/>
                </a:cubicBezTo>
                <a:cubicBezTo>
                  <a:pt x="723" y="46"/>
                  <a:pt x="725" y="46"/>
                  <a:pt x="723" y="46"/>
                </a:cubicBezTo>
                <a:cubicBezTo>
                  <a:pt x="721" y="46"/>
                  <a:pt x="728" y="45"/>
                  <a:pt x="725" y="45"/>
                </a:cubicBezTo>
                <a:cubicBezTo>
                  <a:pt x="724" y="45"/>
                  <a:pt x="721" y="46"/>
                  <a:pt x="717" y="46"/>
                </a:cubicBezTo>
                <a:cubicBezTo>
                  <a:pt x="717" y="46"/>
                  <a:pt x="717" y="46"/>
                  <a:pt x="716" y="46"/>
                </a:cubicBezTo>
                <a:cubicBezTo>
                  <a:pt x="717" y="45"/>
                  <a:pt x="718" y="46"/>
                  <a:pt x="717" y="46"/>
                </a:cubicBezTo>
                <a:cubicBezTo>
                  <a:pt x="721" y="45"/>
                  <a:pt x="723" y="45"/>
                  <a:pt x="726" y="44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4" y="44"/>
                  <a:pt x="722" y="44"/>
                  <a:pt x="719" y="44"/>
                </a:cubicBezTo>
                <a:cubicBezTo>
                  <a:pt x="720" y="44"/>
                  <a:pt x="721" y="44"/>
                  <a:pt x="721" y="45"/>
                </a:cubicBezTo>
                <a:cubicBezTo>
                  <a:pt x="721" y="45"/>
                  <a:pt x="716" y="44"/>
                  <a:pt x="718" y="45"/>
                </a:cubicBezTo>
                <a:cubicBezTo>
                  <a:pt x="717" y="45"/>
                  <a:pt x="717" y="45"/>
                  <a:pt x="716" y="45"/>
                </a:cubicBezTo>
                <a:cubicBezTo>
                  <a:pt x="714" y="45"/>
                  <a:pt x="713" y="46"/>
                  <a:pt x="710" y="46"/>
                </a:cubicBezTo>
                <a:cubicBezTo>
                  <a:pt x="711" y="46"/>
                  <a:pt x="712" y="46"/>
                  <a:pt x="712" y="45"/>
                </a:cubicBezTo>
                <a:cubicBezTo>
                  <a:pt x="713" y="45"/>
                  <a:pt x="709" y="45"/>
                  <a:pt x="710" y="45"/>
                </a:cubicBezTo>
                <a:cubicBezTo>
                  <a:pt x="709" y="45"/>
                  <a:pt x="710" y="45"/>
                  <a:pt x="711" y="44"/>
                </a:cubicBezTo>
                <a:cubicBezTo>
                  <a:pt x="712" y="44"/>
                  <a:pt x="714" y="44"/>
                  <a:pt x="715" y="44"/>
                </a:cubicBezTo>
                <a:cubicBezTo>
                  <a:pt x="712" y="43"/>
                  <a:pt x="717" y="43"/>
                  <a:pt x="718" y="42"/>
                </a:cubicBezTo>
                <a:cubicBezTo>
                  <a:pt x="720" y="43"/>
                  <a:pt x="716" y="43"/>
                  <a:pt x="717" y="43"/>
                </a:cubicBezTo>
                <a:cubicBezTo>
                  <a:pt x="718" y="44"/>
                  <a:pt x="721" y="43"/>
                  <a:pt x="722" y="43"/>
                </a:cubicBezTo>
                <a:cubicBezTo>
                  <a:pt x="724" y="43"/>
                  <a:pt x="725" y="42"/>
                  <a:pt x="726" y="42"/>
                </a:cubicBezTo>
                <a:cubicBezTo>
                  <a:pt x="725" y="42"/>
                  <a:pt x="724" y="41"/>
                  <a:pt x="721" y="41"/>
                </a:cubicBezTo>
                <a:cubicBezTo>
                  <a:pt x="720" y="41"/>
                  <a:pt x="722" y="42"/>
                  <a:pt x="719" y="42"/>
                </a:cubicBezTo>
                <a:cubicBezTo>
                  <a:pt x="720" y="41"/>
                  <a:pt x="722" y="41"/>
                  <a:pt x="723" y="41"/>
                </a:cubicBezTo>
                <a:cubicBezTo>
                  <a:pt x="721" y="40"/>
                  <a:pt x="718" y="41"/>
                  <a:pt x="717" y="41"/>
                </a:cubicBezTo>
                <a:cubicBezTo>
                  <a:pt x="716" y="41"/>
                  <a:pt x="716" y="41"/>
                  <a:pt x="717" y="41"/>
                </a:cubicBezTo>
                <a:cubicBezTo>
                  <a:pt x="715" y="40"/>
                  <a:pt x="714" y="41"/>
                  <a:pt x="714" y="40"/>
                </a:cubicBezTo>
                <a:cubicBezTo>
                  <a:pt x="709" y="40"/>
                  <a:pt x="707" y="40"/>
                  <a:pt x="705" y="40"/>
                </a:cubicBezTo>
                <a:cubicBezTo>
                  <a:pt x="705" y="40"/>
                  <a:pt x="705" y="39"/>
                  <a:pt x="703" y="40"/>
                </a:cubicBezTo>
                <a:cubicBezTo>
                  <a:pt x="704" y="39"/>
                  <a:pt x="703" y="39"/>
                  <a:pt x="701" y="38"/>
                </a:cubicBezTo>
                <a:cubicBezTo>
                  <a:pt x="699" y="38"/>
                  <a:pt x="698" y="39"/>
                  <a:pt x="697" y="39"/>
                </a:cubicBezTo>
                <a:cubicBezTo>
                  <a:pt x="695" y="39"/>
                  <a:pt x="695" y="39"/>
                  <a:pt x="694" y="39"/>
                </a:cubicBezTo>
                <a:cubicBezTo>
                  <a:pt x="694" y="39"/>
                  <a:pt x="696" y="39"/>
                  <a:pt x="697" y="39"/>
                </a:cubicBezTo>
                <a:cubicBezTo>
                  <a:pt x="697" y="38"/>
                  <a:pt x="693" y="39"/>
                  <a:pt x="693" y="38"/>
                </a:cubicBezTo>
                <a:cubicBezTo>
                  <a:pt x="692" y="38"/>
                  <a:pt x="693" y="38"/>
                  <a:pt x="692" y="38"/>
                </a:cubicBezTo>
                <a:cubicBezTo>
                  <a:pt x="692" y="38"/>
                  <a:pt x="693" y="38"/>
                  <a:pt x="694" y="38"/>
                </a:cubicBezTo>
                <a:cubicBezTo>
                  <a:pt x="694" y="39"/>
                  <a:pt x="691" y="39"/>
                  <a:pt x="690" y="39"/>
                </a:cubicBezTo>
                <a:cubicBezTo>
                  <a:pt x="692" y="39"/>
                  <a:pt x="691" y="39"/>
                  <a:pt x="690" y="40"/>
                </a:cubicBezTo>
                <a:cubicBezTo>
                  <a:pt x="690" y="40"/>
                  <a:pt x="690" y="40"/>
                  <a:pt x="691" y="40"/>
                </a:cubicBezTo>
                <a:cubicBezTo>
                  <a:pt x="692" y="40"/>
                  <a:pt x="692" y="39"/>
                  <a:pt x="692" y="39"/>
                </a:cubicBezTo>
                <a:cubicBezTo>
                  <a:pt x="696" y="40"/>
                  <a:pt x="694" y="40"/>
                  <a:pt x="698" y="40"/>
                </a:cubicBezTo>
                <a:cubicBezTo>
                  <a:pt x="700" y="40"/>
                  <a:pt x="697" y="40"/>
                  <a:pt x="699" y="40"/>
                </a:cubicBezTo>
                <a:cubicBezTo>
                  <a:pt x="701" y="40"/>
                  <a:pt x="699" y="41"/>
                  <a:pt x="702" y="40"/>
                </a:cubicBezTo>
                <a:cubicBezTo>
                  <a:pt x="697" y="41"/>
                  <a:pt x="695" y="42"/>
                  <a:pt x="690" y="42"/>
                </a:cubicBezTo>
                <a:cubicBezTo>
                  <a:pt x="691" y="42"/>
                  <a:pt x="692" y="42"/>
                  <a:pt x="692" y="42"/>
                </a:cubicBezTo>
                <a:cubicBezTo>
                  <a:pt x="690" y="42"/>
                  <a:pt x="690" y="42"/>
                  <a:pt x="688" y="42"/>
                </a:cubicBezTo>
                <a:cubicBezTo>
                  <a:pt x="692" y="43"/>
                  <a:pt x="695" y="42"/>
                  <a:pt x="698" y="42"/>
                </a:cubicBezTo>
                <a:cubicBezTo>
                  <a:pt x="699" y="42"/>
                  <a:pt x="695" y="43"/>
                  <a:pt x="698" y="43"/>
                </a:cubicBezTo>
                <a:cubicBezTo>
                  <a:pt x="698" y="43"/>
                  <a:pt x="696" y="43"/>
                  <a:pt x="695" y="43"/>
                </a:cubicBezTo>
                <a:cubicBezTo>
                  <a:pt x="695" y="43"/>
                  <a:pt x="697" y="43"/>
                  <a:pt x="699" y="43"/>
                </a:cubicBezTo>
                <a:cubicBezTo>
                  <a:pt x="700" y="43"/>
                  <a:pt x="695" y="43"/>
                  <a:pt x="700" y="43"/>
                </a:cubicBezTo>
                <a:cubicBezTo>
                  <a:pt x="699" y="44"/>
                  <a:pt x="696" y="44"/>
                  <a:pt x="695" y="44"/>
                </a:cubicBezTo>
                <a:cubicBezTo>
                  <a:pt x="694" y="44"/>
                  <a:pt x="695" y="44"/>
                  <a:pt x="693" y="43"/>
                </a:cubicBezTo>
                <a:cubicBezTo>
                  <a:pt x="692" y="43"/>
                  <a:pt x="692" y="44"/>
                  <a:pt x="691" y="44"/>
                </a:cubicBezTo>
                <a:cubicBezTo>
                  <a:pt x="692" y="44"/>
                  <a:pt x="695" y="44"/>
                  <a:pt x="696" y="45"/>
                </a:cubicBezTo>
                <a:cubicBezTo>
                  <a:pt x="693" y="45"/>
                  <a:pt x="694" y="45"/>
                  <a:pt x="692" y="45"/>
                </a:cubicBezTo>
                <a:cubicBezTo>
                  <a:pt x="691" y="45"/>
                  <a:pt x="692" y="45"/>
                  <a:pt x="692" y="45"/>
                </a:cubicBezTo>
                <a:cubicBezTo>
                  <a:pt x="691" y="45"/>
                  <a:pt x="687" y="44"/>
                  <a:pt x="685" y="44"/>
                </a:cubicBezTo>
                <a:cubicBezTo>
                  <a:pt x="686" y="45"/>
                  <a:pt x="686" y="45"/>
                  <a:pt x="684" y="45"/>
                </a:cubicBezTo>
                <a:cubicBezTo>
                  <a:pt x="685" y="45"/>
                  <a:pt x="688" y="45"/>
                  <a:pt x="690" y="45"/>
                </a:cubicBezTo>
                <a:cubicBezTo>
                  <a:pt x="693" y="45"/>
                  <a:pt x="688" y="46"/>
                  <a:pt x="690" y="46"/>
                </a:cubicBezTo>
                <a:cubicBezTo>
                  <a:pt x="689" y="46"/>
                  <a:pt x="683" y="45"/>
                  <a:pt x="681" y="46"/>
                </a:cubicBezTo>
                <a:cubicBezTo>
                  <a:pt x="683" y="46"/>
                  <a:pt x="682" y="45"/>
                  <a:pt x="680" y="46"/>
                </a:cubicBezTo>
                <a:cubicBezTo>
                  <a:pt x="677" y="45"/>
                  <a:pt x="683" y="45"/>
                  <a:pt x="683" y="45"/>
                </a:cubicBezTo>
                <a:cubicBezTo>
                  <a:pt x="683" y="45"/>
                  <a:pt x="681" y="45"/>
                  <a:pt x="679" y="45"/>
                </a:cubicBezTo>
                <a:cubicBezTo>
                  <a:pt x="680" y="44"/>
                  <a:pt x="680" y="44"/>
                  <a:pt x="680" y="44"/>
                </a:cubicBezTo>
                <a:cubicBezTo>
                  <a:pt x="679" y="44"/>
                  <a:pt x="674" y="43"/>
                  <a:pt x="674" y="44"/>
                </a:cubicBezTo>
                <a:cubicBezTo>
                  <a:pt x="674" y="43"/>
                  <a:pt x="670" y="44"/>
                  <a:pt x="671" y="43"/>
                </a:cubicBezTo>
                <a:cubicBezTo>
                  <a:pt x="670" y="43"/>
                  <a:pt x="668" y="43"/>
                  <a:pt x="669" y="44"/>
                </a:cubicBezTo>
                <a:cubicBezTo>
                  <a:pt x="666" y="43"/>
                  <a:pt x="670" y="43"/>
                  <a:pt x="669" y="43"/>
                </a:cubicBezTo>
                <a:cubicBezTo>
                  <a:pt x="670" y="43"/>
                  <a:pt x="670" y="43"/>
                  <a:pt x="671" y="43"/>
                </a:cubicBezTo>
                <a:cubicBezTo>
                  <a:pt x="671" y="42"/>
                  <a:pt x="670" y="42"/>
                  <a:pt x="671" y="42"/>
                </a:cubicBezTo>
                <a:cubicBezTo>
                  <a:pt x="672" y="42"/>
                  <a:pt x="672" y="42"/>
                  <a:pt x="674" y="42"/>
                </a:cubicBezTo>
                <a:cubicBezTo>
                  <a:pt x="673" y="42"/>
                  <a:pt x="672" y="42"/>
                  <a:pt x="672" y="43"/>
                </a:cubicBezTo>
                <a:cubicBezTo>
                  <a:pt x="675" y="43"/>
                  <a:pt x="676" y="43"/>
                  <a:pt x="680" y="43"/>
                </a:cubicBezTo>
                <a:cubicBezTo>
                  <a:pt x="682" y="43"/>
                  <a:pt x="679" y="42"/>
                  <a:pt x="681" y="42"/>
                </a:cubicBezTo>
                <a:cubicBezTo>
                  <a:pt x="683" y="42"/>
                  <a:pt x="681" y="43"/>
                  <a:pt x="682" y="43"/>
                </a:cubicBezTo>
                <a:cubicBezTo>
                  <a:pt x="682" y="42"/>
                  <a:pt x="681" y="41"/>
                  <a:pt x="679" y="41"/>
                </a:cubicBezTo>
                <a:cubicBezTo>
                  <a:pt x="676" y="41"/>
                  <a:pt x="676" y="41"/>
                  <a:pt x="673" y="41"/>
                </a:cubicBezTo>
                <a:cubicBezTo>
                  <a:pt x="672" y="41"/>
                  <a:pt x="676" y="41"/>
                  <a:pt x="674" y="41"/>
                </a:cubicBezTo>
                <a:cubicBezTo>
                  <a:pt x="675" y="41"/>
                  <a:pt x="677" y="41"/>
                  <a:pt x="678" y="40"/>
                </a:cubicBezTo>
                <a:cubicBezTo>
                  <a:pt x="676" y="40"/>
                  <a:pt x="673" y="41"/>
                  <a:pt x="669" y="41"/>
                </a:cubicBezTo>
                <a:cubicBezTo>
                  <a:pt x="669" y="41"/>
                  <a:pt x="671" y="41"/>
                  <a:pt x="671" y="41"/>
                </a:cubicBezTo>
                <a:cubicBezTo>
                  <a:pt x="670" y="42"/>
                  <a:pt x="666" y="41"/>
                  <a:pt x="667" y="42"/>
                </a:cubicBezTo>
                <a:cubicBezTo>
                  <a:pt x="667" y="42"/>
                  <a:pt x="666" y="41"/>
                  <a:pt x="665" y="41"/>
                </a:cubicBezTo>
                <a:cubicBezTo>
                  <a:pt x="666" y="41"/>
                  <a:pt x="666" y="41"/>
                  <a:pt x="669" y="41"/>
                </a:cubicBezTo>
                <a:cubicBezTo>
                  <a:pt x="669" y="41"/>
                  <a:pt x="664" y="41"/>
                  <a:pt x="667" y="41"/>
                </a:cubicBezTo>
                <a:cubicBezTo>
                  <a:pt x="667" y="41"/>
                  <a:pt x="666" y="40"/>
                  <a:pt x="666" y="41"/>
                </a:cubicBezTo>
                <a:cubicBezTo>
                  <a:pt x="664" y="41"/>
                  <a:pt x="668" y="40"/>
                  <a:pt x="665" y="40"/>
                </a:cubicBezTo>
                <a:cubicBezTo>
                  <a:pt x="667" y="39"/>
                  <a:pt x="667" y="41"/>
                  <a:pt x="669" y="41"/>
                </a:cubicBezTo>
                <a:cubicBezTo>
                  <a:pt x="671" y="40"/>
                  <a:pt x="669" y="40"/>
                  <a:pt x="669" y="40"/>
                </a:cubicBezTo>
                <a:cubicBezTo>
                  <a:pt x="670" y="40"/>
                  <a:pt x="672" y="39"/>
                  <a:pt x="675" y="39"/>
                </a:cubicBezTo>
                <a:cubicBezTo>
                  <a:pt x="675" y="39"/>
                  <a:pt x="674" y="39"/>
                  <a:pt x="674" y="39"/>
                </a:cubicBezTo>
                <a:cubicBezTo>
                  <a:pt x="672" y="38"/>
                  <a:pt x="673" y="39"/>
                  <a:pt x="671" y="39"/>
                </a:cubicBezTo>
                <a:cubicBezTo>
                  <a:pt x="672" y="38"/>
                  <a:pt x="668" y="38"/>
                  <a:pt x="670" y="38"/>
                </a:cubicBezTo>
                <a:cubicBezTo>
                  <a:pt x="669" y="38"/>
                  <a:pt x="669" y="37"/>
                  <a:pt x="667" y="38"/>
                </a:cubicBezTo>
                <a:cubicBezTo>
                  <a:pt x="666" y="38"/>
                  <a:pt x="668" y="38"/>
                  <a:pt x="667" y="38"/>
                </a:cubicBezTo>
                <a:cubicBezTo>
                  <a:pt x="664" y="38"/>
                  <a:pt x="660" y="38"/>
                  <a:pt x="660" y="37"/>
                </a:cubicBezTo>
                <a:cubicBezTo>
                  <a:pt x="661" y="37"/>
                  <a:pt x="662" y="37"/>
                  <a:pt x="663" y="37"/>
                </a:cubicBezTo>
                <a:cubicBezTo>
                  <a:pt x="659" y="37"/>
                  <a:pt x="664" y="38"/>
                  <a:pt x="667" y="37"/>
                </a:cubicBezTo>
                <a:cubicBezTo>
                  <a:pt x="666" y="37"/>
                  <a:pt x="662" y="37"/>
                  <a:pt x="662" y="36"/>
                </a:cubicBezTo>
                <a:cubicBezTo>
                  <a:pt x="659" y="36"/>
                  <a:pt x="659" y="36"/>
                  <a:pt x="657" y="36"/>
                </a:cubicBezTo>
                <a:cubicBezTo>
                  <a:pt x="655" y="36"/>
                  <a:pt x="658" y="36"/>
                  <a:pt x="658" y="37"/>
                </a:cubicBezTo>
                <a:cubicBezTo>
                  <a:pt x="656" y="36"/>
                  <a:pt x="654" y="37"/>
                  <a:pt x="654" y="36"/>
                </a:cubicBezTo>
                <a:cubicBezTo>
                  <a:pt x="651" y="37"/>
                  <a:pt x="653" y="37"/>
                  <a:pt x="652" y="38"/>
                </a:cubicBezTo>
                <a:cubicBezTo>
                  <a:pt x="654" y="38"/>
                  <a:pt x="653" y="39"/>
                  <a:pt x="655" y="39"/>
                </a:cubicBezTo>
                <a:cubicBezTo>
                  <a:pt x="654" y="39"/>
                  <a:pt x="654" y="39"/>
                  <a:pt x="652" y="39"/>
                </a:cubicBezTo>
                <a:cubicBezTo>
                  <a:pt x="653" y="39"/>
                  <a:pt x="652" y="39"/>
                  <a:pt x="653" y="39"/>
                </a:cubicBezTo>
                <a:cubicBezTo>
                  <a:pt x="647" y="39"/>
                  <a:pt x="660" y="41"/>
                  <a:pt x="661" y="39"/>
                </a:cubicBezTo>
                <a:cubicBezTo>
                  <a:pt x="662" y="39"/>
                  <a:pt x="663" y="39"/>
                  <a:pt x="665" y="39"/>
                </a:cubicBezTo>
                <a:cubicBezTo>
                  <a:pt x="664" y="40"/>
                  <a:pt x="662" y="40"/>
                  <a:pt x="661" y="40"/>
                </a:cubicBezTo>
                <a:cubicBezTo>
                  <a:pt x="661" y="40"/>
                  <a:pt x="661" y="40"/>
                  <a:pt x="662" y="40"/>
                </a:cubicBezTo>
                <a:cubicBezTo>
                  <a:pt x="661" y="40"/>
                  <a:pt x="658" y="40"/>
                  <a:pt x="656" y="40"/>
                </a:cubicBezTo>
                <a:cubicBezTo>
                  <a:pt x="655" y="41"/>
                  <a:pt x="657" y="41"/>
                  <a:pt x="659" y="41"/>
                </a:cubicBezTo>
                <a:cubicBezTo>
                  <a:pt x="657" y="41"/>
                  <a:pt x="661" y="42"/>
                  <a:pt x="663" y="42"/>
                </a:cubicBezTo>
                <a:cubicBezTo>
                  <a:pt x="658" y="42"/>
                  <a:pt x="654" y="42"/>
                  <a:pt x="649" y="41"/>
                </a:cubicBezTo>
                <a:cubicBezTo>
                  <a:pt x="649" y="41"/>
                  <a:pt x="645" y="42"/>
                  <a:pt x="648" y="43"/>
                </a:cubicBezTo>
                <a:cubicBezTo>
                  <a:pt x="647" y="43"/>
                  <a:pt x="646" y="43"/>
                  <a:pt x="644" y="43"/>
                </a:cubicBezTo>
                <a:cubicBezTo>
                  <a:pt x="643" y="42"/>
                  <a:pt x="647" y="43"/>
                  <a:pt x="646" y="42"/>
                </a:cubicBezTo>
                <a:cubicBezTo>
                  <a:pt x="645" y="42"/>
                  <a:pt x="642" y="43"/>
                  <a:pt x="640" y="42"/>
                </a:cubicBezTo>
                <a:cubicBezTo>
                  <a:pt x="643" y="42"/>
                  <a:pt x="636" y="42"/>
                  <a:pt x="638" y="41"/>
                </a:cubicBezTo>
                <a:cubicBezTo>
                  <a:pt x="638" y="40"/>
                  <a:pt x="634" y="41"/>
                  <a:pt x="636" y="40"/>
                </a:cubicBezTo>
                <a:cubicBezTo>
                  <a:pt x="630" y="40"/>
                  <a:pt x="634" y="43"/>
                  <a:pt x="631" y="43"/>
                </a:cubicBezTo>
                <a:cubicBezTo>
                  <a:pt x="631" y="43"/>
                  <a:pt x="631" y="43"/>
                  <a:pt x="632" y="43"/>
                </a:cubicBezTo>
                <a:cubicBezTo>
                  <a:pt x="632" y="42"/>
                  <a:pt x="631" y="42"/>
                  <a:pt x="629" y="42"/>
                </a:cubicBezTo>
                <a:cubicBezTo>
                  <a:pt x="627" y="43"/>
                  <a:pt x="628" y="44"/>
                  <a:pt x="624" y="44"/>
                </a:cubicBezTo>
                <a:cubicBezTo>
                  <a:pt x="626" y="44"/>
                  <a:pt x="620" y="46"/>
                  <a:pt x="619" y="46"/>
                </a:cubicBezTo>
                <a:cubicBezTo>
                  <a:pt x="618" y="47"/>
                  <a:pt x="617" y="46"/>
                  <a:pt x="618" y="46"/>
                </a:cubicBezTo>
                <a:cubicBezTo>
                  <a:pt x="617" y="46"/>
                  <a:pt x="617" y="46"/>
                  <a:pt x="616" y="46"/>
                </a:cubicBezTo>
                <a:cubicBezTo>
                  <a:pt x="618" y="47"/>
                  <a:pt x="616" y="47"/>
                  <a:pt x="615" y="48"/>
                </a:cubicBezTo>
                <a:cubicBezTo>
                  <a:pt x="614" y="48"/>
                  <a:pt x="614" y="48"/>
                  <a:pt x="613" y="48"/>
                </a:cubicBezTo>
                <a:cubicBezTo>
                  <a:pt x="612" y="48"/>
                  <a:pt x="612" y="49"/>
                  <a:pt x="613" y="49"/>
                </a:cubicBezTo>
                <a:cubicBezTo>
                  <a:pt x="610" y="50"/>
                  <a:pt x="608" y="51"/>
                  <a:pt x="604" y="52"/>
                </a:cubicBezTo>
                <a:cubicBezTo>
                  <a:pt x="604" y="52"/>
                  <a:pt x="603" y="52"/>
                  <a:pt x="603" y="52"/>
                </a:cubicBezTo>
                <a:cubicBezTo>
                  <a:pt x="603" y="52"/>
                  <a:pt x="602" y="53"/>
                  <a:pt x="600" y="53"/>
                </a:cubicBezTo>
                <a:cubicBezTo>
                  <a:pt x="599" y="53"/>
                  <a:pt x="599" y="52"/>
                  <a:pt x="599" y="52"/>
                </a:cubicBezTo>
                <a:cubicBezTo>
                  <a:pt x="595" y="53"/>
                  <a:pt x="600" y="53"/>
                  <a:pt x="596" y="53"/>
                </a:cubicBezTo>
                <a:cubicBezTo>
                  <a:pt x="597" y="53"/>
                  <a:pt x="597" y="53"/>
                  <a:pt x="599" y="53"/>
                </a:cubicBezTo>
                <a:cubicBezTo>
                  <a:pt x="598" y="54"/>
                  <a:pt x="600" y="54"/>
                  <a:pt x="600" y="54"/>
                </a:cubicBezTo>
                <a:cubicBezTo>
                  <a:pt x="599" y="54"/>
                  <a:pt x="599" y="54"/>
                  <a:pt x="598" y="54"/>
                </a:cubicBezTo>
                <a:cubicBezTo>
                  <a:pt x="599" y="54"/>
                  <a:pt x="600" y="54"/>
                  <a:pt x="600" y="55"/>
                </a:cubicBezTo>
                <a:cubicBezTo>
                  <a:pt x="601" y="55"/>
                  <a:pt x="603" y="54"/>
                  <a:pt x="600" y="54"/>
                </a:cubicBezTo>
                <a:cubicBezTo>
                  <a:pt x="601" y="53"/>
                  <a:pt x="602" y="54"/>
                  <a:pt x="603" y="54"/>
                </a:cubicBezTo>
                <a:cubicBezTo>
                  <a:pt x="601" y="54"/>
                  <a:pt x="603" y="55"/>
                  <a:pt x="601" y="55"/>
                </a:cubicBezTo>
                <a:cubicBezTo>
                  <a:pt x="600" y="55"/>
                  <a:pt x="601" y="55"/>
                  <a:pt x="597" y="55"/>
                </a:cubicBezTo>
                <a:cubicBezTo>
                  <a:pt x="597" y="55"/>
                  <a:pt x="598" y="55"/>
                  <a:pt x="600" y="55"/>
                </a:cubicBezTo>
                <a:cubicBezTo>
                  <a:pt x="598" y="55"/>
                  <a:pt x="593" y="55"/>
                  <a:pt x="591" y="56"/>
                </a:cubicBezTo>
                <a:cubicBezTo>
                  <a:pt x="592" y="56"/>
                  <a:pt x="593" y="55"/>
                  <a:pt x="593" y="55"/>
                </a:cubicBezTo>
                <a:cubicBezTo>
                  <a:pt x="589" y="55"/>
                  <a:pt x="585" y="56"/>
                  <a:pt x="586" y="57"/>
                </a:cubicBezTo>
                <a:cubicBezTo>
                  <a:pt x="585" y="57"/>
                  <a:pt x="583" y="57"/>
                  <a:pt x="582" y="57"/>
                </a:cubicBezTo>
                <a:cubicBezTo>
                  <a:pt x="583" y="57"/>
                  <a:pt x="582" y="57"/>
                  <a:pt x="582" y="56"/>
                </a:cubicBezTo>
                <a:cubicBezTo>
                  <a:pt x="585" y="57"/>
                  <a:pt x="586" y="55"/>
                  <a:pt x="582" y="55"/>
                </a:cubicBezTo>
                <a:cubicBezTo>
                  <a:pt x="585" y="55"/>
                  <a:pt x="587" y="55"/>
                  <a:pt x="590" y="54"/>
                </a:cubicBezTo>
                <a:cubicBezTo>
                  <a:pt x="589" y="54"/>
                  <a:pt x="588" y="55"/>
                  <a:pt x="586" y="54"/>
                </a:cubicBezTo>
                <a:cubicBezTo>
                  <a:pt x="587" y="54"/>
                  <a:pt x="589" y="54"/>
                  <a:pt x="588" y="53"/>
                </a:cubicBezTo>
                <a:cubicBezTo>
                  <a:pt x="593" y="54"/>
                  <a:pt x="592" y="53"/>
                  <a:pt x="595" y="53"/>
                </a:cubicBezTo>
                <a:cubicBezTo>
                  <a:pt x="595" y="52"/>
                  <a:pt x="596" y="52"/>
                  <a:pt x="596" y="52"/>
                </a:cubicBezTo>
                <a:cubicBezTo>
                  <a:pt x="599" y="53"/>
                  <a:pt x="598" y="51"/>
                  <a:pt x="598" y="51"/>
                </a:cubicBezTo>
                <a:cubicBezTo>
                  <a:pt x="600" y="50"/>
                  <a:pt x="604" y="49"/>
                  <a:pt x="609" y="47"/>
                </a:cubicBezTo>
                <a:cubicBezTo>
                  <a:pt x="609" y="47"/>
                  <a:pt x="608" y="47"/>
                  <a:pt x="607" y="47"/>
                </a:cubicBezTo>
                <a:cubicBezTo>
                  <a:pt x="611" y="46"/>
                  <a:pt x="612" y="45"/>
                  <a:pt x="615" y="45"/>
                </a:cubicBezTo>
                <a:cubicBezTo>
                  <a:pt x="615" y="45"/>
                  <a:pt x="612" y="45"/>
                  <a:pt x="611" y="45"/>
                </a:cubicBezTo>
                <a:cubicBezTo>
                  <a:pt x="614" y="43"/>
                  <a:pt x="600" y="44"/>
                  <a:pt x="602" y="42"/>
                </a:cubicBezTo>
                <a:cubicBezTo>
                  <a:pt x="600" y="43"/>
                  <a:pt x="599" y="43"/>
                  <a:pt x="598" y="42"/>
                </a:cubicBezTo>
                <a:cubicBezTo>
                  <a:pt x="597" y="42"/>
                  <a:pt x="598" y="42"/>
                  <a:pt x="598" y="43"/>
                </a:cubicBezTo>
                <a:cubicBezTo>
                  <a:pt x="596" y="43"/>
                  <a:pt x="595" y="42"/>
                  <a:pt x="597" y="42"/>
                </a:cubicBezTo>
                <a:cubicBezTo>
                  <a:pt x="597" y="41"/>
                  <a:pt x="594" y="42"/>
                  <a:pt x="593" y="41"/>
                </a:cubicBezTo>
                <a:cubicBezTo>
                  <a:pt x="592" y="42"/>
                  <a:pt x="595" y="42"/>
                  <a:pt x="593" y="42"/>
                </a:cubicBezTo>
                <a:cubicBezTo>
                  <a:pt x="594" y="42"/>
                  <a:pt x="594" y="42"/>
                  <a:pt x="595" y="42"/>
                </a:cubicBezTo>
                <a:cubicBezTo>
                  <a:pt x="595" y="43"/>
                  <a:pt x="596" y="43"/>
                  <a:pt x="595" y="43"/>
                </a:cubicBezTo>
                <a:cubicBezTo>
                  <a:pt x="591" y="43"/>
                  <a:pt x="589" y="43"/>
                  <a:pt x="585" y="43"/>
                </a:cubicBezTo>
                <a:cubicBezTo>
                  <a:pt x="587" y="43"/>
                  <a:pt x="587" y="43"/>
                  <a:pt x="585" y="42"/>
                </a:cubicBezTo>
                <a:cubicBezTo>
                  <a:pt x="583" y="42"/>
                  <a:pt x="583" y="43"/>
                  <a:pt x="582" y="43"/>
                </a:cubicBezTo>
                <a:cubicBezTo>
                  <a:pt x="582" y="43"/>
                  <a:pt x="582" y="43"/>
                  <a:pt x="582" y="43"/>
                </a:cubicBezTo>
                <a:cubicBezTo>
                  <a:pt x="584" y="43"/>
                  <a:pt x="582" y="43"/>
                  <a:pt x="584" y="43"/>
                </a:cubicBezTo>
                <a:cubicBezTo>
                  <a:pt x="578" y="43"/>
                  <a:pt x="576" y="45"/>
                  <a:pt x="572" y="46"/>
                </a:cubicBezTo>
                <a:cubicBezTo>
                  <a:pt x="572" y="47"/>
                  <a:pt x="573" y="46"/>
                  <a:pt x="575" y="46"/>
                </a:cubicBezTo>
                <a:cubicBezTo>
                  <a:pt x="582" y="47"/>
                  <a:pt x="578" y="47"/>
                  <a:pt x="572" y="47"/>
                </a:cubicBezTo>
                <a:cubicBezTo>
                  <a:pt x="572" y="47"/>
                  <a:pt x="572" y="47"/>
                  <a:pt x="572" y="47"/>
                </a:cubicBezTo>
                <a:cubicBezTo>
                  <a:pt x="575" y="47"/>
                  <a:pt x="578" y="47"/>
                  <a:pt x="581" y="48"/>
                </a:cubicBezTo>
                <a:cubicBezTo>
                  <a:pt x="582" y="47"/>
                  <a:pt x="579" y="47"/>
                  <a:pt x="580" y="47"/>
                </a:cubicBezTo>
                <a:cubicBezTo>
                  <a:pt x="581" y="47"/>
                  <a:pt x="583" y="47"/>
                  <a:pt x="584" y="47"/>
                </a:cubicBezTo>
                <a:cubicBezTo>
                  <a:pt x="587" y="47"/>
                  <a:pt x="583" y="47"/>
                  <a:pt x="584" y="48"/>
                </a:cubicBezTo>
                <a:cubicBezTo>
                  <a:pt x="586" y="48"/>
                  <a:pt x="585" y="47"/>
                  <a:pt x="588" y="47"/>
                </a:cubicBezTo>
                <a:cubicBezTo>
                  <a:pt x="588" y="47"/>
                  <a:pt x="586" y="47"/>
                  <a:pt x="587" y="48"/>
                </a:cubicBezTo>
                <a:cubicBezTo>
                  <a:pt x="589" y="47"/>
                  <a:pt x="595" y="48"/>
                  <a:pt x="595" y="47"/>
                </a:cubicBezTo>
                <a:cubicBezTo>
                  <a:pt x="596" y="47"/>
                  <a:pt x="595" y="47"/>
                  <a:pt x="596" y="47"/>
                </a:cubicBezTo>
                <a:cubicBezTo>
                  <a:pt x="596" y="47"/>
                  <a:pt x="597" y="47"/>
                  <a:pt x="598" y="47"/>
                </a:cubicBezTo>
                <a:cubicBezTo>
                  <a:pt x="597" y="47"/>
                  <a:pt x="596" y="47"/>
                  <a:pt x="597" y="47"/>
                </a:cubicBezTo>
                <a:cubicBezTo>
                  <a:pt x="597" y="47"/>
                  <a:pt x="598" y="47"/>
                  <a:pt x="599" y="47"/>
                </a:cubicBezTo>
                <a:cubicBezTo>
                  <a:pt x="600" y="47"/>
                  <a:pt x="600" y="48"/>
                  <a:pt x="602" y="48"/>
                </a:cubicBezTo>
                <a:cubicBezTo>
                  <a:pt x="602" y="48"/>
                  <a:pt x="600" y="48"/>
                  <a:pt x="600" y="49"/>
                </a:cubicBezTo>
                <a:cubicBezTo>
                  <a:pt x="594" y="48"/>
                  <a:pt x="592" y="49"/>
                  <a:pt x="593" y="48"/>
                </a:cubicBezTo>
                <a:cubicBezTo>
                  <a:pt x="591" y="48"/>
                  <a:pt x="589" y="49"/>
                  <a:pt x="586" y="49"/>
                </a:cubicBezTo>
                <a:cubicBezTo>
                  <a:pt x="585" y="49"/>
                  <a:pt x="586" y="49"/>
                  <a:pt x="586" y="49"/>
                </a:cubicBezTo>
                <a:cubicBezTo>
                  <a:pt x="585" y="49"/>
                  <a:pt x="584" y="49"/>
                  <a:pt x="584" y="49"/>
                </a:cubicBezTo>
                <a:cubicBezTo>
                  <a:pt x="583" y="49"/>
                  <a:pt x="583" y="49"/>
                  <a:pt x="580" y="49"/>
                </a:cubicBezTo>
                <a:cubicBezTo>
                  <a:pt x="581" y="50"/>
                  <a:pt x="581" y="49"/>
                  <a:pt x="579" y="50"/>
                </a:cubicBezTo>
                <a:cubicBezTo>
                  <a:pt x="577" y="50"/>
                  <a:pt x="578" y="50"/>
                  <a:pt x="576" y="50"/>
                </a:cubicBezTo>
                <a:cubicBezTo>
                  <a:pt x="574" y="50"/>
                  <a:pt x="578" y="51"/>
                  <a:pt x="575" y="50"/>
                </a:cubicBezTo>
                <a:cubicBezTo>
                  <a:pt x="577" y="51"/>
                  <a:pt x="578" y="50"/>
                  <a:pt x="580" y="50"/>
                </a:cubicBezTo>
                <a:cubicBezTo>
                  <a:pt x="576" y="51"/>
                  <a:pt x="571" y="51"/>
                  <a:pt x="567" y="51"/>
                </a:cubicBezTo>
                <a:cubicBezTo>
                  <a:pt x="563" y="53"/>
                  <a:pt x="568" y="52"/>
                  <a:pt x="570" y="53"/>
                </a:cubicBezTo>
                <a:cubicBezTo>
                  <a:pt x="572" y="53"/>
                  <a:pt x="573" y="52"/>
                  <a:pt x="572" y="52"/>
                </a:cubicBezTo>
                <a:cubicBezTo>
                  <a:pt x="572" y="52"/>
                  <a:pt x="578" y="53"/>
                  <a:pt x="578" y="53"/>
                </a:cubicBezTo>
                <a:cubicBezTo>
                  <a:pt x="580" y="53"/>
                  <a:pt x="579" y="53"/>
                  <a:pt x="579" y="54"/>
                </a:cubicBezTo>
                <a:cubicBezTo>
                  <a:pt x="576" y="54"/>
                  <a:pt x="574" y="54"/>
                  <a:pt x="569" y="54"/>
                </a:cubicBezTo>
                <a:cubicBezTo>
                  <a:pt x="569" y="54"/>
                  <a:pt x="571" y="54"/>
                  <a:pt x="570" y="54"/>
                </a:cubicBezTo>
                <a:cubicBezTo>
                  <a:pt x="569" y="53"/>
                  <a:pt x="568" y="53"/>
                  <a:pt x="568" y="54"/>
                </a:cubicBezTo>
                <a:cubicBezTo>
                  <a:pt x="565" y="53"/>
                  <a:pt x="562" y="54"/>
                  <a:pt x="558" y="54"/>
                </a:cubicBezTo>
                <a:cubicBezTo>
                  <a:pt x="559" y="55"/>
                  <a:pt x="559" y="55"/>
                  <a:pt x="557" y="55"/>
                </a:cubicBezTo>
                <a:cubicBezTo>
                  <a:pt x="557" y="55"/>
                  <a:pt x="559" y="55"/>
                  <a:pt x="560" y="55"/>
                </a:cubicBezTo>
                <a:cubicBezTo>
                  <a:pt x="558" y="55"/>
                  <a:pt x="562" y="55"/>
                  <a:pt x="563" y="56"/>
                </a:cubicBezTo>
                <a:cubicBezTo>
                  <a:pt x="562" y="56"/>
                  <a:pt x="560" y="56"/>
                  <a:pt x="560" y="56"/>
                </a:cubicBezTo>
                <a:cubicBezTo>
                  <a:pt x="560" y="56"/>
                  <a:pt x="560" y="56"/>
                  <a:pt x="561" y="56"/>
                </a:cubicBezTo>
                <a:cubicBezTo>
                  <a:pt x="555" y="58"/>
                  <a:pt x="551" y="56"/>
                  <a:pt x="549" y="57"/>
                </a:cubicBezTo>
                <a:cubicBezTo>
                  <a:pt x="548" y="57"/>
                  <a:pt x="550" y="56"/>
                  <a:pt x="550" y="56"/>
                </a:cubicBezTo>
                <a:cubicBezTo>
                  <a:pt x="552" y="56"/>
                  <a:pt x="553" y="56"/>
                  <a:pt x="556" y="56"/>
                </a:cubicBezTo>
                <a:cubicBezTo>
                  <a:pt x="557" y="55"/>
                  <a:pt x="552" y="56"/>
                  <a:pt x="553" y="55"/>
                </a:cubicBezTo>
                <a:cubicBezTo>
                  <a:pt x="554" y="55"/>
                  <a:pt x="554" y="55"/>
                  <a:pt x="555" y="55"/>
                </a:cubicBezTo>
                <a:cubicBezTo>
                  <a:pt x="555" y="55"/>
                  <a:pt x="554" y="54"/>
                  <a:pt x="552" y="54"/>
                </a:cubicBezTo>
                <a:cubicBezTo>
                  <a:pt x="551" y="54"/>
                  <a:pt x="552" y="54"/>
                  <a:pt x="553" y="54"/>
                </a:cubicBezTo>
                <a:cubicBezTo>
                  <a:pt x="549" y="54"/>
                  <a:pt x="542" y="56"/>
                  <a:pt x="548" y="56"/>
                </a:cubicBezTo>
                <a:cubicBezTo>
                  <a:pt x="548" y="57"/>
                  <a:pt x="547" y="57"/>
                  <a:pt x="545" y="57"/>
                </a:cubicBezTo>
                <a:cubicBezTo>
                  <a:pt x="544" y="56"/>
                  <a:pt x="544" y="56"/>
                  <a:pt x="545" y="56"/>
                </a:cubicBezTo>
                <a:cubicBezTo>
                  <a:pt x="544" y="56"/>
                  <a:pt x="543" y="56"/>
                  <a:pt x="541" y="56"/>
                </a:cubicBezTo>
                <a:cubicBezTo>
                  <a:pt x="537" y="57"/>
                  <a:pt x="527" y="57"/>
                  <a:pt x="520" y="58"/>
                </a:cubicBezTo>
                <a:cubicBezTo>
                  <a:pt x="523" y="57"/>
                  <a:pt x="521" y="57"/>
                  <a:pt x="522" y="56"/>
                </a:cubicBezTo>
                <a:cubicBezTo>
                  <a:pt x="521" y="56"/>
                  <a:pt x="519" y="57"/>
                  <a:pt x="521" y="56"/>
                </a:cubicBezTo>
                <a:cubicBezTo>
                  <a:pt x="519" y="56"/>
                  <a:pt x="520" y="56"/>
                  <a:pt x="519" y="56"/>
                </a:cubicBezTo>
                <a:cubicBezTo>
                  <a:pt x="518" y="56"/>
                  <a:pt x="516" y="56"/>
                  <a:pt x="515" y="56"/>
                </a:cubicBezTo>
                <a:cubicBezTo>
                  <a:pt x="511" y="58"/>
                  <a:pt x="502" y="57"/>
                  <a:pt x="500" y="59"/>
                </a:cubicBezTo>
                <a:cubicBezTo>
                  <a:pt x="499" y="59"/>
                  <a:pt x="499" y="60"/>
                  <a:pt x="496" y="59"/>
                </a:cubicBezTo>
                <a:cubicBezTo>
                  <a:pt x="498" y="60"/>
                  <a:pt x="494" y="61"/>
                  <a:pt x="489" y="62"/>
                </a:cubicBezTo>
                <a:cubicBezTo>
                  <a:pt x="490" y="62"/>
                  <a:pt x="489" y="62"/>
                  <a:pt x="489" y="61"/>
                </a:cubicBezTo>
                <a:cubicBezTo>
                  <a:pt x="490" y="61"/>
                  <a:pt x="490" y="61"/>
                  <a:pt x="491" y="61"/>
                </a:cubicBezTo>
                <a:cubicBezTo>
                  <a:pt x="490" y="60"/>
                  <a:pt x="497" y="59"/>
                  <a:pt x="493" y="58"/>
                </a:cubicBezTo>
                <a:cubicBezTo>
                  <a:pt x="491" y="58"/>
                  <a:pt x="488" y="58"/>
                  <a:pt x="485" y="58"/>
                </a:cubicBezTo>
                <a:cubicBezTo>
                  <a:pt x="488" y="58"/>
                  <a:pt x="495" y="59"/>
                  <a:pt x="494" y="57"/>
                </a:cubicBezTo>
                <a:cubicBezTo>
                  <a:pt x="491" y="56"/>
                  <a:pt x="481" y="57"/>
                  <a:pt x="480" y="58"/>
                </a:cubicBezTo>
                <a:cubicBezTo>
                  <a:pt x="479" y="58"/>
                  <a:pt x="480" y="57"/>
                  <a:pt x="480" y="57"/>
                </a:cubicBezTo>
                <a:cubicBezTo>
                  <a:pt x="479" y="57"/>
                  <a:pt x="478" y="57"/>
                  <a:pt x="478" y="57"/>
                </a:cubicBezTo>
                <a:cubicBezTo>
                  <a:pt x="478" y="57"/>
                  <a:pt x="475" y="57"/>
                  <a:pt x="474" y="57"/>
                </a:cubicBezTo>
                <a:cubicBezTo>
                  <a:pt x="473" y="57"/>
                  <a:pt x="473" y="57"/>
                  <a:pt x="472" y="58"/>
                </a:cubicBezTo>
                <a:cubicBezTo>
                  <a:pt x="474" y="58"/>
                  <a:pt x="478" y="58"/>
                  <a:pt x="482" y="58"/>
                </a:cubicBezTo>
                <a:cubicBezTo>
                  <a:pt x="481" y="59"/>
                  <a:pt x="472" y="58"/>
                  <a:pt x="470" y="58"/>
                </a:cubicBezTo>
                <a:cubicBezTo>
                  <a:pt x="461" y="58"/>
                  <a:pt x="453" y="59"/>
                  <a:pt x="443" y="58"/>
                </a:cubicBezTo>
                <a:cubicBezTo>
                  <a:pt x="444" y="59"/>
                  <a:pt x="446" y="59"/>
                  <a:pt x="446" y="59"/>
                </a:cubicBezTo>
                <a:cubicBezTo>
                  <a:pt x="453" y="59"/>
                  <a:pt x="443" y="59"/>
                  <a:pt x="446" y="60"/>
                </a:cubicBezTo>
                <a:cubicBezTo>
                  <a:pt x="439" y="60"/>
                  <a:pt x="436" y="59"/>
                  <a:pt x="429" y="59"/>
                </a:cubicBezTo>
                <a:cubicBezTo>
                  <a:pt x="429" y="59"/>
                  <a:pt x="430" y="59"/>
                  <a:pt x="430" y="59"/>
                </a:cubicBezTo>
                <a:cubicBezTo>
                  <a:pt x="423" y="60"/>
                  <a:pt x="415" y="59"/>
                  <a:pt x="407" y="59"/>
                </a:cubicBezTo>
                <a:cubicBezTo>
                  <a:pt x="409" y="59"/>
                  <a:pt x="411" y="60"/>
                  <a:pt x="413" y="60"/>
                </a:cubicBezTo>
                <a:cubicBezTo>
                  <a:pt x="418" y="60"/>
                  <a:pt x="423" y="59"/>
                  <a:pt x="414" y="60"/>
                </a:cubicBezTo>
                <a:cubicBezTo>
                  <a:pt x="412" y="60"/>
                  <a:pt x="410" y="61"/>
                  <a:pt x="406" y="60"/>
                </a:cubicBezTo>
                <a:cubicBezTo>
                  <a:pt x="405" y="60"/>
                  <a:pt x="405" y="61"/>
                  <a:pt x="404" y="61"/>
                </a:cubicBezTo>
                <a:cubicBezTo>
                  <a:pt x="402" y="60"/>
                  <a:pt x="399" y="60"/>
                  <a:pt x="397" y="61"/>
                </a:cubicBezTo>
                <a:cubicBezTo>
                  <a:pt x="397" y="60"/>
                  <a:pt x="393" y="60"/>
                  <a:pt x="390" y="60"/>
                </a:cubicBezTo>
                <a:cubicBezTo>
                  <a:pt x="389" y="60"/>
                  <a:pt x="391" y="60"/>
                  <a:pt x="390" y="60"/>
                </a:cubicBezTo>
                <a:cubicBezTo>
                  <a:pt x="392" y="59"/>
                  <a:pt x="394" y="59"/>
                  <a:pt x="397" y="60"/>
                </a:cubicBezTo>
                <a:cubicBezTo>
                  <a:pt x="397" y="59"/>
                  <a:pt x="396" y="59"/>
                  <a:pt x="395" y="59"/>
                </a:cubicBezTo>
                <a:cubicBezTo>
                  <a:pt x="400" y="58"/>
                  <a:pt x="406" y="59"/>
                  <a:pt x="413" y="59"/>
                </a:cubicBezTo>
                <a:cubicBezTo>
                  <a:pt x="415" y="59"/>
                  <a:pt x="413" y="58"/>
                  <a:pt x="415" y="58"/>
                </a:cubicBezTo>
                <a:cubicBezTo>
                  <a:pt x="411" y="58"/>
                  <a:pt x="408" y="59"/>
                  <a:pt x="402" y="59"/>
                </a:cubicBezTo>
                <a:cubicBezTo>
                  <a:pt x="401" y="58"/>
                  <a:pt x="407" y="58"/>
                  <a:pt x="408" y="58"/>
                </a:cubicBezTo>
                <a:cubicBezTo>
                  <a:pt x="411" y="58"/>
                  <a:pt x="415" y="57"/>
                  <a:pt x="421" y="57"/>
                </a:cubicBezTo>
                <a:cubicBezTo>
                  <a:pt x="421" y="58"/>
                  <a:pt x="420" y="58"/>
                  <a:pt x="419" y="58"/>
                </a:cubicBezTo>
                <a:cubicBezTo>
                  <a:pt x="426" y="58"/>
                  <a:pt x="429" y="58"/>
                  <a:pt x="433" y="57"/>
                </a:cubicBezTo>
                <a:cubicBezTo>
                  <a:pt x="434" y="57"/>
                  <a:pt x="432" y="57"/>
                  <a:pt x="431" y="56"/>
                </a:cubicBezTo>
                <a:cubicBezTo>
                  <a:pt x="436" y="57"/>
                  <a:pt x="442" y="56"/>
                  <a:pt x="448" y="57"/>
                </a:cubicBezTo>
                <a:cubicBezTo>
                  <a:pt x="451" y="56"/>
                  <a:pt x="454" y="56"/>
                  <a:pt x="457" y="55"/>
                </a:cubicBezTo>
                <a:cubicBezTo>
                  <a:pt x="452" y="55"/>
                  <a:pt x="451" y="56"/>
                  <a:pt x="446" y="56"/>
                </a:cubicBezTo>
                <a:cubicBezTo>
                  <a:pt x="445" y="56"/>
                  <a:pt x="445" y="56"/>
                  <a:pt x="446" y="56"/>
                </a:cubicBezTo>
                <a:cubicBezTo>
                  <a:pt x="438" y="55"/>
                  <a:pt x="430" y="56"/>
                  <a:pt x="420" y="55"/>
                </a:cubicBezTo>
                <a:cubicBezTo>
                  <a:pt x="416" y="56"/>
                  <a:pt x="419" y="57"/>
                  <a:pt x="423" y="57"/>
                </a:cubicBezTo>
                <a:cubicBezTo>
                  <a:pt x="422" y="57"/>
                  <a:pt x="414" y="56"/>
                  <a:pt x="413" y="57"/>
                </a:cubicBezTo>
                <a:cubicBezTo>
                  <a:pt x="411" y="57"/>
                  <a:pt x="414" y="57"/>
                  <a:pt x="413" y="56"/>
                </a:cubicBezTo>
                <a:cubicBezTo>
                  <a:pt x="411" y="57"/>
                  <a:pt x="407" y="57"/>
                  <a:pt x="403" y="57"/>
                </a:cubicBezTo>
                <a:cubicBezTo>
                  <a:pt x="406" y="57"/>
                  <a:pt x="398" y="57"/>
                  <a:pt x="395" y="57"/>
                </a:cubicBezTo>
                <a:cubicBezTo>
                  <a:pt x="396" y="57"/>
                  <a:pt x="393" y="56"/>
                  <a:pt x="396" y="56"/>
                </a:cubicBezTo>
                <a:cubicBezTo>
                  <a:pt x="396" y="56"/>
                  <a:pt x="394" y="56"/>
                  <a:pt x="393" y="56"/>
                </a:cubicBezTo>
                <a:cubicBezTo>
                  <a:pt x="392" y="56"/>
                  <a:pt x="391" y="56"/>
                  <a:pt x="390" y="56"/>
                </a:cubicBezTo>
                <a:cubicBezTo>
                  <a:pt x="392" y="56"/>
                  <a:pt x="388" y="57"/>
                  <a:pt x="392" y="57"/>
                </a:cubicBezTo>
                <a:cubicBezTo>
                  <a:pt x="392" y="57"/>
                  <a:pt x="390" y="57"/>
                  <a:pt x="388" y="57"/>
                </a:cubicBezTo>
                <a:cubicBezTo>
                  <a:pt x="388" y="57"/>
                  <a:pt x="389" y="57"/>
                  <a:pt x="389" y="57"/>
                </a:cubicBezTo>
                <a:cubicBezTo>
                  <a:pt x="383" y="57"/>
                  <a:pt x="379" y="57"/>
                  <a:pt x="374" y="57"/>
                </a:cubicBezTo>
                <a:cubicBezTo>
                  <a:pt x="372" y="57"/>
                  <a:pt x="368" y="57"/>
                  <a:pt x="366" y="57"/>
                </a:cubicBezTo>
                <a:cubicBezTo>
                  <a:pt x="366" y="56"/>
                  <a:pt x="368" y="56"/>
                  <a:pt x="369" y="56"/>
                </a:cubicBezTo>
                <a:cubicBezTo>
                  <a:pt x="367" y="56"/>
                  <a:pt x="363" y="56"/>
                  <a:pt x="360" y="55"/>
                </a:cubicBezTo>
                <a:cubicBezTo>
                  <a:pt x="359" y="55"/>
                  <a:pt x="359" y="56"/>
                  <a:pt x="358" y="56"/>
                </a:cubicBezTo>
                <a:cubicBezTo>
                  <a:pt x="359" y="56"/>
                  <a:pt x="363" y="56"/>
                  <a:pt x="364" y="56"/>
                </a:cubicBezTo>
                <a:cubicBezTo>
                  <a:pt x="363" y="57"/>
                  <a:pt x="359" y="56"/>
                  <a:pt x="361" y="57"/>
                </a:cubicBezTo>
                <a:cubicBezTo>
                  <a:pt x="357" y="57"/>
                  <a:pt x="356" y="57"/>
                  <a:pt x="352" y="57"/>
                </a:cubicBezTo>
                <a:cubicBezTo>
                  <a:pt x="352" y="57"/>
                  <a:pt x="351" y="57"/>
                  <a:pt x="351" y="56"/>
                </a:cubicBezTo>
                <a:cubicBezTo>
                  <a:pt x="349" y="57"/>
                  <a:pt x="348" y="56"/>
                  <a:pt x="347" y="57"/>
                </a:cubicBezTo>
                <a:cubicBezTo>
                  <a:pt x="347" y="56"/>
                  <a:pt x="355" y="56"/>
                  <a:pt x="356" y="55"/>
                </a:cubicBezTo>
                <a:cubicBezTo>
                  <a:pt x="357" y="54"/>
                  <a:pt x="353" y="54"/>
                  <a:pt x="356" y="54"/>
                </a:cubicBezTo>
                <a:cubicBezTo>
                  <a:pt x="355" y="54"/>
                  <a:pt x="350" y="55"/>
                  <a:pt x="350" y="54"/>
                </a:cubicBezTo>
                <a:cubicBezTo>
                  <a:pt x="347" y="54"/>
                  <a:pt x="347" y="54"/>
                  <a:pt x="345" y="54"/>
                </a:cubicBezTo>
                <a:cubicBezTo>
                  <a:pt x="347" y="54"/>
                  <a:pt x="350" y="55"/>
                  <a:pt x="348" y="55"/>
                </a:cubicBezTo>
                <a:cubicBezTo>
                  <a:pt x="347" y="55"/>
                  <a:pt x="345" y="55"/>
                  <a:pt x="343" y="55"/>
                </a:cubicBezTo>
                <a:cubicBezTo>
                  <a:pt x="343" y="55"/>
                  <a:pt x="344" y="55"/>
                  <a:pt x="341" y="55"/>
                </a:cubicBezTo>
                <a:cubicBezTo>
                  <a:pt x="340" y="55"/>
                  <a:pt x="343" y="55"/>
                  <a:pt x="342" y="56"/>
                </a:cubicBezTo>
                <a:cubicBezTo>
                  <a:pt x="342" y="55"/>
                  <a:pt x="338" y="55"/>
                  <a:pt x="340" y="56"/>
                </a:cubicBezTo>
                <a:cubicBezTo>
                  <a:pt x="339" y="56"/>
                  <a:pt x="334" y="55"/>
                  <a:pt x="334" y="56"/>
                </a:cubicBezTo>
                <a:cubicBezTo>
                  <a:pt x="334" y="56"/>
                  <a:pt x="334" y="56"/>
                  <a:pt x="334" y="56"/>
                </a:cubicBezTo>
                <a:cubicBezTo>
                  <a:pt x="334" y="56"/>
                  <a:pt x="333" y="56"/>
                  <a:pt x="333" y="56"/>
                </a:cubicBezTo>
                <a:cubicBezTo>
                  <a:pt x="334" y="55"/>
                  <a:pt x="336" y="55"/>
                  <a:pt x="338" y="55"/>
                </a:cubicBezTo>
                <a:cubicBezTo>
                  <a:pt x="335" y="55"/>
                  <a:pt x="340" y="55"/>
                  <a:pt x="343" y="54"/>
                </a:cubicBezTo>
                <a:cubicBezTo>
                  <a:pt x="342" y="54"/>
                  <a:pt x="341" y="54"/>
                  <a:pt x="343" y="54"/>
                </a:cubicBezTo>
                <a:cubicBezTo>
                  <a:pt x="341" y="53"/>
                  <a:pt x="338" y="53"/>
                  <a:pt x="338" y="54"/>
                </a:cubicBezTo>
                <a:cubicBezTo>
                  <a:pt x="335" y="54"/>
                  <a:pt x="336" y="53"/>
                  <a:pt x="334" y="53"/>
                </a:cubicBezTo>
                <a:cubicBezTo>
                  <a:pt x="334" y="53"/>
                  <a:pt x="334" y="53"/>
                  <a:pt x="336" y="53"/>
                </a:cubicBezTo>
                <a:cubicBezTo>
                  <a:pt x="334" y="52"/>
                  <a:pt x="330" y="53"/>
                  <a:pt x="328" y="53"/>
                </a:cubicBezTo>
                <a:cubicBezTo>
                  <a:pt x="327" y="53"/>
                  <a:pt x="327" y="53"/>
                  <a:pt x="325" y="53"/>
                </a:cubicBezTo>
                <a:cubicBezTo>
                  <a:pt x="326" y="52"/>
                  <a:pt x="328" y="53"/>
                  <a:pt x="329" y="53"/>
                </a:cubicBezTo>
                <a:cubicBezTo>
                  <a:pt x="330" y="52"/>
                  <a:pt x="327" y="52"/>
                  <a:pt x="329" y="52"/>
                </a:cubicBezTo>
                <a:cubicBezTo>
                  <a:pt x="327" y="52"/>
                  <a:pt x="326" y="51"/>
                  <a:pt x="325" y="51"/>
                </a:cubicBezTo>
                <a:cubicBezTo>
                  <a:pt x="324" y="51"/>
                  <a:pt x="326" y="51"/>
                  <a:pt x="325" y="52"/>
                </a:cubicBezTo>
                <a:cubicBezTo>
                  <a:pt x="323" y="51"/>
                  <a:pt x="323" y="51"/>
                  <a:pt x="322" y="52"/>
                </a:cubicBezTo>
                <a:cubicBezTo>
                  <a:pt x="319" y="52"/>
                  <a:pt x="320" y="52"/>
                  <a:pt x="321" y="51"/>
                </a:cubicBezTo>
                <a:cubicBezTo>
                  <a:pt x="317" y="52"/>
                  <a:pt x="317" y="52"/>
                  <a:pt x="314" y="52"/>
                </a:cubicBezTo>
                <a:cubicBezTo>
                  <a:pt x="315" y="53"/>
                  <a:pt x="316" y="52"/>
                  <a:pt x="315" y="53"/>
                </a:cubicBezTo>
                <a:cubicBezTo>
                  <a:pt x="318" y="53"/>
                  <a:pt x="315" y="52"/>
                  <a:pt x="318" y="52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19" y="53"/>
                  <a:pt x="318" y="52"/>
                  <a:pt x="319" y="52"/>
                </a:cubicBezTo>
                <a:cubicBezTo>
                  <a:pt x="320" y="52"/>
                  <a:pt x="320" y="53"/>
                  <a:pt x="321" y="53"/>
                </a:cubicBezTo>
                <a:cubicBezTo>
                  <a:pt x="320" y="53"/>
                  <a:pt x="317" y="53"/>
                  <a:pt x="316" y="53"/>
                </a:cubicBezTo>
                <a:cubicBezTo>
                  <a:pt x="317" y="53"/>
                  <a:pt x="316" y="54"/>
                  <a:pt x="317" y="54"/>
                </a:cubicBezTo>
                <a:cubicBezTo>
                  <a:pt x="317" y="54"/>
                  <a:pt x="315" y="54"/>
                  <a:pt x="314" y="54"/>
                </a:cubicBezTo>
                <a:cubicBezTo>
                  <a:pt x="312" y="53"/>
                  <a:pt x="317" y="53"/>
                  <a:pt x="313" y="52"/>
                </a:cubicBezTo>
                <a:cubicBezTo>
                  <a:pt x="311" y="52"/>
                  <a:pt x="311" y="52"/>
                  <a:pt x="309" y="52"/>
                </a:cubicBezTo>
                <a:cubicBezTo>
                  <a:pt x="309" y="53"/>
                  <a:pt x="311" y="53"/>
                  <a:pt x="308" y="53"/>
                </a:cubicBezTo>
                <a:cubicBezTo>
                  <a:pt x="309" y="54"/>
                  <a:pt x="309" y="54"/>
                  <a:pt x="309" y="54"/>
                </a:cubicBezTo>
                <a:cubicBezTo>
                  <a:pt x="308" y="54"/>
                  <a:pt x="307" y="54"/>
                  <a:pt x="306" y="53"/>
                </a:cubicBezTo>
                <a:cubicBezTo>
                  <a:pt x="304" y="53"/>
                  <a:pt x="308" y="54"/>
                  <a:pt x="306" y="54"/>
                </a:cubicBezTo>
                <a:cubicBezTo>
                  <a:pt x="303" y="54"/>
                  <a:pt x="305" y="53"/>
                  <a:pt x="305" y="52"/>
                </a:cubicBezTo>
                <a:cubicBezTo>
                  <a:pt x="306" y="52"/>
                  <a:pt x="305" y="53"/>
                  <a:pt x="306" y="53"/>
                </a:cubicBezTo>
                <a:cubicBezTo>
                  <a:pt x="308" y="52"/>
                  <a:pt x="307" y="52"/>
                  <a:pt x="308" y="52"/>
                </a:cubicBezTo>
                <a:cubicBezTo>
                  <a:pt x="307" y="51"/>
                  <a:pt x="306" y="51"/>
                  <a:pt x="305" y="51"/>
                </a:cubicBezTo>
                <a:cubicBezTo>
                  <a:pt x="305" y="51"/>
                  <a:pt x="304" y="50"/>
                  <a:pt x="304" y="51"/>
                </a:cubicBezTo>
                <a:cubicBezTo>
                  <a:pt x="302" y="51"/>
                  <a:pt x="305" y="50"/>
                  <a:pt x="305" y="50"/>
                </a:cubicBezTo>
                <a:cubicBezTo>
                  <a:pt x="305" y="50"/>
                  <a:pt x="304" y="50"/>
                  <a:pt x="305" y="49"/>
                </a:cubicBezTo>
                <a:cubicBezTo>
                  <a:pt x="304" y="49"/>
                  <a:pt x="304" y="49"/>
                  <a:pt x="304" y="49"/>
                </a:cubicBezTo>
                <a:cubicBezTo>
                  <a:pt x="303" y="50"/>
                  <a:pt x="302" y="49"/>
                  <a:pt x="300" y="49"/>
                </a:cubicBezTo>
                <a:cubicBezTo>
                  <a:pt x="298" y="50"/>
                  <a:pt x="294" y="49"/>
                  <a:pt x="293" y="50"/>
                </a:cubicBezTo>
                <a:cubicBezTo>
                  <a:pt x="291" y="50"/>
                  <a:pt x="293" y="49"/>
                  <a:pt x="292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0" y="49"/>
                  <a:pt x="290" y="49"/>
                  <a:pt x="290" y="49"/>
                </a:cubicBezTo>
                <a:cubicBezTo>
                  <a:pt x="289" y="49"/>
                  <a:pt x="289" y="49"/>
                  <a:pt x="289" y="49"/>
                </a:cubicBezTo>
                <a:cubicBezTo>
                  <a:pt x="284" y="49"/>
                  <a:pt x="282" y="49"/>
                  <a:pt x="279" y="49"/>
                </a:cubicBezTo>
                <a:cubicBezTo>
                  <a:pt x="280" y="50"/>
                  <a:pt x="280" y="52"/>
                  <a:pt x="279" y="53"/>
                </a:cubicBezTo>
                <a:cubicBezTo>
                  <a:pt x="277" y="52"/>
                  <a:pt x="280" y="51"/>
                  <a:pt x="277" y="49"/>
                </a:cubicBezTo>
                <a:cubicBezTo>
                  <a:pt x="276" y="50"/>
                  <a:pt x="271" y="50"/>
                  <a:pt x="271" y="52"/>
                </a:cubicBezTo>
                <a:cubicBezTo>
                  <a:pt x="269" y="51"/>
                  <a:pt x="269" y="52"/>
                  <a:pt x="268" y="53"/>
                </a:cubicBezTo>
                <a:cubicBezTo>
                  <a:pt x="269" y="54"/>
                  <a:pt x="270" y="53"/>
                  <a:pt x="273" y="53"/>
                </a:cubicBezTo>
                <a:cubicBezTo>
                  <a:pt x="273" y="52"/>
                  <a:pt x="271" y="53"/>
                  <a:pt x="269" y="53"/>
                </a:cubicBezTo>
                <a:cubicBezTo>
                  <a:pt x="270" y="52"/>
                  <a:pt x="273" y="53"/>
                  <a:pt x="275" y="53"/>
                </a:cubicBezTo>
                <a:cubicBezTo>
                  <a:pt x="275" y="53"/>
                  <a:pt x="272" y="54"/>
                  <a:pt x="275" y="54"/>
                </a:cubicBezTo>
                <a:cubicBezTo>
                  <a:pt x="276" y="54"/>
                  <a:pt x="275" y="54"/>
                  <a:pt x="277" y="53"/>
                </a:cubicBezTo>
                <a:cubicBezTo>
                  <a:pt x="278" y="54"/>
                  <a:pt x="277" y="54"/>
                  <a:pt x="279" y="53"/>
                </a:cubicBezTo>
                <a:cubicBezTo>
                  <a:pt x="279" y="54"/>
                  <a:pt x="279" y="54"/>
                  <a:pt x="280" y="54"/>
                </a:cubicBezTo>
                <a:cubicBezTo>
                  <a:pt x="277" y="54"/>
                  <a:pt x="278" y="54"/>
                  <a:pt x="277" y="54"/>
                </a:cubicBezTo>
                <a:cubicBezTo>
                  <a:pt x="276" y="54"/>
                  <a:pt x="277" y="54"/>
                  <a:pt x="274" y="54"/>
                </a:cubicBezTo>
                <a:cubicBezTo>
                  <a:pt x="274" y="55"/>
                  <a:pt x="278" y="54"/>
                  <a:pt x="278" y="55"/>
                </a:cubicBezTo>
                <a:cubicBezTo>
                  <a:pt x="278" y="55"/>
                  <a:pt x="274" y="55"/>
                  <a:pt x="275" y="55"/>
                </a:cubicBezTo>
                <a:cubicBezTo>
                  <a:pt x="271" y="55"/>
                  <a:pt x="268" y="55"/>
                  <a:pt x="266" y="55"/>
                </a:cubicBezTo>
                <a:cubicBezTo>
                  <a:pt x="265" y="55"/>
                  <a:pt x="262" y="55"/>
                  <a:pt x="262" y="55"/>
                </a:cubicBezTo>
                <a:cubicBezTo>
                  <a:pt x="260" y="55"/>
                  <a:pt x="262" y="55"/>
                  <a:pt x="263" y="55"/>
                </a:cubicBezTo>
                <a:cubicBezTo>
                  <a:pt x="260" y="55"/>
                  <a:pt x="258" y="56"/>
                  <a:pt x="258" y="57"/>
                </a:cubicBezTo>
                <a:cubicBezTo>
                  <a:pt x="258" y="57"/>
                  <a:pt x="260" y="57"/>
                  <a:pt x="260" y="57"/>
                </a:cubicBezTo>
                <a:cubicBezTo>
                  <a:pt x="260" y="57"/>
                  <a:pt x="256" y="57"/>
                  <a:pt x="258" y="58"/>
                </a:cubicBezTo>
                <a:cubicBezTo>
                  <a:pt x="255" y="58"/>
                  <a:pt x="255" y="57"/>
                  <a:pt x="253" y="57"/>
                </a:cubicBezTo>
                <a:cubicBezTo>
                  <a:pt x="254" y="56"/>
                  <a:pt x="251" y="57"/>
                  <a:pt x="251" y="56"/>
                </a:cubicBezTo>
                <a:cubicBezTo>
                  <a:pt x="250" y="56"/>
                  <a:pt x="247" y="56"/>
                  <a:pt x="246" y="57"/>
                </a:cubicBezTo>
                <a:cubicBezTo>
                  <a:pt x="245" y="56"/>
                  <a:pt x="246" y="56"/>
                  <a:pt x="246" y="55"/>
                </a:cubicBezTo>
                <a:cubicBezTo>
                  <a:pt x="248" y="56"/>
                  <a:pt x="258" y="55"/>
                  <a:pt x="255" y="54"/>
                </a:cubicBezTo>
                <a:cubicBezTo>
                  <a:pt x="251" y="54"/>
                  <a:pt x="249" y="54"/>
                  <a:pt x="247" y="54"/>
                </a:cubicBezTo>
                <a:cubicBezTo>
                  <a:pt x="246" y="54"/>
                  <a:pt x="247" y="54"/>
                  <a:pt x="246" y="53"/>
                </a:cubicBezTo>
                <a:cubicBezTo>
                  <a:pt x="244" y="53"/>
                  <a:pt x="246" y="55"/>
                  <a:pt x="244" y="55"/>
                </a:cubicBezTo>
                <a:cubicBezTo>
                  <a:pt x="243" y="55"/>
                  <a:pt x="245" y="55"/>
                  <a:pt x="244" y="54"/>
                </a:cubicBezTo>
                <a:cubicBezTo>
                  <a:pt x="242" y="54"/>
                  <a:pt x="244" y="55"/>
                  <a:pt x="242" y="55"/>
                </a:cubicBezTo>
                <a:cubicBezTo>
                  <a:pt x="240" y="54"/>
                  <a:pt x="242" y="54"/>
                  <a:pt x="241" y="53"/>
                </a:cubicBezTo>
                <a:cubicBezTo>
                  <a:pt x="245" y="53"/>
                  <a:pt x="245" y="53"/>
                  <a:pt x="248" y="53"/>
                </a:cubicBezTo>
                <a:cubicBezTo>
                  <a:pt x="248" y="53"/>
                  <a:pt x="248" y="53"/>
                  <a:pt x="248" y="54"/>
                </a:cubicBezTo>
                <a:cubicBezTo>
                  <a:pt x="251" y="53"/>
                  <a:pt x="252" y="54"/>
                  <a:pt x="255" y="54"/>
                </a:cubicBezTo>
                <a:cubicBezTo>
                  <a:pt x="257" y="54"/>
                  <a:pt x="253" y="54"/>
                  <a:pt x="253" y="54"/>
                </a:cubicBezTo>
                <a:cubicBezTo>
                  <a:pt x="259" y="54"/>
                  <a:pt x="264" y="53"/>
                  <a:pt x="267" y="52"/>
                </a:cubicBezTo>
                <a:cubicBezTo>
                  <a:pt x="266" y="52"/>
                  <a:pt x="266" y="51"/>
                  <a:pt x="264" y="51"/>
                </a:cubicBezTo>
                <a:cubicBezTo>
                  <a:pt x="264" y="51"/>
                  <a:pt x="265" y="51"/>
                  <a:pt x="264" y="51"/>
                </a:cubicBezTo>
                <a:cubicBezTo>
                  <a:pt x="265" y="51"/>
                  <a:pt x="268" y="50"/>
                  <a:pt x="269" y="50"/>
                </a:cubicBezTo>
                <a:cubicBezTo>
                  <a:pt x="271" y="50"/>
                  <a:pt x="269" y="50"/>
                  <a:pt x="267" y="50"/>
                </a:cubicBezTo>
                <a:cubicBezTo>
                  <a:pt x="267" y="50"/>
                  <a:pt x="269" y="50"/>
                  <a:pt x="268" y="49"/>
                </a:cubicBezTo>
                <a:cubicBezTo>
                  <a:pt x="268" y="49"/>
                  <a:pt x="264" y="48"/>
                  <a:pt x="264" y="49"/>
                </a:cubicBezTo>
                <a:cubicBezTo>
                  <a:pt x="263" y="49"/>
                  <a:pt x="264" y="49"/>
                  <a:pt x="263" y="48"/>
                </a:cubicBezTo>
                <a:cubicBezTo>
                  <a:pt x="259" y="48"/>
                  <a:pt x="255" y="48"/>
                  <a:pt x="250" y="49"/>
                </a:cubicBezTo>
                <a:cubicBezTo>
                  <a:pt x="251" y="49"/>
                  <a:pt x="251" y="48"/>
                  <a:pt x="251" y="48"/>
                </a:cubicBezTo>
                <a:cubicBezTo>
                  <a:pt x="249" y="48"/>
                  <a:pt x="248" y="48"/>
                  <a:pt x="248" y="49"/>
                </a:cubicBezTo>
                <a:cubicBezTo>
                  <a:pt x="247" y="49"/>
                  <a:pt x="245" y="49"/>
                  <a:pt x="245" y="48"/>
                </a:cubicBezTo>
                <a:cubicBezTo>
                  <a:pt x="244" y="49"/>
                  <a:pt x="241" y="49"/>
                  <a:pt x="240" y="49"/>
                </a:cubicBezTo>
                <a:cubicBezTo>
                  <a:pt x="240" y="48"/>
                  <a:pt x="242" y="48"/>
                  <a:pt x="242" y="48"/>
                </a:cubicBezTo>
                <a:cubicBezTo>
                  <a:pt x="238" y="48"/>
                  <a:pt x="234" y="49"/>
                  <a:pt x="233" y="49"/>
                </a:cubicBezTo>
                <a:cubicBezTo>
                  <a:pt x="231" y="49"/>
                  <a:pt x="234" y="49"/>
                  <a:pt x="232" y="49"/>
                </a:cubicBezTo>
                <a:cubicBezTo>
                  <a:pt x="224" y="49"/>
                  <a:pt x="217" y="49"/>
                  <a:pt x="212" y="49"/>
                </a:cubicBezTo>
                <a:cubicBezTo>
                  <a:pt x="211" y="50"/>
                  <a:pt x="213" y="50"/>
                  <a:pt x="212" y="50"/>
                </a:cubicBezTo>
                <a:cubicBezTo>
                  <a:pt x="210" y="50"/>
                  <a:pt x="210" y="50"/>
                  <a:pt x="207" y="50"/>
                </a:cubicBezTo>
                <a:cubicBezTo>
                  <a:pt x="207" y="50"/>
                  <a:pt x="208" y="50"/>
                  <a:pt x="208" y="50"/>
                </a:cubicBezTo>
                <a:cubicBezTo>
                  <a:pt x="201" y="50"/>
                  <a:pt x="186" y="50"/>
                  <a:pt x="176" y="50"/>
                </a:cubicBezTo>
                <a:cubicBezTo>
                  <a:pt x="175" y="50"/>
                  <a:pt x="175" y="50"/>
                  <a:pt x="173" y="50"/>
                </a:cubicBezTo>
                <a:cubicBezTo>
                  <a:pt x="180" y="50"/>
                  <a:pt x="182" y="50"/>
                  <a:pt x="188" y="49"/>
                </a:cubicBezTo>
                <a:cubicBezTo>
                  <a:pt x="188" y="49"/>
                  <a:pt x="187" y="49"/>
                  <a:pt x="187" y="48"/>
                </a:cubicBezTo>
                <a:cubicBezTo>
                  <a:pt x="189" y="48"/>
                  <a:pt x="193" y="49"/>
                  <a:pt x="193" y="48"/>
                </a:cubicBezTo>
                <a:cubicBezTo>
                  <a:pt x="191" y="48"/>
                  <a:pt x="187" y="48"/>
                  <a:pt x="188" y="47"/>
                </a:cubicBezTo>
                <a:cubicBezTo>
                  <a:pt x="187" y="47"/>
                  <a:pt x="187" y="48"/>
                  <a:pt x="184" y="47"/>
                </a:cubicBezTo>
                <a:cubicBezTo>
                  <a:pt x="184" y="47"/>
                  <a:pt x="185" y="47"/>
                  <a:pt x="187" y="47"/>
                </a:cubicBezTo>
                <a:cubicBezTo>
                  <a:pt x="186" y="46"/>
                  <a:pt x="184" y="47"/>
                  <a:pt x="181" y="47"/>
                </a:cubicBezTo>
                <a:cubicBezTo>
                  <a:pt x="181" y="47"/>
                  <a:pt x="180" y="47"/>
                  <a:pt x="179" y="46"/>
                </a:cubicBezTo>
                <a:cubicBezTo>
                  <a:pt x="181" y="46"/>
                  <a:pt x="187" y="46"/>
                  <a:pt x="185" y="47"/>
                </a:cubicBezTo>
                <a:cubicBezTo>
                  <a:pt x="195" y="47"/>
                  <a:pt x="191" y="45"/>
                  <a:pt x="193" y="45"/>
                </a:cubicBezTo>
                <a:cubicBezTo>
                  <a:pt x="197" y="45"/>
                  <a:pt x="198" y="44"/>
                  <a:pt x="201" y="43"/>
                </a:cubicBezTo>
                <a:cubicBezTo>
                  <a:pt x="199" y="43"/>
                  <a:pt x="199" y="43"/>
                  <a:pt x="201" y="43"/>
                </a:cubicBezTo>
                <a:cubicBezTo>
                  <a:pt x="200" y="42"/>
                  <a:pt x="199" y="42"/>
                  <a:pt x="197" y="42"/>
                </a:cubicBezTo>
                <a:cubicBezTo>
                  <a:pt x="195" y="42"/>
                  <a:pt x="196" y="43"/>
                  <a:pt x="193" y="43"/>
                </a:cubicBezTo>
                <a:cubicBezTo>
                  <a:pt x="193" y="43"/>
                  <a:pt x="193" y="42"/>
                  <a:pt x="192" y="42"/>
                </a:cubicBezTo>
                <a:cubicBezTo>
                  <a:pt x="192" y="42"/>
                  <a:pt x="193" y="42"/>
                  <a:pt x="195" y="42"/>
                </a:cubicBezTo>
                <a:cubicBezTo>
                  <a:pt x="194" y="42"/>
                  <a:pt x="193" y="41"/>
                  <a:pt x="192" y="41"/>
                </a:cubicBezTo>
                <a:cubicBezTo>
                  <a:pt x="188" y="41"/>
                  <a:pt x="181" y="41"/>
                  <a:pt x="182" y="42"/>
                </a:cubicBezTo>
                <a:cubicBezTo>
                  <a:pt x="176" y="43"/>
                  <a:pt x="165" y="43"/>
                  <a:pt x="160" y="44"/>
                </a:cubicBezTo>
                <a:cubicBezTo>
                  <a:pt x="147" y="43"/>
                  <a:pt x="134" y="44"/>
                  <a:pt x="123" y="44"/>
                </a:cubicBezTo>
                <a:cubicBezTo>
                  <a:pt x="122" y="45"/>
                  <a:pt x="117" y="45"/>
                  <a:pt x="117" y="46"/>
                </a:cubicBezTo>
                <a:cubicBezTo>
                  <a:pt x="113" y="46"/>
                  <a:pt x="108" y="47"/>
                  <a:pt x="105" y="47"/>
                </a:cubicBezTo>
                <a:cubicBezTo>
                  <a:pt x="104" y="47"/>
                  <a:pt x="102" y="47"/>
                  <a:pt x="100" y="47"/>
                </a:cubicBezTo>
                <a:cubicBezTo>
                  <a:pt x="99" y="47"/>
                  <a:pt x="99" y="47"/>
                  <a:pt x="98" y="47"/>
                </a:cubicBezTo>
                <a:cubicBezTo>
                  <a:pt x="95" y="47"/>
                  <a:pt x="88" y="47"/>
                  <a:pt x="86" y="46"/>
                </a:cubicBezTo>
                <a:cubicBezTo>
                  <a:pt x="85" y="46"/>
                  <a:pt x="84" y="46"/>
                  <a:pt x="82" y="46"/>
                </a:cubicBezTo>
                <a:cubicBezTo>
                  <a:pt x="84" y="46"/>
                  <a:pt x="83" y="46"/>
                  <a:pt x="84" y="45"/>
                </a:cubicBezTo>
                <a:cubicBezTo>
                  <a:pt x="86" y="45"/>
                  <a:pt x="87" y="46"/>
                  <a:pt x="88" y="46"/>
                </a:cubicBezTo>
                <a:cubicBezTo>
                  <a:pt x="86" y="45"/>
                  <a:pt x="84" y="45"/>
                  <a:pt x="84" y="45"/>
                </a:cubicBezTo>
                <a:cubicBezTo>
                  <a:pt x="84" y="45"/>
                  <a:pt x="86" y="45"/>
                  <a:pt x="86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4"/>
                  <a:pt x="83" y="44"/>
                  <a:pt x="83" y="45"/>
                </a:cubicBezTo>
                <a:cubicBezTo>
                  <a:pt x="83" y="44"/>
                  <a:pt x="82" y="45"/>
                  <a:pt x="81" y="44"/>
                </a:cubicBezTo>
                <a:cubicBezTo>
                  <a:pt x="83" y="44"/>
                  <a:pt x="85" y="44"/>
                  <a:pt x="86" y="44"/>
                </a:cubicBezTo>
                <a:cubicBezTo>
                  <a:pt x="88" y="44"/>
                  <a:pt x="93" y="44"/>
                  <a:pt x="92" y="43"/>
                </a:cubicBezTo>
                <a:cubicBezTo>
                  <a:pt x="97" y="43"/>
                  <a:pt x="104" y="43"/>
                  <a:pt x="110" y="43"/>
                </a:cubicBezTo>
                <a:cubicBezTo>
                  <a:pt x="110" y="43"/>
                  <a:pt x="108" y="42"/>
                  <a:pt x="108" y="43"/>
                </a:cubicBezTo>
                <a:cubicBezTo>
                  <a:pt x="108" y="42"/>
                  <a:pt x="116" y="43"/>
                  <a:pt x="121" y="42"/>
                </a:cubicBezTo>
                <a:cubicBezTo>
                  <a:pt x="119" y="42"/>
                  <a:pt x="120" y="42"/>
                  <a:pt x="119" y="41"/>
                </a:cubicBezTo>
                <a:cubicBezTo>
                  <a:pt x="118" y="42"/>
                  <a:pt x="108" y="41"/>
                  <a:pt x="106" y="42"/>
                </a:cubicBezTo>
                <a:cubicBezTo>
                  <a:pt x="105" y="41"/>
                  <a:pt x="103" y="41"/>
                  <a:pt x="100" y="41"/>
                </a:cubicBezTo>
                <a:cubicBezTo>
                  <a:pt x="102" y="41"/>
                  <a:pt x="107" y="41"/>
                  <a:pt x="108" y="41"/>
                </a:cubicBezTo>
                <a:cubicBezTo>
                  <a:pt x="110" y="41"/>
                  <a:pt x="107" y="41"/>
                  <a:pt x="109" y="41"/>
                </a:cubicBezTo>
                <a:cubicBezTo>
                  <a:pt x="107" y="40"/>
                  <a:pt x="105" y="40"/>
                  <a:pt x="103" y="40"/>
                </a:cubicBezTo>
                <a:cubicBezTo>
                  <a:pt x="103" y="40"/>
                  <a:pt x="104" y="40"/>
                  <a:pt x="106" y="40"/>
                </a:cubicBezTo>
                <a:cubicBezTo>
                  <a:pt x="103" y="39"/>
                  <a:pt x="98" y="39"/>
                  <a:pt x="97" y="39"/>
                </a:cubicBezTo>
                <a:cubicBezTo>
                  <a:pt x="95" y="39"/>
                  <a:pt x="98" y="39"/>
                  <a:pt x="95" y="39"/>
                </a:cubicBezTo>
                <a:cubicBezTo>
                  <a:pt x="96" y="38"/>
                  <a:pt x="103" y="39"/>
                  <a:pt x="109" y="39"/>
                </a:cubicBezTo>
                <a:cubicBezTo>
                  <a:pt x="109" y="38"/>
                  <a:pt x="107" y="38"/>
                  <a:pt x="106" y="38"/>
                </a:cubicBezTo>
                <a:cubicBezTo>
                  <a:pt x="106" y="38"/>
                  <a:pt x="108" y="38"/>
                  <a:pt x="110" y="38"/>
                </a:cubicBezTo>
                <a:cubicBezTo>
                  <a:pt x="110" y="38"/>
                  <a:pt x="109" y="38"/>
                  <a:pt x="110" y="39"/>
                </a:cubicBezTo>
                <a:cubicBezTo>
                  <a:pt x="112" y="39"/>
                  <a:pt x="112" y="38"/>
                  <a:pt x="115" y="39"/>
                </a:cubicBezTo>
                <a:cubicBezTo>
                  <a:pt x="114" y="38"/>
                  <a:pt x="113" y="38"/>
                  <a:pt x="113" y="38"/>
                </a:cubicBezTo>
                <a:cubicBezTo>
                  <a:pt x="115" y="39"/>
                  <a:pt x="116" y="39"/>
                  <a:pt x="117" y="40"/>
                </a:cubicBezTo>
                <a:cubicBezTo>
                  <a:pt x="119" y="40"/>
                  <a:pt x="117" y="39"/>
                  <a:pt x="119" y="39"/>
                </a:cubicBezTo>
                <a:cubicBezTo>
                  <a:pt x="122" y="40"/>
                  <a:pt x="131" y="40"/>
                  <a:pt x="134" y="39"/>
                </a:cubicBezTo>
                <a:cubicBezTo>
                  <a:pt x="134" y="39"/>
                  <a:pt x="132" y="40"/>
                  <a:pt x="131" y="39"/>
                </a:cubicBezTo>
                <a:cubicBezTo>
                  <a:pt x="132" y="39"/>
                  <a:pt x="134" y="39"/>
                  <a:pt x="133" y="39"/>
                </a:cubicBezTo>
                <a:cubicBezTo>
                  <a:pt x="138" y="39"/>
                  <a:pt x="133" y="40"/>
                  <a:pt x="138" y="41"/>
                </a:cubicBezTo>
                <a:cubicBezTo>
                  <a:pt x="135" y="41"/>
                  <a:pt x="139" y="41"/>
                  <a:pt x="134" y="41"/>
                </a:cubicBezTo>
                <a:cubicBezTo>
                  <a:pt x="134" y="41"/>
                  <a:pt x="134" y="42"/>
                  <a:pt x="133" y="42"/>
                </a:cubicBezTo>
                <a:cubicBezTo>
                  <a:pt x="135" y="42"/>
                  <a:pt x="139" y="42"/>
                  <a:pt x="139" y="41"/>
                </a:cubicBezTo>
                <a:cubicBezTo>
                  <a:pt x="149" y="41"/>
                  <a:pt x="167" y="40"/>
                  <a:pt x="180" y="40"/>
                </a:cubicBezTo>
                <a:cubicBezTo>
                  <a:pt x="177" y="39"/>
                  <a:pt x="177" y="40"/>
                  <a:pt x="172" y="40"/>
                </a:cubicBezTo>
                <a:cubicBezTo>
                  <a:pt x="173" y="38"/>
                  <a:pt x="172" y="39"/>
                  <a:pt x="174" y="38"/>
                </a:cubicBezTo>
                <a:cubicBezTo>
                  <a:pt x="175" y="38"/>
                  <a:pt x="175" y="38"/>
                  <a:pt x="175" y="38"/>
                </a:cubicBezTo>
                <a:cubicBezTo>
                  <a:pt x="177" y="38"/>
                  <a:pt x="175" y="38"/>
                  <a:pt x="176" y="38"/>
                </a:cubicBezTo>
                <a:cubicBezTo>
                  <a:pt x="177" y="38"/>
                  <a:pt x="178" y="37"/>
                  <a:pt x="181" y="38"/>
                </a:cubicBezTo>
                <a:cubicBezTo>
                  <a:pt x="180" y="38"/>
                  <a:pt x="180" y="38"/>
                  <a:pt x="180" y="38"/>
                </a:cubicBezTo>
                <a:cubicBezTo>
                  <a:pt x="179" y="39"/>
                  <a:pt x="178" y="39"/>
                  <a:pt x="177" y="39"/>
                </a:cubicBezTo>
                <a:cubicBezTo>
                  <a:pt x="177" y="39"/>
                  <a:pt x="181" y="39"/>
                  <a:pt x="180" y="38"/>
                </a:cubicBezTo>
                <a:cubicBezTo>
                  <a:pt x="182" y="38"/>
                  <a:pt x="179" y="39"/>
                  <a:pt x="180" y="39"/>
                </a:cubicBezTo>
                <a:cubicBezTo>
                  <a:pt x="184" y="39"/>
                  <a:pt x="179" y="38"/>
                  <a:pt x="184" y="38"/>
                </a:cubicBezTo>
                <a:cubicBezTo>
                  <a:pt x="182" y="37"/>
                  <a:pt x="186" y="37"/>
                  <a:pt x="186" y="36"/>
                </a:cubicBezTo>
                <a:cubicBezTo>
                  <a:pt x="184" y="36"/>
                  <a:pt x="183" y="37"/>
                  <a:pt x="181" y="37"/>
                </a:cubicBezTo>
                <a:cubicBezTo>
                  <a:pt x="180" y="37"/>
                  <a:pt x="185" y="36"/>
                  <a:pt x="187" y="36"/>
                </a:cubicBezTo>
                <a:cubicBezTo>
                  <a:pt x="183" y="36"/>
                  <a:pt x="188" y="34"/>
                  <a:pt x="190" y="34"/>
                </a:cubicBezTo>
                <a:cubicBezTo>
                  <a:pt x="190" y="34"/>
                  <a:pt x="191" y="33"/>
                  <a:pt x="192" y="33"/>
                </a:cubicBezTo>
                <a:cubicBezTo>
                  <a:pt x="191" y="33"/>
                  <a:pt x="189" y="33"/>
                  <a:pt x="190" y="32"/>
                </a:cubicBezTo>
                <a:cubicBezTo>
                  <a:pt x="191" y="32"/>
                  <a:pt x="192" y="33"/>
                  <a:pt x="192" y="33"/>
                </a:cubicBezTo>
                <a:cubicBezTo>
                  <a:pt x="195" y="33"/>
                  <a:pt x="195" y="32"/>
                  <a:pt x="197" y="31"/>
                </a:cubicBezTo>
                <a:cubicBezTo>
                  <a:pt x="198" y="31"/>
                  <a:pt x="196" y="31"/>
                  <a:pt x="197" y="31"/>
                </a:cubicBezTo>
                <a:cubicBezTo>
                  <a:pt x="197" y="31"/>
                  <a:pt x="196" y="31"/>
                  <a:pt x="195" y="31"/>
                </a:cubicBezTo>
                <a:cubicBezTo>
                  <a:pt x="194" y="30"/>
                  <a:pt x="196" y="30"/>
                  <a:pt x="194" y="30"/>
                </a:cubicBezTo>
                <a:cubicBezTo>
                  <a:pt x="196" y="29"/>
                  <a:pt x="194" y="29"/>
                  <a:pt x="196" y="28"/>
                </a:cubicBezTo>
                <a:cubicBezTo>
                  <a:pt x="195" y="28"/>
                  <a:pt x="193" y="28"/>
                  <a:pt x="190" y="29"/>
                </a:cubicBezTo>
                <a:cubicBezTo>
                  <a:pt x="192" y="29"/>
                  <a:pt x="190" y="29"/>
                  <a:pt x="192" y="30"/>
                </a:cubicBezTo>
                <a:cubicBezTo>
                  <a:pt x="191" y="30"/>
                  <a:pt x="190" y="29"/>
                  <a:pt x="188" y="29"/>
                </a:cubicBezTo>
                <a:cubicBezTo>
                  <a:pt x="186" y="29"/>
                  <a:pt x="188" y="30"/>
                  <a:pt x="186" y="30"/>
                </a:cubicBezTo>
                <a:cubicBezTo>
                  <a:pt x="185" y="30"/>
                  <a:pt x="185" y="30"/>
                  <a:pt x="185" y="29"/>
                </a:cubicBezTo>
                <a:cubicBezTo>
                  <a:pt x="180" y="30"/>
                  <a:pt x="172" y="29"/>
                  <a:pt x="166" y="30"/>
                </a:cubicBezTo>
                <a:cubicBezTo>
                  <a:pt x="167" y="29"/>
                  <a:pt x="166" y="29"/>
                  <a:pt x="166" y="29"/>
                </a:cubicBezTo>
                <a:cubicBezTo>
                  <a:pt x="159" y="29"/>
                  <a:pt x="154" y="29"/>
                  <a:pt x="149" y="30"/>
                </a:cubicBezTo>
                <a:cubicBezTo>
                  <a:pt x="143" y="30"/>
                  <a:pt x="132" y="30"/>
                  <a:pt x="121" y="30"/>
                </a:cubicBezTo>
                <a:cubicBezTo>
                  <a:pt x="114" y="30"/>
                  <a:pt x="105" y="31"/>
                  <a:pt x="102" y="31"/>
                </a:cubicBezTo>
                <a:cubicBezTo>
                  <a:pt x="100" y="31"/>
                  <a:pt x="90" y="33"/>
                  <a:pt x="95" y="33"/>
                </a:cubicBezTo>
                <a:cubicBezTo>
                  <a:pt x="94" y="33"/>
                  <a:pt x="92" y="33"/>
                  <a:pt x="91" y="33"/>
                </a:cubicBezTo>
                <a:cubicBezTo>
                  <a:pt x="91" y="34"/>
                  <a:pt x="91" y="34"/>
                  <a:pt x="92" y="34"/>
                </a:cubicBezTo>
                <a:cubicBezTo>
                  <a:pt x="92" y="34"/>
                  <a:pt x="90" y="34"/>
                  <a:pt x="89" y="34"/>
                </a:cubicBezTo>
                <a:cubicBezTo>
                  <a:pt x="90" y="34"/>
                  <a:pt x="89" y="35"/>
                  <a:pt x="87" y="36"/>
                </a:cubicBezTo>
                <a:cubicBezTo>
                  <a:pt x="86" y="36"/>
                  <a:pt x="85" y="36"/>
                  <a:pt x="84" y="36"/>
                </a:cubicBezTo>
                <a:cubicBezTo>
                  <a:pt x="87" y="36"/>
                  <a:pt x="86" y="34"/>
                  <a:pt x="89" y="35"/>
                </a:cubicBezTo>
                <a:cubicBezTo>
                  <a:pt x="89" y="34"/>
                  <a:pt x="88" y="34"/>
                  <a:pt x="88" y="34"/>
                </a:cubicBezTo>
                <a:cubicBezTo>
                  <a:pt x="86" y="34"/>
                  <a:pt x="85" y="35"/>
                  <a:pt x="82" y="35"/>
                </a:cubicBezTo>
                <a:cubicBezTo>
                  <a:pt x="82" y="35"/>
                  <a:pt x="82" y="34"/>
                  <a:pt x="78" y="34"/>
                </a:cubicBezTo>
                <a:cubicBezTo>
                  <a:pt x="76" y="35"/>
                  <a:pt x="75" y="35"/>
                  <a:pt x="75" y="36"/>
                </a:cubicBezTo>
                <a:cubicBezTo>
                  <a:pt x="74" y="35"/>
                  <a:pt x="73" y="35"/>
                  <a:pt x="72" y="35"/>
                </a:cubicBezTo>
                <a:cubicBezTo>
                  <a:pt x="71" y="35"/>
                  <a:pt x="70" y="36"/>
                  <a:pt x="69" y="36"/>
                </a:cubicBezTo>
                <a:cubicBezTo>
                  <a:pt x="70" y="36"/>
                  <a:pt x="73" y="35"/>
                  <a:pt x="73" y="36"/>
                </a:cubicBezTo>
                <a:cubicBezTo>
                  <a:pt x="76" y="36"/>
                  <a:pt x="77" y="36"/>
                  <a:pt x="80" y="36"/>
                </a:cubicBezTo>
                <a:cubicBezTo>
                  <a:pt x="74" y="37"/>
                  <a:pt x="67" y="36"/>
                  <a:pt x="63" y="36"/>
                </a:cubicBezTo>
                <a:cubicBezTo>
                  <a:pt x="61" y="37"/>
                  <a:pt x="63" y="37"/>
                  <a:pt x="61" y="37"/>
                </a:cubicBezTo>
                <a:cubicBezTo>
                  <a:pt x="61" y="38"/>
                  <a:pt x="65" y="39"/>
                  <a:pt x="61" y="38"/>
                </a:cubicBezTo>
                <a:cubicBezTo>
                  <a:pt x="60" y="38"/>
                  <a:pt x="61" y="38"/>
                  <a:pt x="61" y="38"/>
                </a:cubicBezTo>
                <a:cubicBezTo>
                  <a:pt x="61" y="39"/>
                  <a:pt x="58" y="38"/>
                  <a:pt x="59" y="38"/>
                </a:cubicBezTo>
                <a:cubicBezTo>
                  <a:pt x="61" y="38"/>
                  <a:pt x="59" y="37"/>
                  <a:pt x="56" y="37"/>
                </a:cubicBezTo>
                <a:cubicBezTo>
                  <a:pt x="56" y="37"/>
                  <a:pt x="53" y="37"/>
                  <a:pt x="51" y="38"/>
                </a:cubicBezTo>
                <a:cubicBezTo>
                  <a:pt x="51" y="38"/>
                  <a:pt x="54" y="37"/>
                  <a:pt x="54" y="38"/>
                </a:cubicBezTo>
                <a:cubicBezTo>
                  <a:pt x="53" y="38"/>
                  <a:pt x="52" y="38"/>
                  <a:pt x="52" y="38"/>
                </a:cubicBezTo>
                <a:cubicBezTo>
                  <a:pt x="50" y="38"/>
                  <a:pt x="51" y="38"/>
                  <a:pt x="49" y="38"/>
                </a:cubicBezTo>
                <a:cubicBezTo>
                  <a:pt x="53" y="39"/>
                  <a:pt x="46" y="39"/>
                  <a:pt x="45" y="40"/>
                </a:cubicBezTo>
                <a:cubicBezTo>
                  <a:pt x="44" y="40"/>
                  <a:pt x="45" y="39"/>
                  <a:pt x="45" y="39"/>
                </a:cubicBezTo>
                <a:cubicBezTo>
                  <a:pt x="40" y="40"/>
                  <a:pt x="38" y="40"/>
                  <a:pt x="37" y="42"/>
                </a:cubicBezTo>
                <a:cubicBezTo>
                  <a:pt x="36" y="41"/>
                  <a:pt x="36" y="42"/>
                  <a:pt x="35" y="42"/>
                </a:cubicBezTo>
                <a:cubicBezTo>
                  <a:pt x="35" y="42"/>
                  <a:pt x="37" y="42"/>
                  <a:pt x="37" y="42"/>
                </a:cubicBezTo>
                <a:cubicBezTo>
                  <a:pt x="31" y="42"/>
                  <a:pt x="30" y="43"/>
                  <a:pt x="24" y="43"/>
                </a:cubicBezTo>
                <a:cubicBezTo>
                  <a:pt x="26" y="41"/>
                  <a:pt x="33" y="40"/>
                  <a:pt x="37" y="38"/>
                </a:cubicBezTo>
                <a:cubicBezTo>
                  <a:pt x="39" y="38"/>
                  <a:pt x="37" y="39"/>
                  <a:pt x="36" y="39"/>
                </a:cubicBezTo>
                <a:cubicBezTo>
                  <a:pt x="37" y="39"/>
                  <a:pt x="41" y="38"/>
                  <a:pt x="39" y="38"/>
                </a:cubicBezTo>
                <a:cubicBezTo>
                  <a:pt x="41" y="37"/>
                  <a:pt x="45" y="37"/>
                  <a:pt x="46" y="36"/>
                </a:cubicBezTo>
                <a:cubicBezTo>
                  <a:pt x="43" y="36"/>
                  <a:pt x="43" y="37"/>
                  <a:pt x="42" y="36"/>
                </a:cubicBezTo>
                <a:cubicBezTo>
                  <a:pt x="40" y="36"/>
                  <a:pt x="40" y="37"/>
                  <a:pt x="40" y="37"/>
                </a:cubicBezTo>
                <a:cubicBezTo>
                  <a:pt x="37" y="37"/>
                  <a:pt x="40" y="37"/>
                  <a:pt x="38" y="38"/>
                </a:cubicBezTo>
                <a:cubicBezTo>
                  <a:pt x="36" y="37"/>
                  <a:pt x="42" y="36"/>
                  <a:pt x="36" y="36"/>
                </a:cubicBezTo>
                <a:cubicBezTo>
                  <a:pt x="36" y="36"/>
                  <a:pt x="39" y="35"/>
                  <a:pt x="41" y="36"/>
                </a:cubicBezTo>
                <a:cubicBezTo>
                  <a:pt x="39" y="35"/>
                  <a:pt x="41" y="35"/>
                  <a:pt x="41" y="35"/>
                </a:cubicBezTo>
                <a:cubicBezTo>
                  <a:pt x="43" y="35"/>
                  <a:pt x="44" y="35"/>
                  <a:pt x="46" y="35"/>
                </a:cubicBezTo>
                <a:cubicBezTo>
                  <a:pt x="52" y="34"/>
                  <a:pt x="52" y="32"/>
                  <a:pt x="59" y="31"/>
                </a:cubicBezTo>
                <a:cubicBezTo>
                  <a:pt x="58" y="31"/>
                  <a:pt x="59" y="30"/>
                  <a:pt x="57" y="30"/>
                </a:cubicBezTo>
                <a:cubicBezTo>
                  <a:pt x="57" y="29"/>
                  <a:pt x="59" y="30"/>
                  <a:pt x="59" y="29"/>
                </a:cubicBezTo>
                <a:cubicBezTo>
                  <a:pt x="59" y="29"/>
                  <a:pt x="60" y="28"/>
                  <a:pt x="57" y="28"/>
                </a:cubicBezTo>
                <a:cubicBezTo>
                  <a:pt x="57" y="28"/>
                  <a:pt x="59" y="28"/>
                  <a:pt x="59" y="28"/>
                </a:cubicBezTo>
                <a:cubicBezTo>
                  <a:pt x="56" y="28"/>
                  <a:pt x="60" y="28"/>
                  <a:pt x="55" y="27"/>
                </a:cubicBezTo>
                <a:cubicBezTo>
                  <a:pt x="57" y="27"/>
                  <a:pt x="57" y="26"/>
                  <a:pt x="59" y="26"/>
                </a:cubicBezTo>
                <a:cubicBezTo>
                  <a:pt x="60" y="26"/>
                  <a:pt x="57" y="25"/>
                  <a:pt x="56" y="26"/>
                </a:cubicBezTo>
                <a:cubicBezTo>
                  <a:pt x="56" y="25"/>
                  <a:pt x="54" y="25"/>
                  <a:pt x="51" y="25"/>
                </a:cubicBezTo>
                <a:cubicBezTo>
                  <a:pt x="53" y="25"/>
                  <a:pt x="50" y="25"/>
                  <a:pt x="49" y="25"/>
                </a:cubicBezTo>
                <a:cubicBezTo>
                  <a:pt x="50" y="24"/>
                  <a:pt x="50" y="24"/>
                  <a:pt x="50" y="24"/>
                </a:cubicBezTo>
                <a:cubicBezTo>
                  <a:pt x="51" y="24"/>
                  <a:pt x="54" y="24"/>
                  <a:pt x="55" y="23"/>
                </a:cubicBezTo>
                <a:cubicBezTo>
                  <a:pt x="55" y="23"/>
                  <a:pt x="53" y="23"/>
                  <a:pt x="55" y="22"/>
                </a:cubicBezTo>
                <a:cubicBezTo>
                  <a:pt x="53" y="22"/>
                  <a:pt x="52" y="22"/>
                  <a:pt x="53" y="21"/>
                </a:cubicBezTo>
                <a:cubicBezTo>
                  <a:pt x="51" y="20"/>
                  <a:pt x="46" y="20"/>
                  <a:pt x="44" y="19"/>
                </a:cubicBezTo>
                <a:cubicBezTo>
                  <a:pt x="35" y="19"/>
                  <a:pt x="29" y="20"/>
                  <a:pt x="21" y="20"/>
                </a:cubicBezTo>
                <a:cubicBezTo>
                  <a:pt x="16" y="20"/>
                  <a:pt x="9" y="19"/>
                  <a:pt x="1" y="20"/>
                </a:cubicBezTo>
                <a:cubicBezTo>
                  <a:pt x="2" y="20"/>
                  <a:pt x="1" y="20"/>
                  <a:pt x="0" y="20"/>
                </a:cubicBezTo>
                <a:cubicBezTo>
                  <a:pt x="1" y="18"/>
                  <a:pt x="5" y="19"/>
                  <a:pt x="4" y="18"/>
                </a:cubicBezTo>
                <a:cubicBezTo>
                  <a:pt x="5" y="18"/>
                  <a:pt x="12" y="18"/>
                  <a:pt x="14" y="18"/>
                </a:cubicBezTo>
                <a:cubicBezTo>
                  <a:pt x="20" y="18"/>
                  <a:pt x="36" y="17"/>
                  <a:pt x="43" y="17"/>
                </a:cubicBezTo>
                <a:cubicBezTo>
                  <a:pt x="40" y="16"/>
                  <a:pt x="44" y="15"/>
                  <a:pt x="41" y="15"/>
                </a:cubicBezTo>
                <a:cubicBezTo>
                  <a:pt x="40" y="14"/>
                  <a:pt x="42" y="14"/>
                  <a:pt x="42" y="14"/>
                </a:cubicBezTo>
                <a:cubicBezTo>
                  <a:pt x="44" y="14"/>
                  <a:pt x="41" y="14"/>
                  <a:pt x="43" y="14"/>
                </a:cubicBezTo>
                <a:close/>
                <a:moveTo>
                  <a:pt x="358" y="18"/>
                </a:moveTo>
                <a:cubicBezTo>
                  <a:pt x="361" y="18"/>
                  <a:pt x="363" y="17"/>
                  <a:pt x="365" y="17"/>
                </a:cubicBezTo>
                <a:cubicBezTo>
                  <a:pt x="361" y="17"/>
                  <a:pt x="361" y="17"/>
                  <a:pt x="358" y="18"/>
                </a:cubicBezTo>
                <a:close/>
                <a:moveTo>
                  <a:pt x="620" y="13"/>
                </a:moveTo>
                <a:cubicBezTo>
                  <a:pt x="621" y="13"/>
                  <a:pt x="621" y="13"/>
                  <a:pt x="622" y="13"/>
                </a:cubicBezTo>
                <a:cubicBezTo>
                  <a:pt x="622" y="13"/>
                  <a:pt x="625" y="12"/>
                  <a:pt x="625" y="12"/>
                </a:cubicBezTo>
                <a:cubicBezTo>
                  <a:pt x="623" y="12"/>
                  <a:pt x="621" y="12"/>
                  <a:pt x="620" y="13"/>
                </a:cubicBezTo>
                <a:close/>
                <a:moveTo>
                  <a:pt x="621" y="13"/>
                </a:moveTo>
                <a:cubicBezTo>
                  <a:pt x="623" y="13"/>
                  <a:pt x="624" y="14"/>
                  <a:pt x="626" y="14"/>
                </a:cubicBezTo>
                <a:cubicBezTo>
                  <a:pt x="625" y="13"/>
                  <a:pt x="624" y="13"/>
                  <a:pt x="626" y="13"/>
                </a:cubicBezTo>
                <a:cubicBezTo>
                  <a:pt x="624" y="13"/>
                  <a:pt x="622" y="13"/>
                  <a:pt x="621" y="13"/>
                </a:cubicBezTo>
                <a:close/>
                <a:moveTo>
                  <a:pt x="668" y="6"/>
                </a:moveTo>
                <a:cubicBezTo>
                  <a:pt x="670" y="6"/>
                  <a:pt x="672" y="6"/>
                  <a:pt x="672" y="6"/>
                </a:cubicBezTo>
                <a:cubicBezTo>
                  <a:pt x="671" y="6"/>
                  <a:pt x="668" y="6"/>
                  <a:pt x="668" y="6"/>
                </a:cubicBezTo>
                <a:close/>
                <a:moveTo>
                  <a:pt x="836" y="14"/>
                </a:moveTo>
                <a:cubicBezTo>
                  <a:pt x="834" y="14"/>
                  <a:pt x="834" y="14"/>
                  <a:pt x="833" y="14"/>
                </a:cubicBezTo>
                <a:cubicBezTo>
                  <a:pt x="834" y="14"/>
                  <a:pt x="835" y="14"/>
                  <a:pt x="835" y="13"/>
                </a:cubicBezTo>
                <a:cubicBezTo>
                  <a:pt x="834" y="13"/>
                  <a:pt x="834" y="14"/>
                  <a:pt x="832" y="14"/>
                </a:cubicBezTo>
                <a:cubicBezTo>
                  <a:pt x="832" y="14"/>
                  <a:pt x="832" y="15"/>
                  <a:pt x="834" y="15"/>
                </a:cubicBezTo>
                <a:cubicBezTo>
                  <a:pt x="835" y="14"/>
                  <a:pt x="835" y="14"/>
                  <a:pt x="836" y="14"/>
                </a:cubicBezTo>
                <a:close/>
                <a:moveTo>
                  <a:pt x="871" y="29"/>
                </a:moveTo>
                <a:cubicBezTo>
                  <a:pt x="871" y="30"/>
                  <a:pt x="879" y="30"/>
                  <a:pt x="880" y="30"/>
                </a:cubicBezTo>
                <a:cubicBezTo>
                  <a:pt x="879" y="30"/>
                  <a:pt x="877" y="30"/>
                  <a:pt x="876" y="30"/>
                </a:cubicBezTo>
                <a:cubicBezTo>
                  <a:pt x="876" y="31"/>
                  <a:pt x="873" y="30"/>
                  <a:pt x="873" y="31"/>
                </a:cubicBezTo>
                <a:cubicBezTo>
                  <a:pt x="874" y="31"/>
                  <a:pt x="875" y="32"/>
                  <a:pt x="875" y="32"/>
                </a:cubicBezTo>
                <a:cubicBezTo>
                  <a:pt x="878" y="32"/>
                  <a:pt x="885" y="32"/>
                  <a:pt x="886" y="30"/>
                </a:cubicBezTo>
                <a:cubicBezTo>
                  <a:pt x="889" y="31"/>
                  <a:pt x="893" y="30"/>
                  <a:pt x="893" y="29"/>
                </a:cubicBezTo>
                <a:cubicBezTo>
                  <a:pt x="887" y="29"/>
                  <a:pt x="878" y="29"/>
                  <a:pt x="871" y="29"/>
                </a:cubicBezTo>
                <a:close/>
                <a:moveTo>
                  <a:pt x="867" y="35"/>
                </a:moveTo>
                <a:cubicBezTo>
                  <a:pt x="865" y="35"/>
                  <a:pt x="863" y="35"/>
                  <a:pt x="863" y="36"/>
                </a:cubicBezTo>
                <a:cubicBezTo>
                  <a:pt x="866" y="36"/>
                  <a:pt x="867" y="35"/>
                  <a:pt x="867" y="35"/>
                </a:cubicBezTo>
                <a:close/>
                <a:moveTo>
                  <a:pt x="690" y="40"/>
                </a:moveTo>
                <a:cubicBezTo>
                  <a:pt x="692" y="40"/>
                  <a:pt x="689" y="40"/>
                  <a:pt x="687" y="40"/>
                </a:cubicBezTo>
                <a:cubicBezTo>
                  <a:pt x="687" y="40"/>
                  <a:pt x="689" y="40"/>
                  <a:pt x="689" y="41"/>
                </a:cubicBezTo>
                <a:cubicBezTo>
                  <a:pt x="687" y="41"/>
                  <a:pt x="687" y="41"/>
                  <a:pt x="685" y="41"/>
                </a:cubicBezTo>
                <a:cubicBezTo>
                  <a:pt x="685" y="42"/>
                  <a:pt x="685" y="42"/>
                  <a:pt x="683" y="42"/>
                </a:cubicBezTo>
                <a:cubicBezTo>
                  <a:pt x="689" y="42"/>
                  <a:pt x="691" y="41"/>
                  <a:pt x="696" y="41"/>
                </a:cubicBezTo>
                <a:cubicBezTo>
                  <a:pt x="695" y="40"/>
                  <a:pt x="693" y="41"/>
                  <a:pt x="690" y="40"/>
                </a:cubicBezTo>
                <a:close/>
                <a:moveTo>
                  <a:pt x="626" y="43"/>
                </a:moveTo>
                <a:cubicBezTo>
                  <a:pt x="626" y="43"/>
                  <a:pt x="627" y="43"/>
                  <a:pt x="627" y="43"/>
                </a:cubicBezTo>
                <a:cubicBezTo>
                  <a:pt x="624" y="43"/>
                  <a:pt x="623" y="43"/>
                  <a:pt x="620" y="43"/>
                </a:cubicBezTo>
                <a:cubicBezTo>
                  <a:pt x="620" y="44"/>
                  <a:pt x="623" y="43"/>
                  <a:pt x="624" y="44"/>
                </a:cubicBezTo>
                <a:cubicBezTo>
                  <a:pt x="625" y="44"/>
                  <a:pt x="625" y="43"/>
                  <a:pt x="626" y="43"/>
                </a:cubicBezTo>
                <a:close/>
                <a:moveTo>
                  <a:pt x="268" y="53"/>
                </a:moveTo>
                <a:cubicBezTo>
                  <a:pt x="267" y="54"/>
                  <a:pt x="266" y="53"/>
                  <a:pt x="266" y="54"/>
                </a:cubicBezTo>
                <a:cubicBezTo>
                  <a:pt x="267" y="54"/>
                  <a:pt x="269" y="54"/>
                  <a:pt x="270" y="54"/>
                </a:cubicBezTo>
                <a:cubicBezTo>
                  <a:pt x="269" y="54"/>
                  <a:pt x="269" y="53"/>
                  <a:pt x="268" y="53"/>
                </a:cubicBezTo>
                <a:close/>
                <a:moveTo>
                  <a:pt x="201" y="49"/>
                </a:moveTo>
                <a:cubicBezTo>
                  <a:pt x="200" y="49"/>
                  <a:pt x="202" y="49"/>
                  <a:pt x="202" y="49"/>
                </a:cubicBezTo>
                <a:cubicBezTo>
                  <a:pt x="201" y="49"/>
                  <a:pt x="201" y="48"/>
                  <a:pt x="201" y="48"/>
                </a:cubicBezTo>
                <a:cubicBezTo>
                  <a:pt x="198" y="48"/>
                  <a:pt x="197" y="48"/>
                  <a:pt x="197" y="48"/>
                </a:cubicBezTo>
                <a:cubicBezTo>
                  <a:pt x="195" y="48"/>
                  <a:pt x="192" y="48"/>
                  <a:pt x="189" y="49"/>
                </a:cubicBezTo>
                <a:cubicBezTo>
                  <a:pt x="195" y="49"/>
                  <a:pt x="198" y="48"/>
                  <a:pt x="201" y="49"/>
                </a:cubicBezTo>
                <a:close/>
                <a:moveTo>
                  <a:pt x="60" y="37"/>
                </a:moveTo>
                <a:cubicBezTo>
                  <a:pt x="62" y="37"/>
                  <a:pt x="58" y="36"/>
                  <a:pt x="57" y="37"/>
                </a:cubicBezTo>
                <a:cubicBezTo>
                  <a:pt x="59" y="37"/>
                  <a:pt x="59" y="37"/>
                  <a:pt x="60" y="37"/>
                </a:cubicBezTo>
                <a:close/>
                <a:moveTo>
                  <a:pt x="46" y="36"/>
                </a:moveTo>
                <a:cubicBezTo>
                  <a:pt x="47" y="35"/>
                  <a:pt x="42" y="35"/>
                  <a:pt x="42" y="35"/>
                </a:cubicBezTo>
                <a:cubicBezTo>
                  <a:pt x="43" y="35"/>
                  <a:pt x="44" y="36"/>
                  <a:pt x="46" y="36"/>
                </a:cubicBezTo>
                <a:close/>
                <a:moveTo>
                  <a:pt x="61" y="25"/>
                </a:moveTo>
                <a:cubicBezTo>
                  <a:pt x="60" y="24"/>
                  <a:pt x="58" y="24"/>
                  <a:pt x="55" y="24"/>
                </a:cubicBezTo>
                <a:cubicBezTo>
                  <a:pt x="55" y="24"/>
                  <a:pt x="55" y="24"/>
                  <a:pt x="55" y="25"/>
                </a:cubicBezTo>
                <a:cubicBezTo>
                  <a:pt x="56" y="25"/>
                  <a:pt x="59" y="25"/>
                  <a:pt x="61" y="25"/>
                </a:cubicBezTo>
                <a:close/>
                <a:moveTo>
                  <a:pt x="70" y="35"/>
                </a:moveTo>
                <a:cubicBezTo>
                  <a:pt x="69" y="34"/>
                  <a:pt x="71" y="34"/>
                  <a:pt x="70" y="34"/>
                </a:cubicBezTo>
                <a:cubicBezTo>
                  <a:pt x="69" y="34"/>
                  <a:pt x="66" y="34"/>
                  <a:pt x="68" y="34"/>
                </a:cubicBezTo>
                <a:cubicBezTo>
                  <a:pt x="68" y="34"/>
                  <a:pt x="69" y="35"/>
                  <a:pt x="70" y="35"/>
                </a:cubicBezTo>
                <a:close/>
                <a:moveTo>
                  <a:pt x="195" y="39"/>
                </a:moveTo>
                <a:cubicBezTo>
                  <a:pt x="192" y="39"/>
                  <a:pt x="192" y="40"/>
                  <a:pt x="190" y="40"/>
                </a:cubicBezTo>
                <a:cubicBezTo>
                  <a:pt x="192" y="40"/>
                  <a:pt x="194" y="40"/>
                  <a:pt x="195" y="39"/>
                </a:cubicBezTo>
                <a:close/>
                <a:moveTo>
                  <a:pt x="198" y="46"/>
                </a:moveTo>
                <a:cubicBezTo>
                  <a:pt x="196" y="46"/>
                  <a:pt x="194" y="46"/>
                  <a:pt x="193" y="47"/>
                </a:cubicBezTo>
                <a:cubicBezTo>
                  <a:pt x="196" y="47"/>
                  <a:pt x="198" y="46"/>
                  <a:pt x="198" y="46"/>
                </a:cubicBezTo>
                <a:close/>
                <a:moveTo>
                  <a:pt x="194" y="41"/>
                </a:moveTo>
                <a:cubicBezTo>
                  <a:pt x="195" y="42"/>
                  <a:pt x="197" y="41"/>
                  <a:pt x="197" y="41"/>
                </a:cubicBezTo>
                <a:cubicBezTo>
                  <a:pt x="195" y="41"/>
                  <a:pt x="195" y="41"/>
                  <a:pt x="194" y="41"/>
                </a:cubicBezTo>
                <a:close/>
                <a:moveTo>
                  <a:pt x="201" y="16"/>
                </a:moveTo>
                <a:cubicBezTo>
                  <a:pt x="200" y="16"/>
                  <a:pt x="202" y="16"/>
                  <a:pt x="202" y="16"/>
                </a:cubicBezTo>
                <a:cubicBezTo>
                  <a:pt x="201" y="16"/>
                  <a:pt x="200" y="16"/>
                  <a:pt x="199" y="16"/>
                </a:cubicBezTo>
                <a:cubicBezTo>
                  <a:pt x="199" y="16"/>
                  <a:pt x="196" y="16"/>
                  <a:pt x="196" y="16"/>
                </a:cubicBezTo>
                <a:cubicBezTo>
                  <a:pt x="198" y="16"/>
                  <a:pt x="200" y="16"/>
                  <a:pt x="201" y="16"/>
                </a:cubicBezTo>
                <a:close/>
                <a:moveTo>
                  <a:pt x="203" y="40"/>
                </a:moveTo>
                <a:cubicBezTo>
                  <a:pt x="204" y="39"/>
                  <a:pt x="205" y="39"/>
                  <a:pt x="207" y="38"/>
                </a:cubicBezTo>
                <a:cubicBezTo>
                  <a:pt x="203" y="39"/>
                  <a:pt x="200" y="39"/>
                  <a:pt x="198" y="40"/>
                </a:cubicBezTo>
                <a:cubicBezTo>
                  <a:pt x="200" y="40"/>
                  <a:pt x="201" y="40"/>
                  <a:pt x="203" y="40"/>
                </a:cubicBezTo>
                <a:close/>
                <a:moveTo>
                  <a:pt x="205" y="42"/>
                </a:moveTo>
                <a:cubicBezTo>
                  <a:pt x="203" y="41"/>
                  <a:pt x="204" y="41"/>
                  <a:pt x="201" y="41"/>
                </a:cubicBezTo>
                <a:cubicBezTo>
                  <a:pt x="201" y="41"/>
                  <a:pt x="201" y="41"/>
                  <a:pt x="201" y="42"/>
                </a:cubicBezTo>
                <a:cubicBezTo>
                  <a:pt x="202" y="42"/>
                  <a:pt x="204" y="42"/>
                  <a:pt x="205" y="42"/>
                </a:cubicBezTo>
                <a:close/>
                <a:moveTo>
                  <a:pt x="204" y="16"/>
                </a:moveTo>
                <a:cubicBezTo>
                  <a:pt x="206" y="16"/>
                  <a:pt x="203" y="15"/>
                  <a:pt x="202" y="15"/>
                </a:cubicBezTo>
                <a:cubicBezTo>
                  <a:pt x="204" y="15"/>
                  <a:pt x="202" y="16"/>
                  <a:pt x="204" y="16"/>
                </a:cubicBezTo>
                <a:close/>
                <a:moveTo>
                  <a:pt x="216" y="38"/>
                </a:moveTo>
                <a:cubicBezTo>
                  <a:pt x="212" y="38"/>
                  <a:pt x="208" y="39"/>
                  <a:pt x="205" y="40"/>
                </a:cubicBezTo>
                <a:cubicBezTo>
                  <a:pt x="208" y="40"/>
                  <a:pt x="209" y="40"/>
                  <a:pt x="212" y="40"/>
                </a:cubicBezTo>
                <a:cubicBezTo>
                  <a:pt x="212" y="39"/>
                  <a:pt x="216" y="38"/>
                  <a:pt x="216" y="38"/>
                </a:cubicBezTo>
                <a:close/>
                <a:moveTo>
                  <a:pt x="215" y="45"/>
                </a:moveTo>
                <a:cubicBezTo>
                  <a:pt x="218" y="44"/>
                  <a:pt x="220" y="43"/>
                  <a:pt x="223" y="42"/>
                </a:cubicBezTo>
                <a:cubicBezTo>
                  <a:pt x="221" y="42"/>
                  <a:pt x="220" y="43"/>
                  <a:pt x="217" y="42"/>
                </a:cubicBezTo>
                <a:cubicBezTo>
                  <a:pt x="216" y="43"/>
                  <a:pt x="214" y="43"/>
                  <a:pt x="215" y="44"/>
                </a:cubicBezTo>
                <a:cubicBezTo>
                  <a:pt x="213" y="44"/>
                  <a:pt x="209" y="44"/>
                  <a:pt x="208" y="44"/>
                </a:cubicBezTo>
                <a:cubicBezTo>
                  <a:pt x="210" y="44"/>
                  <a:pt x="211" y="45"/>
                  <a:pt x="215" y="45"/>
                </a:cubicBezTo>
                <a:close/>
                <a:moveTo>
                  <a:pt x="214" y="24"/>
                </a:moveTo>
                <a:cubicBezTo>
                  <a:pt x="218" y="24"/>
                  <a:pt x="219" y="24"/>
                  <a:pt x="221" y="23"/>
                </a:cubicBezTo>
                <a:cubicBezTo>
                  <a:pt x="218" y="24"/>
                  <a:pt x="214" y="23"/>
                  <a:pt x="213" y="23"/>
                </a:cubicBezTo>
                <a:cubicBezTo>
                  <a:pt x="213" y="23"/>
                  <a:pt x="213" y="23"/>
                  <a:pt x="214" y="24"/>
                </a:cubicBezTo>
                <a:close/>
                <a:moveTo>
                  <a:pt x="224" y="41"/>
                </a:moveTo>
                <a:cubicBezTo>
                  <a:pt x="221" y="41"/>
                  <a:pt x="217" y="41"/>
                  <a:pt x="215" y="42"/>
                </a:cubicBezTo>
                <a:cubicBezTo>
                  <a:pt x="219" y="42"/>
                  <a:pt x="224" y="42"/>
                  <a:pt x="224" y="41"/>
                </a:cubicBezTo>
                <a:close/>
                <a:moveTo>
                  <a:pt x="228" y="22"/>
                </a:moveTo>
                <a:cubicBezTo>
                  <a:pt x="224" y="22"/>
                  <a:pt x="224" y="23"/>
                  <a:pt x="222" y="23"/>
                </a:cubicBezTo>
                <a:cubicBezTo>
                  <a:pt x="224" y="23"/>
                  <a:pt x="227" y="23"/>
                  <a:pt x="228" y="22"/>
                </a:cubicBezTo>
                <a:close/>
                <a:moveTo>
                  <a:pt x="264" y="54"/>
                </a:moveTo>
                <a:cubicBezTo>
                  <a:pt x="265" y="54"/>
                  <a:pt x="265" y="54"/>
                  <a:pt x="265" y="54"/>
                </a:cubicBezTo>
                <a:cubicBezTo>
                  <a:pt x="264" y="54"/>
                  <a:pt x="263" y="54"/>
                  <a:pt x="263" y="54"/>
                </a:cubicBezTo>
                <a:cubicBezTo>
                  <a:pt x="265" y="54"/>
                  <a:pt x="265" y="54"/>
                  <a:pt x="267" y="54"/>
                </a:cubicBezTo>
                <a:cubicBezTo>
                  <a:pt x="267" y="55"/>
                  <a:pt x="268" y="55"/>
                  <a:pt x="268" y="54"/>
                </a:cubicBezTo>
                <a:cubicBezTo>
                  <a:pt x="267" y="54"/>
                  <a:pt x="266" y="54"/>
                  <a:pt x="264" y="54"/>
                </a:cubicBezTo>
                <a:close/>
                <a:moveTo>
                  <a:pt x="300" y="24"/>
                </a:moveTo>
                <a:cubicBezTo>
                  <a:pt x="297" y="24"/>
                  <a:pt x="298" y="24"/>
                  <a:pt x="296" y="25"/>
                </a:cubicBezTo>
                <a:cubicBezTo>
                  <a:pt x="298" y="25"/>
                  <a:pt x="300" y="25"/>
                  <a:pt x="300" y="24"/>
                </a:cubicBezTo>
                <a:close/>
                <a:moveTo>
                  <a:pt x="302" y="24"/>
                </a:moveTo>
                <a:cubicBezTo>
                  <a:pt x="304" y="24"/>
                  <a:pt x="308" y="24"/>
                  <a:pt x="309" y="23"/>
                </a:cubicBezTo>
                <a:cubicBezTo>
                  <a:pt x="306" y="23"/>
                  <a:pt x="308" y="23"/>
                  <a:pt x="308" y="22"/>
                </a:cubicBezTo>
                <a:cubicBezTo>
                  <a:pt x="304" y="23"/>
                  <a:pt x="303" y="24"/>
                  <a:pt x="298" y="23"/>
                </a:cubicBezTo>
                <a:cubicBezTo>
                  <a:pt x="298" y="23"/>
                  <a:pt x="298" y="23"/>
                  <a:pt x="298" y="24"/>
                </a:cubicBezTo>
                <a:cubicBezTo>
                  <a:pt x="300" y="24"/>
                  <a:pt x="302" y="23"/>
                  <a:pt x="302" y="24"/>
                </a:cubicBezTo>
                <a:close/>
                <a:moveTo>
                  <a:pt x="313" y="15"/>
                </a:moveTo>
                <a:cubicBezTo>
                  <a:pt x="316" y="16"/>
                  <a:pt x="316" y="15"/>
                  <a:pt x="318" y="16"/>
                </a:cubicBezTo>
                <a:cubicBezTo>
                  <a:pt x="318" y="15"/>
                  <a:pt x="320" y="15"/>
                  <a:pt x="320" y="16"/>
                </a:cubicBezTo>
                <a:cubicBezTo>
                  <a:pt x="321" y="15"/>
                  <a:pt x="322" y="15"/>
                  <a:pt x="325" y="15"/>
                </a:cubicBezTo>
                <a:cubicBezTo>
                  <a:pt x="329" y="16"/>
                  <a:pt x="330" y="16"/>
                  <a:pt x="332" y="16"/>
                </a:cubicBezTo>
                <a:cubicBezTo>
                  <a:pt x="329" y="17"/>
                  <a:pt x="330" y="17"/>
                  <a:pt x="328" y="16"/>
                </a:cubicBezTo>
                <a:cubicBezTo>
                  <a:pt x="328" y="17"/>
                  <a:pt x="328" y="17"/>
                  <a:pt x="327" y="17"/>
                </a:cubicBezTo>
                <a:cubicBezTo>
                  <a:pt x="330" y="17"/>
                  <a:pt x="329" y="17"/>
                  <a:pt x="328" y="17"/>
                </a:cubicBezTo>
                <a:cubicBezTo>
                  <a:pt x="331" y="17"/>
                  <a:pt x="336" y="17"/>
                  <a:pt x="338" y="16"/>
                </a:cubicBezTo>
                <a:cubicBezTo>
                  <a:pt x="336" y="16"/>
                  <a:pt x="334" y="16"/>
                  <a:pt x="332" y="16"/>
                </a:cubicBezTo>
                <a:cubicBezTo>
                  <a:pt x="333" y="16"/>
                  <a:pt x="332" y="15"/>
                  <a:pt x="333" y="15"/>
                </a:cubicBezTo>
                <a:cubicBezTo>
                  <a:pt x="335" y="16"/>
                  <a:pt x="337" y="15"/>
                  <a:pt x="340" y="15"/>
                </a:cubicBezTo>
                <a:cubicBezTo>
                  <a:pt x="339" y="14"/>
                  <a:pt x="332" y="15"/>
                  <a:pt x="328" y="15"/>
                </a:cubicBezTo>
                <a:cubicBezTo>
                  <a:pt x="328" y="15"/>
                  <a:pt x="328" y="15"/>
                  <a:pt x="328" y="14"/>
                </a:cubicBezTo>
                <a:cubicBezTo>
                  <a:pt x="326" y="15"/>
                  <a:pt x="322" y="15"/>
                  <a:pt x="320" y="15"/>
                </a:cubicBezTo>
                <a:cubicBezTo>
                  <a:pt x="320" y="15"/>
                  <a:pt x="320" y="15"/>
                  <a:pt x="320" y="15"/>
                </a:cubicBezTo>
                <a:cubicBezTo>
                  <a:pt x="318" y="15"/>
                  <a:pt x="315" y="15"/>
                  <a:pt x="313" y="15"/>
                </a:cubicBezTo>
                <a:cubicBezTo>
                  <a:pt x="315" y="15"/>
                  <a:pt x="316" y="15"/>
                  <a:pt x="313" y="15"/>
                </a:cubicBezTo>
                <a:close/>
                <a:moveTo>
                  <a:pt x="320" y="51"/>
                </a:moveTo>
                <a:cubicBezTo>
                  <a:pt x="320" y="51"/>
                  <a:pt x="318" y="51"/>
                  <a:pt x="318" y="51"/>
                </a:cubicBezTo>
                <a:cubicBezTo>
                  <a:pt x="319" y="51"/>
                  <a:pt x="322" y="51"/>
                  <a:pt x="322" y="51"/>
                </a:cubicBezTo>
                <a:cubicBezTo>
                  <a:pt x="319" y="51"/>
                  <a:pt x="321" y="50"/>
                  <a:pt x="322" y="50"/>
                </a:cubicBezTo>
                <a:cubicBezTo>
                  <a:pt x="321" y="50"/>
                  <a:pt x="321" y="49"/>
                  <a:pt x="320" y="49"/>
                </a:cubicBezTo>
                <a:cubicBezTo>
                  <a:pt x="317" y="49"/>
                  <a:pt x="314" y="51"/>
                  <a:pt x="317" y="51"/>
                </a:cubicBezTo>
                <a:cubicBezTo>
                  <a:pt x="317" y="51"/>
                  <a:pt x="316" y="51"/>
                  <a:pt x="317" y="51"/>
                </a:cubicBezTo>
                <a:cubicBezTo>
                  <a:pt x="317" y="51"/>
                  <a:pt x="320" y="51"/>
                  <a:pt x="320" y="51"/>
                </a:cubicBezTo>
                <a:close/>
                <a:moveTo>
                  <a:pt x="325" y="49"/>
                </a:moveTo>
                <a:cubicBezTo>
                  <a:pt x="327" y="50"/>
                  <a:pt x="330" y="50"/>
                  <a:pt x="332" y="50"/>
                </a:cubicBezTo>
                <a:cubicBezTo>
                  <a:pt x="331" y="49"/>
                  <a:pt x="327" y="50"/>
                  <a:pt x="328" y="49"/>
                </a:cubicBezTo>
                <a:cubicBezTo>
                  <a:pt x="327" y="49"/>
                  <a:pt x="328" y="49"/>
                  <a:pt x="327" y="49"/>
                </a:cubicBezTo>
                <a:cubicBezTo>
                  <a:pt x="326" y="49"/>
                  <a:pt x="328" y="49"/>
                  <a:pt x="327" y="49"/>
                </a:cubicBezTo>
                <a:cubicBezTo>
                  <a:pt x="325" y="48"/>
                  <a:pt x="325" y="49"/>
                  <a:pt x="325" y="49"/>
                </a:cubicBezTo>
                <a:close/>
                <a:moveTo>
                  <a:pt x="331" y="50"/>
                </a:moveTo>
                <a:cubicBezTo>
                  <a:pt x="329" y="50"/>
                  <a:pt x="327" y="50"/>
                  <a:pt x="327" y="50"/>
                </a:cubicBezTo>
                <a:cubicBezTo>
                  <a:pt x="331" y="50"/>
                  <a:pt x="325" y="51"/>
                  <a:pt x="328" y="51"/>
                </a:cubicBezTo>
                <a:cubicBezTo>
                  <a:pt x="328" y="51"/>
                  <a:pt x="330" y="51"/>
                  <a:pt x="331" y="50"/>
                </a:cubicBezTo>
                <a:close/>
                <a:moveTo>
                  <a:pt x="329" y="18"/>
                </a:moveTo>
                <a:cubicBezTo>
                  <a:pt x="332" y="19"/>
                  <a:pt x="336" y="17"/>
                  <a:pt x="343" y="18"/>
                </a:cubicBezTo>
                <a:cubicBezTo>
                  <a:pt x="343" y="17"/>
                  <a:pt x="344" y="17"/>
                  <a:pt x="345" y="17"/>
                </a:cubicBezTo>
                <a:cubicBezTo>
                  <a:pt x="344" y="17"/>
                  <a:pt x="343" y="17"/>
                  <a:pt x="343" y="17"/>
                </a:cubicBezTo>
                <a:cubicBezTo>
                  <a:pt x="344" y="17"/>
                  <a:pt x="344" y="16"/>
                  <a:pt x="343" y="16"/>
                </a:cubicBezTo>
                <a:cubicBezTo>
                  <a:pt x="340" y="17"/>
                  <a:pt x="333" y="18"/>
                  <a:pt x="329" y="18"/>
                </a:cubicBezTo>
                <a:close/>
                <a:moveTo>
                  <a:pt x="332" y="52"/>
                </a:moveTo>
                <a:cubicBezTo>
                  <a:pt x="334" y="52"/>
                  <a:pt x="335" y="52"/>
                  <a:pt x="336" y="52"/>
                </a:cubicBezTo>
                <a:cubicBezTo>
                  <a:pt x="334" y="52"/>
                  <a:pt x="332" y="51"/>
                  <a:pt x="331" y="52"/>
                </a:cubicBezTo>
                <a:cubicBezTo>
                  <a:pt x="332" y="52"/>
                  <a:pt x="333" y="52"/>
                  <a:pt x="332" y="52"/>
                </a:cubicBezTo>
                <a:close/>
                <a:moveTo>
                  <a:pt x="341" y="21"/>
                </a:moveTo>
                <a:cubicBezTo>
                  <a:pt x="342" y="21"/>
                  <a:pt x="344" y="21"/>
                  <a:pt x="345" y="21"/>
                </a:cubicBezTo>
                <a:cubicBezTo>
                  <a:pt x="344" y="20"/>
                  <a:pt x="343" y="20"/>
                  <a:pt x="341" y="19"/>
                </a:cubicBezTo>
                <a:cubicBezTo>
                  <a:pt x="342" y="20"/>
                  <a:pt x="340" y="20"/>
                  <a:pt x="340" y="20"/>
                </a:cubicBezTo>
                <a:cubicBezTo>
                  <a:pt x="343" y="20"/>
                  <a:pt x="342" y="21"/>
                  <a:pt x="343" y="21"/>
                </a:cubicBezTo>
                <a:cubicBezTo>
                  <a:pt x="342" y="21"/>
                  <a:pt x="342" y="21"/>
                  <a:pt x="341" y="21"/>
                </a:cubicBezTo>
                <a:close/>
                <a:moveTo>
                  <a:pt x="358" y="20"/>
                </a:moveTo>
                <a:cubicBezTo>
                  <a:pt x="359" y="19"/>
                  <a:pt x="358" y="19"/>
                  <a:pt x="361" y="19"/>
                </a:cubicBezTo>
                <a:cubicBezTo>
                  <a:pt x="360" y="19"/>
                  <a:pt x="362" y="19"/>
                  <a:pt x="361" y="18"/>
                </a:cubicBezTo>
                <a:cubicBezTo>
                  <a:pt x="359" y="19"/>
                  <a:pt x="358" y="18"/>
                  <a:pt x="359" y="18"/>
                </a:cubicBezTo>
                <a:cubicBezTo>
                  <a:pt x="354" y="18"/>
                  <a:pt x="352" y="17"/>
                  <a:pt x="349" y="18"/>
                </a:cubicBezTo>
                <a:cubicBezTo>
                  <a:pt x="351" y="19"/>
                  <a:pt x="351" y="18"/>
                  <a:pt x="354" y="18"/>
                </a:cubicBezTo>
                <a:cubicBezTo>
                  <a:pt x="353" y="19"/>
                  <a:pt x="357" y="19"/>
                  <a:pt x="354" y="19"/>
                </a:cubicBezTo>
                <a:cubicBezTo>
                  <a:pt x="353" y="18"/>
                  <a:pt x="349" y="19"/>
                  <a:pt x="348" y="19"/>
                </a:cubicBezTo>
                <a:cubicBezTo>
                  <a:pt x="349" y="19"/>
                  <a:pt x="349" y="20"/>
                  <a:pt x="349" y="20"/>
                </a:cubicBezTo>
                <a:cubicBezTo>
                  <a:pt x="348" y="20"/>
                  <a:pt x="348" y="20"/>
                  <a:pt x="348" y="20"/>
                </a:cubicBezTo>
                <a:cubicBezTo>
                  <a:pt x="351" y="19"/>
                  <a:pt x="355" y="20"/>
                  <a:pt x="358" y="20"/>
                </a:cubicBezTo>
                <a:close/>
                <a:moveTo>
                  <a:pt x="345" y="19"/>
                </a:moveTo>
                <a:cubicBezTo>
                  <a:pt x="346" y="19"/>
                  <a:pt x="349" y="19"/>
                  <a:pt x="350" y="18"/>
                </a:cubicBezTo>
                <a:cubicBezTo>
                  <a:pt x="348" y="19"/>
                  <a:pt x="345" y="18"/>
                  <a:pt x="345" y="19"/>
                </a:cubicBezTo>
                <a:close/>
                <a:moveTo>
                  <a:pt x="350" y="53"/>
                </a:moveTo>
                <a:cubicBezTo>
                  <a:pt x="351" y="53"/>
                  <a:pt x="351" y="53"/>
                  <a:pt x="353" y="53"/>
                </a:cubicBezTo>
                <a:cubicBezTo>
                  <a:pt x="350" y="52"/>
                  <a:pt x="357" y="52"/>
                  <a:pt x="359" y="51"/>
                </a:cubicBezTo>
                <a:cubicBezTo>
                  <a:pt x="356" y="51"/>
                  <a:pt x="349" y="51"/>
                  <a:pt x="347" y="52"/>
                </a:cubicBezTo>
                <a:cubicBezTo>
                  <a:pt x="347" y="52"/>
                  <a:pt x="350" y="52"/>
                  <a:pt x="351" y="52"/>
                </a:cubicBezTo>
                <a:cubicBezTo>
                  <a:pt x="351" y="53"/>
                  <a:pt x="347" y="53"/>
                  <a:pt x="346" y="53"/>
                </a:cubicBezTo>
                <a:cubicBezTo>
                  <a:pt x="347" y="53"/>
                  <a:pt x="347" y="53"/>
                  <a:pt x="348" y="53"/>
                </a:cubicBezTo>
                <a:cubicBezTo>
                  <a:pt x="347" y="53"/>
                  <a:pt x="350" y="53"/>
                  <a:pt x="350" y="53"/>
                </a:cubicBezTo>
                <a:close/>
                <a:moveTo>
                  <a:pt x="358" y="54"/>
                </a:moveTo>
                <a:cubicBezTo>
                  <a:pt x="356" y="53"/>
                  <a:pt x="353" y="53"/>
                  <a:pt x="352" y="53"/>
                </a:cubicBezTo>
                <a:cubicBezTo>
                  <a:pt x="352" y="54"/>
                  <a:pt x="350" y="53"/>
                  <a:pt x="349" y="54"/>
                </a:cubicBezTo>
                <a:cubicBezTo>
                  <a:pt x="353" y="54"/>
                  <a:pt x="356" y="54"/>
                  <a:pt x="358" y="54"/>
                </a:cubicBezTo>
                <a:close/>
                <a:moveTo>
                  <a:pt x="358" y="56"/>
                </a:moveTo>
                <a:cubicBezTo>
                  <a:pt x="356" y="56"/>
                  <a:pt x="354" y="56"/>
                  <a:pt x="354" y="56"/>
                </a:cubicBezTo>
                <a:cubicBezTo>
                  <a:pt x="354" y="56"/>
                  <a:pt x="354" y="56"/>
                  <a:pt x="354" y="56"/>
                </a:cubicBezTo>
                <a:cubicBezTo>
                  <a:pt x="356" y="56"/>
                  <a:pt x="357" y="56"/>
                  <a:pt x="358" y="56"/>
                </a:cubicBezTo>
                <a:close/>
                <a:moveTo>
                  <a:pt x="358" y="53"/>
                </a:moveTo>
                <a:cubicBezTo>
                  <a:pt x="357" y="52"/>
                  <a:pt x="355" y="53"/>
                  <a:pt x="354" y="53"/>
                </a:cubicBezTo>
                <a:cubicBezTo>
                  <a:pt x="355" y="53"/>
                  <a:pt x="357" y="53"/>
                  <a:pt x="358" y="53"/>
                </a:cubicBezTo>
                <a:close/>
                <a:moveTo>
                  <a:pt x="376" y="17"/>
                </a:moveTo>
                <a:cubicBezTo>
                  <a:pt x="373" y="17"/>
                  <a:pt x="372" y="18"/>
                  <a:pt x="371" y="18"/>
                </a:cubicBezTo>
                <a:cubicBezTo>
                  <a:pt x="373" y="18"/>
                  <a:pt x="373" y="18"/>
                  <a:pt x="376" y="18"/>
                </a:cubicBezTo>
                <a:cubicBezTo>
                  <a:pt x="376" y="18"/>
                  <a:pt x="376" y="18"/>
                  <a:pt x="377" y="18"/>
                </a:cubicBezTo>
                <a:cubicBezTo>
                  <a:pt x="378" y="18"/>
                  <a:pt x="379" y="18"/>
                  <a:pt x="379" y="18"/>
                </a:cubicBezTo>
                <a:cubicBezTo>
                  <a:pt x="378" y="18"/>
                  <a:pt x="377" y="18"/>
                  <a:pt x="378" y="18"/>
                </a:cubicBezTo>
                <a:cubicBezTo>
                  <a:pt x="380" y="18"/>
                  <a:pt x="380" y="17"/>
                  <a:pt x="383" y="18"/>
                </a:cubicBezTo>
                <a:cubicBezTo>
                  <a:pt x="383" y="17"/>
                  <a:pt x="381" y="17"/>
                  <a:pt x="381" y="17"/>
                </a:cubicBezTo>
                <a:cubicBezTo>
                  <a:pt x="378" y="17"/>
                  <a:pt x="376" y="18"/>
                  <a:pt x="374" y="18"/>
                </a:cubicBezTo>
                <a:cubicBezTo>
                  <a:pt x="374" y="18"/>
                  <a:pt x="377" y="17"/>
                  <a:pt x="376" y="17"/>
                </a:cubicBezTo>
                <a:close/>
                <a:moveTo>
                  <a:pt x="381" y="49"/>
                </a:moveTo>
                <a:cubicBezTo>
                  <a:pt x="380" y="48"/>
                  <a:pt x="380" y="48"/>
                  <a:pt x="379" y="48"/>
                </a:cubicBezTo>
                <a:cubicBezTo>
                  <a:pt x="380" y="48"/>
                  <a:pt x="381" y="48"/>
                  <a:pt x="381" y="48"/>
                </a:cubicBezTo>
                <a:cubicBezTo>
                  <a:pt x="379" y="48"/>
                  <a:pt x="377" y="48"/>
                  <a:pt x="377" y="49"/>
                </a:cubicBezTo>
                <a:cubicBezTo>
                  <a:pt x="379" y="48"/>
                  <a:pt x="381" y="49"/>
                  <a:pt x="381" y="49"/>
                </a:cubicBezTo>
                <a:close/>
                <a:moveTo>
                  <a:pt x="384" y="56"/>
                </a:moveTo>
                <a:cubicBezTo>
                  <a:pt x="386" y="56"/>
                  <a:pt x="388" y="56"/>
                  <a:pt x="391" y="56"/>
                </a:cubicBezTo>
                <a:cubicBezTo>
                  <a:pt x="387" y="55"/>
                  <a:pt x="381" y="56"/>
                  <a:pt x="379" y="56"/>
                </a:cubicBezTo>
                <a:cubicBezTo>
                  <a:pt x="381" y="56"/>
                  <a:pt x="381" y="56"/>
                  <a:pt x="384" y="56"/>
                </a:cubicBezTo>
                <a:close/>
                <a:moveTo>
                  <a:pt x="383" y="9"/>
                </a:moveTo>
                <a:cubicBezTo>
                  <a:pt x="382" y="9"/>
                  <a:pt x="382" y="9"/>
                  <a:pt x="381" y="9"/>
                </a:cubicBezTo>
                <a:cubicBezTo>
                  <a:pt x="381" y="9"/>
                  <a:pt x="381" y="9"/>
                  <a:pt x="380" y="10"/>
                </a:cubicBezTo>
                <a:cubicBezTo>
                  <a:pt x="383" y="10"/>
                  <a:pt x="382" y="9"/>
                  <a:pt x="383" y="9"/>
                </a:cubicBezTo>
                <a:close/>
                <a:moveTo>
                  <a:pt x="390" y="18"/>
                </a:moveTo>
                <a:cubicBezTo>
                  <a:pt x="390" y="18"/>
                  <a:pt x="390" y="18"/>
                  <a:pt x="389" y="18"/>
                </a:cubicBezTo>
                <a:cubicBezTo>
                  <a:pt x="386" y="18"/>
                  <a:pt x="388" y="18"/>
                  <a:pt x="385" y="18"/>
                </a:cubicBezTo>
                <a:cubicBezTo>
                  <a:pt x="385" y="18"/>
                  <a:pt x="385" y="18"/>
                  <a:pt x="383" y="19"/>
                </a:cubicBezTo>
                <a:cubicBezTo>
                  <a:pt x="386" y="19"/>
                  <a:pt x="387" y="18"/>
                  <a:pt x="390" y="18"/>
                </a:cubicBezTo>
                <a:close/>
                <a:moveTo>
                  <a:pt x="396" y="55"/>
                </a:moveTo>
                <a:cubicBezTo>
                  <a:pt x="396" y="55"/>
                  <a:pt x="397" y="54"/>
                  <a:pt x="396" y="54"/>
                </a:cubicBezTo>
                <a:cubicBezTo>
                  <a:pt x="395" y="55"/>
                  <a:pt x="392" y="55"/>
                  <a:pt x="390" y="55"/>
                </a:cubicBezTo>
                <a:cubicBezTo>
                  <a:pt x="391" y="56"/>
                  <a:pt x="399" y="55"/>
                  <a:pt x="397" y="56"/>
                </a:cubicBezTo>
                <a:cubicBezTo>
                  <a:pt x="401" y="56"/>
                  <a:pt x="406" y="55"/>
                  <a:pt x="409" y="56"/>
                </a:cubicBezTo>
                <a:cubicBezTo>
                  <a:pt x="408" y="56"/>
                  <a:pt x="407" y="56"/>
                  <a:pt x="407" y="56"/>
                </a:cubicBezTo>
                <a:cubicBezTo>
                  <a:pt x="410" y="56"/>
                  <a:pt x="413" y="56"/>
                  <a:pt x="416" y="56"/>
                </a:cubicBezTo>
                <a:cubicBezTo>
                  <a:pt x="417" y="56"/>
                  <a:pt x="414" y="56"/>
                  <a:pt x="415" y="56"/>
                </a:cubicBezTo>
                <a:cubicBezTo>
                  <a:pt x="416" y="55"/>
                  <a:pt x="418" y="56"/>
                  <a:pt x="418" y="55"/>
                </a:cubicBezTo>
                <a:cubicBezTo>
                  <a:pt x="415" y="55"/>
                  <a:pt x="412" y="55"/>
                  <a:pt x="409" y="55"/>
                </a:cubicBezTo>
                <a:cubicBezTo>
                  <a:pt x="409" y="55"/>
                  <a:pt x="411" y="55"/>
                  <a:pt x="411" y="54"/>
                </a:cubicBezTo>
                <a:cubicBezTo>
                  <a:pt x="409" y="54"/>
                  <a:pt x="406" y="55"/>
                  <a:pt x="408" y="54"/>
                </a:cubicBezTo>
                <a:cubicBezTo>
                  <a:pt x="406" y="54"/>
                  <a:pt x="405" y="55"/>
                  <a:pt x="403" y="54"/>
                </a:cubicBezTo>
                <a:cubicBezTo>
                  <a:pt x="403" y="54"/>
                  <a:pt x="401" y="54"/>
                  <a:pt x="403" y="54"/>
                </a:cubicBezTo>
                <a:cubicBezTo>
                  <a:pt x="399" y="54"/>
                  <a:pt x="399" y="55"/>
                  <a:pt x="396" y="55"/>
                </a:cubicBezTo>
                <a:close/>
                <a:moveTo>
                  <a:pt x="392" y="51"/>
                </a:moveTo>
                <a:cubicBezTo>
                  <a:pt x="392" y="52"/>
                  <a:pt x="396" y="51"/>
                  <a:pt x="394" y="51"/>
                </a:cubicBezTo>
                <a:cubicBezTo>
                  <a:pt x="393" y="51"/>
                  <a:pt x="388" y="51"/>
                  <a:pt x="392" y="52"/>
                </a:cubicBezTo>
                <a:cubicBezTo>
                  <a:pt x="392" y="52"/>
                  <a:pt x="392" y="51"/>
                  <a:pt x="392" y="51"/>
                </a:cubicBezTo>
                <a:close/>
                <a:moveTo>
                  <a:pt x="395" y="49"/>
                </a:moveTo>
                <a:cubicBezTo>
                  <a:pt x="395" y="49"/>
                  <a:pt x="395" y="49"/>
                  <a:pt x="395" y="48"/>
                </a:cubicBezTo>
                <a:cubicBezTo>
                  <a:pt x="394" y="48"/>
                  <a:pt x="393" y="48"/>
                  <a:pt x="393" y="49"/>
                </a:cubicBezTo>
                <a:cubicBezTo>
                  <a:pt x="394" y="49"/>
                  <a:pt x="394" y="49"/>
                  <a:pt x="395" y="49"/>
                </a:cubicBezTo>
                <a:close/>
                <a:moveTo>
                  <a:pt x="406" y="47"/>
                </a:moveTo>
                <a:cubicBezTo>
                  <a:pt x="404" y="47"/>
                  <a:pt x="414" y="48"/>
                  <a:pt x="415" y="47"/>
                </a:cubicBezTo>
                <a:cubicBezTo>
                  <a:pt x="412" y="47"/>
                  <a:pt x="411" y="48"/>
                  <a:pt x="409" y="47"/>
                </a:cubicBezTo>
                <a:cubicBezTo>
                  <a:pt x="412" y="47"/>
                  <a:pt x="408" y="47"/>
                  <a:pt x="412" y="47"/>
                </a:cubicBezTo>
                <a:cubicBezTo>
                  <a:pt x="409" y="46"/>
                  <a:pt x="405" y="46"/>
                  <a:pt x="402" y="46"/>
                </a:cubicBezTo>
                <a:cubicBezTo>
                  <a:pt x="399" y="47"/>
                  <a:pt x="402" y="47"/>
                  <a:pt x="406" y="47"/>
                </a:cubicBezTo>
                <a:close/>
                <a:moveTo>
                  <a:pt x="407" y="60"/>
                </a:moveTo>
                <a:cubicBezTo>
                  <a:pt x="405" y="60"/>
                  <a:pt x="403" y="60"/>
                  <a:pt x="403" y="60"/>
                </a:cubicBezTo>
                <a:cubicBezTo>
                  <a:pt x="405" y="60"/>
                  <a:pt x="406" y="60"/>
                  <a:pt x="407" y="60"/>
                </a:cubicBezTo>
                <a:close/>
                <a:moveTo>
                  <a:pt x="410" y="51"/>
                </a:moveTo>
                <a:cubicBezTo>
                  <a:pt x="408" y="51"/>
                  <a:pt x="404" y="51"/>
                  <a:pt x="403" y="51"/>
                </a:cubicBezTo>
                <a:cubicBezTo>
                  <a:pt x="404" y="51"/>
                  <a:pt x="408" y="51"/>
                  <a:pt x="410" y="51"/>
                </a:cubicBezTo>
                <a:close/>
                <a:moveTo>
                  <a:pt x="419" y="51"/>
                </a:moveTo>
                <a:cubicBezTo>
                  <a:pt x="419" y="50"/>
                  <a:pt x="417" y="50"/>
                  <a:pt x="417" y="50"/>
                </a:cubicBezTo>
                <a:cubicBezTo>
                  <a:pt x="418" y="51"/>
                  <a:pt x="412" y="50"/>
                  <a:pt x="411" y="51"/>
                </a:cubicBezTo>
                <a:cubicBezTo>
                  <a:pt x="414" y="51"/>
                  <a:pt x="415" y="50"/>
                  <a:pt x="419" y="51"/>
                </a:cubicBezTo>
                <a:close/>
                <a:moveTo>
                  <a:pt x="423" y="54"/>
                </a:moveTo>
                <a:cubicBezTo>
                  <a:pt x="421" y="54"/>
                  <a:pt x="420" y="54"/>
                  <a:pt x="417" y="54"/>
                </a:cubicBezTo>
                <a:cubicBezTo>
                  <a:pt x="417" y="54"/>
                  <a:pt x="418" y="54"/>
                  <a:pt x="417" y="54"/>
                </a:cubicBezTo>
                <a:cubicBezTo>
                  <a:pt x="417" y="54"/>
                  <a:pt x="415" y="54"/>
                  <a:pt x="414" y="54"/>
                </a:cubicBezTo>
                <a:cubicBezTo>
                  <a:pt x="416" y="55"/>
                  <a:pt x="424" y="55"/>
                  <a:pt x="423" y="54"/>
                </a:cubicBezTo>
                <a:close/>
                <a:moveTo>
                  <a:pt x="425" y="45"/>
                </a:moveTo>
                <a:cubicBezTo>
                  <a:pt x="422" y="45"/>
                  <a:pt x="417" y="44"/>
                  <a:pt x="415" y="45"/>
                </a:cubicBezTo>
                <a:cubicBezTo>
                  <a:pt x="415" y="45"/>
                  <a:pt x="419" y="45"/>
                  <a:pt x="419" y="45"/>
                </a:cubicBezTo>
                <a:cubicBezTo>
                  <a:pt x="416" y="45"/>
                  <a:pt x="419" y="46"/>
                  <a:pt x="417" y="46"/>
                </a:cubicBezTo>
                <a:cubicBezTo>
                  <a:pt x="416" y="46"/>
                  <a:pt x="415" y="46"/>
                  <a:pt x="415" y="46"/>
                </a:cubicBezTo>
                <a:cubicBezTo>
                  <a:pt x="420" y="46"/>
                  <a:pt x="424" y="46"/>
                  <a:pt x="430" y="46"/>
                </a:cubicBezTo>
                <a:cubicBezTo>
                  <a:pt x="426" y="46"/>
                  <a:pt x="423" y="46"/>
                  <a:pt x="420" y="47"/>
                </a:cubicBezTo>
                <a:cubicBezTo>
                  <a:pt x="423" y="47"/>
                  <a:pt x="429" y="47"/>
                  <a:pt x="430" y="48"/>
                </a:cubicBezTo>
                <a:cubicBezTo>
                  <a:pt x="434" y="48"/>
                  <a:pt x="438" y="47"/>
                  <a:pt x="443" y="48"/>
                </a:cubicBezTo>
                <a:cubicBezTo>
                  <a:pt x="444" y="48"/>
                  <a:pt x="443" y="48"/>
                  <a:pt x="444" y="47"/>
                </a:cubicBezTo>
                <a:cubicBezTo>
                  <a:pt x="441" y="47"/>
                  <a:pt x="440" y="47"/>
                  <a:pt x="439" y="47"/>
                </a:cubicBezTo>
                <a:cubicBezTo>
                  <a:pt x="438" y="47"/>
                  <a:pt x="439" y="46"/>
                  <a:pt x="436" y="46"/>
                </a:cubicBezTo>
                <a:cubicBezTo>
                  <a:pt x="437" y="46"/>
                  <a:pt x="437" y="46"/>
                  <a:pt x="439" y="46"/>
                </a:cubicBezTo>
                <a:cubicBezTo>
                  <a:pt x="442" y="45"/>
                  <a:pt x="443" y="43"/>
                  <a:pt x="445" y="42"/>
                </a:cubicBezTo>
                <a:cubicBezTo>
                  <a:pt x="441" y="44"/>
                  <a:pt x="434" y="44"/>
                  <a:pt x="423" y="44"/>
                </a:cubicBezTo>
                <a:cubicBezTo>
                  <a:pt x="425" y="45"/>
                  <a:pt x="431" y="44"/>
                  <a:pt x="432" y="45"/>
                </a:cubicBezTo>
                <a:cubicBezTo>
                  <a:pt x="430" y="45"/>
                  <a:pt x="427" y="45"/>
                  <a:pt x="425" y="45"/>
                </a:cubicBezTo>
                <a:close/>
                <a:moveTo>
                  <a:pt x="419" y="43"/>
                </a:moveTo>
                <a:cubicBezTo>
                  <a:pt x="420" y="43"/>
                  <a:pt x="423" y="43"/>
                  <a:pt x="423" y="44"/>
                </a:cubicBezTo>
                <a:cubicBezTo>
                  <a:pt x="422" y="43"/>
                  <a:pt x="418" y="44"/>
                  <a:pt x="421" y="44"/>
                </a:cubicBezTo>
                <a:cubicBezTo>
                  <a:pt x="421" y="44"/>
                  <a:pt x="426" y="44"/>
                  <a:pt x="429" y="44"/>
                </a:cubicBezTo>
                <a:cubicBezTo>
                  <a:pt x="429" y="43"/>
                  <a:pt x="426" y="44"/>
                  <a:pt x="426" y="43"/>
                </a:cubicBezTo>
                <a:cubicBezTo>
                  <a:pt x="428" y="43"/>
                  <a:pt x="433" y="43"/>
                  <a:pt x="436" y="43"/>
                </a:cubicBezTo>
                <a:cubicBezTo>
                  <a:pt x="434" y="44"/>
                  <a:pt x="432" y="43"/>
                  <a:pt x="431" y="44"/>
                </a:cubicBezTo>
                <a:cubicBezTo>
                  <a:pt x="433" y="44"/>
                  <a:pt x="435" y="44"/>
                  <a:pt x="437" y="44"/>
                </a:cubicBezTo>
                <a:cubicBezTo>
                  <a:pt x="437" y="43"/>
                  <a:pt x="446" y="42"/>
                  <a:pt x="443" y="41"/>
                </a:cubicBezTo>
                <a:cubicBezTo>
                  <a:pt x="442" y="42"/>
                  <a:pt x="440" y="42"/>
                  <a:pt x="439" y="43"/>
                </a:cubicBezTo>
                <a:cubicBezTo>
                  <a:pt x="439" y="42"/>
                  <a:pt x="437" y="43"/>
                  <a:pt x="436" y="43"/>
                </a:cubicBezTo>
                <a:cubicBezTo>
                  <a:pt x="435" y="42"/>
                  <a:pt x="436" y="42"/>
                  <a:pt x="435" y="41"/>
                </a:cubicBezTo>
                <a:cubicBezTo>
                  <a:pt x="437" y="41"/>
                  <a:pt x="440" y="41"/>
                  <a:pt x="440" y="41"/>
                </a:cubicBezTo>
                <a:cubicBezTo>
                  <a:pt x="435" y="41"/>
                  <a:pt x="433" y="42"/>
                  <a:pt x="430" y="41"/>
                </a:cubicBezTo>
                <a:cubicBezTo>
                  <a:pt x="431" y="41"/>
                  <a:pt x="430" y="41"/>
                  <a:pt x="431" y="41"/>
                </a:cubicBezTo>
                <a:cubicBezTo>
                  <a:pt x="432" y="42"/>
                  <a:pt x="435" y="41"/>
                  <a:pt x="434" y="42"/>
                </a:cubicBezTo>
                <a:cubicBezTo>
                  <a:pt x="433" y="42"/>
                  <a:pt x="432" y="42"/>
                  <a:pt x="430" y="42"/>
                </a:cubicBezTo>
                <a:cubicBezTo>
                  <a:pt x="430" y="42"/>
                  <a:pt x="430" y="42"/>
                  <a:pt x="428" y="43"/>
                </a:cubicBezTo>
                <a:cubicBezTo>
                  <a:pt x="428" y="42"/>
                  <a:pt x="428" y="42"/>
                  <a:pt x="428" y="42"/>
                </a:cubicBezTo>
                <a:cubicBezTo>
                  <a:pt x="426" y="42"/>
                  <a:pt x="427" y="42"/>
                  <a:pt x="424" y="42"/>
                </a:cubicBezTo>
                <a:cubicBezTo>
                  <a:pt x="423" y="42"/>
                  <a:pt x="419" y="42"/>
                  <a:pt x="419" y="43"/>
                </a:cubicBezTo>
                <a:close/>
                <a:moveTo>
                  <a:pt x="423" y="42"/>
                </a:moveTo>
                <a:cubicBezTo>
                  <a:pt x="419" y="42"/>
                  <a:pt x="416" y="42"/>
                  <a:pt x="415" y="43"/>
                </a:cubicBezTo>
                <a:cubicBezTo>
                  <a:pt x="417" y="43"/>
                  <a:pt x="418" y="43"/>
                  <a:pt x="417" y="42"/>
                </a:cubicBezTo>
                <a:cubicBezTo>
                  <a:pt x="420" y="42"/>
                  <a:pt x="422" y="42"/>
                  <a:pt x="423" y="42"/>
                </a:cubicBezTo>
                <a:close/>
                <a:moveTo>
                  <a:pt x="423" y="54"/>
                </a:moveTo>
                <a:cubicBezTo>
                  <a:pt x="423" y="53"/>
                  <a:pt x="423" y="53"/>
                  <a:pt x="424" y="53"/>
                </a:cubicBezTo>
                <a:cubicBezTo>
                  <a:pt x="422" y="54"/>
                  <a:pt x="421" y="54"/>
                  <a:pt x="421" y="53"/>
                </a:cubicBezTo>
                <a:cubicBezTo>
                  <a:pt x="418" y="53"/>
                  <a:pt x="418" y="53"/>
                  <a:pt x="419" y="54"/>
                </a:cubicBezTo>
                <a:cubicBezTo>
                  <a:pt x="421" y="54"/>
                  <a:pt x="421" y="54"/>
                  <a:pt x="423" y="54"/>
                </a:cubicBezTo>
                <a:close/>
                <a:moveTo>
                  <a:pt x="422" y="50"/>
                </a:moveTo>
                <a:cubicBezTo>
                  <a:pt x="423" y="50"/>
                  <a:pt x="425" y="50"/>
                  <a:pt x="424" y="49"/>
                </a:cubicBezTo>
                <a:cubicBezTo>
                  <a:pt x="422" y="49"/>
                  <a:pt x="422" y="49"/>
                  <a:pt x="421" y="49"/>
                </a:cubicBezTo>
                <a:cubicBezTo>
                  <a:pt x="421" y="49"/>
                  <a:pt x="419" y="49"/>
                  <a:pt x="419" y="49"/>
                </a:cubicBezTo>
                <a:cubicBezTo>
                  <a:pt x="421" y="50"/>
                  <a:pt x="422" y="49"/>
                  <a:pt x="422" y="50"/>
                </a:cubicBezTo>
                <a:close/>
                <a:moveTo>
                  <a:pt x="434" y="50"/>
                </a:moveTo>
                <a:cubicBezTo>
                  <a:pt x="433" y="51"/>
                  <a:pt x="437" y="51"/>
                  <a:pt x="439" y="51"/>
                </a:cubicBezTo>
                <a:cubicBezTo>
                  <a:pt x="439" y="51"/>
                  <a:pt x="440" y="51"/>
                  <a:pt x="439" y="50"/>
                </a:cubicBezTo>
                <a:cubicBezTo>
                  <a:pt x="438" y="50"/>
                  <a:pt x="436" y="50"/>
                  <a:pt x="435" y="51"/>
                </a:cubicBezTo>
                <a:cubicBezTo>
                  <a:pt x="435" y="50"/>
                  <a:pt x="431" y="50"/>
                  <a:pt x="430" y="50"/>
                </a:cubicBezTo>
                <a:cubicBezTo>
                  <a:pt x="430" y="50"/>
                  <a:pt x="432" y="50"/>
                  <a:pt x="430" y="50"/>
                </a:cubicBezTo>
                <a:cubicBezTo>
                  <a:pt x="430" y="50"/>
                  <a:pt x="429" y="50"/>
                  <a:pt x="428" y="50"/>
                </a:cubicBezTo>
                <a:cubicBezTo>
                  <a:pt x="428" y="50"/>
                  <a:pt x="429" y="50"/>
                  <a:pt x="429" y="50"/>
                </a:cubicBezTo>
                <a:cubicBezTo>
                  <a:pt x="425" y="50"/>
                  <a:pt x="426" y="50"/>
                  <a:pt x="422" y="50"/>
                </a:cubicBezTo>
                <a:cubicBezTo>
                  <a:pt x="422" y="50"/>
                  <a:pt x="420" y="50"/>
                  <a:pt x="421" y="51"/>
                </a:cubicBezTo>
                <a:cubicBezTo>
                  <a:pt x="427" y="51"/>
                  <a:pt x="431" y="51"/>
                  <a:pt x="434" y="50"/>
                </a:cubicBezTo>
                <a:close/>
                <a:moveTo>
                  <a:pt x="446" y="55"/>
                </a:moveTo>
                <a:cubicBezTo>
                  <a:pt x="446" y="55"/>
                  <a:pt x="446" y="55"/>
                  <a:pt x="446" y="54"/>
                </a:cubicBezTo>
                <a:cubicBezTo>
                  <a:pt x="444" y="55"/>
                  <a:pt x="443" y="54"/>
                  <a:pt x="442" y="55"/>
                </a:cubicBezTo>
                <a:cubicBezTo>
                  <a:pt x="444" y="55"/>
                  <a:pt x="443" y="55"/>
                  <a:pt x="446" y="55"/>
                </a:cubicBezTo>
                <a:close/>
                <a:moveTo>
                  <a:pt x="445" y="18"/>
                </a:moveTo>
                <a:cubicBezTo>
                  <a:pt x="444" y="17"/>
                  <a:pt x="445" y="17"/>
                  <a:pt x="444" y="17"/>
                </a:cubicBezTo>
                <a:cubicBezTo>
                  <a:pt x="445" y="17"/>
                  <a:pt x="446" y="17"/>
                  <a:pt x="446" y="17"/>
                </a:cubicBezTo>
                <a:cubicBezTo>
                  <a:pt x="445" y="17"/>
                  <a:pt x="445" y="17"/>
                  <a:pt x="444" y="17"/>
                </a:cubicBezTo>
                <a:cubicBezTo>
                  <a:pt x="444" y="17"/>
                  <a:pt x="442" y="18"/>
                  <a:pt x="444" y="18"/>
                </a:cubicBezTo>
                <a:cubicBezTo>
                  <a:pt x="444" y="18"/>
                  <a:pt x="444" y="18"/>
                  <a:pt x="445" y="18"/>
                </a:cubicBezTo>
                <a:close/>
                <a:moveTo>
                  <a:pt x="445" y="58"/>
                </a:moveTo>
                <a:cubicBezTo>
                  <a:pt x="446" y="58"/>
                  <a:pt x="450" y="58"/>
                  <a:pt x="453" y="58"/>
                </a:cubicBezTo>
                <a:cubicBezTo>
                  <a:pt x="452" y="58"/>
                  <a:pt x="452" y="57"/>
                  <a:pt x="451" y="57"/>
                </a:cubicBezTo>
                <a:cubicBezTo>
                  <a:pt x="449" y="57"/>
                  <a:pt x="446" y="57"/>
                  <a:pt x="444" y="57"/>
                </a:cubicBezTo>
                <a:cubicBezTo>
                  <a:pt x="446" y="57"/>
                  <a:pt x="445" y="58"/>
                  <a:pt x="447" y="58"/>
                </a:cubicBez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5" y="58"/>
                </a:cubicBezTo>
                <a:close/>
                <a:moveTo>
                  <a:pt x="450" y="18"/>
                </a:moveTo>
                <a:cubicBezTo>
                  <a:pt x="449" y="18"/>
                  <a:pt x="449" y="18"/>
                  <a:pt x="449" y="18"/>
                </a:cubicBezTo>
                <a:cubicBezTo>
                  <a:pt x="452" y="18"/>
                  <a:pt x="459" y="18"/>
                  <a:pt x="457" y="17"/>
                </a:cubicBezTo>
                <a:cubicBezTo>
                  <a:pt x="457" y="18"/>
                  <a:pt x="456" y="17"/>
                  <a:pt x="457" y="17"/>
                </a:cubicBezTo>
                <a:cubicBezTo>
                  <a:pt x="452" y="17"/>
                  <a:pt x="456" y="17"/>
                  <a:pt x="451" y="17"/>
                </a:cubicBezTo>
                <a:cubicBezTo>
                  <a:pt x="449" y="17"/>
                  <a:pt x="449" y="18"/>
                  <a:pt x="446" y="19"/>
                </a:cubicBezTo>
                <a:cubicBezTo>
                  <a:pt x="447" y="18"/>
                  <a:pt x="449" y="19"/>
                  <a:pt x="450" y="18"/>
                </a:cubicBezTo>
                <a:close/>
                <a:moveTo>
                  <a:pt x="469" y="41"/>
                </a:moveTo>
                <a:cubicBezTo>
                  <a:pt x="463" y="42"/>
                  <a:pt x="453" y="45"/>
                  <a:pt x="453" y="48"/>
                </a:cubicBezTo>
                <a:cubicBezTo>
                  <a:pt x="456" y="48"/>
                  <a:pt x="461" y="47"/>
                  <a:pt x="457" y="46"/>
                </a:cubicBezTo>
                <a:cubicBezTo>
                  <a:pt x="459" y="46"/>
                  <a:pt x="461" y="46"/>
                  <a:pt x="462" y="46"/>
                </a:cubicBezTo>
                <a:cubicBezTo>
                  <a:pt x="467" y="45"/>
                  <a:pt x="471" y="43"/>
                  <a:pt x="469" y="41"/>
                </a:cubicBezTo>
                <a:cubicBezTo>
                  <a:pt x="467" y="42"/>
                  <a:pt x="468" y="43"/>
                  <a:pt x="466" y="43"/>
                </a:cubicBezTo>
                <a:cubicBezTo>
                  <a:pt x="461" y="42"/>
                  <a:pt x="471" y="41"/>
                  <a:pt x="469" y="41"/>
                </a:cubicBezTo>
                <a:close/>
                <a:moveTo>
                  <a:pt x="458" y="18"/>
                </a:moveTo>
                <a:cubicBezTo>
                  <a:pt x="456" y="18"/>
                  <a:pt x="454" y="18"/>
                  <a:pt x="454" y="19"/>
                </a:cubicBezTo>
                <a:cubicBezTo>
                  <a:pt x="455" y="19"/>
                  <a:pt x="458" y="19"/>
                  <a:pt x="458" y="18"/>
                </a:cubicBezTo>
                <a:close/>
                <a:moveTo>
                  <a:pt x="465" y="18"/>
                </a:moveTo>
                <a:cubicBezTo>
                  <a:pt x="465" y="18"/>
                  <a:pt x="465" y="18"/>
                  <a:pt x="465" y="18"/>
                </a:cubicBezTo>
                <a:cubicBezTo>
                  <a:pt x="464" y="18"/>
                  <a:pt x="463" y="18"/>
                  <a:pt x="463" y="18"/>
                </a:cubicBezTo>
                <a:cubicBezTo>
                  <a:pt x="464" y="18"/>
                  <a:pt x="460" y="18"/>
                  <a:pt x="462" y="18"/>
                </a:cubicBezTo>
                <a:cubicBezTo>
                  <a:pt x="460" y="18"/>
                  <a:pt x="460" y="18"/>
                  <a:pt x="460" y="18"/>
                </a:cubicBezTo>
                <a:cubicBezTo>
                  <a:pt x="462" y="19"/>
                  <a:pt x="462" y="18"/>
                  <a:pt x="465" y="18"/>
                </a:cubicBezTo>
                <a:close/>
                <a:moveTo>
                  <a:pt x="464" y="56"/>
                </a:moveTo>
                <a:cubicBezTo>
                  <a:pt x="463" y="56"/>
                  <a:pt x="462" y="56"/>
                  <a:pt x="460" y="56"/>
                </a:cubicBezTo>
                <a:cubicBezTo>
                  <a:pt x="460" y="56"/>
                  <a:pt x="460" y="57"/>
                  <a:pt x="460" y="57"/>
                </a:cubicBezTo>
                <a:cubicBezTo>
                  <a:pt x="462" y="57"/>
                  <a:pt x="465" y="57"/>
                  <a:pt x="464" y="56"/>
                </a:cubicBezTo>
                <a:close/>
                <a:moveTo>
                  <a:pt x="469" y="57"/>
                </a:moveTo>
                <a:cubicBezTo>
                  <a:pt x="469" y="56"/>
                  <a:pt x="469" y="56"/>
                  <a:pt x="469" y="56"/>
                </a:cubicBezTo>
                <a:cubicBezTo>
                  <a:pt x="467" y="56"/>
                  <a:pt x="463" y="55"/>
                  <a:pt x="462" y="56"/>
                </a:cubicBezTo>
                <a:cubicBezTo>
                  <a:pt x="467" y="56"/>
                  <a:pt x="467" y="56"/>
                  <a:pt x="469" y="57"/>
                </a:cubicBezTo>
                <a:close/>
                <a:moveTo>
                  <a:pt x="471" y="48"/>
                </a:moveTo>
                <a:cubicBezTo>
                  <a:pt x="471" y="48"/>
                  <a:pt x="470" y="49"/>
                  <a:pt x="470" y="49"/>
                </a:cubicBezTo>
                <a:cubicBezTo>
                  <a:pt x="473" y="49"/>
                  <a:pt x="473" y="48"/>
                  <a:pt x="471" y="48"/>
                </a:cubicBezTo>
                <a:close/>
                <a:moveTo>
                  <a:pt x="480" y="53"/>
                </a:moveTo>
                <a:cubicBezTo>
                  <a:pt x="479" y="52"/>
                  <a:pt x="473" y="53"/>
                  <a:pt x="472" y="53"/>
                </a:cubicBezTo>
                <a:cubicBezTo>
                  <a:pt x="475" y="53"/>
                  <a:pt x="476" y="53"/>
                  <a:pt x="480" y="53"/>
                </a:cubicBezTo>
                <a:close/>
                <a:moveTo>
                  <a:pt x="512" y="43"/>
                </a:moveTo>
                <a:cubicBezTo>
                  <a:pt x="510" y="42"/>
                  <a:pt x="505" y="43"/>
                  <a:pt x="508" y="43"/>
                </a:cubicBezTo>
                <a:cubicBezTo>
                  <a:pt x="506" y="43"/>
                  <a:pt x="506" y="43"/>
                  <a:pt x="505" y="44"/>
                </a:cubicBezTo>
                <a:cubicBezTo>
                  <a:pt x="504" y="43"/>
                  <a:pt x="503" y="44"/>
                  <a:pt x="502" y="44"/>
                </a:cubicBezTo>
                <a:cubicBezTo>
                  <a:pt x="504" y="43"/>
                  <a:pt x="503" y="43"/>
                  <a:pt x="504" y="42"/>
                </a:cubicBezTo>
                <a:cubicBezTo>
                  <a:pt x="502" y="42"/>
                  <a:pt x="503" y="43"/>
                  <a:pt x="501" y="43"/>
                </a:cubicBezTo>
                <a:cubicBezTo>
                  <a:pt x="501" y="42"/>
                  <a:pt x="502" y="42"/>
                  <a:pt x="502" y="42"/>
                </a:cubicBezTo>
                <a:cubicBezTo>
                  <a:pt x="501" y="42"/>
                  <a:pt x="499" y="42"/>
                  <a:pt x="497" y="42"/>
                </a:cubicBezTo>
                <a:cubicBezTo>
                  <a:pt x="497" y="42"/>
                  <a:pt x="497" y="43"/>
                  <a:pt x="496" y="43"/>
                </a:cubicBezTo>
                <a:cubicBezTo>
                  <a:pt x="494" y="42"/>
                  <a:pt x="495" y="42"/>
                  <a:pt x="492" y="42"/>
                </a:cubicBezTo>
                <a:cubicBezTo>
                  <a:pt x="492" y="42"/>
                  <a:pt x="493" y="42"/>
                  <a:pt x="492" y="42"/>
                </a:cubicBezTo>
                <a:cubicBezTo>
                  <a:pt x="491" y="42"/>
                  <a:pt x="490" y="42"/>
                  <a:pt x="489" y="42"/>
                </a:cubicBezTo>
                <a:cubicBezTo>
                  <a:pt x="488" y="41"/>
                  <a:pt x="490" y="42"/>
                  <a:pt x="489" y="41"/>
                </a:cubicBezTo>
                <a:cubicBezTo>
                  <a:pt x="485" y="42"/>
                  <a:pt x="483" y="41"/>
                  <a:pt x="480" y="42"/>
                </a:cubicBezTo>
                <a:cubicBezTo>
                  <a:pt x="481" y="43"/>
                  <a:pt x="475" y="43"/>
                  <a:pt x="478" y="43"/>
                </a:cubicBezTo>
                <a:cubicBezTo>
                  <a:pt x="477" y="44"/>
                  <a:pt x="475" y="44"/>
                  <a:pt x="473" y="44"/>
                </a:cubicBezTo>
                <a:cubicBezTo>
                  <a:pt x="473" y="45"/>
                  <a:pt x="474" y="45"/>
                  <a:pt x="474" y="45"/>
                </a:cubicBezTo>
                <a:cubicBezTo>
                  <a:pt x="475" y="45"/>
                  <a:pt x="476" y="44"/>
                  <a:pt x="476" y="45"/>
                </a:cubicBezTo>
                <a:cubicBezTo>
                  <a:pt x="473" y="46"/>
                  <a:pt x="476" y="47"/>
                  <a:pt x="473" y="48"/>
                </a:cubicBezTo>
                <a:cubicBezTo>
                  <a:pt x="476" y="48"/>
                  <a:pt x="482" y="47"/>
                  <a:pt x="487" y="48"/>
                </a:cubicBezTo>
                <a:cubicBezTo>
                  <a:pt x="485" y="48"/>
                  <a:pt x="480" y="47"/>
                  <a:pt x="480" y="48"/>
                </a:cubicBezTo>
                <a:cubicBezTo>
                  <a:pt x="483" y="48"/>
                  <a:pt x="484" y="48"/>
                  <a:pt x="487" y="48"/>
                </a:cubicBezTo>
                <a:cubicBezTo>
                  <a:pt x="487" y="48"/>
                  <a:pt x="487" y="48"/>
                  <a:pt x="487" y="48"/>
                </a:cubicBezTo>
                <a:cubicBezTo>
                  <a:pt x="486" y="48"/>
                  <a:pt x="484" y="48"/>
                  <a:pt x="485" y="49"/>
                </a:cubicBezTo>
                <a:cubicBezTo>
                  <a:pt x="487" y="48"/>
                  <a:pt x="487" y="49"/>
                  <a:pt x="489" y="49"/>
                </a:cubicBezTo>
                <a:cubicBezTo>
                  <a:pt x="490" y="49"/>
                  <a:pt x="489" y="48"/>
                  <a:pt x="491" y="48"/>
                </a:cubicBezTo>
                <a:cubicBezTo>
                  <a:pt x="490" y="49"/>
                  <a:pt x="492" y="48"/>
                  <a:pt x="492" y="48"/>
                </a:cubicBezTo>
                <a:cubicBezTo>
                  <a:pt x="493" y="48"/>
                  <a:pt x="493" y="48"/>
                  <a:pt x="493" y="49"/>
                </a:cubicBezTo>
                <a:cubicBezTo>
                  <a:pt x="495" y="49"/>
                  <a:pt x="494" y="48"/>
                  <a:pt x="496" y="48"/>
                </a:cubicBezTo>
                <a:cubicBezTo>
                  <a:pt x="496" y="49"/>
                  <a:pt x="495" y="49"/>
                  <a:pt x="495" y="49"/>
                </a:cubicBezTo>
                <a:cubicBezTo>
                  <a:pt x="498" y="49"/>
                  <a:pt x="496" y="48"/>
                  <a:pt x="498" y="48"/>
                </a:cubicBezTo>
                <a:cubicBezTo>
                  <a:pt x="499" y="48"/>
                  <a:pt x="497" y="49"/>
                  <a:pt x="499" y="49"/>
                </a:cubicBezTo>
                <a:cubicBezTo>
                  <a:pt x="499" y="48"/>
                  <a:pt x="499" y="48"/>
                  <a:pt x="501" y="48"/>
                </a:cubicBezTo>
                <a:cubicBezTo>
                  <a:pt x="501" y="48"/>
                  <a:pt x="502" y="49"/>
                  <a:pt x="502" y="49"/>
                </a:cubicBezTo>
                <a:cubicBezTo>
                  <a:pt x="504" y="48"/>
                  <a:pt x="505" y="48"/>
                  <a:pt x="507" y="48"/>
                </a:cubicBezTo>
                <a:cubicBezTo>
                  <a:pt x="506" y="48"/>
                  <a:pt x="507" y="47"/>
                  <a:pt x="507" y="47"/>
                </a:cubicBezTo>
                <a:cubicBezTo>
                  <a:pt x="508" y="47"/>
                  <a:pt x="508" y="47"/>
                  <a:pt x="510" y="47"/>
                </a:cubicBezTo>
                <a:cubicBezTo>
                  <a:pt x="514" y="46"/>
                  <a:pt x="520" y="45"/>
                  <a:pt x="523" y="43"/>
                </a:cubicBezTo>
                <a:cubicBezTo>
                  <a:pt x="518" y="43"/>
                  <a:pt x="516" y="44"/>
                  <a:pt x="512" y="43"/>
                </a:cubicBezTo>
                <a:cubicBezTo>
                  <a:pt x="511" y="44"/>
                  <a:pt x="513" y="44"/>
                  <a:pt x="512" y="44"/>
                </a:cubicBezTo>
                <a:cubicBezTo>
                  <a:pt x="508" y="44"/>
                  <a:pt x="512" y="44"/>
                  <a:pt x="512" y="43"/>
                </a:cubicBezTo>
                <a:close/>
                <a:moveTo>
                  <a:pt x="483" y="57"/>
                </a:moveTo>
                <a:cubicBezTo>
                  <a:pt x="480" y="57"/>
                  <a:pt x="479" y="56"/>
                  <a:pt x="477" y="56"/>
                </a:cubicBezTo>
                <a:cubicBezTo>
                  <a:pt x="477" y="57"/>
                  <a:pt x="476" y="57"/>
                  <a:pt x="476" y="57"/>
                </a:cubicBezTo>
                <a:cubicBezTo>
                  <a:pt x="479" y="57"/>
                  <a:pt x="482" y="57"/>
                  <a:pt x="483" y="57"/>
                </a:cubicBezTo>
                <a:close/>
                <a:moveTo>
                  <a:pt x="485" y="17"/>
                </a:moveTo>
                <a:cubicBezTo>
                  <a:pt x="484" y="17"/>
                  <a:pt x="486" y="17"/>
                  <a:pt x="487" y="18"/>
                </a:cubicBezTo>
                <a:cubicBezTo>
                  <a:pt x="488" y="17"/>
                  <a:pt x="486" y="17"/>
                  <a:pt x="488" y="16"/>
                </a:cubicBezTo>
                <a:cubicBezTo>
                  <a:pt x="485" y="16"/>
                  <a:pt x="484" y="17"/>
                  <a:pt x="482" y="16"/>
                </a:cubicBezTo>
                <a:cubicBezTo>
                  <a:pt x="481" y="17"/>
                  <a:pt x="479" y="17"/>
                  <a:pt x="478" y="17"/>
                </a:cubicBezTo>
                <a:cubicBezTo>
                  <a:pt x="482" y="17"/>
                  <a:pt x="481" y="17"/>
                  <a:pt x="485" y="17"/>
                </a:cubicBezTo>
                <a:close/>
                <a:moveTo>
                  <a:pt x="491" y="22"/>
                </a:moveTo>
                <a:cubicBezTo>
                  <a:pt x="490" y="21"/>
                  <a:pt x="489" y="20"/>
                  <a:pt x="487" y="21"/>
                </a:cubicBezTo>
                <a:cubicBezTo>
                  <a:pt x="487" y="21"/>
                  <a:pt x="489" y="21"/>
                  <a:pt x="489" y="21"/>
                </a:cubicBezTo>
                <a:cubicBezTo>
                  <a:pt x="487" y="21"/>
                  <a:pt x="485" y="21"/>
                  <a:pt x="485" y="21"/>
                </a:cubicBezTo>
                <a:cubicBezTo>
                  <a:pt x="487" y="21"/>
                  <a:pt x="489" y="21"/>
                  <a:pt x="491" y="22"/>
                </a:cubicBezTo>
                <a:close/>
                <a:moveTo>
                  <a:pt x="499" y="21"/>
                </a:moveTo>
                <a:cubicBezTo>
                  <a:pt x="499" y="20"/>
                  <a:pt x="503" y="21"/>
                  <a:pt x="504" y="20"/>
                </a:cubicBezTo>
                <a:cubicBezTo>
                  <a:pt x="501" y="19"/>
                  <a:pt x="498" y="20"/>
                  <a:pt x="495" y="20"/>
                </a:cubicBezTo>
                <a:cubicBezTo>
                  <a:pt x="496" y="20"/>
                  <a:pt x="494" y="20"/>
                  <a:pt x="494" y="20"/>
                </a:cubicBezTo>
                <a:cubicBezTo>
                  <a:pt x="497" y="20"/>
                  <a:pt x="496" y="21"/>
                  <a:pt x="496" y="21"/>
                </a:cubicBezTo>
                <a:cubicBezTo>
                  <a:pt x="496" y="21"/>
                  <a:pt x="498" y="21"/>
                  <a:pt x="499" y="21"/>
                </a:cubicBezTo>
                <a:close/>
                <a:moveTo>
                  <a:pt x="507" y="41"/>
                </a:moveTo>
                <a:cubicBezTo>
                  <a:pt x="508" y="42"/>
                  <a:pt x="512" y="42"/>
                  <a:pt x="514" y="42"/>
                </a:cubicBezTo>
                <a:cubicBezTo>
                  <a:pt x="513" y="41"/>
                  <a:pt x="508" y="41"/>
                  <a:pt x="507" y="40"/>
                </a:cubicBezTo>
                <a:cubicBezTo>
                  <a:pt x="506" y="41"/>
                  <a:pt x="504" y="41"/>
                  <a:pt x="502" y="41"/>
                </a:cubicBezTo>
                <a:cubicBezTo>
                  <a:pt x="502" y="41"/>
                  <a:pt x="502" y="42"/>
                  <a:pt x="502" y="42"/>
                </a:cubicBezTo>
                <a:cubicBezTo>
                  <a:pt x="503" y="42"/>
                  <a:pt x="504" y="42"/>
                  <a:pt x="505" y="42"/>
                </a:cubicBezTo>
                <a:cubicBezTo>
                  <a:pt x="506" y="42"/>
                  <a:pt x="503" y="42"/>
                  <a:pt x="503" y="41"/>
                </a:cubicBezTo>
                <a:cubicBezTo>
                  <a:pt x="505" y="41"/>
                  <a:pt x="506" y="41"/>
                  <a:pt x="507" y="41"/>
                </a:cubicBezTo>
                <a:cubicBezTo>
                  <a:pt x="508" y="41"/>
                  <a:pt x="510" y="41"/>
                  <a:pt x="510" y="41"/>
                </a:cubicBezTo>
                <a:cubicBezTo>
                  <a:pt x="509" y="42"/>
                  <a:pt x="509" y="41"/>
                  <a:pt x="507" y="41"/>
                </a:cubicBezTo>
                <a:close/>
                <a:moveTo>
                  <a:pt x="518" y="50"/>
                </a:moveTo>
                <a:cubicBezTo>
                  <a:pt x="517" y="49"/>
                  <a:pt x="514" y="49"/>
                  <a:pt x="514" y="50"/>
                </a:cubicBezTo>
                <a:cubicBezTo>
                  <a:pt x="515" y="50"/>
                  <a:pt x="516" y="50"/>
                  <a:pt x="518" y="50"/>
                </a:cubicBezTo>
                <a:close/>
                <a:moveTo>
                  <a:pt x="526" y="19"/>
                </a:moveTo>
                <a:cubicBezTo>
                  <a:pt x="525" y="18"/>
                  <a:pt x="520" y="19"/>
                  <a:pt x="519" y="20"/>
                </a:cubicBezTo>
                <a:cubicBezTo>
                  <a:pt x="522" y="20"/>
                  <a:pt x="523" y="19"/>
                  <a:pt x="526" y="19"/>
                </a:cubicBezTo>
                <a:close/>
                <a:moveTo>
                  <a:pt x="532" y="47"/>
                </a:moveTo>
                <a:cubicBezTo>
                  <a:pt x="531" y="46"/>
                  <a:pt x="538" y="45"/>
                  <a:pt x="534" y="45"/>
                </a:cubicBezTo>
                <a:cubicBezTo>
                  <a:pt x="536" y="45"/>
                  <a:pt x="537" y="45"/>
                  <a:pt x="537" y="44"/>
                </a:cubicBezTo>
                <a:cubicBezTo>
                  <a:pt x="528" y="44"/>
                  <a:pt x="524" y="46"/>
                  <a:pt x="520" y="47"/>
                </a:cubicBezTo>
                <a:cubicBezTo>
                  <a:pt x="527" y="47"/>
                  <a:pt x="525" y="47"/>
                  <a:pt x="532" y="47"/>
                </a:cubicBezTo>
                <a:close/>
                <a:moveTo>
                  <a:pt x="525" y="43"/>
                </a:moveTo>
                <a:cubicBezTo>
                  <a:pt x="525" y="43"/>
                  <a:pt x="526" y="43"/>
                  <a:pt x="526" y="42"/>
                </a:cubicBezTo>
                <a:cubicBezTo>
                  <a:pt x="523" y="42"/>
                  <a:pt x="527" y="42"/>
                  <a:pt x="525" y="42"/>
                </a:cubicBezTo>
                <a:cubicBezTo>
                  <a:pt x="525" y="42"/>
                  <a:pt x="524" y="42"/>
                  <a:pt x="523" y="42"/>
                </a:cubicBezTo>
                <a:cubicBezTo>
                  <a:pt x="525" y="42"/>
                  <a:pt x="522" y="43"/>
                  <a:pt x="521" y="43"/>
                </a:cubicBezTo>
                <a:cubicBezTo>
                  <a:pt x="523" y="43"/>
                  <a:pt x="523" y="43"/>
                  <a:pt x="525" y="43"/>
                </a:cubicBezTo>
                <a:close/>
                <a:moveTo>
                  <a:pt x="534" y="54"/>
                </a:moveTo>
                <a:cubicBezTo>
                  <a:pt x="533" y="54"/>
                  <a:pt x="527" y="54"/>
                  <a:pt x="529" y="54"/>
                </a:cubicBezTo>
                <a:cubicBezTo>
                  <a:pt x="527" y="54"/>
                  <a:pt x="524" y="54"/>
                  <a:pt x="523" y="54"/>
                </a:cubicBezTo>
                <a:cubicBezTo>
                  <a:pt x="524" y="54"/>
                  <a:pt x="525" y="54"/>
                  <a:pt x="527" y="55"/>
                </a:cubicBezTo>
                <a:cubicBezTo>
                  <a:pt x="527" y="54"/>
                  <a:pt x="526" y="54"/>
                  <a:pt x="527" y="54"/>
                </a:cubicBezTo>
                <a:cubicBezTo>
                  <a:pt x="529" y="55"/>
                  <a:pt x="530" y="55"/>
                  <a:pt x="531" y="55"/>
                </a:cubicBezTo>
                <a:cubicBezTo>
                  <a:pt x="530" y="55"/>
                  <a:pt x="531" y="55"/>
                  <a:pt x="530" y="55"/>
                </a:cubicBezTo>
                <a:cubicBezTo>
                  <a:pt x="528" y="55"/>
                  <a:pt x="526" y="55"/>
                  <a:pt x="525" y="55"/>
                </a:cubicBezTo>
                <a:cubicBezTo>
                  <a:pt x="524" y="55"/>
                  <a:pt x="525" y="55"/>
                  <a:pt x="524" y="55"/>
                </a:cubicBezTo>
                <a:cubicBezTo>
                  <a:pt x="525" y="55"/>
                  <a:pt x="522" y="55"/>
                  <a:pt x="522" y="56"/>
                </a:cubicBezTo>
                <a:cubicBezTo>
                  <a:pt x="527" y="56"/>
                  <a:pt x="533" y="56"/>
                  <a:pt x="534" y="54"/>
                </a:cubicBezTo>
                <a:close/>
                <a:moveTo>
                  <a:pt x="534" y="50"/>
                </a:moveTo>
                <a:cubicBezTo>
                  <a:pt x="534" y="50"/>
                  <a:pt x="533" y="50"/>
                  <a:pt x="533" y="50"/>
                </a:cubicBezTo>
                <a:cubicBezTo>
                  <a:pt x="536" y="51"/>
                  <a:pt x="535" y="50"/>
                  <a:pt x="534" y="50"/>
                </a:cubicBezTo>
                <a:close/>
                <a:moveTo>
                  <a:pt x="537" y="51"/>
                </a:moveTo>
                <a:cubicBezTo>
                  <a:pt x="537" y="51"/>
                  <a:pt x="537" y="51"/>
                  <a:pt x="537" y="51"/>
                </a:cubicBezTo>
                <a:cubicBezTo>
                  <a:pt x="536" y="51"/>
                  <a:pt x="536" y="51"/>
                  <a:pt x="534" y="51"/>
                </a:cubicBezTo>
                <a:cubicBezTo>
                  <a:pt x="534" y="51"/>
                  <a:pt x="536" y="51"/>
                  <a:pt x="537" y="51"/>
                </a:cubicBezTo>
                <a:close/>
                <a:moveTo>
                  <a:pt x="541" y="51"/>
                </a:moveTo>
                <a:cubicBezTo>
                  <a:pt x="540" y="51"/>
                  <a:pt x="540" y="51"/>
                  <a:pt x="539" y="51"/>
                </a:cubicBezTo>
                <a:cubicBezTo>
                  <a:pt x="538" y="51"/>
                  <a:pt x="537" y="52"/>
                  <a:pt x="535" y="52"/>
                </a:cubicBezTo>
                <a:cubicBezTo>
                  <a:pt x="538" y="52"/>
                  <a:pt x="537" y="52"/>
                  <a:pt x="539" y="52"/>
                </a:cubicBezTo>
                <a:cubicBezTo>
                  <a:pt x="539" y="52"/>
                  <a:pt x="541" y="52"/>
                  <a:pt x="545" y="52"/>
                </a:cubicBezTo>
                <a:cubicBezTo>
                  <a:pt x="545" y="52"/>
                  <a:pt x="542" y="52"/>
                  <a:pt x="543" y="51"/>
                </a:cubicBezTo>
                <a:cubicBezTo>
                  <a:pt x="541" y="51"/>
                  <a:pt x="541" y="52"/>
                  <a:pt x="539" y="52"/>
                </a:cubicBezTo>
                <a:cubicBezTo>
                  <a:pt x="539" y="52"/>
                  <a:pt x="538" y="51"/>
                  <a:pt x="538" y="51"/>
                </a:cubicBezTo>
                <a:cubicBezTo>
                  <a:pt x="539" y="51"/>
                  <a:pt x="541" y="51"/>
                  <a:pt x="541" y="51"/>
                </a:cubicBezTo>
                <a:close/>
                <a:moveTo>
                  <a:pt x="540" y="43"/>
                </a:moveTo>
                <a:cubicBezTo>
                  <a:pt x="541" y="43"/>
                  <a:pt x="543" y="42"/>
                  <a:pt x="545" y="42"/>
                </a:cubicBezTo>
                <a:cubicBezTo>
                  <a:pt x="542" y="42"/>
                  <a:pt x="540" y="42"/>
                  <a:pt x="537" y="42"/>
                </a:cubicBezTo>
                <a:cubicBezTo>
                  <a:pt x="537" y="42"/>
                  <a:pt x="544" y="42"/>
                  <a:pt x="540" y="43"/>
                </a:cubicBezTo>
                <a:close/>
                <a:moveTo>
                  <a:pt x="546" y="55"/>
                </a:moveTo>
                <a:cubicBezTo>
                  <a:pt x="544" y="55"/>
                  <a:pt x="541" y="55"/>
                  <a:pt x="543" y="56"/>
                </a:cubicBezTo>
                <a:cubicBezTo>
                  <a:pt x="544" y="55"/>
                  <a:pt x="546" y="55"/>
                  <a:pt x="546" y="55"/>
                </a:cubicBezTo>
                <a:close/>
                <a:moveTo>
                  <a:pt x="565" y="44"/>
                </a:moveTo>
                <a:cubicBezTo>
                  <a:pt x="563" y="45"/>
                  <a:pt x="562" y="44"/>
                  <a:pt x="561" y="44"/>
                </a:cubicBezTo>
                <a:cubicBezTo>
                  <a:pt x="560" y="45"/>
                  <a:pt x="561" y="45"/>
                  <a:pt x="560" y="45"/>
                </a:cubicBezTo>
                <a:cubicBezTo>
                  <a:pt x="554" y="44"/>
                  <a:pt x="550" y="45"/>
                  <a:pt x="547" y="45"/>
                </a:cubicBezTo>
                <a:cubicBezTo>
                  <a:pt x="546" y="46"/>
                  <a:pt x="544" y="46"/>
                  <a:pt x="543" y="47"/>
                </a:cubicBezTo>
                <a:cubicBezTo>
                  <a:pt x="554" y="47"/>
                  <a:pt x="566" y="47"/>
                  <a:pt x="565" y="44"/>
                </a:cubicBezTo>
                <a:close/>
                <a:moveTo>
                  <a:pt x="544" y="41"/>
                </a:moveTo>
                <a:cubicBezTo>
                  <a:pt x="546" y="41"/>
                  <a:pt x="546" y="41"/>
                  <a:pt x="545" y="41"/>
                </a:cubicBezTo>
                <a:cubicBezTo>
                  <a:pt x="544" y="40"/>
                  <a:pt x="542" y="41"/>
                  <a:pt x="544" y="41"/>
                </a:cubicBezTo>
                <a:cubicBezTo>
                  <a:pt x="545" y="41"/>
                  <a:pt x="545" y="41"/>
                  <a:pt x="544" y="41"/>
                </a:cubicBezTo>
                <a:close/>
                <a:moveTo>
                  <a:pt x="550" y="51"/>
                </a:moveTo>
                <a:cubicBezTo>
                  <a:pt x="552" y="51"/>
                  <a:pt x="554" y="50"/>
                  <a:pt x="555" y="50"/>
                </a:cubicBezTo>
                <a:cubicBezTo>
                  <a:pt x="552" y="50"/>
                  <a:pt x="548" y="50"/>
                  <a:pt x="546" y="50"/>
                </a:cubicBezTo>
                <a:cubicBezTo>
                  <a:pt x="547" y="51"/>
                  <a:pt x="550" y="50"/>
                  <a:pt x="550" y="51"/>
                </a:cubicBezTo>
                <a:close/>
                <a:moveTo>
                  <a:pt x="558" y="43"/>
                </a:moveTo>
                <a:cubicBezTo>
                  <a:pt x="557" y="43"/>
                  <a:pt x="560" y="43"/>
                  <a:pt x="560" y="43"/>
                </a:cubicBezTo>
                <a:cubicBezTo>
                  <a:pt x="558" y="43"/>
                  <a:pt x="555" y="43"/>
                  <a:pt x="555" y="43"/>
                </a:cubicBezTo>
                <a:cubicBezTo>
                  <a:pt x="556" y="43"/>
                  <a:pt x="557" y="43"/>
                  <a:pt x="558" y="43"/>
                </a:cubicBezTo>
                <a:close/>
                <a:moveTo>
                  <a:pt x="559" y="22"/>
                </a:moveTo>
                <a:cubicBezTo>
                  <a:pt x="560" y="22"/>
                  <a:pt x="559" y="21"/>
                  <a:pt x="559" y="21"/>
                </a:cubicBezTo>
                <a:cubicBezTo>
                  <a:pt x="555" y="21"/>
                  <a:pt x="557" y="22"/>
                  <a:pt x="559" y="22"/>
                </a:cubicBezTo>
                <a:close/>
                <a:moveTo>
                  <a:pt x="561" y="42"/>
                </a:moveTo>
                <a:cubicBezTo>
                  <a:pt x="562" y="41"/>
                  <a:pt x="566" y="41"/>
                  <a:pt x="566" y="40"/>
                </a:cubicBezTo>
                <a:cubicBezTo>
                  <a:pt x="564" y="41"/>
                  <a:pt x="565" y="40"/>
                  <a:pt x="563" y="40"/>
                </a:cubicBezTo>
                <a:cubicBezTo>
                  <a:pt x="563" y="41"/>
                  <a:pt x="560" y="40"/>
                  <a:pt x="559" y="41"/>
                </a:cubicBezTo>
                <a:cubicBezTo>
                  <a:pt x="559" y="41"/>
                  <a:pt x="560" y="41"/>
                  <a:pt x="558" y="42"/>
                </a:cubicBezTo>
                <a:cubicBezTo>
                  <a:pt x="559" y="42"/>
                  <a:pt x="559" y="42"/>
                  <a:pt x="561" y="42"/>
                </a:cubicBezTo>
                <a:close/>
                <a:moveTo>
                  <a:pt x="563" y="43"/>
                </a:moveTo>
                <a:cubicBezTo>
                  <a:pt x="562" y="43"/>
                  <a:pt x="559" y="43"/>
                  <a:pt x="560" y="44"/>
                </a:cubicBezTo>
                <a:cubicBezTo>
                  <a:pt x="562" y="44"/>
                  <a:pt x="562" y="44"/>
                  <a:pt x="563" y="43"/>
                </a:cubicBezTo>
                <a:close/>
                <a:moveTo>
                  <a:pt x="564" y="42"/>
                </a:moveTo>
                <a:cubicBezTo>
                  <a:pt x="563" y="42"/>
                  <a:pt x="563" y="42"/>
                  <a:pt x="563" y="42"/>
                </a:cubicBezTo>
                <a:cubicBezTo>
                  <a:pt x="565" y="42"/>
                  <a:pt x="565" y="42"/>
                  <a:pt x="565" y="41"/>
                </a:cubicBezTo>
                <a:cubicBezTo>
                  <a:pt x="565" y="41"/>
                  <a:pt x="563" y="41"/>
                  <a:pt x="563" y="41"/>
                </a:cubicBezTo>
                <a:cubicBezTo>
                  <a:pt x="565" y="41"/>
                  <a:pt x="564" y="42"/>
                  <a:pt x="563" y="42"/>
                </a:cubicBezTo>
                <a:cubicBezTo>
                  <a:pt x="563" y="42"/>
                  <a:pt x="563" y="42"/>
                  <a:pt x="563" y="42"/>
                </a:cubicBezTo>
                <a:cubicBezTo>
                  <a:pt x="563" y="42"/>
                  <a:pt x="564" y="42"/>
                  <a:pt x="564" y="42"/>
                </a:cubicBezTo>
                <a:close/>
                <a:moveTo>
                  <a:pt x="568" y="19"/>
                </a:moveTo>
                <a:cubicBezTo>
                  <a:pt x="569" y="18"/>
                  <a:pt x="566" y="19"/>
                  <a:pt x="565" y="19"/>
                </a:cubicBezTo>
                <a:cubicBezTo>
                  <a:pt x="566" y="20"/>
                  <a:pt x="566" y="19"/>
                  <a:pt x="568" y="19"/>
                </a:cubicBezTo>
                <a:close/>
                <a:moveTo>
                  <a:pt x="575" y="18"/>
                </a:moveTo>
                <a:cubicBezTo>
                  <a:pt x="576" y="18"/>
                  <a:pt x="572" y="18"/>
                  <a:pt x="570" y="18"/>
                </a:cubicBezTo>
                <a:cubicBezTo>
                  <a:pt x="570" y="18"/>
                  <a:pt x="569" y="19"/>
                  <a:pt x="570" y="19"/>
                </a:cubicBezTo>
                <a:cubicBezTo>
                  <a:pt x="572" y="19"/>
                  <a:pt x="574" y="18"/>
                  <a:pt x="574" y="19"/>
                </a:cubicBezTo>
                <a:cubicBezTo>
                  <a:pt x="577" y="19"/>
                  <a:pt x="576" y="18"/>
                  <a:pt x="579" y="18"/>
                </a:cubicBezTo>
                <a:cubicBezTo>
                  <a:pt x="580" y="19"/>
                  <a:pt x="576" y="19"/>
                  <a:pt x="578" y="19"/>
                </a:cubicBezTo>
                <a:cubicBezTo>
                  <a:pt x="578" y="19"/>
                  <a:pt x="579" y="19"/>
                  <a:pt x="579" y="19"/>
                </a:cubicBezTo>
                <a:cubicBezTo>
                  <a:pt x="580" y="19"/>
                  <a:pt x="579" y="18"/>
                  <a:pt x="582" y="18"/>
                </a:cubicBezTo>
                <a:cubicBezTo>
                  <a:pt x="582" y="18"/>
                  <a:pt x="582" y="18"/>
                  <a:pt x="582" y="17"/>
                </a:cubicBezTo>
                <a:cubicBezTo>
                  <a:pt x="580" y="17"/>
                  <a:pt x="580" y="18"/>
                  <a:pt x="579" y="18"/>
                </a:cubicBezTo>
                <a:cubicBezTo>
                  <a:pt x="579" y="18"/>
                  <a:pt x="580" y="17"/>
                  <a:pt x="578" y="17"/>
                </a:cubicBezTo>
                <a:cubicBezTo>
                  <a:pt x="576" y="17"/>
                  <a:pt x="578" y="18"/>
                  <a:pt x="577" y="18"/>
                </a:cubicBezTo>
                <a:cubicBezTo>
                  <a:pt x="577" y="18"/>
                  <a:pt x="576" y="18"/>
                  <a:pt x="575" y="18"/>
                </a:cubicBezTo>
                <a:close/>
                <a:moveTo>
                  <a:pt x="576" y="20"/>
                </a:moveTo>
                <a:cubicBezTo>
                  <a:pt x="574" y="20"/>
                  <a:pt x="572" y="21"/>
                  <a:pt x="572" y="21"/>
                </a:cubicBezTo>
                <a:cubicBezTo>
                  <a:pt x="574" y="21"/>
                  <a:pt x="576" y="21"/>
                  <a:pt x="576" y="20"/>
                </a:cubicBezTo>
                <a:close/>
                <a:moveTo>
                  <a:pt x="592" y="19"/>
                </a:moveTo>
                <a:cubicBezTo>
                  <a:pt x="592" y="19"/>
                  <a:pt x="591" y="19"/>
                  <a:pt x="590" y="19"/>
                </a:cubicBezTo>
                <a:cubicBezTo>
                  <a:pt x="590" y="19"/>
                  <a:pt x="590" y="19"/>
                  <a:pt x="590" y="19"/>
                </a:cubicBezTo>
                <a:cubicBezTo>
                  <a:pt x="592" y="19"/>
                  <a:pt x="594" y="19"/>
                  <a:pt x="592" y="19"/>
                </a:cubicBezTo>
                <a:close/>
                <a:moveTo>
                  <a:pt x="602" y="17"/>
                </a:moveTo>
                <a:cubicBezTo>
                  <a:pt x="598" y="17"/>
                  <a:pt x="597" y="17"/>
                  <a:pt x="593" y="17"/>
                </a:cubicBezTo>
                <a:cubicBezTo>
                  <a:pt x="593" y="18"/>
                  <a:pt x="588" y="18"/>
                  <a:pt x="591" y="19"/>
                </a:cubicBezTo>
                <a:cubicBezTo>
                  <a:pt x="591" y="18"/>
                  <a:pt x="592" y="19"/>
                  <a:pt x="594" y="19"/>
                </a:cubicBezTo>
                <a:cubicBezTo>
                  <a:pt x="594" y="18"/>
                  <a:pt x="597" y="18"/>
                  <a:pt x="598" y="18"/>
                </a:cubicBezTo>
                <a:cubicBezTo>
                  <a:pt x="598" y="18"/>
                  <a:pt x="600" y="18"/>
                  <a:pt x="600" y="18"/>
                </a:cubicBezTo>
                <a:cubicBezTo>
                  <a:pt x="599" y="18"/>
                  <a:pt x="598" y="18"/>
                  <a:pt x="597" y="18"/>
                </a:cubicBezTo>
                <a:cubicBezTo>
                  <a:pt x="597" y="18"/>
                  <a:pt x="597" y="18"/>
                  <a:pt x="597" y="18"/>
                </a:cubicBezTo>
                <a:cubicBezTo>
                  <a:pt x="597" y="18"/>
                  <a:pt x="596" y="19"/>
                  <a:pt x="596" y="19"/>
                </a:cubicBezTo>
                <a:cubicBezTo>
                  <a:pt x="601" y="19"/>
                  <a:pt x="601" y="18"/>
                  <a:pt x="602" y="17"/>
                </a:cubicBezTo>
                <a:close/>
                <a:moveTo>
                  <a:pt x="597" y="54"/>
                </a:moveTo>
                <a:cubicBezTo>
                  <a:pt x="597" y="54"/>
                  <a:pt x="596" y="54"/>
                  <a:pt x="595" y="54"/>
                </a:cubicBezTo>
                <a:cubicBezTo>
                  <a:pt x="594" y="54"/>
                  <a:pt x="594" y="54"/>
                  <a:pt x="593" y="54"/>
                </a:cubicBezTo>
                <a:cubicBezTo>
                  <a:pt x="594" y="55"/>
                  <a:pt x="596" y="54"/>
                  <a:pt x="597" y="54"/>
                </a:cubicBezTo>
                <a:close/>
                <a:moveTo>
                  <a:pt x="597" y="48"/>
                </a:moveTo>
                <a:cubicBezTo>
                  <a:pt x="595" y="48"/>
                  <a:pt x="595" y="48"/>
                  <a:pt x="595" y="48"/>
                </a:cubicBezTo>
                <a:cubicBezTo>
                  <a:pt x="597" y="48"/>
                  <a:pt x="598" y="49"/>
                  <a:pt x="600" y="48"/>
                </a:cubicBezTo>
                <a:cubicBezTo>
                  <a:pt x="598" y="48"/>
                  <a:pt x="597" y="48"/>
                  <a:pt x="596" y="48"/>
                </a:cubicBezTo>
                <a:cubicBezTo>
                  <a:pt x="596" y="48"/>
                  <a:pt x="597" y="48"/>
                  <a:pt x="597" y="48"/>
                </a:cubicBezTo>
                <a:close/>
                <a:moveTo>
                  <a:pt x="604" y="16"/>
                </a:moveTo>
                <a:cubicBezTo>
                  <a:pt x="602" y="16"/>
                  <a:pt x="600" y="15"/>
                  <a:pt x="600" y="16"/>
                </a:cubicBezTo>
                <a:cubicBezTo>
                  <a:pt x="604" y="16"/>
                  <a:pt x="596" y="16"/>
                  <a:pt x="599" y="17"/>
                </a:cubicBezTo>
                <a:cubicBezTo>
                  <a:pt x="600" y="16"/>
                  <a:pt x="602" y="16"/>
                  <a:pt x="604" y="16"/>
                </a:cubicBezTo>
                <a:close/>
                <a:moveTo>
                  <a:pt x="604" y="13"/>
                </a:moveTo>
                <a:cubicBezTo>
                  <a:pt x="602" y="14"/>
                  <a:pt x="604" y="15"/>
                  <a:pt x="604" y="15"/>
                </a:cubicBezTo>
                <a:cubicBezTo>
                  <a:pt x="602" y="15"/>
                  <a:pt x="601" y="14"/>
                  <a:pt x="600" y="14"/>
                </a:cubicBezTo>
                <a:cubicBezTo>
                  <a:pt x="600" y="15"/>
                  <a:pt x="603" y="15"/>
                  <a:pt x="606" y="15"/>
                </a:cubicBezTo>
                <a:cubicBezTo>
                  <a:pt x="606" y="15"/>
                  <a:pt x="609" y="14"/>
                  <a:pt x="607" y="14"/>
                </a:cubicBezTo>
                <a:cubicBezTo>
                  <a:pt x="605" y="14"/>
                  <a:pt x="608" y="14"/>
                  <a:pt x="606" y="14"/>
                </a:cubicBezTo>
                <a:cubicBezTo>
                  <a:pt x="606" y="14"/>
                  <a:pt x="605" y="14"/>
                  <a:pt x="604" y="13"/>
                </a:cubicBezTo>
                <a:close/>
                <a:moveTo>
                  <a:pt x="611" y="19"/>
                </a:moveTo>
                <a:cubicBezTo>
                  <a:pt x="610" y="18"/>
                  <a:pt x="615" y="19"/>
                  <a:pt x="615" y="18"/>
                </a:cubicBezTo>
                <a:cubicBezTo>
                  <a:pt x="613" y="18"/>
                  <a:pt x="611" y="18"/>
                  <a:pt x="611" y="17"/>
                </a:cubicBezTo>
                <a:cubicBezTo>
                  <a:pt x="609" y="17"/>
                  <a:pt x="610" y="18"/>
                  <a:pt x="608" y="18"/>
                </a:cubicBezTo>
                <a:cubicBezTo>
                  <a:pt x="608" y="17"/>
                  <a:pt x="609" y="17"/>
                  <a:pt x="609" y="17"/>
                </a:cubicBezTo>
                <a:cubicBezTo>
                  <a:pt x="607" y="17"/>
                  <a:pt x="605" y="17"/>
                  <a:pt x="605" y="18"/>
                </a:cubicBezTo>
                <a:cubicBezTo>
                  <a:pt x="606" y="18"/>
                  <a:pt x="607" y="18"/>
                  <a:pt x="607" y="18"/>
                </a:cubicBezTo>
                <a:cubicBezTo>
                  <a:pt x="605" y="18"/>
                  <a:pt x="606" y="19"/>
                  <a:pt x="604" y="18"/>
                </a:cubicBezTo>
                <a:cubicBezTo>
                  <a:pt x="604" y="18"/>
                  <a:pt x="605" y="18"/>
                  <a:pt x="604" y="18"/>
                </a:cubicBezTo>
                <a:cubicBezTo>
                  <a:pt x="604" y="18"/>
                  <a:pt x="602" y="18"/>
                  <a:pt x="602" y="19"/>
                </a:cubicBezTo>
                <a:cubicBezTo>
                  <a:pt x="607" y="18"/>
                  <a:pt x="608" y="19"/>
                  <a:pt x="611" y="19"/>
                </a:cubicBezTo>
                <a:close/>
                <a:moveTo>
                  <a:pt x="606" y="42"/>
                </a:moveTo>
                <a:cubicBezTo>
                  <a:pt x="607" y="42"/>
                  <a:pt x="609" y="41"/>
                  <a:pt x="608" y="41"/>
                </a:cubicBezTo>
                <a:cubicBezTo>
                  <a:pt x="603" y="41"/>
                  <a:pt x="606" y="40"/>
                  <a:pt x="604" y="40"/>
                </a:cubicBezTo>
                <a:cubicBezTo>
                  <a:pt x="603" y="41"/>
                  <a:pt x="605" y="41"/>
                  <a:pt x="606" y="41"/>
                </a:cubicBezTo>
                <a:cubicBezTo>
                  <a:pt x="605" y="41"/>
                  <a:pt x="604" y="41"/>
                  <a:pt x="603" y="41"/>
                </a:cubicBezTo>
                <a:cubicBezTo>
                  <a:pt x="603" y="42"/>
                  <a:pt x="605" y="42"/>
                  <a:pt x="606" y="42"/>
                </a:cubicBezTo>
                <a:close/>
                <a:moveTo>
                  <a:pt x="611" y="14"/>
                </a:moveTo>
                <a:cubicBezTo>
                  <a:pt x="611" y="14"/>
                  <a:pt x="608" y="15"/>
                  <a:pt x="610" y="15"/>
                </a:cubicBezTo>
                <a:cubicBezTo>
                  <a:pt x="612" y="15"/>
                  <a:pt x="615" y="14"/>
                  <a:pt x="611" y="14"/>
                </a:cubicBezTo>
                <a:close/>
                <a:moveTo>
                  <a:pt x="617" y="19"/>
                </a:moveTo>
                <a:cubicBezTo>
                  <a:pt x="616" y="19"/>
                  <a:pt x="616" y="18"/>
                  <a:pt x="618" y="18"/>
                </a:cubicBezTo>
                <a:cubicBezTo>
                  <a:pt x="620" y="19"/>
                  <a:pt x="624" y="18"/>
                  <a:pt x="630" y="18"/>
                </a:cubicBezTo>
                <a:cubicBezTo>
                  <a:pt x="629" y="18"/>
                  <a:pt x="622" y="18"/>
                  <a:pt x="620" y="18"/>
                </a:cubicBezTo>
                <a:cubicBezTo>
                  <a:pt x="620" y="18"/>
                  <a:pt x="621" y="18"/>
                  <a:pt x="621" y="18"/>
                </a:cubicBezTo>
                <a:cubicBezTo>
                  <a:pt x="620" y="18"/>
                  <a:pt x="619" y="17"/>
                  <a:pt x="617" y="18"/>
                </a:cubicBezTo>
                <a:cubicBezTo>
                  <a:pt x="615" y="19"/>
                  <a:pt x="613" y="19"/>
                  <a:pt x="612" y="20"/>
                </a:cubicBezTo>
                <a:cubicBezTo>
                  <a:pt x="614" y="20"/>
                  <a:pt x="615" y="19"/>
                  <a:pt x="617" y="19"/>
                </a:cubicBezTo>
                <a:close/>
                <a:moveTo>
                  <a:pt x="618" y="45"/>
                </a:moveTo>
                <a:cubicBezTo>
                  <a:pt x="618" y="45"/>
                  <a:pt x="619" y="44"/>
                  <a:pt x="617" y="44"/>
                </a:cubicBezTo>
                <a:cubicBezTo>
                  <a:pt x="618" y="45"/>
                  <a:pt x="615" y="45"/>
                  <a:pt x="618" y="45"/>
                </a:cubicBezTo>
                <a:close/>
                <a:moveTo>
                  <a:pt x="621" y="16"/>
                </a:moveTo>
                <a:cubicBezTo>
                  <a:pt x="623" y="15"/>
                  <a:pt x="623" y="16"/>
                  <a:pt x="622" y="16"/>
                </a:cubicBezTo>
                <a:cubicBezTo>
                  <a:pt x="622" y="16"/>
                  <a:pt x="621" y="16"/>
                  <a:pt x="620" y="16"/>
                </a:cubicBezTo>
                <a:cubicBezTo>
                  <a:pt x="621" y="16"/>
                  <a:pt x="619" y="16"/>
                  <a:pt x="620" y="17"/>
                </a:cubicBezTo>
                <a:cubicBezTo>
                  <a:pt x="620" y="17"/>
                  <a:pt x="621" y="17"/>
                  <a:pt x="621" y="17"/>
                </a:cubicBezTo>
                <a:cubicBezTo>
                  <a:pt x="621" y="17"/>
                  <a:pt x="621" y="17"/>
                  <a:pt x="622" y="17"/>
                </a:cubicBezTo>
                <a:cubicBezTo>
                  <a:pt x="622" y="17"/>
                  <a:pt x="622" y="16"/>
                  <a:pt x="624" y="16"/>
                </a:cubicBezTo>
                <a:cubicBezTo>
                  <a:pt x="624" y="17"/>
                  <a:pt x="626" y="17"/>
                  <a:pt x="629" y="17"/>
                </a:cubicBezTo>
                <a:cubicBezTo>
                  <a:pt x="630" y="17"/>
                  <a:pt x="631" y="16"/>
                  <a:pt x="631" y="16"/>
                </a:cubicBezTo>
                <a:cubicBezTo>
                  <a:pt x="630" y="16"/>
                  <a:pt x="628" y="16"/>
                  <a:pt x="628" y="16"/>
                </a:cubicBezTo>
                <a:cubicBezTo>
                  <a:pt x="628" y="15"/>
                  <a:pt x="632" y="16"/>
                  <a:pt x="633" y="16"/>
                </a:cubicBezTo>
                <a:cubicBezTo>
                  <a:pt x="628" y="15"/>
                  <a:pt x="624" y="16"/>
                  <a:pt x="621" y="16"/>
                </a:cubicBezTo>
                <a:close/>
                <a:moveTo>
                  <a:pt x="627" y="41"/>
                </a:moveTo>
                <a:cubicBezTo>
                  <a:pt x="629" y="41"/>
                  <a:pt x="629" y="41"/>
                  <a:pt x="630" y="41"/>
                </a:cubicBezTo>
                <a:cubicBezTo>
                  <a:pt x="631" y="41"/>
                  <a:pt x="632" y="41"/>
                  <a:pt x="629" y="40"/>
                </a:cubicBezTo>
                <a:cubicBezTo>
                  <a:pt x="630" y="41"/>
                  <a:pt x="628" y="40"/>
                  <a:pt x="627" y="41"/>
                </a:cubicBezTo>
                <a:close/>
                <a:moveTo>
                  <a:pt x="636" y="14"/>
                </a:moveTo>
                <a:cubicBezTo>
                  <a:pt x="639" y="14"/>
                  <a:pt x="639" y="15"/>
                  <a:pt x="642" y="15"/>
                </a:cubicBezTo>
                <a:cubicBezTo>
                  <a:pt x="642" y="14"/>
                  <a:pt x="643" y="14"/>
                  <a:pt x="644" y="13"/>
                </a:cubicBezTo>
                <a:cubicBezTo>
                  <a:pt x="643" y="13"/>
                  <a:pt x="642" y="13"/>
                  <a:pt x="641" y="13"/>
                </a:cubicBezTo>
                <a:cubicBezTo>
                  <a:pt x="640" y="14"/>
                  <a:pt x="642" y="14"/>
                  <a:pt x="640" y="14"/>
                </a:cubicBezTo>
                <a:cubicBezTo>
                  <a:pt x="639" y="14"/>
                  <a:pt x="635" y="13"/>
                  <a:pt x="633" y="14"/>
                </a:cubicBezTo>
                <a:cubicBezTo>
                  <a:pt x="633" y="14"/>
                  <a:pt x="633" y="14"/>
                  <a:pt x="633" y="14"/>
                </a:cubicBezTo>
                <a:cubicBezTo>
                  <a:pt x="635" y="14"/>
                  <a:pt x="634" y="14"/>
                  <a:pt x="636" y="14"/>
                </a:cubicBezTo>
                <a:close/>
                <a:moveTo>
                  <a:pt x="638" y="15"/>
                </a:moveTo>
                <a:cubicBezTo>
                  <a:pt x="638" y="16"/>
                  <a:pt x="635" y="16"/>
                  <a:pt x="635" y="17"/>
                </a:cubicBezTo>
                <a:cubicBezTo>
                  <a:pt x="637" y="17"/>
                  <a:pt x="639" y="16"/>
                  <a:pt x="638" y="15"/>
                </a:cubicBezTo>
                <a:close/>
                <a:moveTo>
                  <a:pt x="646" y="41"/>
                </a:moveTo>
                <a:cubicBezTo>
                  <a:pt x="646" y="41"/>
                  <a:pt x="647" y="41"/>
                  <a:pt x="647" y="41"/>
                </a:cubicBezTo>
                <a:cubicBezTo>
                  <a:pt x="646" y="41"/>
                  <a:pt x="643" y="41"/>
                  <a:pt x="644" y="41"/>
                </a:cubicBezTo>
                <a:cubicBezTo>
                  <a:pt x="644" y="41"/>
                  <a:pt x="645" y="41"/>
                  <a:pt x="645" y="41"/>
                </a:cubicBezTo>
                <a:cubicBezTo>
                  <a:pt x="643" y="41"/>
                  <a:pt x="641" y="41"/>
                  <a:pt x="642" y="42"/>
                </a:cubicBezTo>
                <a:cubicBezTo>
                  <a:pt x="644" y="42"/>
                  <a:pt x="645" y="42"/>
                  <a:pt x="646" y="42"/>
                </a:cubicBezTo>
                <a:cubicBezTo>
                  <a:pt x="645" y="42"/>
                  <a:pt x="648" y="41"/>
                  <a:pt x="646" y="41"/>
                </a:cubicBezTo>
                <a:close/>
                <a:moveTo>
                  <a:pt x="647" y="38"/>
                </a:moveTo>
                <a:cubicBezTo>
                  <a:pt x="648" y="38"/>
                  <a:pt x="646" y="38"/>
                  <a:pt x="644" y="38"/>
                </a:cubicBezTo>
                <a:cubicBezTo>
                  <a:pt x="643" y="38"/>
                  <a:pt x="644" y="39"/>
                  <a:pt x="647" y="38"/>
                </a:cubicBezTo>
                <a:close/>
                <a:moveTo>
                  <a:pt x="653" y="16"/>
                </a:moveTo>
                <a:cubicBezTo>
                  <a:pt x="654" y="17"/>
                  <a:pt x="652" y="17"/>
                  <a:pt x="652" y="17"/>
                </a:cubicBezTo>
                <a:cubicBezTo>
                  <a:pt x="654" y="17"/>
                  <a:pt x="654" y="17"/>
                  <a:pt x="654" y="18"/>
                </a:cubicBezTo>
                <a:cubicBezTo>
                  <a:pt x="653" y="17"/>
                  <a:pt x="650" y="18"/>
                  <a:pt x="651" y="18"/>
                </a:cubicBezTo>
                <a:cubicBezTo>
                  <a:pt x="654" y="18"/>
                  <a:pt x="660" y="18"/>
                  <a:pt x="662" y="17"/>
                </a:cubicBezTo>
                <a:cubicBezTo>
                  <a:pt x="662" y="18"/>
                  <a:pt x="670" y="18"/>
                  <a:pt x="668" y="17"/>
                </a:cubicBezTo>
                <a:cubicBezTo>
                  <a:pt x="666" y="18"/>
                  <a:pt x="663" y="16"/>
                  <a:pt x="662" y="17"/>
                </a:cubicBezTo>
                <a:cubicBezTo>
                  <a:pt x="662" y="16"/>
                  <a:pt x="662" y="16"/>
                  <a:pt x="661" y="16"/>
                </a:cubicBezTo>
                <a:cubicBezTo>
                  <a:pt x="662" y="16"/>
                  <a:pt x="662" y="16"/>
                  <a:pt x="663" y="16"/>
                </a:cubicBezTo>
                <a:cubicBezTo>
                  <a:pt x="664" y="16"/>
                  <a:pt x="661" y="15"/>
                  <a:pt x="661" y="16"/>
                </a:cubicBezTo>
                <a:cubicBezTo>
                  <a:pt x="659" y="16"/>
                  <a:pt x="656" y="16"/>
                  <a:pt x="653" y="16"/>
                </a:cubicBezTo>
                <a:close/>
                <a:moveTo>
                  <a:pt x="654" y="12"/>
                </a:moveTo>
                <a:cubicBezTo>
                  <a:pt x="656" y="12"/>
                  <a:pt x="657" y="11"/>
                  <a:pt x="656" y="11"/>
                </a:cubicBezTo>
                <a:cubicBezTo>
                  <a:pt x="655" y="11"/>
                  <a:pt x="655" y="11"/>
                  <a:pt x="654" y="12"/>
                </a:cubicBezTo>
                <a:close/>
                <a:moveTo>
                  <a:pt x="654" y="11"/>
                </a:moveTo>
                <a:cubicBezTo>
                  <a:pt x="654" y="11"/>
                  <a:pt x="654" y="11"/>
                  <a:pt x="654" y="11"/>
                </a:cubicBezTo>
                <a:cubicBezTo>
                  <a:pt x="653" y="11"/>
                  <a:pt x="653" y="11"/>
                  <a:pt x="653" y="11"/>
                </a:cubicBezTo>
                <a:cubicBezTo>
                  <a:pt x="653" y="12"/>
                  <a:pt x="651" y="11"/>
                  <a:pt x="651" y="12"/>
                </a:cubicBezTo>
                <a:cubicBezTo>
                  <a:pt x="652" y="12"/>
                  <a:pt x="653" y="12"/>
                  <a:pt x="653" y="12"/>
                </a:cubicBezTo>
                <a:cubicBezTo>
                  <a:pt x="653" y="11"/>
                  <a:pt x="654" y="11"/>
                  <a:pt x="654" y="11"/>
                </a:cubicBezTo>
                <a:close/>
                <a:moveTo>
                  <a:pt x="658" y="15"/>
                </a:moveTo>
                <a:cubicBezTo>
                  <a:pt x="657" y="15"/>
                  <a:pt x="657" y="15"/>
                  <a:pt x="654" y="15"/>
                </a:cubicBezTo>
                <a:cubicBezTo>
                  <a:pt x="653" y="15"/>
                  <a:pt x="655" y="15"/>
                  <a:pt x="654" y="16"/>
                </a:cubicBezTo>
                <a:cubicBezTo>
                  <a:pt x="655" y="16"/>
                  <a:pt x="657" y="15"/>
                  <a:pt x="658" y="15"/>
                </a:cubicBezTo>
                <a:close/>
                <a:moveTo>
                  <a:pt x="662" y="18"/>
                </a:moveTo>
                <a:cubicBezTo>
                  <a:pt x="662" y="18"/>
                  <a:pt x="659" y="18"/>
                  <a:pt x="657" y="18"/>
                </a:cubicBezTo>
                <a:cubicBezTo>
                  <a:pt x="657" y="18"/>
                  <a:pt x="655" y="19"/>
                  <a:pt x="656" y="18"/>
                </a:cubicBezTo>
                <a:cubicBezTo>
                  <a:pt x="657" y="18"/>
                  <a:pt x="660" y="18"/>
                  <a:pt x="662" y="18"/>
                </a:cubicBezTo>
                <a:close/>
                <a:moveTo>
                  <a:pt x="665" y="35"/>
                </a:moveTo>
                <a:cubicBezTo>
                  <a:pt x="661" y="36"/>
                  <a:pt x="662" y="35"/>
                  <a:pt x="663" y="35"/>
                </a:cubicBezTo>
                <a:cubicBezTo>
                  <a:pt x="661" y="35"/>
                  <a:pt x="660" y="35"/>
                  <a:pt x="660" y="35"/>
                </a:cubicBezTo>
                <a:cubicBezTo>
                  <a:pt x="661" y="35"/>
                  <a:pt x="666" y="36"/>
                  <a:pt x="665" y="35"/>
                </a:cubicBezTo>
                <a:close/>
                <a:moveTo>
                  <a:pt x="669" y="22"/>
                </a:moveTo>
                <a:cubicBezTo>
                  <a:pt x="668" y="22"/>
                  <a:pt x="668" y="22"/>
                  <a:pt x="667" y="22"/>
                </a:cubicBezTo>
                <a:cubicBezTo>
                  <a:pt x="664" y="22"/>
                  <a:pt x="668" y="23"/>
                  <a:pt x="669" y="22"/>
                </a:cubicBezTo>
                <a:close/>
                <a:moveTo>
                  <a:pt x="672" y="34"/>
                </a:moveTo>
                <a:cubicBezTo>
                  <a:pt x="670" y="34"/>
                  <a:pt x="668" y="34"/>
                  <a:pt x="667" y="34"/>
                </a:cubicBezTo>
                <a:cubicBezTo>
                  <a:pt x="670" y="34"/>
                  <a:pt x="671" y="34"/>
                  <a:pt x="672" y="34"/>
                </a:cubicBezTo>
                <a:close/>
                <a:moveTo>
                  <a:pt x="669" y="21"/>
                </a:moveTo>
                <a:cubicBezTo>
                  <a:pt x="670" y="21"/>
                  <a:pt x="671" y="22"/>
                  <a:pt x="671" y="21"/>
                </a:cubicBezTo>
                <a:cubicBezTo>
                  <a:pt x="670" y="21"/>
                  <a:pt x="670" y="21"/>
                  <a:pt x="669" y="21"/>
                </a:cubicBezTo>
                <a:cubicBezTo>
                  <a:pt x="669" y="21"/>
                  <a:pt x="667" y="21"/>
                  <a:pt x="667" y="22"/>
                </a:cubicBezTo>
                <a:cubicBezTo>
                  <a:pt x="670" y="22"/>
                  <a:pt x="670" y="22"/>
                  <a:pt x="672" y="22"/>
                </a:cubicBezTo>
                <a:cubicBezTo>
                  <a:pt x="673" y="21"/>
                  <a:pt x="667" y="22"/>
                  <a:pt x="669" y="21"/>
                </a:cubicBezTo>
                <a:close/>
                <a:moveTo>
                  <a:pt x="671" y="19"/>
                </a:moveTo>
                <a:cubicBezTo>
                  <a:pt x="671" y="18"/>
                  <a:pt x="668" y="18"/>
                  <a:pt x="667" y="18"/>
                </a:cubicBezTo>
                <a:cubicBezTo>
                  <a:pt x="669" y="18"/>
                  <a:pt x="669" y="19"/>
                  <a:pt x="671" y="19"/>
                </a:cubicBezTo>
                <a:close/>
                <a:moveTo>
                  <a:pt x="672" y="16"/>
                </a:moveTo>
                <a:cubicBezTo>
                  <a:pt x="673" y="16"/>
                  <a:pt x="674" y="16"/>
                  <a:pt x="674" y="16"/>
                </a:cubicBezTo>
                <a:cubicBezTo>
                  <a:pt x="675" y="15"/>
                  <a:pt x="672" y="16"/>
                  <a:pt x="672" y="16"/>
                </a:cubicBezTo>
                <a:cubicBezTo>
                  <a:pt x="673" y="16"/>
                  <a:pt x="673" y="15"/>
                  <a:pt x="672" y="15"/>
                </a:cubicBezTo>
                <a:cubicBezTo>
                  <a:pt x="672" y="16"/>
                  <a:pt x="671" y="15"/>
                  <a:pt x="671" y="16"/>
                </a:cubicBezTo>
                <a:cubicBezTo>
                  <a:pt x="671" y="16"/>
                  <a:pt x="672" y="16"/>
                  <a:pt x="672" y="16"/>
                </a:cubicBezTo>
                <a:close/>
                <a:moveTo>
                  <a:pt x="677" y="7"/>
                </a:moveTo>
                <a:cubicBezTo>
                  <a:pt x="675" y="7"/>
                  <a:pt x="672" y="7"/>
                  <a:pt x="671" y="8"/>
                </a:cubicBezTo>
                <a:cubicBezTo>
                  <a:pt x="674" y="8"/>
                  <a:pt x="676" y="8"/>
                  <a:pt x="677" y="7"/>
                </a:cubicBezTo>
                <a:close/>
                <a:moveTo>
                  <a:pt x="676" y="37"/>
                </a:moveTo>
                <a:cubicBezTo>
                  <a:pt x="679" y="37"/>
                  <a:pt x="676" y="38"/>
                  <a:pt x="678" y="38"/>
                </a:cubicBezTo>
                <a:cubicBezTo>
                  <a:pt x="681" y="38"/>
                  <a:pt x="683" y="38"/>
                  <a:pt x="685" y="37"/>
                </a:cubicBezTo>
                <a:cubicBezTo>
                  <a:pt x="683" y="37"/>
                  <a:pt x="681" y="37"/>
                  <a:pt x="683" y="37"/>
                </a:cubicBezTo>
                <a:cubicBezTo>
                  <a:pt x="681" y="37"/>
                  <a:pt x="677" y="37"/>
                  <a:pt x="680" y="37"/>
                </a:cubicBezTo>
                <a:cubicBezTo>
                  <a:pt x="678" y="37"/>
                  <a:pt x="675" y="36"/>
                  <a:pt x="676" y="37"/>
                </a:cubicBezTo>
                <a:close/>
                <a:moveTo>
                  <a:pt x="680" y="34"/>
                </a:moveTo>
                <a:cubicBezTo>
                  <a:pt x="678" y="34"/>
                  <a:pt x="672" y="33"/>
                  <a:pt x="672" y="34"/>
                </a:cubicBezTo>
                <a:cubicBezTo>
                  <a:pt x="675" y="35"/>
                  <a:pt x="676" y="34"/>
                  <a:pt x="678" y="34"/>
                </a:cubicBezTo>
                <a:cubicBezTo>
                  <a:pt x="675" y="34"/>
                  <a:pt x="676" y="35"/>
                  <a:pt x="676" y="35"/>
                </a:cubicBezTo>
                <a:cubicBezTo>
                  <a:pt x="678" y="35"/>
                  <a:pt x="679" y="36"/>
                  <a:pt x="680" y="37"/>
                </a:cubicBezTo>
                <a:cubicBezTo>
                  <a:pt x="680" y="37"/>
                  <a:pt x="683" y="37"/>
                  <a:pt x="683" y="36"/>
                </a:cubicBezTo>
                <a:cubicBezTo>
                  <a:pt x="682" y="36"/>
                  <a:pt x="681" y="36"/>
                  <a:pt x="681" y="36"/>
                </a:cubicBezTo>
                <a:cubicBezTo>
                  <a:pt x="682" y="36"/>
                  <a:pt x="682" y="36"/>
                  <a:pt x="683" y="36"/>
                </a:cubicBezTo>
                <a:cubicBezTo>
                  <a:pt x="684" y="36"/>
                  <a:pt x="685" y="37"/>
                  <a:pt x="687" y="37"/>
                </a:cubicBezTo>
                <a:cubicBezTo>
                  <a:pt x="689" y="36"/>
                  <a:pt x="686" y="36"/>
                  <a:pt x="688" y="35"/>
                </a:cubicBezTo>
                <a:cubicBezTo>
                  <a:pt x="685" y="35"/>
                  <a:pt x="690" y="34"/>
                  <a:pt x="687" y="34"/>
                </a:cubicBezTo>
                <a:cubicBezTo>
                  <a:pt x="686" y="35"/>
                  <a:pt x="683" y="34"/>
                  <a:pt x="683" y="35"/>
                </a:cubicBezTo>
                <a:cubicBezTo>
                  <a:pt x="683" y="35"/>
                  <a:pt x="680" y="35"/>
                  <a:pt x="680" y="35"/>
                </a:cubicBezTo>
                <a:cubicBezTo>
                  <a:pt x="682" y="34"/>
                  <a:pt x="681" y="33"/>
                  <a:pt x="680" y="34"/>
                </a:cubicBezTo>
                <a:close/>
                <a:moveTo>
                  <a:pt x="676" y="19"/>
                </a:moveTo>
                <a:cubicBezTo>
                  <a:pt x="676" y="18"/>
                  <a:pt x="676" y="19"/>
                  <a:pt x="676" y="18"/>
                </a:cubicBezTo>
                <a:cubicBezTo>
                  <a:pt x="674" y="18"/>
                  <a:pt x="673" y="18"/>
                  <a:pt x="672" y="19"/>
                </a:cubicBezTo>
                <a:cubicBezTo>
                  <a:pt x="674" y="19"/>
                  <a:pt x="674" y="19"/>
                  <a:pt x="676" y="19"/>
                </a:cubicBezTo>
                <a:close/>
                <a:moveTo>
                  <a:pt x="673" y="17"/>
                </a:moveTo>
                <a:cubicBezTo>
                  <a:pt x="675" y="16"/>
                  <a:pt x="676" y="16"/>
                  <a:pt x="677" y="16"/>
                </a:cubicBezTo>
                <a:cubicBezTo>
                  <a:pt x="676" y="16"/>
                  <a:pt x="673" y="16"/>
                  <a:pt x="672" y="16"/>
                </a:cubicBezTo>
                <a:cubicBezTo>
                  <a:pt x="673" y="16"/>
                  <a:pt x="673" y="16"/>
                  <a:pt x="673" y="17"/>
                </a:cubicBezTo>
                <a:close/>
                <a:moveTo>
                  <a:pt x="676" y="9"/>
                </a:moveTo>
                <a:cubicBezTo>
                  <a:pt x="675" y="9"/>
                  <a:pt x="674" y="9"/>
                  <a:pt x="672" y="9"/>
                </a:cubicBezTo>
                <a:cubicBezTo>
                  <a:pt x="672" y="9"/>
                  <a:pt x="672" y="9"/>
                  <a:pt x="672" y="10"/>
                </a:cubicBezTo>
                <a:cubicBezTo>
                  <a:pt x="675" y="10"/>
                  <a:pt x="676" y="9"/>
                  <a:pt x="676" y="9"/>
                </a:cubicBezTo>
                <a:close/>
                <a:moveTo>
                  <a:pt x="680" y="16"/>
                </a:moveTo>
                <a:cubicBezTo>
                  <a:pt x="682" y="16"/>
                  <a:pt x="681" y="16"/>
                  <a:pt x="681" y="16"/>
                </a:cubicBezTo>
                <a:cubicBezTo>
                  <a:pt x="679" y="16"/>
                  <a:pt x="674" y="16"/>
                  <a:pt x="676" y="16"/>
                </a:cubicBezTo>
                <a:cubicBezTo>
                  <a:pt x="677" y="16"/>
                  <a:pt x="679" y="16"/>
                  <a:pt x="680" y="16"/>
                </a:cubicBezTo>
                <a:close/>
                <a:moveTo>
                  <a:pt x="679" y="18"/>
                </a:moveTo>
                <a:cubicBezTo>
                  <a:pt x="681" y="18"/>
                  <a:pt x="684" y="18"/>
                  <a:pt x="685" y="17"/>
                </a:cubicBezTo>
                <a:cubicBezTo>
                  <a:pt x="682" y="18"/>
                  <a:pt x="680" y="17"/>
                  <a:pt x="677" y="17"/>
                </a:cubicBezTo>
                <a:cubicBezTo>
                  <a:pt x="679" y="17"/>
                  <a:pt x="679" y="18"/>
                  <a:pt x="679" y="18"/>
                </a:cubicBezTo>
                <a:close/>
                <a:moveTo>
                  <a:pt x="682" y="7"/>
                </a:moveTo>
                <a:cubicBezTo>
                  <a:pt x="683" y="6"/>
                  <a:pt x="680" y="6"/>
                  <a:pt x="679" y="6"/>
                </a:cubicBezTo>
                <a:cubicBezTo>
                  <a:pt x="682" y="6"/>
                  <a:pt x="679" y="7"/>
                  <a:pt x="682" y="7"/>
                </a:cubicBezTo>
                <a:close/>
                <a:moveTo>
                  <a:pt x="681" y="41"/>
                </a:moveTo>
                <a:cubicBezTo>
                  <a:pt x="682" y="41"/>
                  <a:pt x="685" y="41"/>
                  <a:pt x="683" y="41"/>
                </a:cubicBezTo>
                <a:cubicBezTo>
                  <a:pt x="683" y="41"/>
                  <a:pt x="682" y="41"/>
                  <a:pt x="682" y="41"/>
                </a:cubicBezTo>
                <a:cubicBezTo>
                  <a:pt x="685" y="41"/>
                  <a:pt x="683" y="40"/>
                  <a:pt x="685" y="40"/>
                </a:cubicBezTo>
                <a:cubicBezTo>
                  <a:pt x="683" y="39"/>
                  <a:pt x="681" y="39"/>
                  <a:pt x="680" y="40"/>
                </a:cubicBezTo>
                <a:cubicBezTo>
                  <a:pt x="680" y="40"/>
                  <a:pt x="680" y="40"/>
                  <a:pt x="680" y="40"/>
                </a:cubicBezTo>
                <a:cubicBezTo>
                  <a:pt x="681" y="40"/>
                  <a:pt x="682" y="40"/>
                  <a:pt x="683" y="40"/>
                </a:cubicBezTo>
                <a:cubicBezTo>
                  <a:pt x="681" y="40"/>
                  <a:pt x="682" y="41"/>
                  <a:pt x="681" y="41"/>
                </a:cubicBezTo>
                <a:close/>
                <a:moveTo>
                  <a:pt x="685" y="38"/>
                </a:moveTo>
                <a:cubicBezTo>
                  <a:pt x="683" y="38"/>
                  <a:pt x="680" y="38"/>
                  <a:pt x="680" y="39"/>
                </a:cubicBezTo>
                <a:cubicBezTo>
                  <a:pt x="683" y="39"/>
                  <a:pt x="684" y="38"/>
                  <a:pt x="685" y="38"/>
                </a:cubicBezTo>
                <a:close/>
                <a:moveTo>
                  <a:pt x="687" y="6"/>
                </a:moveTo>
                <a:cubicBezTo>
                  <a:pt x="687" y="6"/>
                  <a:pt x="686" y="5"/>
                  <a:pt x="686" y="5"/>
                </a:cubicBezTo>
                <a:cubicBezTo>
                  <a:pt x="684" y="5"/>
                  <a:pt x="683" y="6"/>
                  <a:pt x="682" y="6"/>
                </a:cubicBezTo>
                <a:cubicBezTo>
                  <a:pt x="684" y="6"/>
                  <a:pt x="686" y="6"/>
                  <a:pt x="687" y="6"/>
                </a:cubicBezTo>
                <a:close/>
                <a:moveTo>
                  <a:pt x="687" y="29"/>
                </a:moveTo>
                <a:cubicBezTo>
                  <a:pt x="687" y="28"/>
                  <a:pt x="690" y="28"/>
                  <a:pt x="688" y="28"/>
                </a:cubicBezTo>
                <a:cubicBezTo>
                  <a:pt x="688" y="28"/>
                  <a:pt x="683" y="29"/>
                  <a:pt x="685" y="29"/>
                </a:cubicBezTo>
                <a:cubicBezTo>
                  <a:pt x="686" y="29"/>
                  <a:pt x="686" y="28"/>
                  <a:pt x="687" y="29"/>
                </a:cubicBezTo>
                <a:close/>
                <a:moveTo>
                  <a:pt x="697" y="9"/>
                </a:moveTo>
                <a:cubicBezTo>
                  <a:pt x="700" y="9"/>
                  <a:pt x="701" y="8"/>
                  <a:pt x="703" y="8"/>
                </a:cubicBezTo>
                <a:cubicBezTo>
                  <a:pt x="702" y="8"/>
                  <a:pt x="700" y="8"/>
                  <a:pt x="698" y="8"/>
                </a:cubicBezTo>
                <a:cubicBezTo>
                  <a:pt x="697" y="8"/>
                  <a:pt x="695" y="9"/>
                  <a:pt x="697" y="9"/>
                </a:cubicBezTo>
                <a:close/>
                <a:moveTo>
                  <a:pt x="711" y="50"/>
                </a:moveTo>
                <a:cubicBezTo>
                  <a:pt x="709" y="49"/>
                  <a:pt x="707" y="50"/>
                  <a:pt x="705" y="50"/>
                </a:cubicBezTo>
                <a:cubicBezTo>
                  <a:pt x="708" y="51"/>
                  <a:pt x="709" y="50"/>
                  <a:pt x="711" y="50"/>
                </a:cubicBezTo>
                <a:close/>
                <a:moveTo>
                  <a:pt x="710" y="9"/>
                </a:moveTo>
                <a:cubicBezTo>
                  <a:pt x="710" y="10"/>
                  <a:pt x="708" y="10"/>
                  <a:pt x="707" y="10"/>
                </a:cubicBezTo>
                <a:cubicBezTo>
                  <a:pt x="710" y="11"/>
                  <a:pt x="714" y="10"/>
                  <a:pt x="710" y="9"/>
                </a:cubicBezTo>
                <a:close/>
                <a:moveTo>
                  <a:pt x="721" y="38"/>
                </a:moveTo>
                <a:cubicBezTo>
                  <a:pt x="720" y="38"/>
                  <a:pt x="718" y="38"/>
                  <a:pt x="717" y="38"/>
                </a:cubicBezTo>
                <a:cubicBezTo>
                  <a:pt x="719" y="38"/>
                  <a:pt x="720" y="38"/>
                  <a:pt x="721" y="38"/>
                </a:cubicBezTo>
                <a:close/>
                <a:moveTo>
                  <a:pt x="727" y="49"/>
                </a:moveTo>
                <a:cubicBezTo>
                  <a:pt x="729" y="49"/>
                  <a:pt x="732" y="48"/>
                  <a:pt x="731" y="47"/>
                </a:cubicBezTo>
                <a:cubicBezTo>
                  <a:pt x="729" y="47"/>
                  <a:pt x="730" y="48"/>
                  <a:pt x="728" y="48"/>
                </a:cubicBezTo>
                <a:cubicBezTo>
                  <a:pt x="729" y="49"/>
                  <a:pt x="724" y="48"/>
                  <a:pt x="723" y="49"/>
                </a:cubicBezTo>
                <a:cubicBezTo>
                  <a:pt x="725" y="49"/>
                  <a:pt x="725" y="49"/>
                  <a:pt x="727" y="49"/>
                </a:cubicBezTo>
                <a:close/>
                <a:moveTo>
                  <a:pt x="726" y="42"/>
                </a:moveTo>
                <a:cubicBezTo>
                  <a:pt x="727" y="41"/>
                  <a:pt x="729" y="41"/>
                  <a:pt x="730" y="41"/>
                </a:cubicBezTo>
                <a:cubicBezTo>
                  <a:pt x="727" y="41"/>
                  <a:pt x="727" y="41"/>
                  <a:pt x="725" y="40"/>
                </a:cubicBezTo>
                <a:cubicBezTo>
                  <a:pt x="725" y="41"/>
                  <a:pt x="723" y="41"/>
                  <a:pt x="723" y="41"/>
                </a:cubicBezTo>
                <a:cubicBezTo>
                  <a:pt x="726" y="41"/>
                  <a:pt x="727" y="41"/>
                  <a:pt x="726" y="42"/>
                </a:cubicBezTo>
                <a:close/>
                <a:moveTo>
                  <a:pt x="725" y="40"/>
                </a:moveTo>
                <a:cubicBezTo>
                  <a:pt x="726" y="40"/>
                  <a:pt x="727" y="39"/>
                  <a:pt x="728" y="39"/>
                </a:cubicBezTo>
                <a:cubicBezTo>
                  <a:pt x="726" y="39"/>
                  <a:pt x="727" y="38"/>
                  <a:pt x="725" y="38"/>
                </a:cubicBezTo>
                <a:cubicBezTo>
                  <a:pt x="725" y="39"/>
                  <a:pt x="725" y="39"/>
                  <a:pt x="723" y="39"/>
                </a:cubicBezTo>
                <a:cubicBezTo>
                  <a:pt x="723" y="39"/>
                  <a:pt x="725" y="39"/>
                  <a:pt x="725" y="40"/>
                </a:cubicBezTo>
                <a:close/>
                <a:moveTo>
                  <a:pt x="727" y="48"/>
                </a:moveTo>
                <a:cubicBezTo>
                  <a:pt x="726" y="48"/>
                  <a:pt x="723" y="48"/>
                  <a:pt x="725" y="48"/>
                </a:cubicBezTo>
                <a:cubicBezTo>
                  <a:pt x="725" y="48"/>
                  <a:pt x="728" y="48"/>
                  <a:pt x="727" y="48"/>
                </a:cubicBezTo>
                <a:close/>
                <a:moveTo>
                  <a:pt x="733" y="41"/>
                </a:moveTo>
                <a:cubicBezTo>
                  <a:pt x="732" y="42"/>
                  <a:pt x="731" y="42"/>
                  <a:pt x="731" y="42"/>
                </a:cubicBezTo>
                <a:cubicBezTo>
                  <a:pt x="733" y="42"/>
                  <a:pt x="734" y="42"/>
                  <a:pt x="734" y="42"/>
                </a:cubicBezTo>
                <a:cubicBezTo>
                  <a:pt x="734" y="42"/>
                  <a:pt x="733" y="42"/>
                  <a:pt x="733" y="41"/>
                </a:cubicBezTo>
                <a:cubicBezTo>
                  <a:pt x="733" y="41"/>
                  <a:pt x="734" y="41"/>
                  <a:pt x="733" y="41"/>
                </a:cubicBezTo>
                <a:close/>
                <a:moveTo>
                  <a:pt x="735" y="38"/>
                </a:moveTo>
                <a:cubicBezTo>
                  <a:pt x="734" y="38"/>
                  <a:pt x="738" y="38"/>
                  <a:pt x="735" y="38"/>
                </a:cubicBezTo>
                <a:cubicBezTo>
                  <a:pt x="735" y="38"/>
                  <a:pt x="730" y="38"/>
                  <a:pt x="732" y="38"/>
                </a:cubicBezTo>
                <a:cubicBezTo>
                  <a:pt x="733" y="38"/>
                  <a:pt x="734" y="38"/>
                  <a:pt x="735" y="38"/>
                </a:cubicBezTo>
                <a:close/>
                <a:moveTo>
                  <a:pt x="741" y="38"/>
                </a:moveTo>
                <a:cubicBezTo>
                  <a:pt x="742" y="39"/>
                  <a:pt x="734" y="38"/>
                  <a:pt x="734" y="39"/>
                </a:cubicBezTo>
                <a:cubicBezTo>
                  <a:pt x="736" y="39"/>
                  <a:pt x="736" y="38"/>
                  <a:pt x="738" y="38"/>
                </a:cubicBezTo>
                <a:cubicBezTo>
                  <a:pt x="739" y="39"/>
                  <a:pt x="739" y="39"/>
                  <a:pt x="740" y="39"/>
                </a:cubicBezTo>
                <a:cubicBezTo>
                  <a:pt x="741" y="39"/>
                  <a:pt x="743" y="38"/>
                  <a:pt x="741" y="38"/>
                </a:cubicBezTo>
                <a:close/>
                <a:moveTo>
                  <a:pt x="738" y="40"/>
                </a:moveTo>
                <a:cubicBezTo>
                  <a:pt x="737" y="40"/>
                  <a:pt x="736" y="40"/>
                  <a:pt x="736" y="41"/>
                </a:cubicBezTo>
                <a:cubicBezTo>
                  <a:pt x="737" y="41"/>
                  <a:pt x="739" y="40"/>
                  <a:pt x="738" y="40"/>
                </a:cubicBezTo>
                <a:close/>
                <a:moveTo>
                  <a:pt x="743" y="7"/>
                </a:moveTo>
                <a:cubicBezTo>
                  <a:pt x="740" y="7"/>
                  <a:pt x="739" y="8"/>
                  <a:pt x="737" y="8"/>
                </a:cubicBezTo>
                <a:cubicBezTo>
                  <a:pt x="739" y="8"/>
                  <a:pt x="743" y="8"/>
                  <a:pt x="743" y="7"/>
                </a:cubicBezTo>
                <a:close/>
                <a:moveTo>
                  <a:pt x="742" y="38"/>
                </a:moveTo>
                <a:cubicBezTo>
                  <a:pt x="744" y="38"/>
                  <a:pt x="742" y="37"/>
                  <a:pt x="744" y="38"/>
                </a:cubicBezTo>
                <a:cubicBezTo>
                  <a:pt x="744" y="37"/>
                  <a:pt x="743" y="37"/>
                  <a:pt x="742" y="37"/>
                </a:cubicBezTo>
                <a:cubicBezTo>
                  <a:pt x="742" y="37"/>
                  <a:pt x="742" y="37"/>
                  <a:pt x="741" y="37"/>
                </a:cubicBezTo>
                <a:cubicBezTo>
                  <a:pt x="741" y="37"/>
                  <a:pt x="741" y="37"/>
                  <a:pt x="741" y="37"/>
                </a:cubicBezTo>
                <a:cubicBezTo>
                  <a:pt x="740" y="38"/>
                  <a:pt x="742" y="38"/>
                  <a:pt x="742" y="38"/>
                </a:cubicBezTo>
                <a:close/>
                <a:moveTo>
                  <a:pt x="753" y="32"/>
                </a:moveTo>
                <a:cubicBezTo>
                  <a:pt x="752" y="32"/>
                  <a:pt x="753" y="32"/>
                  <a:pt x="753" y="32"/>
                </a:cubicBezTo>
                <a:cubicBezTo>
                  <a:pt x="750" y="32"/>
                  <a:pt x="746" y="32"/>
                  <a:pt x="744" y="33"/>
                </a:cubicBezTo>
                <a:cubicBezTo>
                  <a:pt x="749" y="33"/>
                  <a:pt x="750" y="32"/>
                  <a:pt x="753" y="32"/>
                </a:cubicBezTo>
                <a:close/>
                <a:moveTo>
                  <a:pt x="761" y="11"/>
                </a:moveTo>
                <a:cubicBezTo>
                  <a:pt x="760" y="10"/>
                  <a:pt x="759" y="10"/>
                  <a:pt x="757" y="10"/>
                </a:cubicBezTo>
                <a:cubicBezTo>
                  <a:pt x="757" y="11"/>
                  <a:pt x="754" y="10"/>
                  <a:pt x="755" y="11"/>
                </a:cubicBezTo>
                <a:cubicBezTo>
                  <a:pt x="757" y="11"/>
                  <a:pt x="760" y="11"/>
                  <a:pt x="761" y="11"/>
                </a:cubicBezTo>
                <a:close/>
                <a:moveTo>
                  <a:pt x="762" y="21"/>
                </a:moveTo>
                <a:cubicBezTo>
                  <a:pt x="761" y="21"/>
                  <a:pt x="760" y="21"/>
                  <a:pt x="760" y="21"/>
                </a:cubicBezTo>
                <a:cubicBezTo>
                  <a:pt x="759" y="21"/>
                  <a:pt x="758" y="22"/>
                  <a:pt x="760" y="22"/>
                </a:cubicBezTo>
                <a:cubicBezTo>
                  <a:pt x="759" y="21"/>
                  <a:pt x="762" y="22"/>
                  <a:pt x="762" y="21"/>
                </a:cubicBezTo>
                <a:close/>
                <a:moveTo>
                  <a:pt x="767" y="7"/>
                </a:moveTo>
                <a:cubicBezTo>
                  <a:pt x="767" y="7"/>
                  <a:pt x="768" y="7"/>
                  <a:pt x="769" y="7"/>
                </a:cubicBezTo>
                <a:cubicBezTo>
                  <a:pt x="767" y="6"/>
                  <a:pt x="764" y="7"/>
                  <a:pt x="767" y="7"/>
                </a:cubicBezTo>
                <a:close/>
                <a:moveTo>
                  <a:pt x="770" y="20"/>
                </a:moveTo>
                <a:cubicBezTo>
                  <a:pt x="770" y="20"/>
                  <a:pt x="769" y="20"/>
                  <a:pt x="768" y="20"/>
                </a:cubicBezTo>
                <a:cubicBezTo>
                  <a:pt x="768" y="21"/>
                  <a:pt x="767" y="21"/>
                  <a:pt x="766" y="21"/>
                </a:cubicBezTo>
                <a:cubicBezTo>
                  <a:pt x="767" y="21"/>
                  <a:pt x="771" y="20"/>
                  <a:pt x="770" y="20"/>
                </a:cubicBezTo>
                <a:close/>
                <a:moveTo>
                  <a:pt x="770" y="9"/>
                </a:moveTo>
                <a:cubicBezTo>
                  <a:pt x="769" y="10"/>
                  <a:pt x="773" y="10"/>
                  <a:pt x="771" y="10"/>
                </a:cubicBezTo>
                <a:cubicBezTo>
                  <a:pt x="770" y="10"/>
                  <a:pt x="767" y="10"/>
                  <a:pt x="766" y="10"/>
                </a:cubicBezTo>
                <a:cubicBezTo>
                  <a:pt x="769" y="10"/>
                  <a:pt x="771" y="11"/>
                  <a:pt x="770" y="10"/>
                </a:cubicBezTo>
                <a:cubicBezTo>
                  <a:pt x="772" y="10"/>
                  <a:pt x="772" y="11"/>
                  <a:pt x="774" y="11"/>
                </a:cubicBezTo>
                <a:cubicBezTo>
                  <a:pt x="778" y="10"/>
                  <a:pt x="782" y="9"/>
                  <a:pt x="784" y="8"/>
                </a:cubicBezTo>
                <a:cubicBezTo>
                  <a:pt x="784" y="9"/>
                  <a:pt x="782" y="8"/>
                  <a:pt x="785" y="8"/>
                </a:cubicBezTo>
                <a:cubicBezTo>
                  <a:pt x="785" y="7"/>
                  <a:pt x="784" y="8"/>
                  <a:pt x="782" y="8"/>
                </a:cubicBezTo>
                <a:cubicBezTo>
                  <a:pt x="781" y="9"/>
                  <a:pt x="779" y="9"/>
                  <a:pt x="775" y="10"/>
                </a:cubicBezTo>
                <a:cubicBezTo>
                  <a:pt x="776" y="9"/>
                  <a:pt x="780" y="9"/>
                  <a:pt x="777" y="9"/>
                </a:cubicBezTo>
                <a:cubicBezTo>
                  <a:pt x="778" y="9"/>
                  <a:pt x="779" y="9"/>
                  <a:pt x="779" y="9"/>
                </a:cubicBezTo>
                <a:cubicBezTo>
                  <a:pt x="778" y="9"/>
                  <a:pt x="779" y="8"/>
                  <a:pt x="778" y="8"/>
                </a:cubicBezTo>
                <a:cubicBezTo>
                  <a:pt x="775" y="8"/>
                  <a:pt x="775" y="8"/>
                  <a:pt x="773" y="8"/>
                </a:cubicBezTo>
                <a:cubicBezTo>
                  <a:pt x="774" y="9"/>
                  <a:pt x="773" y="9"/>
                  <a:pt x="775" y="9"/>
                </a:cubicBezTo>
                <a:cubicBezTo>
                  <a:pt x="774" y="9"/>
                  <a:pt x="774" y="10"/>
                  <a:pt x="772" y="10"/>
                </a:cubicBezTo>
                <a:cubicBezTo>
                  <a:pt x="772" y="9"/>
                  <a:pt x="773" y="9"/>
                  <a:pt x="773" y="9"/>
                </a:cubicBezTo>
                <a:cubicBezTo>
                  <a:pt x="772" y="9"/>
                  <a:pt x="771" y="9"/>
                  <a:pt x="770" y="9"/>
                </a:cubicBezTo>
                <a:close/>
                <a:moveTo>
                  <a:pt x="771" y="8"/>
                </a:moveTo>
                <a:cubicBezTo>
                  <a:pt x="770" y="8"/>
                  <a:pt x="768" y="9"/>
                  <a:pt x="770" y="8"/>
                </a:cubicBezTo>
                <a:cubicBezTo>
                  <a:pt x="763" y="8"/>
                  <a:pt x="772" y="10"/>
                  <a:pt x="771" y="8"/>
                </a:cubicBezTo>
                <a:close/>
                <a:moveTo>
                  <a:pt x="774" y="20"/>
                </a:moveTo>
                <a:cubicBezTo>
                  <a:pt x="772" y="20"/>
                  <a:pt x="769" y="21"/>
                  <a:pt x="771" y="21"/>
                </a:cubicBezTo>
                <a:cubicBezTo>
                  <a:pt x="771" y="21"/>
                  <a:pt x="774" y="21"/>
                  <a:pt x="774" y="20"/>
                </a:cubicBezTo>
                <a:close/>
                <a:moveTo>
                  <a:pt x="772" y="51"/>
                </a:moveTo>
                <a:cubicBezTo>
                  <a:pt x="771" y="50"/>
                  <a:pt x="773" y="51"/>
                  <a:pt x="773" y="50"/>
                </a:cubicBezTo>
                <a:cubicBezTo>
                  <a:pt x="770" y="50"/>
                  <a:pt x="770" y="51"/>
                  <a:pt x="772" y="51"/>
                </a:cubicBezTo>
                <a:close/>
                <a:moveTo>
                  <a:pt x="786" y="15"/>
                </a:moveTo>
                <a:cubicBezTo>
                  <a:pt x="785" y="15"/>
                  <a:pt x="784" y="15"/>
                  <a:pt x="784" y="14"/>
                </a:cubicBezTo>
                <a:cubicBezTo>
                  <a:pt x="782" y="14"/>
                  <a:pt x="780" y="15"/>
                  <a:pt x="779" y="15"/>
                </a:cubicBezTo>
                <a:cubicBezTo>
                  <a:pt x="782" y="15"/>
                  <a:pt x="781" y="15"/>
                  <a:pt x="784" y="15"/>
                </a:cubicBezTo>
                <a:cubicBezTo>
                  <a:pt x="783" y="15"/>
                  <a:pt x="782" y="15"/>
                  <a:pt x="783" y="16"/>
                </a:cubicBezTo>
                <a:cubicBezTo>
                  <a:pt x="787" y="15"/>
                  <a:pt x="788" y="15"/>
                  <a:pt x="795" y="15"/>
                </a:cubicBezTo>
                <a:cubicBezTo>
                  <a:pt x="795" y="15"/>
                  <a:pt x="795" y="14"/>
                  <a:pt x="795" y="14"/>
                </a:cubicBezTo>
                <a:cubicBezTo>
                  <a:pt x="793" y="14"/>
                  <a:pt x="791" y="14"/>
                  <a:pt x="789" y="14"/>
                </a:cubicBezTo>
                <a:cubicBezTo>
                  <a:pt x="788" y="14"/>
                  <a:pt x="791" y="15"/>
                  <a:pt x="789" y="15"/>
                </a:cubicBezTo>
                <a:cubicBezTo>
                  <a:pt x="788" y="14"/>
                  <a:pt x="788" y="15"/>
                  <a:pt x="786" y="15"/>
                </a:cubicBezTo>
                <a:close/>
                <a:moveTo>
                  <a:pt x="789" y="12"/>
                </a:moveTo>
                <a:cubicBezTo>
                  <a:pt x="790" y="12"/>
                  <a:pt x="788" y="11"/>
                  <a:pt x="788" y="12"/>
                </a:cubicBezTo>
                <a:cubicBezTo>
                  <a:pt x="788" y="12"/>
                  <a:pt x="790" y="12"/>
                  <a:pt x="788" y="12"/>
                </a:cubicBezTo>
                <a:cubicBezTo>
                  <a:pt x="787" y="12"/>
                  <a:pt x="786" y="12"/>
                  <a:pt x="784" y="12"/>
                </a:cubicBezTo>
                <a:cubicBezTo>
                  <a:pt x="785" y="12"/>
                  <a:pt x="782" y="12"/>
                  <a:pt x="783" y="12"/>
                </a:cubicBezTo>
                <a:cubicBezTo>
                  <a:pt x="786" y="12"/>
                  <a:pt x="787" y="13"/>
                  <a:pt x="789" y="12"/>
                </a:cubicBezTo>
                <a:close/>
                <a:moveTo>
                  <a:pt x="786" y="11"/>
                </a:moveTo>
                <a:cubicBezTo>
                  <a:pt x="787" y="10"/>
                  <a:pt x="784" y="10"/>
                  <a:pt x="784" y="10"/>
                </a:cubicBezTo>
                <a:cubicBezTo>
                  <a:pt x="785" y="10"/>
                  <a:pt x="784" y="11"/>
                  <a:pt x="786" y="11"/>
                </a:cubicBezTo>
                <a:close/>
                <a:moveTo>
                  <a:pt x="794" y="46"/>
                </a:moveTo>
                <a:cubicBezTo>
                  <a:pt x="792" y="46"/>
                  <a:pt x="791" y="47"/>
                  <a:pt x="791" y="47"/>
                </a:cubicBezTo>
                <a:cubicBezTo>
                  <a:pt x="793" y="47"/>
                  <a:pt x="794" y="47"/>
                  <a:pt x="794" y="46"/>
                </a:cubicBezTo>
                <a:close/>
                <a:moveTo>
                  <a:pt x="802" y="7"/>
                </a:moveTo>
                <a:cubicBezTo>
                  <a:pt x="801" y="7"/>
                  <a:pt x="800" y="7"/>
                  <a:pt x="800" y="6"/>
                </a:cubicBezTo>
                <a:cubicBezTo>
                  <a:pt x="802" y="7"/>
                  <a:pt x="801" y="6"/>
                  <a:pt x="799" y="6"/>
                </a:cubicBezTo>
                <a:cubicBezTo>
                  <a:pt x="799" y="6"/>
                  <a:pt x="799" y="7"/>
                  <a:pt x="797" y="7"/>
                </a:cubicBezTo>
                <a:cubicBezTo>
                  <a:pt x="799" y="6"/>
                  <a:pt x="798" y="6"/>
                  <a:pt x="800" y="5"/>
                </a:cubicBezTo>
                <a:cubicBezTo>
                  <a:pt x="796" y="6"/>
                  <a:pt x="792" y="6"/>
                  <a:pt x="791" y="7"/>
                </a:cubicBezTo>
                <a:cubicBezTo>
                  <a:pt x="793" y="7"/>
                  <a:pt x="795" y="7"/>
                  <a:pt x="797" y="7"/>
                </a:cubicBezTo>
                <a:cubicBezTo>
                  <a:pt x="797" y="7"/>
                  <a:pt x="797" y="7"/>
                  <a:pt x="798" y="7"/>
                </a:cubicBezTo>
                <a:cubicBezTo>
                  <a:pt x="798" y="7"/>
                  <a:pt x="799" y="7"/>
                  <a:pt x="801" y="8"/>
                </a:cubicBezTo>
                <a:cubicBezTo>
                  <a:pt x="802" y="7"/>
                  <a:pt x="798" y="7"/>
                  <a:pt x="800" y="7"/>
                </a:cubicBezTo>
                <a:cubicBezTo>
                  <a:pt x="800" y="7"/>
                  <a:pt x="802" y="7"/>
                  <a:pt x="802" y="7"/>
                </a:cubicBezTo>
                <a:close/>
                <a:moveTo>
                  <a:pt x="806" y="10"/>
                </a:moveTo>
                <a:cubicBezTo>
                  <a:pt x="805" y="9"/>
                  <a:pt x="804" y="9"/>
                  <a:pt x="802" y="9"/>
                </a:cubicBezTo>
                <a:cubicBezTo>
                  <a:pt x="802" y="9"/>
                  <a:pt x="801" y="9"/>
                  <a:pt x="801" y="10"/>
                </a:cubicBezTo>
                <a:cubicBezTo>
                  <a:pt x="803" y="10"/>
                  <a:pt x="805" y="10"/>
                  <a:pt x="806" y="10"/>
                </a:cubicBezTo>
                <a:close/>
                <a:moveTo>
                  <a:pt x="803" y="8"/>
                </a:moveTo>
                <a:cubicBezTo>
                  <a:pt x="798" y="8"/>
                  <a:pt x="795" y="7"/>
                  <a:pt x="792" y="8"/>
                </a:cubicBezTo>
                <a:cubicBezTo>
                  <a:pt x="797" y="8"/>
                  <a:pt x="799" y="8"/>
                  <a:pt x="801" y="9"/>
                </a:cubicBezTo>
                <a:cubicBezTo>
                  <a:pt x="800" y="9"/>
                  <a:pt x="800" y="9"/>
                  <a:pt x="801" y="9"/>
                </a:cubicBezTo>
                <a:cubicBezTo>
                  <a:pt x="801" y="9"/>
                  <a:pt x="803" y="9"/>
                  <a:pt x="803" y="8"/>
                </a:cubicBezTo>
                <a:close/>
                <a:moveTo>
                  <a:pt x="797" y="21"/>
                </a:moveTo>
                <a:cubicBezTo>
                  <a:pt x="796" y="21"/>
                  <a:pt x="797" y="20"/>
                  <a:pt x="796" y="20"/>
                </a:cubicBezTo>
                <a:cubicBezTo>
                  <a:pt x="796" y="21"/>
                  <a:pt x="792" y="20"/>
                  <a:pt x="793" y="21"/>
                </a:cubicBezTo>
                <a:cubicBezTo>
                  <a:pt x="794" y="21"/>
                  <a:pt x="795" y="21"/>
                  <a:pt x="797" y="21"/>
                </a:cubicBezTo>
                <a:close/>
                <a:moveTo>
                  <a:pt x="802" y="45"/>
                </a:moveTo>
                <a:cubicBezTo>
                  <a:pt x="801" y="45"/>
                  <a:pt x="800" y="45"/>
                  <a:pt x="798" y="45"/>
                </a:cubicBezTo>
                <a:cubicBezTo>
                  <a:pt x="800" y="46"/>
                  <a:pt x="801" y="45"/>
                  <a:pt x="802" y="45"/>
                </a:cubicBezTo>
                <a:close/>
                <a:moveTo>
                  <a:pt x="807" y="18"/>
                </a:moveTo>
                <a:cubicBezTo>
                  <a:pt x="808" y="18"/>
                  <a:pt x="809" y="18"/>
                  <a:pt x="810" y="18"/>
                </a:cubicBezTo>
                <a:cubicBezTo>
                  <a:pt x="810" y="17"/>
                  <a:pt x="809" y="17"/>
                  <a:pt x="810" y="17"/>
                </a:cubicBezTo>
                <a:cubicBezTo>
                  <a:pt x="814" y="17"/>
                  <a:pt x="818" y="17"/>
                  <a:pt x="819" y="16"/>
                </a:cubicBezTo>
                <a:cubicBezTo>
                  <a:pt x="816" y="15"/>
                  <a:pt x="811" y="17"/>
                  <a:pt x="809" y="16"/>
                </a:cubicBezTo>
                <a:cubicBezTo>
                  <a:pt x="810" y="16"/>
                  <a:pt x="807" y="17"/>
                  <a:pt x="806" y="17"/>
                </a:cubicBezTo>
                <a:cubicBezTo>
                  <a:pt x="805" y="17"/>
                  <a:pt x="807" y="17"/>
                  <a:pt x="804" y="17"/>
                </a:cubicBezTo>
                <a:cubicBezTo>
                  <a:pt x="804" y="18"/>
                  <a:pt x="807" y="17"/>
                  <a:pt x="807" y="18"/>
                </a:cubicBezTo>
                <a:close/>
                <a:moveTo>
                  <a:pt x="808" y="10"/>
                </a:moveTo>
                <a:cubicBezTo>
                  <a:pt x="809" y="10"/>
                  <a:pt x="809" y="10"/>
                  <a:pt x="809" y="10"/>
                </a:cubicBezTo>
                <a:cubicBezTo>
                  <a:pt x="808" y="10"/>
                  <a:pt x="809" y="11"/>
                  <a:pt x="808" y="11"/>
                </a:cubicBezTo>
                <a:cubicBezTo>
                  <a:pt x="809" y="11"/>
                  <a:pt x="809" y="11"/>
                  <a:pt x="809" y="11"/>
                </a:cubicBezTo>
                <a:cubicBezTo>
                  <a:pt x="809" y="11"/>
                  <a:pt x="809" y="11"/>
                  <a:pt x="810" y="11"/>
                </a:cubicBezTo>
                <a:cubicBezTo>
                  <a:pt x="811" y="11"/>
                  <a:pt x="811" y="10"/>
                  <a:pt x="814" y="10"/>
                </a:cubicBezTo>
                <a:cubicBezTo>
                  <a:pt x="812" y="10"/>
                  <a:pt x="809" y="9"/>
                  <a:pt x="806" y="9"/>
                </a:cubicBezTo>
                <a:cubicBezTo>
                  <a:pt x="807" y="10"/>
                  <a:pt x="808" y="9"/>
                  <a:pt x="809" y="10"/>
                </a:cubicBezTo>
                <a:cubicBezTo>
                  <a:pt x="807" y="10"/>
                  <a:pt x="808" y="10"/>
                  <a:pt x="805" y="10"/>
                </a:cubicBezTo>
                <a:cubicBezTo>
                  <a:pt x="805" y="11"/>
                  <a:pt x="808" y="10"/>
                  <a:pt x="808" y="10"/>
                </a:cubicBezTo>
                <a:close/>
                <a:moveTo>
                  <a:pt x="806" y="8"/>
                </a:moveTo>
                <a:cubicBezTo>
                  <a:pt x="805" y="8"/>
                  <a:pt x="804" y="9"/>
                  <a:pt x="806" y="9"/>
                </a:cubicBezTo>
                <a:cubicBezTo>
                  <a:pt x="806" y="9"/>
                  <a:pt x="808" y="8"/>
                  <a:pt x="806" y="8"/>
                </a:cubicBezTo>
                <a:close/>
                <a:moveTo>
                  <a:pt x="817" y="14"/>
                </a:moveTo>
                <a:cubicBezTo>
                  <a:pt x="815" y="14"/>
                  <a:pt x="813" y="14"/>
                  <a:pt x="813" y="15"/>
                </a:cubicBezTo>
                <a:cubicBezTo>
                  <a:pt x="814" y="15"/>
                  <a:pt x="816" y="15"/>
                  <a:pt x="817" y="14"/>
                </a:cubicBezTo>
                <a:close/>
                <a:moveTo>
                  <a:pt x="815" y="16"/>
                </a:moveTo>
                <a:cubicBezTo>
                  <a:pt x="816" y="15"/>
                  <a:pt x="822" y="15"/>
                  <a:pt x="820" y="16"/>
                </a:cubicBezTo>
                <a:cubicBezTo>
                  <a:pt x="823" y="16"/>
                  <a:pt x="825" y="15"/>
                  <a:pt x="827" y="15"/>
                </a:cubicBezTo>
                <a:cubicBezTo>
                  <a:pt x="825" y="15"/>
                  <a:pt x="823" y="15"/>
                  <a:pt x="822" y="15"/>
                </a:cubicBezTo>
                <a:cubicBezTo>
                  <a:pt x="821" y="15"/>
                  <a:pt x="820" y="15"/>
                  <a:pt x="818" y="14"/>
                </a:cubicBezTo>
                <a:cubicBezTo>
                  <a:pt x="817" y="15"/>
                  <a:pt x="816" y="15"/>
                  <a:pt x="815" y="15"/>
                </a:cubicBezTo>
                <a:cubicBezTo>
                  <a:pt x="814" y="15"/>
                  <a:pt x="815" y="15"/>
                  <a:pt x="815" y="16"/>
                </a:cubicBezTo>
                <a:close/>
                <a:moveTo>
                  <a:pt x="822" y="25"/>
                </a:moveTo>
                <a:cubicBezTo>
                  <a:pt x="822" y="24"/>
                  <a:pt x="821" y="24"/>
                  <a:pt x="821" y="24"/>
                </a:cubicBezTo>
                <a:cubicBezTo>
                  <a:pt x="819" y="24"/>
                  <a:pt x="819" y="24"/>
                  <a:pt x="818" y="24"/>
                </a:cubicBezTo>
                <a:cubicBezTo>
                  <a:pt x="820" y="24"/>
                  <a:pt x="820" y="25"/>
                  <a:pt x="822" y="25"/>
                </a:cubicBezTo>
                <a:close/>
                <a:moveTo>
                  <a:pt x="823" y="24"/>
                </a:moveTo>
                <a:cubicBezTo>
                  <a:pt x="823" y="25"/>
                  <a:pt x="823" y="25"/>
                  <a:pt x="822" y="25"/>
                </a:cubicBezTo>
                <a:cubicBezTo>
                  <a:pt x="825" y="25"/>
                  <a:pt x="826" y="25"/>
                  <a:pt x="829" y="25"/>
                </a:cubicBezTo>
                <a:cubicBezTo>
                  <a:pt x="830" y="25"/>
                  <a:pt x="830" y="24"/>
                  <a:pt x="829" y="24"/>
                </a:cubicBezTo>
                <a:cubicBezTo>
                  <a:pt x="827" y="25"/>
                  <a:pt x="826" y="24"/>
                  <a:pt x="825" y="25"/>
                </a:cubicBezTo>
                <a:cubicBezTo>
                  <a:pt x="826" y="25"/>
                  <a:pt x="827" y="25"/>
                  <a:pt x="827" y="25"/>
                </a:cubicBezTo>
                <a:cubicBezTo>
                  <a:pt x="825" y="25"/>
                  <a:pt x="825" y="24"/>
                  <a:pt x="823" y="24"/>
                </a:cubicBezTo>
                <a:close/>
                <a:moveTo>
                  <a:pt x="834" y="13"/>
                </a:moveTo>
                <a:cubicBezTo>
                  <a:pt x="835" y="13"/>
                  <a:pt x="835" y="13"/>
                  <a:pt x="836" y="13"/>
                </a:cubicBezTo>
                <a:cubicBezTo>
                  <a:pt x="836" y="12"/>
                  <a:pt x="834" y="12"/>
                  <a:pt x="833" y="12"/>
                </a:cubicBezTo>
                <a:cubicBezTo>
                  <a:pt x="833" y="12"/>
                  <a:pt x="832" y="12"/>
                  <a:pt x="831" y="12"/>
                </a:cubicBezTo>
                <a:cubicBezTo>
                  <a:pt x="831" y="12"/>
                  <a:pt x="831" y="12"/>
                  <a:pt x="830" y="12"/>
                </a:cubicBezTo>
                <a:cubicBezTo>
                  <a:pt x="830" y="12"/>
                  <a:pt x="830" y="12"/>
                  <a:pt x="829" y="12"/>
                </a:cubicBezTo>
                <a:cubicBezTo>
                  <a:pt x="829" y="12"/>
                  <a:pt x="828" y="12"/>
                  <a:pt x="829" y="12"/>
                </a:cubicBezTo>
                <a:cubicBezTo>
                  <a:pt x="825" y="11"/>
                  <a:pt x="826" y="12"/>
                  <a:pt x="824" y="13"/>
                </a:cubicBezTo>
                <a:cubicBezTo>
                  <a:pt x="828" y="12"/>
                  <a:pt x="830" y="12"/>
                  <a:pt x="834" y="13"/>
                </a:cubicBezTo>
                <a:close/>
                <a:moveTo>
                  <a:pt x="829" y="21"/>
                </a:moveTo>
                <a:cubicBezTo>
                  <a:pt x="829" y="21"/>
                  <a:pt x="830" y="20"/>
                  <a:pt x="829" y="20"/>
                </a:cubicBezTo>
                <a:cubicBezTo>
                  <a:pt x="828" y="20"/>
                  <a:pt x="828" y="20"/>
                  <a:pt x="827" y="20"/>
                </a:cubicBezTo>
                <a:cubicBezTo>
                  <a:pt x="827" y="21"/>
                  <a:pt x="828" y="21"/>
                  <a:pt x="829" y="21"/>
                </a:cubicBezTo>
                <a:close/>
                <a:moveTo>
                  <a:pt x="834" y="40"/>
                </a:moveTo>
                <a:cubicBezTo>
                  <a:pt x="831" y="40"/>
                  <a:pt x="832" y="41"/>
                  <a:pt x="831" y="41"/>
                </a:cubicBezTo>
                <a:cubicBezTo>
                  <a:pt x="833" y="41"/>
                  <a:pt x="833" y="41"/>
                  <a:pt x="834" y="40"/>
                </a:cubicBezTo>
                <a:close/>
                <a:moveTo>
                  <a:pt x="839" y="21"/>
                </a:moveTo>
                <a:cubicBezTo>
                  <a:pt x="839" y="20"/>
                  <a:pt x="837" y="20"/>
                  <a:pt x="836" y="20"/>
                </a:cubicBezTo>
                <a:cubicBezTo>
                  <a:pt x="836" y="20"/>
                  <a:pt x="835" y="20"/>
                  <a:pt x="835" y="21"/>
                </a:cubicBezTo>
                <a:cubicBezTo>
                  <a:pt x="837" y="20"/>
                  <a:pt x="837" y="21"/>
                  <a:pt x="839" y="21"/>
                </a:cubicBezTo>
                <a:close/>
                <a:moveTo>
                  <a:pt x="840" y="20"/>
                </a:moveTo>
                <a:cubicBezTo>
                  <a:pt x="840" y="21"/>
                  <a:pt x="839" y="21"/>
                  <a:pt x="840" y="21"/>
                </a:cubicBezTo>
                <a:cubicBezTo>
                  <a:pt x="841" y="21"/>
                  <a:pt x="842" y="20"/>
                  <a:pt x="840" y="20"/>
                </a:cubicBezTo>
                <a:close/>
                <a:moveTo>
                  <a:pt x="844" y="12"/>
                </a:moveTo>
                <a:cubicBezTo>
                  <a:pt x="844" y="12"/>
                  <a:pt x="843" y="12"/>
                  <a:pt x="844" y="11"/>
                </a:cubicBezTo>
                <a:cubicBezTo>
                  <a:pt x="843" y="11"/>
                  <a:pt x="842" y="11"/>
                  <a:pt x="841" y="11"/>
                </a:cubicBezTo>
                <a:cubicBezTo>
                  <a:pt x="841" y="11"/>
                  <a:pt x="840" y="11"/>
                  <a:pt x="840" y="12"/>
                </a:cubicBezTo>
                <a:cubicBezTo>
                  <a:pt x="841" y="12"/>
                  <a:pt x="842" y="12"/>
                  <a:pt x="843" y="12"/>
                </a:cubicBezTo>
                <a:cubicBezTo>
                  <a:pt x="844" y="12"/>
                  <a:pt x="843" y="12"/>
                  <a:pt x="844" y="12"/>
                </a:cubicBezTo>
                <a:close/>
                <a:moveTo>
                  <a:pt x="847" y="14"/>
                </a:moveTo>
                <a:cubicBezTo>
                  <a:pt x="845" y="13"/>
                  <a:pt x="843" y="14"/>
                  <a:pt x="843" y="14"/>
                </a:cubicBezTo>
                <a:cubicBezTo>
                  <a:pt x="842" y="14"/>
                  <a:pt x="842" y="14"/>
                  <a:pt x="842" y="14"/>
                </a:cubicBezTo>
                <a:cubicBezTo>
                  <a:pt x="844" y="14"/>
                  <a:pt x="846" y="14"/>
                  <a:pt x="847" y="14"/>
                </a:cubicBezTo>
                <a:close/>
                <a:moveTo>
                  <a:pt x="848" y="15"/>
                </a:moveTo>
                <a:cubicBezTo>
                  <a:pt x="849" y="15"/>
                  <a:pt x="847" y="15"/>
                  <a:pt x="849" y="15"/>
                </a:cubicBezTo>
                <a:cubicBezTo>
                  <a:pt x="851" y="15"/>
                  <a:pt x="847" y="15"/>
                  <a:pt x="850" y="15"/>
                </a:cubicBezTo>
                <a:cubicBezTo>
                  <a:pt x="851" y="15"/>
                  <a:pt x="850" y="15"/>
                  <a:pt x="850" y="14"/>
                </a:cubicBezTo>
                <a:cubicBezTo>
                  <a:pt x="849" y="14"/>
                  <a:pt x="844" y="14"/>
                  <a:pt x="843" y="15"/>
                </a:cubicBezTo>
                <a:cubicBezTo>
                  <a:pt x="845" y="15"/>
                  <a:pt x="846" y="15"/>
                  <a:pt x="848" y="15"/>
                </a:cubicBezTo>
                <a:close/>
                <a:moveTo>
                  <a:pt x="845" y="12"/>
                </a:moveTo>
                <a:cubicBezTo>
                  <a:pt x="847" y="12"/>
                  <a:pt x="848" y="12"/>
                  <a:pt x="849" y="11"/>
                </a:cubicBezTo>
                <a:cubicBezTo>
                  <a:pt x="848" y="11"/>
                  <a:pt x="847" y="11"/>
                  <a:pt x="847" y="11"/>
                </a:cubicBezTo>
                <a:cubicBezTo>
                  <a:pt x="846" y="11"/>
                  <a:pt x="845" y="11"/>
                  <a:pt x="845" y="11"/>
                </a:cubicBezTo>
                <a:cubicBezTo>
                  <a:pt x="845" y="11"/>
                  <a:pt x="845" y="11"/>
                  <a:pt x="845" y="12"/>
                </a:cubicBezTo>
                <a:close/>
                <a:moveTo>
                  <a:pt x="850" y="17"/>
                </a:moveTo>
                <a:cubicBezTo>
                  <a:pt x="849" y="17"/>
                  <a:pt x="847" y="17"/>
                  <a:pt x="845" y="18"/>
                </a:cubicBezTo>
                <a:cubicBezTo>
                  <a:pt x="848" y="18"/>
                  <a:pt x="849" y="18"/>
                  <a:pt x="850" y="17"/>
                </a:cubicBezTo>
                <a:close/>
                <a:moveTo>
                  <a:pt x="854" y="24"/>
                </a:moveTo>
                <a:cubicBezTo>
                  <a:pt x="851" y="23"/>
                  <a:pt x="857" y="24"/>
                  <a:pt x="856" y="23"/>
                </a:cubicBezTo>
                <a:cubicBezTo>
                  <a:pt x="853" y="23"/>
                  <a:pt x="851" y="23"/>
                  <a:pt x="852" y="22"/>
                </a:cubicBezTo>
                <a:cubicBezTo>
                  <a:pt x="852" y="22"/>
                  <a:pt x="848" y="22"/>
                  <a:pt x="849" y="22"/>
                </a:cubicBezTo>
                <a:cubicBezTo>
                  <a:pt x="850" y="22"/>
                  <a:pt x="851" y="22"/>
                  <a:pt x="851" y="22"/>
                </a:cubicBezTo>
                <a:cubicBezTo>
                  <a:pt x="850" y="23"/>
                  <a:pt x="848" y="23"/>
                  <a:pt x="848" y="23"/>
                </a:cubicBezTo>
                <a:cubicBezTo>
                  <a:pt x="852" y="23"/>
                  <a:pt x="851" y="24"/>
                  <a:pt x="854" y="24"/>
                </a:cubicBezTo>
                <a:close/>
                <a:moveTo>
                  <a:pt x="852" y="14"/>
                </a:moveTo>
                <a:cubicBezTo>
                  <a:pt x="851" y="14"/>
                  <a:pt x="853" y="15"/>
                  <a:pt x="852" y="15"/>
                </a:cubicBezTo>
                <a:cubicBezTo>
                  <a:pt x="854" y="15"/>
                  <a:pt x="854" y="14"/>
                  <a:pt x="852" y="14"/>
                </a:cubicBezTo>
                <a:close/>
                <a:moveTo>
                  <a:pt x="854" y="16"/>
                </a:moveTo>
                <a:cubicBezTo>
                  <a:pt x="855" y="16"/>
                  <a:pt x="855" y="16"/>
                  <a:pt x="855" y="15"/>
                </a:cubicBezTo>
                <a:cubicBezTo>
                  <a:pt x="855" y="15"/>
                  <a:pt x="854" y="15"/>
                  <a:pt x="854" y="15"/>
                </a:cubicBezTo>
                <a:cubicBezTo>
                  <a:pt x="853" y="15"/>
                  <a:pt x="853" y="15"/>
                  <a:pt x="853" y="15"/>
                </a:cubicBezTo>
                <a:cubicBezTo>
                  <a:pt x="854" y="15"/>
                  <a:pt x="852" y="16"/>
                  <a:pt x="854" y="16"/>
                </a:cubicBezTo>
                <a:close/>
                <a:moveTo>
                  <a:pt x="904" y="30"/>
                </a:moveTo>
                <a:cubicBezTo>
                  <a:pt x="901" y="29"/>
                  <a:pt x="900" y="30"/>
                  <a:pt x="897" y="30"/>
                </a:cubicBezTo>
                <a:cubicBezTo>
                  <a:pt x="897" y="30"/>
                  <a:pt x="897" y="30"/>
                  <a:pt x="897" y="30"/>
                </a:cubicBezTo>
                <a:cubicBezTo>
                  <a:pt x="898" y="31"/>
                  <a:pt x="903" y="30"/>
                  <a:pt x="904" y="30"/>
                </a:cubicBezTo>
                <a:close/>
                <a:moveTo>
                  <a:pt x="665" y="4"/>
                </a:moveTo>
                <a:cubicBezTo>
                  <a:pt x="664" y="3"/>
                  <a:pt x="669" y="3"/>
                  <a:pt x="667" y="3"/>
                </a:cubicBezTo>
                <a:cubicBezTo>
                  <a:pt x="665" y="3"/>
                  <a:pt x="662" y="3"/>
                  <a:pt x="662" y="3"/>
                </a:cubicBezTo>
                <a:cubicBezTo>
                  <a:pt x="664" y="3"/>
                  <a:pt x="663" y="3"/>
                  <a:pt x="665" y="4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44000">
                <a:schemeClr val="accent1"/>
              </a:gs>
            </a:gsLst>
            <a:lin ang="0" scaled="0"/>
          </a:gradFill>
          <a:ln w="1428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cs typeface="MiSans Normal" panose="00000500000000000000" pitchFamily="2" charset="-122"/>
            </a:endParaRPr>
          </a:p>
        </p:txBody>
      </p:sp>
      <p:sp>
        <p:nvSpPr>
          <p:cNvPr id="29" name="序号"/>
          <p:cNvSpPr txBox="1"/>
          <p:nvPr>
            <p:custDataLst>
              <p:tags r:id="rId9"/>
            </p:custDataLst>
          </p:nvPr>
        </p:nvSpPr>
        <p:spPr>
          <a:xfrm>
            <a:off x="4420535" y="3442197"/>
            <a:ext cx="560383" cy="2111330"/>
          </a:xfrm>
          <a:prstGeom prst="rect">
            <a:avLst/>
          </a:prstGeom>
          <a:noFill/>
        </p:spPr>
        <p:txBody>
          <a:bodyPr vert="eaVert" wrap="none" lIns="0" tIns="0" rIns="0" bIns="0" rtlCol="0" anchor="t">
            <a:noAutofit/>
          </a:bodyPr>
          <a:lstStyle>
            <a:defPPr>
              <a:defRPr lang="zh-CN"/>
            </a:defPPr>
            <a:lvl1pPr algn="ctr">
              <a:defRPr sz="8800">
                <a:solidFill>
                  <a:srgbClr val="EEC68D"/>
                </a:solidFill>
                <a:latin typeface="+mj-ea"/>
                <a:ea typeface="+mj-ea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3200" dirty="0">
                <a:solidFill>
                  <a:schemeClr val="accent2"/>
                </a:solidFill>
                <a:cs typeface="MiSans Normal" panose="00000500000000000000" pitchFamily="2" charset="-122"/>
                <a:sym typeface="+mn-ea"/>
              </a:rPr>
              <a:t>叁</a:t>
            </a:r>
          </a:p>
        </p:txBody>
      </p:sp>
      <p:sp>
        <p:nvSpPr>
          <p:cNvPr id="35" name="标题"/>
          <p:cNvSpPr txBox="1"/>
          <p:nvPr>
            <p:custDataLst>
              <p:tags r:id="rId10"/>
            </p:custDataLst>
          </p:nvPr>
        </p:nvSpPr>
        <p:spPr>
          <a:xfrm>
            <a:off x="5056955" y="3442197"/>
            <a:ext cx="960358" cy="2111330"/>
          </a:xfrm>
          <a:prstGeom prst="rect">
            <a:avLst/>
          </a:prstGeom>
          <a:noFill/>
        </p:spPr>
        <p:txBody>
          <a:bodyPr vert="eaVert" wrap="square" lIns="0" tIns="0" rIns="0" bIns="0" rtlCol="0" anchor="b" anchorCtr="0">
            <a:noAutofit/>
          </a:bodyPr>
          <a:lstStyle>
            <a:defPPr>
              <a:defRPr lang="zh-CN"/>
            </a:defPPr>
            <a:lvl1pPr>
              <a:defRPr sz="6000">
                <a:solidFill>
                  <a:srgbClr val="EEC68D"/>
                </a:solidFill>
                <a:latin typeface="+mj-ea"/>
                <a:ea typeface="+mj-ea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2800" dirty="0">
                <a:solidFill>
                  <a:schemeClr val="accent1"/>
                </a:solidFill>
                <a:cs typeface="MiSans Normal" panose="00000500000000000000" pitchFamily="2" charset="-122"/>
                <a:sym typeface="+mn-ea"/>
              </a:rPr>
              <a:t>深圳市电动车管理措施</a:t>
            </a:r>
          </a:p>
        </p:txBody>
      </p:sp>
      <p:sp>
        <p:nvSpPr>
          <p:cNvPr id="36" name="Freeform 7832"/>
          <p:cNvSpPr/>
          <p:nvPr>
            <p:custDataLst>
              <p:tags r:id="rId11"/>
            </p:custDataLst>
          </p:nvPr>
        </p:nvSpPr>
        <p:spPr bwMode="auto">
          <a:xfrm rot="16200000">
            <a:off x="4102754" y="4312947"/>
            <a:ext cx="1771767" cy="29686"/>
          </a:xfrm>
          <a:custGeom>
            <a:avLst/>
            <a:gdLst>
              <a:gd name="T0" fmla="*/ 391912 w 1717675"/>
              <a:gd name="T1" fmla="*/ 391912 w 1717675"/>
              <a:gd name="T2" fmla="*/ 391912 w 1717675"/>
              <a:gd name="T3" fmla="*/ 391912 w 1717675"/>
              <a:gd name="T4" fmla="*/ 391912 w 1717675"/>
              <a:gd name="T5" fmla="*/ 391912 w 1717675"/>
              <a:gd name="T6" fmla="*/ 391912 w 1717675"/>
              <a:gd name="T7" fmla="*/ 391912 w 1717675"/>
              <a:gd name="T8" fmla="*/ 391912 w 1717675"/>
              <a:gd name="T9" fmla="*/ 391912 w 1717675"/>
              <a:gd name="T10" fmla="*/ 391912 w 1717675"/>
              <a:gd name="T11" fmla="*/ 391912 w 1717675"/>
              <a:gd name="T12" fmla="*/ 391912 w 1717675"/>
              <a:gd name="T13" fmla="*/ 391912 w 1717675"/>
              <a:gd name="T14" fmla="*/ 391912 w 1717675"/>
              <a:gd name="T15" fmla="*/ 391912 w 1717675"/>
              <a:gd name="T16" fmla="*/ 391912 w 1717675"/>
              <a:gd name="T17" fmla="*/ 391912 w 1717675"/>
              <a:gd name="T18" fmla="*/ 391912 w 1717675"/>
              <a:gd name="T19" fmla="*/ 391912 w 1717675"/>
              <a:gd name="T20" fmla="*/ 391912 w 1717675"/>
              <a:gd name="T21" fmla="*/ 391912 w 1717675"/>
              <a:gd name="T22" fmla="*/ 391912 w 1717675"/>
              <a:gd name="T23" fmla="*/ 391912 w 1717675"/>
              <a:gd name="T24" fmla="*/ 391912 w 1717675"/>
              <a:gd name="T25" fmla="*/ 391912 w 1717675"/>
              <a:gd name="T26" fmla="*/ 391912 w 1717675"/>
              <a:gd name="T27" fmla="*/ 391912 w 1717675"/>
              <a:gd name="T28" fmla="*/ 391912 w 1717675"/>
              <a:gd name="T29" fmla="*/ 391912 w 1717675"/>
              <a:gd name="T30" fmla="*/ 391912 w 1717675"/>
              <a:gd name="T31" fmla="*/ 391912 w 1717675"/>
              <a:gd name="T32" fmla="*/ 391912 w 1717675"/>
              <a:gd name="T33" fmla="*/ 391912 w 1717675"/>
              <a:gd name="T34" fmla="*/ 391912 w 1717675"/>
              <a:gd name="T35" fmla="*/ 391912 w 1717675"/>
              <a:gd name="T36" fmla="*/ 391912 w 1717675"/>
              <a:gd name="T37" fmla="*/ 391912 w 1717675"/>
              <a:gd name="T38" fmla="*/ 391912 w 1717675"/>
              <a:gd name="T39" fmla="*/ 391912 w 1717675"/>
              <a:gd name="T40" fmla="*/ 391912 w 1717675"/>
              <a:gd name="T41" fmla="*/ 391912 w 1717675"/>
              <a:gd name="T42" fmla="*/ 391912 w 1717675"/>
              <a:gd name="T43" fmla="*/ 391912 w 1717675"/>
              <a:gd name="T44" fmla="*/ 391912 w 1717675"/>
              <a:gd name="T45" fmla="*/ 391912 w 1717675"/>
              <a:gd name="T46" fmla="*/ 391912 w 1717675"/>
              <a:gd name="T47" fmla="*/ 391912 w 1717675"/>
              <a:gd name="T48" fmla="*/ 391912 w 1717675"/>
              <a:gd name="T49" fmla="*/ 391912 w 1717675"/>
              <a:gd name="T50" fmla="*/ 391912 w 1717675"/>
              <a:gd name="T51" fmla="*/ 391912 w 1717675"/>
              <a:gd name="T52" fmla="*/ 391912 w 1717675"/>
              <a:gd name="T53" fmla="*/ 391912 w 1717675"/>
              <a:gd name="T54" fmla="*/ 391912 w 1717675"/>
              <a:gd name="T55" fmla="*/ 391912 w 1717675"/>
              <a:gd name="T56" fmla="*/ 391912 w 1717675"/>
              <a:gd name="T57" fmla="*/ 391912 w 1717675"/>
              <a:gd name="T58" fmla="*/ 391912 w 1717675"/>
              <a:gd name="T59" fmla="*/ 391912 w 1717675"/>
              <a:gd name="T60" fmla="*/ 391912 w 1717675"/>
              <a:gd name="T61" fmla="*/ 391912 w 1717675"/>
              <a:gd name="T62" fmla="*/ 391912 w 1717675"/>
              <a:gd name="T63" fmla="*/ 391912 w 1717675"/>
              <a:gd name="T64" fmla="*/ 391912 w 1717675"/>
              <a:gd name="T65" fmla="*/ 391912 w 1717675"/>
              <a:gd name="T66" fmla="*/ 391912 w 1717675"/>
              <a:gd name="T67" fmla="*/ 391912 w 1717675"/>
              <a:gd name="T68" fmla="*/ 391912 w 1717675"/>
              <a:gd name="T69" fmla="*/ 391912 w 1717675"/>
              <a:gd name="T70" fmla="*/ 391912 w 1717675"/>
              <a:gd name="T71" fmla="*/ 391912 w 1717675"/>
              <a:gd name="T72" fmla="*/ 391912 w 1717675"/>
              <a:gd name="T73" fmla="*/ 391912 w 1717675"/>
              <a:gd name="T74" fmla="*/ 391912 w 1717675"/>
              <a:gd name="T75" fmla="*/ 391912 w 1717675"/>
              <a:gd name="T76" fmla="*/ 391912 w 1717675"/>
              <a:gd name="T77" fmla="*/ 391912 w 1717675"/>
              <a:gd name="T78" fmla="*/ 391912 w 1717675"/>
              <a:gd name="T79" fmla="*/ 391912 w 1717675"/>
              <a:gd name="T80" fmla="*/ 391912 w 1717675"/>
              <a:gd name="T81" fmla="*/ 391912 w 1717675"/>
              <a:gd name="T82" fmla="*/ 391912 w 1717675"/>
              <a:gd name="T83" fmla="*/ 391912 w 1717675"/>
              <a:gd name="T84" fmla="*/ 391912 w 1717675"/>
              <a:gd name="T85" fmla="*/ 391912 w 1717675"/>
              <a:gd name="T86" fmla="*/ 391912 w 1717675"/>
              <a:gd name="T87" fmla="*/ 391912 w 1717675"/>
              <a:gd name="T88" fmla="*/ 391912 w 1717675"/>
              <a:gd name="T89" fmla="*/ 391912 w 1717675"/>
              <a:gd name="T90" fmla="*/ 391912 w 1717675"/>
              <a:gd name="T91" fmla="*/ 391912 w 1717675"/>
              <a:gd name="T92" fmla="*/ 391912 w 1717675"/>
              <a:gd name="T93" fmla="*/ 391912 w 1717675"/>
              <a:gd name="T94" fmla="*/ 391912 w 1717675"/>
              <a:gd name="T95" fmla="*/ 391912 w 1717675"/>
              <a:gd name="T96" fmla="*/ 391912 w 1717675"/>
              <a:gd name="T97" fmla="*/ 391912 w 1717675"/>
              <a:gd name="T98" fmla="*/ 391912 w 1717675"/>
              <a:gd name="T99" fmla="*/ 391912 w 1717675"/>
              <a:gd name="T100" fmla="*/ 391912 w 1717675"/>
              <a:gd name="T101" fmla="*/ 391912 w 1717675"/>
              <a:gd name="T102" fmla="*/ 391912 w 1717675"/>
              <a:gd name="T103" fmla="*/ 391912 w 1717675"/>
              <a:gd name="T104" fmla="*/ 391912 w 1717675"/>
              <a:gd name="T105" fmla="*/ 391912 w 1717675"/>
              <a:gd name="T106" fmla="*/ 391912 w 1717675"/>
              <a:gd name="T107" fmla="*/ 391912 w 1717675"/>
              <a:gd name="T108" fmla="*/ 391912 w 1717675"/>
              <a:gd name="T109" fmla="*/ 391912 w 1717675"/>
              <a:gd name="T110" fmla="*/ 391912 w 1717675"/>
              <a:gd name="T111" fmla="*/ 391912 w 1717675"/>
              <a:gd name="T112" fmla="*/ 391912 w 1717675"/>
              <a:gd name="T113" fmla="*/ 391912 w 1717675"/>
              <a:gd name="T114" fmla="*/ 391912 w 1717675"/>
              <a:gd name="T115" fmla="*/ 391912 w 1717675"/>
              <a:gd name="T116" fmla="*/ 391912 w 1717675"/>
              <a:gd name="T117" fmla="*/ 391912 w 1717675"/>
              <a:gd name="T118" fmla="*/ 391912 w 1717675"/>
              <a:gd name="T119" fmla="*/ 391912 w 1717675"/>
              <a:gd name="T120" fmla="*/ 391912 w 1717675"/>
              <a:gd name="T121" fmla="*/ 391912 w 1717675"/>
              <a:gd name="T122" fmla="*/ 391912 w 1717675"/>
              <a:gd name="T123" fmla="*/ 391912 w 1717675"/>
              <a:gd name="T124" fmla="*/ 391912 w 1717675"/>
              <a:gd name="T125" fmla="*/ 391912 w 17176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40" h="62">
                <a:moveTo>
                  <a:pt x="43" y="14"/>
                </a:moveTo>
                <a:cubicBezTo>
                  <a:pt x="46" y="14"/>
                  <a:pt x="43" y="14"/>
                  <a:pt x="45" y="13"/>
                </a:cubicBezTo>
                <a:cubicBezTo>
                  <a:pt x="46" y="14"/>
                  <a:pt x="47" y="13"/>
                  <a:pt x="46" y="13"/>
                </a:cubicBezTo>
                <a:cubicBezTo>
                  <a:pt x="48" y="13"/>
                  <a:pt x="49" y="14"/>
                  <a:pt x="50" y="13"/>
                </a:cubicBezTo>
                <a:cubicBezTo>
                  <a:pt x="51" y="13"/>
                  <a:pt x="48" y="14"/>
                  <a:pt x="52" y="14"/>
                </a:cubicBezTo>
                <a:cubicBezTo>
                  <a:pt x="50" y="14"/>
                  <a:pt x="52" y="15"/>
                  <a:pt x="52" y="16"/>
                </a:cubicBezTo>
                <a:cubicBezTo>
                  <a:pt x="51" y="16"/>
                  <a:pt x="51" y="16"/>
                  <a:pt x="50" y="16"/>
                </a:cubicBezTo>
                <a:cubicBezTo>
                  <a:pt x="52" y="16"/>
                  <a:pt x="52" y="17"/>
                  <a:pt x="55" y="17"/>
                </a:cubicBezTo>
                <a:cubicBezTo>
                  <a:pt x="56" y="17"/>
                  <a:pt x="55" y="17"/>
                  <a:pt x="55" y="17"/>
                </a:cubicBezTo>
                <a:cubicBezTo>
                  <a:pt x="54" y="17"/>
                  <a:pt x="54" y="17"/>
                  <a:pt x="53" y="17"/>
                </a:cubicBezTo>
                <a:cubicBezTo>
                  <a:pt x="54" y="18"/>
                  <a:pt x="59" y="17"/>
                  <a:pt x="59" y="18"/>
                </a:cubicBezTo>
                <a:cubicBezTo>
                  <a:pt x="58" y="18"/>
                  <a:pt x="57" y="18"/>
                  <a:pt x="55" y="18"/>
                </a:cubicBezTo>
                <a:cubicBezTo>
                  <a:pt x="55" y="18"/>
                  <a:pt x="52" y="18"/>
                  <a:pt x="52" y="18"/>
                </a:cubicBezTo>
                <a:cubicBezTo>
                  <a:pt x="53" y="18"/>
                  <a:pt x="58" y="18"/>
                  <a:pt x="59" y="18"/>
                </a:cubicBezTo>
                <a:cubicBezTo>
                  <a:pt x="58" y="19"/>
                  <a:pt x="54" y="18"/>
                  <a:pt x="52" y="19"/>
                </a:cubicBezTo>
                <a:cubicBezTo>
                  <a:pt x="51" y="19"/>
                  <a:pt x="50" y="19"/>
                  <a:pt x="48" y="20"/>
                </a:cubicBezTo>
                <a:cubicBezTo>
                  <a:pt x="49" y="20"/>
                  <a:pt x="51" y="20"/>
                  <a:pt x="53" y="20"/>
                </a:cubicBezTo>
                <a:cubicBezTo>
                  <a:pt x="54" y="22"/>
                  <a:pt x="64" y="22"/>
                  <a:pt x="70" y="21"/>
                </a:cubicBezTo>
                <a:cubicBezTo>
                  <a:pt x="68" y="21"/>
                  <a:pt x="69" y="21"/>
                  <a:pt x="68" y="20"/>
                </a:cubicBezTo>
                <a:cubicBezTo>
                  <a:pt x="69" y="20"/>
                  <a:pt x="72" y="20"/>
                  <a:pt x="71" y="21"/>
                </a:cubicBezTo>
                <a:cubicBezTo>
                  <a:pt x="74" y="21"/>
                  <a:pt x="74" y="20"/>
                  <a:pt x="76" y="21"/>
                </a:cubicBezTo>
                <a:cubicBezTo>
                  <a:pt x="73" y="21"/>
                  <a:pt x="75" y="22"/>
                  <a:pt x="73" y="22"/>
                </a:cubicBezTo>
                <a:cubicBezTo>
                  <a:pt x="75" y="22"/>
                  <a:pt x="78" y="21"/>
                  <a:pt x="81" y="21"/>
                </a:cubicBezTo>
                <a:cubicBezTo>
                  <a:pt x="79" y="22"/>
                  <a:pt x="79" y="22"/>
                  <a:pt x="79" y="22"/>
                </a:cubicBezTo>
                <a:cubicBezTo>
                  <a:pt x="81" y="23"/>
                  <a:pt x="82" y="22"/>
                  <a:pt x="86" y="22"/>
                </a:cubicBezTo>
                <a:cubicBezTo>
                  <a:pt x="86" y="22"/>
                  <a:pt x="87" y="22"/>
                  <a:pt x="87" y="22"/>
                </a:cubicBezTo>
                <a:cubicBezTo>
                  <a:pt x="95" y="21"/>
                  <a:pt x="104" y="21"/>
                  <a:pt x="108" y="20"/>
                </a:cubicBezTo>
                <a:cubicBezTo>
                  <a:pt x="119" y="20"/>
                  <a:pt x="123" y="20"/>
                  <a:pt x="131" y="19"/>
                </a:cubicBezTo>
                <a:cubicBezTo>
                  <a:pt x="125" y="19"/>
                  <a:pt x="117" y="18"/>
                  <a:pt x="110" y="18"/>
                </a:cubicBezTo>
                <a:cubicBezTo>
                  <a:pt x="110" y="18"/>
                  <a:pt x="110" y="18"/>
                  <a:pt x="109" y="18"/>
                </a:cubicBezTo>
                <a:cubicBezTo>
                  <a:pt x="112" y="17"/>
                  <a:pt x="114" y="18"/>
                  <a:pt x="118" y="18"/>
                </a:cubicBezTo>
                <a:cubicBezTo>
                  <a:pt x="118" y="18"/>
                  <a:pt x="117" y="18"/>
                  <a:pt x="117" y="18"/>
                </a:cubicBezTo>
                <a:cubicBezTo>
                  <a:pt x="117" y="18"/>
                  <a:pt x="119" y="18"/>
                  <a:pt x="120" y="18"/>
                </a:cubicBezTo>
                <a:cubicBezTo>
                  <a:pt x="119" y="18"/>
                  <a:pt x="122" y="18"/>
                  <a:pt x="123" y="18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30" y="17"/>
                  <a:pt x="136" y="18"/>
                  <a:pt x="141" y="17"/>
                </a:cubicBezTo>
                <a:cubicBezTo>
                  <a:pt x="154" y="16"/>
                  <a:pt x="164" y="16"/>
                  <a:pt x="176" y="16"/>
                </a:cubicBezTo>
                <a:cubicBezTo>
                  <a:pt x="177" y="16"/>
                  <a:pt x="179" y="16"/>
                  <a:pt x="178" y="16"/>
                </a:cubicBezTo>
                <a:cubicBezTo>
                  <a:pt x="184" y="17"/>
                  <a:pt x="187" y="18"/>
                  <a:pt x="192" y="18"/>
                </a:cubicBezTo>
                <a:cubicBezTo>
                  <a:pt x="194" y="17"/>
                  <a:pt x="191" y="17"/>
                  <a:pt x="194" y="17"/>
                </a:cubicBezTo>
                <a:cubicBezTo>
                  <a:pt x="193" y="16"/>
                  <a:pt x="191" y="17"/>
                  <a:pt x="192" y="16"/>
                </a:cubicBezTo>
                <a:cubicBezTo>
                  <a:pt x="193" y="16"/>
                  <a:pt x="194" y="16"/>
                  <a:pt x="196" y="16"/>
                </a:cubicBezTo>
                <a:cubicBezTo>
                  <a:pt x="196" y="16"/>
                  <a:pt x="192" y="16"/>
                  <a:pt x="193" y="16"/>
                </a:cubicBezTo>
                <a:cubicBezTo>
                  <a:pt x="186" y="16"/>
                  <a:pt x="176" y="16"/>
                  <a:pt x="172" y="15"/>
                </a:cubicBezTo>
                <a:cubicBezTo>
                  <a:pt x="171" y="15"/>
                  <a:pt x="170" y="15"/>
                  <a:pt x="168" y="15"/>
                </a:cubicBezTo>
                <a:cubicBezTo>
                  <a:pt x="169" y="15"/>
                  <a:pt x="162" y="16"/>
                  <a:pt x="161" y="15"/>
                </a:cubicBezTo>
                <a:cubicBezTo>
                  <a:pt x="158" y="15"/>
                  <a:pt x="159" y="16"/>
                  <a:pt x="157" y="16"/>
                </a:cubicBezTo>
                <a:cubicBezTo>
                  <a:pt x="153" y="16"/>
                  <a:pt x="153" y="15"/>
                  <a:pt x="148" y="15"/>
                </a:cubicBezTo>
                <a:cubicBezTo>
                  <a:pt x="149" y="15"/>
                  <a:pt x="150" y="15"/>
                  <a:pt x="151" y="14"/>
                </a:cubicBezTo>
                <a:cubicBezTo>
                  <a:pt x="149" y="14"/>
                  <a:pt x="145" y="14"/>
                  <a:pt x="144" y="14"/>
                </a:cubicBezTo>
                <a:cubicBezTo>
                  <a:pt x="146" y="14"/>
                  <a:pt x="149" y="14"/>
                  <a:pt x="150" y="14"/>
                </a:cubicBezTo>
                <a:cubicBezTo>
                  <a:pt x="152" y="15"/>
                  <a:pt x="159" y="15"/>
                  <a:pt x="164" y="14"/>
                </a:cubicBezTo>
                <a:cubicBezTo>
                  <a:pt x="164" y="14"/>
                  <a:pt x="164" y="14"/>
                  <a:pt x="164" y="13"/>
                </a:cubicBezTo>
                <a:cubicBezTo>
                  <a:pt x="167" y="13"/>
                  <a:pt x="163" y="14"/>
                  <a:pt x="165" y="14"/>
                </a:cubicBezTo>
                <a:cubicBezTo>
                  <a:pt x="167" y="14"/>
                  <a:pt x="166" y="13"/>
                  <a:pt x="167" y="13"/>
                </a:cubicBezTo>
                <a:cubicBezTo>
                  <a:pt x="168" y="14"/>
                  <a:pt x="171" y="14"/>
                  <a:pt x="170" y="14"/>
                </a:cubicBezTo>
                <a:cubicBezTo>
                  <a:pt x="171" y="14"/>
                  <a:pt x="171" y="14"/>
                  <a:pt x="173" y="14"/>
                </a:cubicBezTo>
                <a:cubicBezTo>
                  <a:pt x="171" y="14"/>
                  <a:pt x="173" y="15"/>
                  <a:pt x="175" y="15"/>
                </a:cubicBezTo>
                <a:cubicBezTo>
                  <a:pt x="177" y="15"/>
                  <a:pt x="174" y="14"/>
                  <a:pt x="175" y="14"/>
                </a:cubicBezTo>
                <a:cubicBezTo>
                  <a:pt x="177" y="14"/>
                  <a:pt x="180" y="14"/>
                  <a:pt x="179" y="14"/>
                </a:cubicBezTo>
                <a:cubicBezTo>
                  <a:pt x="181" y="15"/>
                  <a:pt x="181" y="14"/>
                  <a:pt x="183" y="14"/>
                </a:cubicBezTo>
                <a:cubicBezTo>
                  <a:pt x="182" y="15"/>
                  <a:pt x="187" y="14"/>
                  <a:pt x="185" y="15"/>
                </a:cubicBezTo>
                <a:cubicBezTo>
                  <a:pt x="187" y="15"/>
                  <a:pt x="187" y="14"/>
                  <a:pt x="189" y="14"/>
                </a:cubicBezTo>
                <a:cubicBezTo>
                  <a:pt x="189" y="15"/>
                  <a:pt x="191" y="14"/>
                  <a:pt x="190" y="15"/>
                </a:cubicBezTo>
                <a:cubicBezTo>
                  <a:pt x="190" y="15"/>
                  <a:pt x="191" y="15"/>
                  <a:pt x="192" y="15"/>
                </a:cubicBezTo>
                <a:cubicBezTo>
                  <a:pt x="194" y="15"/>
                  <a:pt x="190" y="15"/>
                  <a:pt x="191" y="14"/>
                </a:cubicBezTo>
                <a:cubicBezTo>
                  <a:pt x="194" y="14"/>
                  <a:pt x="193" y="15"/>
                  <a:pt x="196" y="14"/>
                </a:cubicBezTo>
                <a:cubicBezTo>
                  <a:pt x="194" y="14"/>
                  <a:pt x="192" y="14"/>
                  <a:pt x="189" y="14"/>
                </a:cubicBezTo>
                <a:cubicBezTo>
                  <a:pt x="188" y="14"/>
                  <a:pt x="192" y="14"/>
                  <a:pt x="190" y="14"/>
                </a:cubicBezTo>
                <a:cubicBezTo>
                  <a:pt x="192" y="13"/>
                  <a:pt x="196" y="14"/>
                  <a:pt x="199" y="14"/>
                </a:cubicBezTo>
                <a:cubicBezTo>
                  <a:pt x="199" y="14"/>
                  <a:pt x="198" y="14"/>
                  <a:pt x="198" y="14"/>
                </a:cubicBezTo>
                <a:cubicBezTo>
                  <a:pt x="196" y="14"/>
                  <a:pt x="197" y="15"/>
                  <a:pt x="195" y="14"/>
                </a:cubicBezTo>
                <a:cubicBezTo>
                  <a:pt x="195" y="15"/>
                  <a:pt x="198" y="15"/>
                  <a:pt x="197" y="16"/>
                </a:cubicBezTo>
                <a:cubicBezTo>
                  <a:pt x="198" y="15"/>
                  <a:pt x="197" y="15"/>
                  <a:pt x="199" y="15"/>
                </a:cubicBezTo>
                <a:cubicBezTo>
                  <a:pt x="200" y="15"/>
                  <a:pt x="200" y="15"/>
                  <a:pt x="200" y="14"/>
                </a:cubicBezTo>
                <a:cubicBezTo>
                  <a:pt x="203" y="15"/>
                  <a:pt x="203" y="15"/>
                  <a:pt x="206" y="15"/>
                </a:cubicBezTo>
                <a:cubicBezTo>
                  <a:pt x="208" y="15"/>
                  <a:pt x="204" y="15"/>
                  <a:pt x="206" y="14"/>
                </a:cubicBezTo>
                <a:cubicBezTo>
                  <a:pt x="208" y="15"/>
                  <a:pt x="208" y="15"/>
                  <a:pt x="211" y="15"/>
                </a:cubicBezTo>
                <a:cubicBezTo>
                  <a:pt x="211" y="16"/>
                  <a:pt x="209" y="15"/>
                  <a:pt x="209" y="15"/>
                </a:cubicBezTo>
                <a:cubicBezTo>
                  <a:pt x="208" y="16"/>
                  <a:pt x="205" y="15"/>
                  <a:pt x="205" y="16"/>
                </a:cubicBezTo>
                <a:cubicBezTo>
                  <a:pt x="207" y="16"/>
                  <a:pt x="209" y="16"/>
                  <a:pt x="209" y="16"/>
                </a:cubicBezTo>
                <a:cubicBezTo>
                  <a:pt x="211" y="16"/>
                  <a:pt x="211" y="16"/>
                  <a:pt x="214" y="16"/>
                </a:cubicBezTo>
                <a:cubicBezTo>
                  <a:pt x="214" y="16"/>
                  <a:pt x="211" y="16"/>
                  <a:pt x="212" y="16"/>
                </a:cubicBezTo>
                <a:cubicBezTo>
                  <a:pt x="214" y="16"/>
                  <a:pt x="215" y="15"/>
                  <a:pt x="218" y="16"/>
                </a:cubicBezTo>
                <a:cubicBezTo>
                  <a:pt x="218" y="16"/>
                  <a:pt x="217" y="16"/>
                  <a:pt x="216" y="16"/>
                </a:cubicBezTo>
                <a:cubicBezTo>
                  <a:pt x="216" y="16"/>
                  <a:pt x="219" y="16"/>
                  <a:pt x="219" y="17"/>
                </a:cubicBezTo>
                <a:cubicBezTo>
                  <a:pt x="220" y="17"/>
                  <a:pt x="221" y="16"/>
                  <a:pt x="223" y="16"/>
                </a:cubicBezTo>
                <a:cubicBezTo>
                  <a:pt x="223" y="17"/>
                  <a:pt x="221" y="17"/>
                  <a:pt x="221" y="17"/>
                </a:cubicBezTo>
                <a:cubicBezTo>
                  <a:pt x="215" y="18"/>
                  <a:pt x="212" y="17"/>
                  <a:pt x="206" y="18"/>
                </a:cubicBezTo>
                <a:cubicBezTo>
                  <a:pt x="207" y="18"/>
                  <a:pt x="211" y="18"/>
                  <a:pt x="212" y="18"/>
                </a:cubicBezTo>
                <a:cubicBezTo>
                  <a:pt x="209" y="18"/>
                  <a:pt x="209" y="19"/>
                  <a:pt x="206" y="19"/>
                </a:cubicBezTo>
                <a:cubicBezTo>
                  <a:pt x="206" y="19"/>
                  <a:pt x="208" y="19"/>
                  <a:pt x="208" y="19"/>
                </a:cubicBezTo>
                <a:cubicBezTo>
                  <a:pt x="205" y="19"/>
                  <a:pt x="202" y="19"/>
                  <a:pt x="197" y="19"/>
                </a:cubicBezTo>
                <a:cubicBezTo>
                  <a:pt x="199" y="20"/>
                  <a:pt x="203" y="20"/>
                  <a:pt x="205" y="21"/>
                </a:cubicBezTo>
                <a:cubicBezTo>
                  <a:pt x="209" y="21"/>
                  <a:pt x="215" y="21"/>
                  <a:pt x="217" y="20"/>
                </a:cubicBezTo>
                <a:cubicBezTo>
                  <a:pt x="218" y="21"/>
                  <a:pt x="219" y="21"/>
                  <a:pt x="222" y="21"/>
                </a:cubicBezTo>
                <a:cubicBezTo>
                  <a:pt x="219" y="22"/>
                  <a:pt x="212" y="20"/>
                  <a:pt x="211" y="22"/>
                </a:cubicBezTo>
                <a:cubicBezTo>
                  <a:pt x="209" y="22"/>
                  <a:pt x="211" y="21"/>
                  <a:pt x="210" y="21"/>
                </a:cubicBezTo>
                <a:cubicBezTo>
                  <a:pt x="208" y="21"/>
                  <a:pt x="210" y="22"/>
                  <a:pt x="210" y="22"/>
                </a:cubicBezTo>
                <a:cubicBezTo>
                  <a:pt x="212" y="22"/>
                  <a:pt x="216" y="22"/>
                  <a:pt x="215" y="22"/>
                </a:cubicBezTo>
                <a:cubicBezTo>
                  <a:pt x="214" y="22"/>
                  <a:pt x="212" y="22"/>
                  <a:pt x="212" y="22"/>
                </a:cubicBezTo>
                <a:cubicBezTo>
                  <a:pt x="212" y="23"/>
                  <a:pt x="215" y="23"/>
                  <a:pt x="217" y="23"/>
                </a:cubicBezTo>
                <a:cubicBezTo>
                  <a:pt x="219" y="22"/>
                  <a:pt x="224" y="23"/>
                  <a:pt x="225" y="22"/>
                </a:cubicBezTo>
                <a:cubicBezTo>
                  <a:pt x="227" y="22"/>
                  <a:pt x="228" y="22"/>
                  <a:pt x="228" y="22"/>
                </a:cubicBezTo>
                <a:cubicBezTo>
                  <a:pt x="231" y="22"/>
                  <a:pt x="233" y="22"/>
                  <a:pt x="235" y="22"/>
                </a:cubicBezTo>
                <a:cubicBezTo>
                  <a:pt x="235" y="22"/>
                  <a:pt x="234" y="22"/>
                  <a:pt x="233" y="22"/>
                </a:cubicBezTo>
                <a:cubicBezTo>
                  <a:pt x="232" y="21"/>
                  <a:pt x="236" y="22"/>
                  <a:pt x="236" y="22"/>
                </a:cubicBezTo>
                <a:cubicBezTo>
                  <a:pt x="241" y="22"/>
                  <a:pt x="241" y="22"/>
                  <a:pt x="245" y="22"/>
                </a:cubicBezTo>
                <a:cubicBezTo>
                  <a:pt x="242" y="24"/>
                  <a:pt x="269" y="21"/>
                  <a:pt x="267" y="21"/>
                </a:cubicBezTo>
                <a:cubicBezTo>
                  <a:pt x="268" y="21"/>
                  <a:pt x="271" y="21"/>
                  <a:pt x="271" y="21"/>
                </a:cubicBezTo>
                <a:cubicBezTo>
                  <a:pt x="270" y="20"/>
                  <a:pt x="270" y="21"/>
                  <a:pt x="268" y="21"/>
                </a:cubicBezTo>
                <a:cubicBezTo>
                  <a:pt x="269" y="20"/>
                  <a:pt x="270" y="20"/>
                  <a:pt x="269" y="20"/>
                </a:cubicBezTo>
                <a:cubicBezTo>
                  <a:pt x="274" y="20"/>
                  <a:pt x="283" y="19"/>
                  <a:pt x="286" y="21"/>
                </a:cubicBezTo>
                <a:cubicBezTo>
                  <a:pt x="284" y="20"/>
                  <a:pt x="282" y="20"/>
                  <a:pt x="279" y="20"/>
                </a:cubicBezTo>
                <a:cubicBezTo>
                  <a:pt x="279" y="20"/>
                  <a:pt x="280" y="20"/>
                  <a:pt x="280" y="21"/>
                </a:cubicBezTo>
                <a:cubicBezTo>
                  <a:pt x="279" y="20"/>
                  <a:pt x="277" y="21"/>
                  <a:pt x="276" y="21"/>
                </a:cubicBezTo>
                <a:cubicBezTo>
                  <a:pt x="270" y="21"/>
                  <a:pt x="262" y="22"/>
                  <a:pt x="260" y="23"/>
                </a:cubicBezTo>
                <a:cubicBezTo>
                  <a:pt x="261" y="23"/>
                  <a:pt x="262" y="23"/>
                  <a:pt x="263" y="23"/>
                </a:cubicBezTo>
                <a:cubicBezTo>
                  <a:pt x="262" y="24"/>
                  <a:pt x="261" y="24"/>
                  <a:pt x="261" y="24"/>
                </a:cubicBezTo>
                <a:cubicBezTo>
                  <a:pt x="261" y="25"/>
                  <a:pt x="263" y="25"/>
                  <a:pt x="264" y="25"/>
                </a:cubicBezTo>
                <a:cubicBezTo>
                  <a:pt x="267" y="24"/>
                  <a:pt x="271" y="23"/>
                  <a:pt x="275" y="22"/>
                </a:cubicBezTo>
                <a:cubicBezTo>
                  <a:pt x="276" y="23"/>
                  <a:pt x="274" y="23"/>
                  <a:pt x="273" y="24"/>
                </a:cubicBezTo>
                <a:cubicBezTo>
                  <a:pt x="275" y="24"/>
                  <a:pt x="276" y="23"/>
                  <a:pt x="278" y="23"/>
                </a:cubicBezTo>
                <a:cubicBezTo>
                  <a:pt x="279" y="24"/>
                  <a:pt x="276" y="24"/>
                  <a:pt x="278" y="24"/>
                </a:cubicBezTo>
                <a:cubicBezTo>
                  <a:pt x="279" y="24"/>
                  <a:pt x="279" y="24"/>
                  <a:pt x="280" y="24"/>
                </a:cubicBezTo>
                <a:cubicBezTo>
                  <a:pt x="282" y="24"/>
                  <a:pt x="279" y="24"/>
                  <a:pt x="277" y="24"/>
                </a:cubicBezTo>
                <a:cubicBezTo>
                  <a:pt x="279" y="25"/>
                  <a:pt x="281" y="24"/>
                  <a:pt x="283" y="24"/>
                </a:cubicBezTo>
                <a:cubicBezTo>
                  <a:pt x="283" y="25"/>
                  <a:pt x="281" y="24"/>
                  <a:pt x="282" y="25"/>
                </a:cubicBezTo>
                <a:cubicBezTo>
                  <a:pt x="285" y="25"/>
                  <a:pt x="287" y="24"/>
                  <a:pt x="290" y="24"/>
                </a:cubicBezTo>
                <a:cubicBezTo>
                  <a:pt x="290" y="24"/>
                  <a:pt x="289" y="24"/>
                  <a:pt x="288" y="24"/>
                </a:cubicBezTo>
                <a:cubicBezTo>
                  <a:pt x="288" y="25"/>
                  <a:pt x="289" y="25"/>
                  <a:pt x="289" y="25"/>
                </a:cubicBezTo>
                <a:cubicBezTo>
                  <a:pt x="292" y="25"/>
                  <a:pt x="294" y="24"/>
                  <a:pt x="292" y="24"/>
                </a:cubicBezTo>
                <a:cubicBezTo>
                  <a:pt x="295" y="24"/>
                  <a:pt x="297" y="23"/>
                  <a:pt x="299" y="22"/>
                </a:cubicBezTo>
                <a:cubicBezTo>
                  <a:pt x="300" y="22"/>
                  <a:pt x="300" y="23"/>
                  <a:pt x="300" y="23"/>
                </a:cubicBezTo>
                <a:cubicBezTo>
                  <a:pt x="303" y="23"/>
                  <a:pt x="305" y="22"/>
                  <a:pt x="309" y="22"/>
                </a:cubicBezTo>
                <a:cubicBezTo>
                  <a:pt x="309" y="21"/>
                  <a:pt x="308" y="21"/>
                  <a:pt x="308" y="21"/>
                </a:cubicBezTo>
                <a:cubicBezTo>
                  <a:pt x="306" y="22"/>
                  <a:pt x="304" y="21"/>
                  <a:pt x="302" y="21"/>
                </a:cubicBezTo>
                <a:cubicBezTo>
                  <a:pt x="302" y="21"/>
                  <a:pt x="302" y="21"/>
                  <a:pt x="302" y="21"/>
                </a:cubicBezTo>
                <a:cubicBezTo>
                  <a:pt x="305" y="21"/>
                  <a:pt x="302" y="21"/>
                  <a:pt x="305" y="21"/>
                </a:cubicBezTo>
                <a:cubicBezTo>
                  <a:pt x="307" y="21"/>
                  <a:pt x="303" y="20"/>
                  <a:pt x="307" y="20"/>
                </a:cubicBezTo>
                <a:cubicBezTo>
                  <a:pt x="307" y="20"/>
                  <a:pt x="303" y="20"/>
                  <a:pt x="304" y="20"/>
                </a:cubicBezTo>
                <a:cubicBezTo>
                  <a:pt x="305" y="19"/>
                  <a:pt x="301" y="18"/>
                  <a:pt x="298" y="17"/>
                </a:cubicBezTo>
                <a:cubicBezTo>
                  <a:pt x="300" y="17"/>
                  <a:pt x="299" y="18"/>
                  <a:pt x="301" y="18"/>
                </a:cubicBezTo>
                <a:cubicBezTo>
                  <a:pt x="302" y="18"/>
                  <a:pt x="304" y="18"/>
                  <a:pt x="304" y="17"/>
                </a:cubicBezTo>
                <a:cubicBezTo>
                  <a:pt x="305" y="17"/>
                  <a:pt x="304" y="18"/>
                  <a:pt x="304" y="18"/>
                </a:cubicBezTo>
                <a:cubicBezTo>
                  <a:pt x="309" y="18"/>
                  <a:pt x="312" y="18"/>
                  <a:pt x="318" y="18"/>
                </a:cubicBezTo>
                <a:cubicBezTo>
                  <a:pt x="318" y="18"/>
                  <a:pt x="317" y="18"/>
                  <a:pt x="315" y="18"/>
                </a:cubicBezTo>
                <a:cubicBezTo>
                  <a:pt x="317" y="18"/>
                  <a:pt x="321" y="18"/>
                  <a:pt x="322" y="17"/>
                </a:cubicBezTo>
                <a:cubicBezTo>
                  <a:pt x="323" y="17"/>
                  <a:pt x="325" y="17"/>
                  <a:pt x="327" y="17"/>
                </a:cubicBezTo>
                <a:cubicBezTo>
                  <a:pt x="327" y="16"/>
                  <a:pt x="325" y="16"/>
                  <a:pt x="327" y="16"/>
                </a:cubicBezTo>
                <a:cubicBezTo>
                  <a:pt x="326" y="16"/>
                  <a:pt x="326" y="16"/>
                  <a:pt x="325" y="16"/>
                </a:cubicBezTo>
                <a:cubicBezTo>
                  <a:pt x="326" y="17"/>
                  <a:pt x="318" y="16"/>
                  <a:pt x="315" y="16"/>
                </a:cubicBezTo>
                <a:cubicBezTo>
                  <a:pt x="317" y="16"/>
                  <a:pt x="313" y="15"/>
                  <a:pt x="312" y="16"/>
                </a:cubicBezTo>
                <a:cubicBezTo>
                  <a:pt x="308" y="16"/>
                  <a:pt x="308" y="15"/>
                  <a:pt x="304" y="15"/>
                </a:cubicBezTo>
                <a:cubicBezTo>
                  <a:pt x="307" y="15"/>
                  <a:pt x="308" y="15"/>
                  <a:pt x="311" y="16"/>
                </a:cubicBezTo>
                <a:cubicBezTo>
                  <a:pt x="312" y="16"/>
                  <a:pt x="311" y="15"/>
                  <a:pt x="312" y="15"/>
                </a:cubicBezTo>
                <a:cubicBezTo>
                  <a:pt x="312" y="15"/>
                  <a:pt x="309" y="15"/>
                  <a:pt x="309" y="14"/>
                </a:cubicBezTo>
                <a:cubicBezTo>
                  <a:pt x="309" y="14"/>
                  <a:pt x="311" y="14"/>
                  <a:pt x="312" y="14"/>
                </a:cubicBezTo>
                <a:cubicBezTo>
                  <a:pt x="312" y="14"/>
                  <a:pt x="311" y="14"/>
                  <a:pt x="311" y="14"/>
                </a:cubicBezTo>
                <a:cubicBezTo>
                  <a:pt x="311" y="14"/>
                  <a:pt x="312" y="14"/>
                  <a:pt x="313" y="14"/>
                </a:cubicBezTo>
                <a:cubicBezTo>
                  <a:pt x="313" y="14"/>
                  <a:pt x="313" y="14"/>
                  <a:pt x="313" y="14"/>
                </a:cubicBezTo>
                <a:cubicBezTo>
                  <a:pt x="316" y="14"/>
                  <a:pt x="318" y="14"/>
                  <a:pt x="322" y="14"/>
                </a:cubicBezTo>
                <a:cubicBezTo>
                  <a:pt x="322" y="14"/>
                  <a:pt x="322" y="14"/>
                  <a:pt x="323" y="13"/>
                </a:cubicBezTo>
                <a:cubicBezTo>
                  <a:pt x="323" y="13"/>
                  <a:pt x="322" y="13"/>
                  <a:pt x="321" y="13"/>
                </a:cubicBezTo>
                <a:cubicBezTo>
                  <a:pt x="320" y="13"/>
                  <a:pt x="324" y="13"/>
                  <a:pt x="322" y="13"/>
                </a:cubicBezTo>
                <a:cubicBezTo>
                  <a:pt x="325" y="12"/>
                  <a:pt x="329" y="12"/>
                  <a:pt x="333" y="13"/>
                </a:cubicBezTo>
                <a:cubicBezTo>
                  <a:pt x="331" y="13"/>
                  <a:pt x="330" y="12"/>
                  <a:pt x="327" y="13"/>
                </a:cubicBezTo>
                <a:cubicBezTo>
                  <a:pt x="326" y="13"/>
                  <a:pt x="329" y="13"/>
                  <a:pt x="329" y="13"/>
                </a:cubicBezTo>
                <a:cubicBezTo>
                  <a:pt x="335" y="13"/>
                  <a:pt x="330" y="14"/>
                  <a:pt x="327" y="13"/>
                </a:cubicBezTo>
                <a:cubicBezTo>
                  <a:pt x="327" y="14"/>
                  <a:pt x="330" y="14"/>
                  <a:pt x="332" y="14"/>
                </a:cubicBezTo>
                <a:cubicBezTo>
                  <a:pt x="328" y="15"/>
                  <a:pt x="339" y="14"/>
                  <a:pt x="343" y="14"/>
                </a:cubicBezTo>
                <a:cubicBezTo>
                  <a:pt x="346" y="14"/>
                  <a:pt x="350" y="14"/>
                  <a:pt x="353" y="14"/>
                </a:cubicBezTo>
                <a:cubicBezTo>
                  <a:pt x="355" y="14"/>
                  <a:pt x="354" y="14"/>
                  <a:pt x="356" y="14"/>
                </a:cubicBezTo>
                <a:cubicBezTo>
                  <a:pt x="354" y="14"/>
                  <a:pt x="350" y="14"/>
                  <a:pt x="350" y="15"/>
                </a:cubicBezTo>
                <a:cubicBezTo>
                  <a:pt x="351" y="15"/>
                  <a:pt x="352" y="16"/>
                  <a:pt x="354" y="16"/>
                </a:cubicBezTo>
                <a:cubicBezTo>
                  <a:pt x="354" y="16"/>
                  <a:pt x="352" y="16"/>
                  <a:pt x="351" y="16"/>
                </a:cubicBezTo>
                <a:cubicBezTo>
                  <a:pt x="355" y="17"/>
                  <a:pt x="357" y="16"/>
                  <a:pt x="362" y="16"/>
                </a:cubicBezTo>
                <a:cubicBezTo>
                  <a:pt x="360" y="16"/>
                  <a:pt x="361" y="16"/>
                  <a:pt x="364" y="16"/>
                </a:cubicBezTo>
                <a:cubicBezTo>
                  <a:pt x="365" y="17"/>
                  <a:pt x="366" y="17"/>
                  <a:pt x="366" y="17"/>
                </a:cubicBezTo>
                <a:cubicBezTo>
                  <a:pt x="365" y="17"/>
                  <a:pt x="364" y="17"/>
                  <a:pt x="363" y="17"/>
                </a:cubicBezTo>
                <a:cubicBezTo>
                  <a:pt x="364" y="18"/>
                  <a:pt x="364" y="18"/>
                  <a:pt x="363" y="18"/>
                </a:cubicBezTo>
                <a:cubicBezTo>
                  <a:pt x="364" y="18"/>
                  <a:pt x="367" y="18"/>
                  <a:pt x="369" y="18"/>
                </a:cubicBezTo>
                <a:cubicBezTo>
                  <a:pt x="366" y="17"/>
                  <a:pt x="367" y="16"/>
                  <a:pt x="364" y="15"/>
                </a:cubicBezTo>
                <a:cubicBezTo>
                  <a:pt x="366" y="15"/>
                  <a:pt x="366" y="15"/>
                  <a:pt x="366" y="16"/>
                </a:cubicBezTo>
                <a:cubicBezTo>
                  <a:pt x="368" y="16"/>
                  <a:pt x="367" y="16"/>
                  <a:pt x="367" y="15"/>
                </a:cubicBezTo>
                <a:cubicBezTo>
                  <a:pt x="368" y="15"/>
                  <a:pt x="368" y="15"/>
                  <a:pt x="368" y="16"/>
                </a:cubicBezTo>
                <a:cubicBezTo>
                  <a:pt x="369" y="16"/>
                  <a:pt x="370" y="15"/>
                  <a:pt x="370" y="15"/>
                </a:cubicBezTo>
                <a:cubicBezTo>
                  <a:pt x="372" y="15"/>
                  <a:pt x="375" y="15"/>
                  <a:pt x="376" y="14"/>
                </a:cubicBezTo>
                <a:cubicBezTo>
                  <a:pt x="375" y="14"/>
                  <a:pt x="375" y="14"/>
                  <a:pt x="373" y="13"/>
                </a:cubicBezTo>
                <a:cubicBezTo>
                  <a:pt x="371" y="13"/>
                  <a:pt x="372" y="14"/>
                  <a:pt x="371" y="14"/>
                </a:cubicBezTo>
                <a:cubicBezTo>
                  <a:pt x="371" y="14"/>
                  <a:pt x="375" y="14"/>
                  <a:pt x="374" y="15"/>
                </a:cubicBezTo>
                <a:cubicBezTo>
                  <a:pt x="372" y="14"/>
                  <a:pt x="369" y="15"/>
                  <a:pt x="368" y="15"/>
                </a:cubicBezTo>
                <a:cubicBezTo>
                  <a:pt x="367" y="15"/>
                  <a:pt x="366" y="15"/>
                  <a:pt x="365" y="15"/>
                </a:cubicBezTo>
                <a:cubicBezTo>
                  <a:pt x="364" y="14"/>
                  <a:pt x="367" y="14"/>
                  <a:pt x="368" y="14"/>
                </a:cubicBezTo>
                <a:cubicBezTo>
                  <a:pt x="368" y="14"/>
                  <a:pt x="367" y="14"/>
                  <a:pt x="367" y="14"/>
                </a:cubicBezTo>
                <a:cubicBezTo>
                  <a:pt x="368" y="14"/>
                  <a:pt x="370" y="14"/>
                  <a:pt x="372" y="13"/>
                </a:cubicBezTo>
                <a:cubicBezTo>
                  <a:pt x="372" y="13"/>
                  <a:pt x="372" y="13"/>
                  <a:pt x="371" y="13"/>
                </a:cubicBezTo>
                <a:cubicBezTo>
                  <a:pt x="368" y="14"/>
                  <a:pt x="367" y="13"/>
                  <a:pt x="364" y="13"/>
                </a:cubicBezTo>
                <a:cubicBezTo>
                  <a:pt x="369" y="12"/>
                  <a:pt x="372" y="13"/>
                  <a:pt x="375" y="13"/>
                </a:cubicBezTo>
                <a:cubicBezTo>
                  <a:pt x="377" y="12"/>
                  <a:pt x="371" y="11"/>
                  <a:pt x="365" y="12"/>
                </a:cubicBezTo>
                <a:cubicBezTo>
                  <a:pt x="363" y="12"/>
                  <a:pt x="363" y="11"/>
                  <a:pt x="359" y="11"/>
                </a:cubicBezTo>
                <a:cubicBezTo>
                  <a:pt x="359" y="11"/>
                  <a:pt x="359" y="11"/>
                  <a:pt x="359" y="10"/>
                </a:cubicBezTo>
                <a:cubicBezTo>
                  <a:pt x="363" y="10"/>
                  <a:pt x="366" y="9"/>
                  <a:pt x="368" y="11"/>
                </a:cubicBezTo>
                <a:cubicBezTo>
                  <a:pt x="371" y="11"/>
                  <a:pt x="372" y="10"/>
                  <a:pt x="374" y="10"/>
                </a:cubicBezTo>
                <a:cubicBezTo>
                  <a:pt x="374" y="10"/>
                  <a:pt x="370" y="10"/>
                  <a:pt x="370" y="9"/>
                </a:cubicBezTo>
                <a:cubicBezTo>
                  <a:pt x="371" y="9"/>
                  <a:pt x="372" y="9"/>
                  <a:pt x="372" y="9"/>
                </a:cubicBezTo>
                <a:cubicBezTo>
                  <a:pt x="374" y="9"/>
                  <a:pt x="374" y="9"/>
                  <a:pt x="376" y="9"/>
                </a:cubicBezTo>
                <a:cubicBezTo>
                  <a:pt x="375" y="8"/>
                  <a:pt x="375" y="8"/>
                  <a:pt x="374" y="8"/>
                </a:cubicBezTo>
                <a:cubicBezTo>
                  <a:pt x="377" y="8"/>
                  <a:pt x="378" y="9"/>
                  <a:pt x="379" y="9"/>
                </a:cubicBezTo>
                <a:cubicBezTo>
                  <a:pt x="379" y="9"/>
                  <a:pt x="379" y="8"/>
                  <a:pt x="383" y="8"/>
                </a:cubicBezTo>
                <a:cubicBezTo>
                  <a:pt x="383" y="8"/>
                  <a:pt x="385" y="8"/>
                  <a:pt x="385" y="9"/>
                </a:cubicBezTo>
                <a:cubicBezTo>
                  <a:pt x="386" y="9"/>
                  <a:pt x="389" y="9"/>
                  <a:pt x="389" y="8"/>
                </a:cubicBezTo>
                <a:cubicBezTo>
                  <a:pt x="390" y="9"/>
                  <a:pt x="387" y="9"/>
                  <a:pt x="386" y="9"/>
                </a:cubicBezTo>
                <a:cubicBezTo>
                  <a:pt x="386" y="10"/>
                  <a:pt x="388" y="10"/>
                  <a:pt x="388" y="11"/>
                </a:cubicBezTo>
                <a:cubicBezTo>
                  <a:pt x="387" y="11"/>
                  <a:pt x="387" y="10"/>
                  <a:pt x="384" y="10"/>
                </a:cubicBezTo>
                <a:cubicBezTo>
                  <a:pt x="383" y="11"/>
                  <a:pt x="375" y="12"/>
                  <a:pt x="379" y="13"/>
                </a:cubicBezTo>
                <a:cubicBezTo>
                  <a:pt x="378" y="13"/>
                  <a:pt x="377" y="13"/>
                  <a:pt x="377" y="12"/>
                </a:cubicBezTo>
                <a:cubicBezTo>
                  <a:pt x="375" y="12"/>
                  <a:pt x="377" y="13"/>
                  <a:pt x="376" y="13"/>
                </a:cubicBezTo>
                <a:cubicBezTo>
                  <a:pt x="378" y="14"/>
                  <a:pt x="379" y="14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5" y="15"/>
                  <a:pt x="385" y="15"/>
                  <a:pt x="389" y="14"/>
                </a:cubicBezTo>
                <a:cubicBezTo>
                  <a:pt x="389" y="15"/>
                  <a:pt x="388" y="15"/>
                  <a:pt x="388" y="15"/>
                </a:cubicBezTo>
                <a:cubicBezTo>
                  <a:pt x="388" y="15"/>
                  <a:pt x="389" y="15"/>
                  <a:pt x="390" y="15"/>
                </a:cubicBezTo>
                <a:cubicBezTo>
                  <a:pt x="390" y="15"/>
                  <a:pt x="391" y="14"/>
                  <a:pt x="389" y="13"/>
                </a:cubicBezTo>
                <a:cubicBezTo>
                  <a:pt x="391" y="12"/>
                  <a:pt x="391" y="13"/>
                  <a:pt x="392" y="13"/>
                </a:cubicBezTo>
                <a:cubicBezTo>
                  <a:pt x="390" y="13"/>
                  <a:pt x="391" y="13"/>
                  <a:pt x="391" y="14"/>
                </a:cubicBezTo>
                <a:cubicBezTo>
                  <a:pt x="393" y="14"/>
                  <a:pt x="394" y="14"/>
                  <a:pt x="395" y="14"/>
                </a:cubicBezTo>
                <a:cubicBezTo>
                  <a:pt x="396" y="13"/>
                  <a:pt x="394" y="13"/>
                  <a:pt x="394" y="13"/>
                </a:cubicBezTo>
                <a:cubicBezTo>
                  <a:pt x="400" y="13"/>
                  <a:pt x="393" y="14"/>
                  <a:pt x="395" y="14"/>
                </a:cubicBezTo>
                <a:cubicBezTo>
                  <a:pt x="393" y="15"/>
                  <a:pt x="392" y="15"/>
                  <a:pt x="390" y="15"/>
                </a:cubicBezTo>
                <a:cubicBezTo>
                  <a:pt x="390" y="16"/>
                  <a:pt x="393" y="15"/>
                  <a:pt x="392" y="16"/>
                </a:cubicBezTo>
                <a:cubicBezTo>
                  <a:pt x="390" y="16"/>
                  <a:pt x="390" y="16"/>
                  <a:pt x="389" y="16"/>
                </a:cubicBezTo>
                <a:cubicBezTo>
                  <a:pt x="389" y="17"/>
                  <a:pt x="391" y="16"/>
                  <a:pt x="390" y="17"/>
                </a:cubicBezTo>
                <a:cubicBezTo>
                  <a:pt x="388" y="17"/>
                  <a:pt x="388" y="17"/>
                  <a:pt x="386" y="17"/>
                </a:cubicBezTo>
                <a:cubicBezTo>
                  <a:pt x="386" y="17"/>
                  <a:pt x="389" y="17"/>
                  <a:pt x="388" y="18"/>
                </a:cubicBezTo>
                <a:cubicBezTo>
                  <a:pt x="388" y="17"/>
                  <a:pt x="390" y="17"/>
                  <a:pt x="392" y="18"/>
                </a:cubicBezTo>
                <a:cubicBezTo>
                  <a:pt x="391" y="18"/>
                  <a:pt x="391" y="18"/>
                  <a:pt x="392" y="18"/>
                </a:cubicBezTo>
                <a:cubicBezTo>
                  <a:pt x="390" y="19"/>
                  <a:pt x="389" y="19"/>
                  <a:pt x="388" y="19"/>
                </a:cubicBezTo>
                <a:cubicBezTo>
                  <a:pt x="388" y="19"/>
                  <a:pt x="391" y="19"/>
                  <a:pt x="392" y="18"/>
                </a:cubicBezTo>
                <a:cubicBezTo>
                  <a:pt x="394" y="19"/>
                  <a:pt x="390" y="19"/>
                  <a:pt x="390" y="19"/>
                </a:cubicBezTo>
                <a:cubicBezTo>
                  <a:pt x="391" y="19"/>
                  <a:pt x="393" y="19"/>
                  <a:pt x="394" y="19"/>
                </a:cubicBezTo>
                <a:cubicBezTo>
                  <a:pt x="394" y="19"/>
                  <a:pt x="393" y="18"/>
                  <a:pt x="392" y="18"/>
                </a:cubicBezTo>
                <a:cubicBezTo>
                  <a:pt x="394" y="18"/>
                  <a:pt x="394" y="19"/>
                  <a:pt x="397" y="19"/>
                </a:cubicBezTo>
                <a:cubicBezTo>
                  <a:pt x="398" y="18"/>
                  <a:pt x="396" y="18"/>
                  <a:pt x="395" y="18"/>
                </a:cubicBezTo>
                <a:cubicBezTo>
                  <a:pt x="395" y="18"/>
                  <a:pt x="396" y="18"/>
                  <a:pt x="395" y="18"/>
                </a:cubicBezTo>
                <a:cubicBezTo>
                  <a:pt x="397" y="18"/>
                  <a:pt x="400" y="17"/>
                  <a:pt x="397" y="17"/>
                </a:cubicBezTo>
                <a:cubicBezTo>
                  <a:pt x="402" y="17"/>
                  <a:pt x="397" y="19"/>
                  <a:pt x="402" y="19"/>
                </a:cubicBezTo>
                <a:cubicBezTo>
                  <a:pt x="403" y="19"/>
                  <a:pt x="403" y="18"/>
                  <a:pt x="406" y="19"/>
                </a:cubicBezTo>
                <a:cubicBezTo>
                  <a:pt x="405" y="19"/>
                  <a:pt x="404" y="19"/>
                  <a:pt x="405" y="19"/>
                </a:cubicBezTo>
                <a:cubicBezTo>
                  <a:pt x="406" y="19"/>
                  <a:pt x="406" y="19"/>
                  <a:pt x="408" y="19"/>
                </a:cubicBezTo>
                <a:cubicBezTo>
                  <a:pt x="405" y="18"/>
                  <a:pt x="409" y="19"/>
                  <a:pt x="410" y="18"/>
                </a:cubicBezTo>
                <a:cubicBezTo>
                  <a:pt x="411" y="18"/>
                  <a:pt x="408" y="19"/>
                  <a:pt x="410" y="19"/>
                </a:cubicBezTo>
                <a:cubicBezTo>
                  <a:pt x="412" y="19"/>
                  <a:pt x="412" y="19"/>
                  <a:pt x="412" y="18"/>
                </a:cubicBezTo>
                <a:cubicBezTo>
                  <a:pt x="412" y="18"/>
                  <a:pt x="410" y="18"/>
                  <a:pt x="410" y="18"/>
                </a:cubicBezTo>
                <a:cubicBezTo>
                  <a:pt x="411" y="17"/>
                  <a:pt x="414" y="18"/>
                  <a:pt x="415" y="18"/>
                </a:cubicBezTo>
                <a:cubicBezTo>
                  <a:pt x="417" y="18"/>
                  <a:pt x="419" y="18"/>
                  <a:pt x="419" y="17"/>
                </a:cubicBezTo>
                <a:cubicBezTo>
                  <a:pt x="408" y="17"/>
                  <a:pt x="406" y="18"/>
                  <a:pt x="397" y="17"/>
                </a:cubicBezTo>
                <a:cubicBezTo>
                  <a:pt x="397" y="17"/>
                  <a:pt x="397" y="17"/>
                  <a:pt x="397" y="16"/>
                </a:cubicBezTo>
                <a:cubicBezTo>
                  <a:pt x="395" y="17"/>
                  <a:pt x="395" y="16"/>
                  <a:pt x="392" y="16"/>
                </a:cubicBezTo>
                <a:cubicBezTo>
                  <a:pt x="393" y="16"/>
                  <a:pt x="393" y="16"/>
                  <a:pt x="395" y="16"/>
                </a:cubicBezTo>
                <a:cubicBezTo>
                  <a:pt x="397" y="16"/>
                  <a:pt x="396" y="16"/>
                  <a:pt x="398" y="16"/>
                </a:cubicBezTo>
                <a:cubicBezTo>
                  <a:pt x="400" y="16"/>
                  <a:pt x="402" y="16"/>
                  <a:pt x="403" y="15"/>
                </a:cubicBezTo>
                <a:cubicBezTo>
                  <a:pt x="406" y="15"/>
                  <a:pt x="409" y="16"/>
                  <a:pt x="410" y="15"/>
                </a:cubicBezTo>
                <a:cubicBezTo>
                  <a:pt x="416" y="15"/>
                  <a:pt x="428" y="16"/>
                  <a:pt x="430" y="14"/>
                </a:cubicBezTo>
                <a:cubicBezTo>
                  <a:pt x="430" y="14"/>
                  <a:pt x="431" y="14"/>
                  <a:pt x="432" y="14"/>
                </a:cubicBezTo>
                <a:cubicBezTo>
                  <a:pt x="432" y="14"/>
                  <a:pt x="432" y="14"/>
                  <a:pt x="432" y="14"/>
                </a:cubicBezTo>
                <a:cubicBezTo>
                  <a:pt x="430" y="14"/>
                  <a:pt x="430" y="14"/>
                  <a:pt x="430" y="14"/>
                </a:cubicBezTo>
                <a:cubicBezTo>
                  <a:pt x="429" y="14"/>
                  <a:pt x="430" y="14"/>
                  <a:pt x="429" y="14"/>
                </a:cubicBezTo>
                <a:cubicBezTo>
                  <a:pt x="431" y="13"/>
                  <a:pt x="434" y="13"/>
                  <a:pt x="437" y="14"/>
                </a:cubicBezTo>
                <a:cubicBezTo>
                  <a:pt x="438" y="13"/>
                  <a:pt x="437" y="13"/>
                  <a:pt x="438" y="13"/>
                </a:cubicBezTo>
                <a:cubicBezTo>
                  <a:pt x="441" y="13"/>
                  <a:pt x="441" y="12"/>
                  <a:pt x="444" y="13"/>
                </a:cubicBezTo>
                <a:cubicBezTo>
                  <a:pt x="443" y="12"/>
                  <a:pt x="443" y="12"/>
                  <a:pt x="444" y="12"/>
                </a:cubicBezTo>
                <a:cubicBezTo>
                  <a:pt x="446" y="12"/>
                  <a:pt x="447" y="11"/>
                  <a:pt x="448" y="11"/>
                </a:cubicBezTo>
                <a:cubicBezTo>
                  <a:pt x="450" y="11"/>
                  <a:pt x="451" y="12"/>
                  <a:pt x="455" y="11"/>
                </a:cubicBezTo>
                <a:cubicBezTo>
                  <a:pt x="456" y="10"/>
                  <a:pt x="451" y="11"/>
                  <a:pt x="449" y="10"/>
                </a:cubicBezTo>
                <a:cubicBezTo>
                  <a:pt x="460" y="11"/>
                  <a:pt x="463" y="8"/>
                  <a:pt x="475" y="9"/>
                </a:cubicBezTo>
                <a:cubicBezTo>
                  <a:pt x="474" y="10"/>
                  <a:pt x="468" y="10"/>
                  <a:pt x="466" y="11"/>
                </a:cubicBezTo>
                <a:cubicBezTo>
                  <a:pt x="467" y="11"/>
                  <a:pt x="470" y="12"/>
                  <a:pt x="472" y="12"/>
                </a:cubicBezTo>
                <a:cubicBezTo>
                  <a:pt x="471" y="12"/>
                  <a:pt x="471" y="13"/>
                  <a:pt x="469" y="13"/>
                </a:cubicBezTo>
                <a:cubicBezTo>
                  <a:pt x="468" y="12"/>
                  <a:pt x="467" y="12"/>
                  <a:pt x="466" y="11"/>
                </a:cubicBezTo>
                <a:cubicBezTo>
                  <a:pt x="464" y="12"/>
                  <a:pt x="464" y="12"/>
                  <a:pt x="464" y="13"/>
                </a:cubicBezTo>
                <a:cubicBezTo>
                  <a:pt x="461" y="12"/>
                  <a:pt x="459" y="12"/>
                  <a:pt x="457" y="13"/>
                </a:cubicBezTo>
                <a:cubicBezTo>
                  <a:pt x="459" y="13"/>
                  <a:pt x="460" y="13"/>
                  <a:pt x="463" y="13"/>
                </a:cubicBezTo>
                <a:cubicBezTo>
                  <a:pt x="464" y="13"/>
                  <a:pt x="460" y="13"/>
                  <a:pt x="462" y="13"/>
                </a:cubicBezTo>
                <a:cubicBezTo>
                  <a:pt x="461" y="14"/>
                  <a:pt x="458" y="14"/>
                  <a:pt x="456" y="14"/>
                </a:cubicBezTo>
                <a:cubicBezTo>
                  <a:pt x="454" y="14"/>
                  <a:pt x="452" y="15"/>
                  <a:pt x="452" y="16"/>
                </a:cubicBezTo>
                <a:cubicBezTo>
                  <a:pt x="453" y="16"/>
                  <a:pt x="456" y="15"/>
                  <a:pt x="455" y="16"/>
                </a:cubicBezTo>
                <a:cubicBezTo>
                  <a:pt x="456" y="16"/>
                  <a:pt x="457" y="16"/>
                  <a:pt x="457" y="16"/>
                </a:cubicBezTo>
                <a:cubicBezTo>
                  <a:pt x="458" y="16"/>
                  <a:pt x="457" y="16"/>
                  <a:pt x="457" y="17"/>
                </a:cubicBezTo>
                <a:cubicBezTo>
                  <a:pt x="461" y="17"/>
                  <a:pt x="459" y="16"/>
                  <a:pt x="462" y="15"/>
                </a:cubicBezTo>
                <a:cubicBezTo>
                  <a:pt x="463" y="15"/>
                  <a:pt x="462" y="16"/>
                  <a:pt x="462" y="16"/>
                </a:cubicBezTo>
                <a:cubicBezTo>
                  <a:pt x="462" y="16"/>
                  <a:pt x="464" y="16"/>
                  <a:pt x="465" y="16"/>
                </a:cubicBezTo>
                <a:cubicBezTo>
                  <a:pt x="465" y="16"/>
                  <a:pt x="464" y="16"/>
                  <a:pt x="463" y="16"/>
                </a:cubicBezTo>
                <a:cubicBezTo>
                  <a:pt x="465" y="17"/>
                  <a:pt x="467" y="16"/>
                  <a:pt x="469" y="16"/>
                </a:cubicBezTo>
                <a:cubicBezTo>
                  <a:pt x="470" y="16"/>
                  <a:pt x="469" y="16"/>
                  <a:pt x="472" y="16"/>
                </a:cubicBezTo>
                <a:cubicBezTo>
                  <a:pt x="471" y="15"/>
                  <a:pt x="471" y="15"/>
                  <a:pt x="470" y="15"/>
                </a:cubicBezTo>
                <a:cubicBezTo>
                  <a:pt x="472" y="15"/>
                  <a:pt x="475" y="15"/>
                  <a:pt x="476" y="14"/>
                </a:cubicBezTo>
                <a:cubicBezTo>
                  <a:pt x="476" y="14"/>
                  <a:pt x="476" y="14"/>
                  <a:pt x="475" y="14"/>
                </a:cubicBezTo>
                <a:cubicBezTo>
                  <a:pt x="475" y="14"/>
                  <a:pt x="477" y="14"/>
                  <a:pt x="478" y="14"/>
                </a:cubicBezTo>
                <a:cubicBezTo>
                  <a:pt x="478" y="13"/>
                  <a:pt x="474" y="13"/>
                  <a:pt x="476" y="13"/>
                </a:cubicBezTo>
                <a:cubicBezTo>
                  <a:pt x="475" y="13"/>
                  <a:pt x="475" y="13"/>
                  <a:pt x="474" y="13"/>
                </a:cubicBezTo>
                <a:cubicBezTo>
                  <a:pt x="476" y="12"/>
                  <a:pt x="476" y="12"/>
                  <a:pt x="474" y="12"/>
                </a:cubicBezTo>
                <a:cubicBezTo>
                  <a:pt x="477" y="12"/>
                  <a:pt x="480" y="12"/>
                  <a:pt x="482" y="12"/>
                </a:cubicBezTo>
                <a:cubicBezTo>
                  <a:pt x="486" y="11"/>
                  <a:pt x="487" y="9"/>
                  <a:pt x="495" y="9"/>
                </a:cubicBezTo>
                <a:cubicBezTo>
                  <a:pt x="494" y="10"/>
                  <a:pt x="492" y="11"/>
                  <a:pt x="491" y="12"/>
                </a:cubicBezTo>
                <a:cubicBezTo>
                  <a:pt x="494" y="12"/>
                  <a:pt x="499" y="13"/>
                  <a:pt x="500" y="12"/>
                </a:cubicBezTo>
                <a:cubicBezTo>
                  <a:pt x="501" y="12"/>
                  <a:pt x="500" y="13"/>
                  <a:pt x="501" y="13"/>
                </a:cubicBezTo>
                <a:cubicBezTo>
                  <a:pt x="504" y="13"/>
                  <a:pt x="503" y="12"/>
                  <a:pt x="505" y="13"/>
                </a:cubicBezTo>
                <a:cubicBezTo>
                  <a:pt x="506" y="12"/>
                  <a:pt x="503" y="13"/>
                  <a:pt x="503" y="12"/>
                </a:cubicBezTo>
                <a:cubicBezTo>
                  <a:pt x="505" y="12"/>
                  <a:pt x="509" y="13"/>
                  <a:pt x="510" y="12"/>
                </a:cubicBezTo>
                <a:cubicBezTo>
                  <a:pt x="513" y="12"/>
                  <a:pt x="508" y="13"/>
                  <a:pt x="512" y="13"/>
                </a:cubicBezTo>
                <a:cubicBezTo>
                  <a:pt x="511" y="14"/>
                  <a:pt x="510" y="13"/>
                  <a:pt x="509" y="13"/>
                </a:cubicBezTo>
                <a:cubicBezTo>
                  <a:pt x="508" y="14"/>
                  <a:pt x="511" y="14"/>
                  <a:pt x="510" y="14"/>
                </a:cubicBezTo>
                <a:cubicBezTo>
                  <a:pt x="509" y="15"/>
                  <a:pt x="508" y="15"/>
                  <a:pt x="505" y="15"/>
                </a:cubicBezTo>
                <a:cubicBezTo>
                  <a:pt x="508" y="15"/>
                  <a:pt x="506" y="16"/>
                  <a:pt x="508" y="16"/>
                </a:cubicBezTo>
                <a:cubicBezTo>
                  <a:pt x="507" y="16"/>
                  <a:pt x="504" y="16"/>
                  <a:pt x="502" y="16"/>
                </a:cubicBezTo>
                <a:cubicBezTo>
                  <a:pt x="502" y="17"/>
                  <a:pt x="503" y="17"/>
                  <a:pt x="502" y="17"/>
                </a:cubicBezTo>
                <a:cubicBezTo>
                  <a:pt x="501" y="17"/>
                  <a:pt x="501" y="16"/>
                  <a:pt x="499" y="16"/>
                </a:cubicBezTo>
                <a:cubicBezTo>
                  <a:pt x="501" y="15"/>
                  <a:pt x="501" y="14"/>
                  <a:pt x="503" y="15"/>
                </a:cubicBezTo>
                <a:cubicBezTo>
                  <a:pt x="504" y="14"/>
                  <a:pt x="502" y="15"/>
                  <a:pt x="500" y="14"/>
                </a:cubicBezTo>
                <a:cubicBezTo>
                  <a:pt x="500" y="14"/>
                  <a:pt x="502" y="14"/>
                  <a:pt x="503" y="14"/>
                </a:cubicBezTo>
                <a:cubicBezTo>
                  <a:pt x="503" y="14"/>
                  <a:pt x="498" y="14"/>
                  <a:pt x="499" y="13"/>
                </a:cubicBezTo>
                <a:cubicBezTo>
                  <a:pt x="501" y="13"/>
                  <a:pt x="501" y="14"/>
                  <a:pt x="502" y="14"/>
                </a:cubicBezTo>
                <a:cubicBezTo>
                  <a:pt x="502" y="13"/>
                  <a:pt x="499" y="13"/>
                  <a:pt x="498" y="13"/>
                </a:cubicBezTo>
                <a:cubicBezTo>
                  <a:pt x="498" y="13"/>
                  <a:pt x="498" y="13"/>
                  <a:pt x="499" y="13"/>
                </a:cubicBezTo>
                <a:cubicBezTo>
                  <a:pt x="492" y="12"/>
                  <a:pt x="487" y="14"/>
                  <a:pt x="482" y="15"/>
                </a:cubicBezTo>
                <a:cubicBezTo>
                  <a:pt x="484" y="16"/>
                  <a:pt x="486" y="16"/>
                  <a:pt x="489" y="15"/>
                </a:cubicBezTo>
                <a:cubicBezTo>
                  <a:pt x="490" y="15"/>
                  <a:pt x="490" y="16"/>
                  <a:pt x="492" y="16"/>
                </a:cubicBezTo>
                <a:cubicBezTo>
                  <a:pt x="492" y="16"/>
                  <a:pt x="488" y="16"/>
                  <a:pt x="491" y="16"/>
                </a:cubicBezTo>
                <a:cubicBezTo>
                  <a:pt x="490" y="17"/>
                  <a:pt x="488" y="16"/>
                  <a:pt x="488" y="17"/>
                </a:cubicBezTo>
                <a:cubicBezTo>
                  <a:pt x="488" y="17"/>
                  <a:pt x="489" y="17"/>
                  <a:pt x="489" y="18"/>
                </a:cubicBezTo>
                <a:cubicBezTo>
                  <a:pt x="492" y="18"/>
                  <a:pt x="493" y="17"/>
                  <a:pt x="496" y="17"/>
                </a:cubicBezTo>
                <a:cubicBezTo>
                  <a:pt x="497" y="17"/>
                  <a:pt x="496" y="17"/>
                  <a:pt x="495" y="17"/>
                </a:cubicBezTo>
                <a:cubicBezTo>
                  <a:pt x="494" y="16"/>
                  <a:pt x="498" y="17"/>
                  <a:pt x="500" y="17"/>
                </a:cubicBezTo>
                <a:cubicBezTo>
                  <a:pt x="497" y="17"/>
                  <a:pt x="496" y="17"/>
                  <a:pt x="493" y="18"/>
                </a:cubicBezTo>
                <a:cubicBezTo>
                  <a:pt x="494" y="18"/>
                  <a:pt x="495" y="18"/>
                  <a:pt x="494" y="18"/>
                </a:cubicBezTo>
                <a:cubicBezTo>
                  <a:pt x="495" y="18"/>
                  <a:pt x="500" y="18"/>
                  <a:pt x="504" y="18"/>
                </a:cubicBezTo>
                <a:cubicBezTo>
                  <a:pt x="508" y="17"/>
                  <a:pt x="509" y="16"/>
                  <a:pt x="514" y="15"/>
                </a:cubicBezTo>
                <a:cubicBezTo>
                  <a:pt x="516" y="15"/>
                  <a:pt x="515" y="16"/>
                  <a:pt x="516" y="16"/>
                </a:cubicBezTo>
                <a:cubicBezTo>
                  <a:pt x="516" y="16"/>
                  <a:pt x="514" y="16"/>
                  <a:pt x="514" y="16"/>
                </a:cubicBezTo>
                <a:cubicBezTo>
                  <a:pt x="514" y="17"/>
                  <a:pt x="515" y="17"/>
                  <a:pt x="516" y="17"/>
                </a:cubicBezTo>
                <a:cubicBezTo>
                  <a:pt x="517" y="17"/>
                  <a:pt x="517" y="16"/>
                  <a:pt x="518" y="16"/>
                </a:cubicBezTo>
                <a:cubicBezTo>
                  <a:pt x="516" y="16"/>
                  <a:pt x="519" y="16"/>
                  <a:pt x="519" y="15"/>
                </a:cubicBezTo>
                <a:cubicBezTo>
                  <a:pt x="521" y="15"/>
                  <a:pt x="524" y="15"/>
                  <a:pt x="525" y="15"/>
                </a:cubicBezTo>
                <a:cubicBezTo>
                  <a:pt x="523" y="15"/>
                  <a:pt x="525" y="17"/>
                  <a:pt x="522" y="18"/>
                </a:cubicBezTo>
                <a:cubicBezTo>
                  <a:pt x="522" y="19"/>
                  <a:pt x="530" y="17"/>
                  <a:pt x="528" y="18"/>
                </a:cubicBezTo>
                <a:cubicBezTo>
                  <a:pt x="531" y="19"/>
                  <a:pt x="532" y="18"/>
                  <a:pt x="533" y="18"/>
                </a:cubicBezTo>
                <a:cubicBezTo>
                  <a:pt x="534" y="18"/>
                  <a:pt x="533" y="18"/>
                  <a:pt x="534" y="18"/>
                </a:cubicBezTo>
                <a:cubicBezTo>
                  <a:pt x="534" y="18"/>
                  <a:pt x="532" y="18"/>
                  <a:pt x="531" y="18"/>
                </a:cubicBezTo>
                <a:cubicBezTo>
                  <a:pt x="533" y="17"/>
                  <a:pt x="534" y="17"/>
                  <a:pt x="534" y="16"/>
                </a:cubicBezTo>
                <a:cubicBezTo>
                  <a:pt x="536" y="17"/>
                  <a:pt x="538" y="17"/>
                  <a:pt x="541" y="16"/>
                </a:cubicBezTo>
                <a:cubicBezTo>
                  <a:pt x="542" y="16"/>
                  <a:pt x="542" y="16"/>
                  <a:pt x="542" y="17"/>
                </a:cubicBezTo>
                <a:cubicBezTo>
                  <a:pt x="544" y="17"/>
                  <a:pt x="544" y="16"/>
                  <a:pt x="545" y="16"/>
                </a:cubicBezTo>
                <a:cubicBezTo>
                  <a:pt x="545" y="16"/>
                  <a:pt x="545" y="16"/>
                  <a:pt x="546" y="15"/>
                </a:cubicBezTo>
                <a:cubicBezTo>
                  <a:pt x="546" y="16"/>
                  <a:pt x="547" y="16"/>
                  <a:pt x="548" y="17"/>
                </a:cubicBezTo>
                <a:cubicBezTo>
                  <a:pt x="547" y="17"/>
                  <a:pt x="547" y="16"/>
                  <a:pt x="546" y="16"/>
                </a:cubicBezTo>
                <a:cubicBezTo>
                  <a:pt x="547" y="17"/>
                  <a:pt x="553" y="17"/>
                  <a:pt x="554" y="16"/>
                </a:cubicBezTo>
                <a:cubicBezTo>
                  <a:pt x="554" y="16"/>
                  <a:pt x="553" y="16"/>
                  <a:pt x="552" y="16"/>
                </a:cubicBezTo>
                <a:cubicBezTo>
                  <a:pt x="553" y="16"/>
                  <a:pt x="553" y="16"/>
                  <a:pt x="554" y="16"/>
                </a:cubicBezTo>
                <a:cubicBezTo>
                  <a:pt x="555" y="16"/>
                  <a:pt x="555" y="16"/>
                  <a:pt x="554" y="16"/>
                </a:cubicBezTo>
                <a:cubicBezTo>
                  <a:pt x="555" y="16"/>
                  <a:pt x="558" y="15"/>
                  <a:pt x="555" y="15"/>
                </a:cubicBezTo>
                <a:cubicBezTo>
                  <a:pt x="557" y="14"/>
                  <a:pt x="559" y="14"/>
                  <a:pt x="561" y="14"/>
                </a:cubicBezTo>
                <a:cubicBezTo>
                  <a:pt x="560" y="13"/>
                  <a:pt x="559" y="14"/>
                  <a:pt x="558" y="13"/>
                </a:cubicBezTo>
                <a:cubicBezTo>
                  <a:pt x="558" y="13"/>
                  <a:pt x="559" y="13"/>
                  <a:pt x="559" y="13"/>
                </a:cubicBezTo>
                <a:cubicBezTo>
                  <a:pt x="561" y="13"/>
                  <a:pt x="558" y="13"/>
                  <a:pt x="559" y="13"/>
                </a:cubicBezTo>
                <a:cubicBezTo>
                  <a:pt x="562" y="13"/>
                  <a:pt x="563" y="13"/>
                  <a:pt x="564" y="12"/>
                </a:cubicBezTo>
                <a:cubicBezTo>
                  <a:pt x="566" y="12"/>
                  <a:pt x="564" y="13"/>
                  <a:pt x="564" y="13"/>
                </a:cubicBezTo>
                <a:cubicBezTo>
                  <a:pt x="566" y="13"/>
                  <a:pt x="567" y="13"/>
                  <a:pt x="568" y="13"/>
                </a:cubicBezTo>
                <a:cubicBezTo>
                  <a:pt x="569" y="13"/>
                  <a:pt x="566" y="13"/>
                  <a:pt x="565" y="14"/>
                </a:cubicBezTo>
                <a:cubicBezTo>
                  <a:pt x="566" y="14"/>
                  <a:pt x="568" y="14"/>
                  <a:pt x="569" y="13"/>
                </a:cubicBezTo>
                <a:cubicBezTo>
                  <a:pt x="571" y="13"/>
                  <a:pt x="567" y="14"/>
                  <a:pt x="570" y="14"/>
                </a:cubicBezTo>
                <a:cubicBezTo>
                  <a:pt x="569" y="14"/>
                  <a:pt x="567" y="14"/>
                  <a:pt x="568" y="15"/>
                </a:cubicBezTo>
                <a:cubicBezTo>
                  <a:pt x="566" y="15"/>
                  <a:pt x="567" y="14"/>
                  <a:pt x="567" y="14"/>
                </a:cubicBezTo>
                <a:cubicBezTo>
                  <a:pt x="564" y="14"/>
                  <a:pt x="566" y="14"/>
                  <a:pt x="565" y="15"/>
                </a:cubicBezTo>
                <a:cubicBezTo>
                  <a:pt x="564" y="14"/>
                  <a:pt x="565" y="14"/>
                  <a:pt x="562" y="15"/>
                </a:cubicBezTo>
                <a:cubicBezTo>
                  <a:pt x="563" y="15"/>
                  <a:pt x="565" y="15"/>
                  <a:pt x="563" y="15"/>
                </a:cubicBezTo>
                <a:cubicBezTo>
                  <a:pt x="563" y="15"/>
                  <a:pt x="565" y="15"/>
                  <a:pt x="566" y="15"/>
                </a:cubicBezTo>
                <a:cubicBezTo>
                  <a:pt x="567" y="15"/>
                  <a:pt x="568" y="15"/>
                  <a:pt x="570" y="15"/>
                </a:cubicBezTo>
                <a:cubicBezTo>
                  <a:pt x="569" y="16"/>
                  <a:pt x="562" y="15"/>
                  <a:pt x="558" y="16"/>
                </a:cubicBezTo>
                <a:cubicBezTo>
                  <a:pt x="558" y="16"/>
                  <a:pt x="560" y="16"/>
                  <a:pt x="559" y="17"/>
                </a:cubicBezTo>
                <a:cubicBezTo>
                  <a:pt x="563" y="17"/>
                  <a:pt x="564" y="17"/>
                  <a:pt x="564" y="18"/>
                </a:cubicBezTo>
                <a:cubicBezTo>
                  <a:pt x="562" y="18"/>
                  <a:pt x="563" y="18"/>
                  <a:pt x="563" y="17"/>
                </a:cubicBezTo>
                <a:cubicBezTo>
                  <a:pt x="561" y="17"/>
                  <a:pt x="561" y="18"/>
                  <a:pt x="560" y="18"/>
                </a:cubicBezTo>
                <a:cubicBezTo>
                  <a:pt x="560" y="18"/>
                  <a:pt x="561" y="18"/>
                  <a:pt x="561" y="18"/>
                </a:cubicBezTo>
                <a:cubicBezTo>
                  <a:pt x="563" y="18"/>
                  <a:pt x="560" y="18"/>
                  <a:pt x="559" y="18"/>
                </a:cubicBezTo>
                <a:cubicBezTo>
                  <a:pt x="558" y="18"/>
                  <a:pt x="559" y="19"/>
                  <a:pt x="556" y="18"/>
                </a:cubicBezTo>
                <a:cubicBezTo>
                  <a:pt x="557" y="19"/>
                  <a:pt x="560" y="19"/>
                  <a:pt x="561" y="19"/>
                </a:cubicBezTo>
                <a:cubicBezTo>
                  <a:pt x="562" y="19"/>
                  <a:pt x="568" y="19"/>
                  <a:pt x="568" y="17"/>
                </a:cubicBezTo>
                <a:cubicBezTo>
                  <a:pt x="569" y="17"/>
                  <a:pt x="569" y="17"/>
                  <a:pt x="569" y="18"/>
                </a:cubicBezTo>
                <a:cubicBezTo>
                  <a:pt x="573" y="17"/>
                  <a:pt x="574" y="17"/>
                  <a:pt x="580" y="17"/>
                </a:cubicBezTo>
                <a:cubicBezTo>
                  <a:pt x="579" y="16"/>
                  <a:pt x="578" y="16"/>
                  <a:pt x="575" y="15"/>
                </a:cubicBezTo>
                <a:cubicBezTo>
                  <a:pt x="573" y="15"/>
                  <a:pt x="580" y="15"/>
                  <a:pt x="579" y="16"/>
                </a:cubicBezTo>
                <a:cubicBezTo>
                  <a:pt x="581" y="15"/>
                  <a:pt x="577" y="15"/>
                  <a:pt x="577" y="15"/>
                </a:cubicBezTo>
                <a:cubicBezTo>
                  <a:pt x="580" y="15"/>
                  <a:pt x="581" y="14"/>
                  <a:pt x="581" y="14"/>
                </a:cubicBezTo>
                <a:cubicBezTo>
                  <a:pt x="581" y="13"/>
                  <a:pt x="584" y="14"/>
                  <a:pt x="584" y="14"/>
                </a:cubicBezTo>
                <a:cubicBezTo>
                  <a:pt x="586" y="14"/>
                  <a:pt x="584" y="14"/>
                  <a:pt x="583" y="14"/>
                </a:cubicBezTo>
                <a:cubicBezTo>
                  <a:pt x="580" y="14"/>
                  <a:pt x="582" y="15"/>
                  <a:pt x="581" y="16"/>
                </a:cubicBezTo>
                <a:cubicBezTo>
                  <a:pt x="582" y="15"/>
                  <a:pt x="584" y="15"/>
                  <a:pt x="584" y="15"/>
                </a:cubicBezTo>
                <a:cubicBezTo>
                  <a:pt x="584" y="15"/>
                  <a:pt x="585" y="16"/>
                  <a:pt x="587" y="16"/>
                </a:cubicBezTo>
                <a:cubicBezTo>
                  <a:pt x="588" y="16"/>
                  <a:pt x="589" y="15"/>
                  <a:pt x="591" y="15"/>
                </a:cubicBezTo>
                <a:cubicBezTo>
                  <a:pt x="590" y="15"/>
                  <a:pt x="589" y="15"/>
                  <a:pt x="588" y="14"/>
                </a:cubicBezTo>
                <a:cubicBezTo>
                  <a:pt x="588" y="14"/>
                  <a:pt x="589" y="14"/>
                  <a:pt x="591" y="14"/>
                </a:cubicBezTo>
                <a:cubicBezTo>
                  <a:pt x="590" y="14"/>
                  <a:pt x="590" y="14"/>
                  <a:pt x="589" y="14"/>
                </a:cubicBezTo>
                <a:cubicBezTo>
                  <a:pt x="589" y="15"/>
                  <a:pt x="591" y="14"/>
                  <a:pt x="591" y="14"/>
                </a:cubicBezTo>
                <a:cubicBezTo>
                  <a:pt x="593" y="14"/>
                  <a:pt x="594" y="14"/>
                  <a:pt x="592" y="13"/>
                </a:cubicBezTo>
                <a:cubicBezTo>
                  <a:pt x="599" y="13"/>
                  <a:pt x="598" y="10"/>
                  <a:pt x="605" y="11"/>
                </a:cubicBezTo>
                <a:cubicBezTo>
                  <a:pt x="605" y="12"/>
                  <a:pt x="604" y="12"/>
                  <a:pt x="604" y="13"/>
                </a:cubicBezTo>
                <a:cubicBezTo>
                  <a:pt x="605" y="13"/>
                  <a:pt x="608" y="13"/>
                  <a:pt x="609" y="13"/>
                </a:cubicBezTo>
                <a:cubicBezTo>
                  <a:pt x="611" y="12"/>
                  <a:pt x="610" y="12"/>
                  <a:pt x="611" y="11"/>
                </a:cubicBezTo>
                <a:cubicBezTo>
                  <a:pt x="609" y="11"/>
                  <a:pt x="608" y="11"/>
                  <a:pt x="606" y="11"/>
                </a:cubicBezTo>
                <a:cubicBezTo>
                  <a:pt x="607" y="11"/>
                  <a:pt x="608" y="10"/>
                  <a:pt x="609" y="10"/>
                </a:cubicBezTo>
                <a:cubicBezTo>
                  <a:pt x="607" y="10"/>
                  <a:pt x="605" y="11"/>
                  <a:pt x="602" y="11"/>
                </a:cubicBezTo>
                <a:cubicBezTo>
                  <a:pt x="602" y="10"/>
                  <a:pt x="607" y="10"/>
                  <a:pt x="609" y="10"/>
                </a:cubicBezTo>
                <a:cubicBezTo>
                  <a:pt x="607" y="9"/>
                  <a:pt x="613" y="9"/>
                  <a:pt x="611" y="9"/>
                </a:cubicBezTo>
                <a:cubicBezTo>
                  <a:pt x="614" y="9"/>
                  <a:pt x="613" y="10"/>
                  <a:pt x="611" y="10"/>
                </a:cubicBezTo>
                <a:cubicBezTo>
                  <a:pt x="615" y="10"/>
                  <a:pt x="616" y="9"/>
                  <a:pt x="618" y="9"/>
                </a:cubicBezTo>
                <a:cubicBezTo>
                  <a:pt x="617" y="9"/>
                  <a:pt x="614" y="10"/>
                  <a:pt x="614" y="9"/>
                </a:cubicBezTo>
                <a:cubicBezTo>
                  <a:pt x="617" y="9"/>
                  <a:pt x="620" y="9"/>
                  <a:pt x="620" y="8"/>
                </a:cubicBezTo>
                <a:cubicBezTo>
                  <a:pt x="621" y="8"/>
                  <a:pt x="621" y="8"/>
                  <a:pt x="622" y="8"/>
                </a:cubicBezTo>
                <a:cubicBezTo>
                  <a:pt x="625" y="6"/>
                  <a:pt x="637" y="6"/>
                  <a:pt x="642" y="4"/>
                </a:cubicBezTo>
                <a:cubicBezTo>
                  <a:pt x="652" y="3"/>
                  <a:pt x="666" y="3"/>
                  <a:pt x="671" y="2"/>
                </a:cubicBezTo>
                <a:cubicBezTo>
                  <a:pt x="671" y="1"/>
                  <a:pt x="670" y="2"/>
                  <a:pt x="669" y="2"/>
                </a:cubicBezTo>
                <a:cubicBezTo>
                  <a:pt x="671" y="1"/>
                  <a:pt x="670" y="0"/>
                  <a:pt x="673" y="0"/>
                </a:cubicBezTo>
                <a:cubicBezTo>
                  <a:pt x="671" y="0"/>
                  <a:pt x="672" y="1"/>
                  <a:pt x="671" y="1"/>
                </a:cubicBezTo>
                <a:cubicBezTo>
                  <a:pt x="673" y="1"/>
                  <a:pt x="674" y="2"/>
                  <a:pt x="674" y="2"/>
                </a:cubicBezTo>
                <a:cubicBezTo>
                  <a:pt x="677" y="2"/>
                  <a:pt x="677" y="2"/>
                  <a:pt x="679" y="2"/>
                </a:cubicBezTo>
                <a:cubicBezTo>
                  <a:pt x="677" y="3"/>
                  <a:pt x="669" y="3"/>
                  <a:pt x="669" y="4"/>
                </a:cubicBezTo>
                <a:cubicBezTo>
                  <a:pt x="666" y="4"/>
                  <a:pt x="666" y="5"/>
                  <a:pt x="669" y="4"/>
                </a:cubicBezTo>
                <a:cubicBezTo>
                  <a:pt x="668" y="5"/>
                  <a:pt x="668" y="5"/>
                  <a:pt x="665" y="5"/>
                </a:cubicBezTo>
                <a:cubicBezTo>
                  <a:pt x="667" y="5"/>
                  <a:pt x="667" y="5"/>
                  <a:pt x="663" y="5"/>
                </a:cubicBezTo>
                <a:cubicBezTo>
                  <a:pt x="663" y="6"/>
                  <a:pt x="665" y="6"/>
                  <a:pt x="663" y="6"/>
                </a:cubicBezTo>
                <a:cubicBezTo>
                  <a:pt x="661" y="6"/>
                  <a:pt x="662" y="6"/>
                  <a:pt x="660" y="6"/>
                </a:cubicBezTo>
                <a:cubicBezTo>
                  <a:pt x="660" y="6"/>
                  <a:pt x="661" y="6"/>
                  <a:pt x="661" y="7"/>
                </a:cubicBezTo>
                <a:cubicBezTo>
                  <a:pt x="654" y="6"/>
                  <a:pt x="654" y="6"/>
                  <a:pt x="649" y="7"/>
                </a:cubicBezTo>
                <a:cubicBezTo>
                  <a:pt x="650" y="7"/>
                  <a:pt x="651" y="7"/>
                  <a:pt x="653" y="7"/>
                </a:cubicBezTo>
                <a:cubicBezTo>
                  <a:pt x="651" y="7"/>
                  <a:pt x="652" y="8"/>
                  <a:pt x="654" y="7"/>
                </a:cubicBezTo>
                <a:cubicBezTo>
                  <a:pt x="653" y="8"/>
                  <a:pt x="651" y="7"/>
                  <a:pt x="649" y="7"/>
                </a:cubicBezTo>
                <a:cubicBezTo>
                  <a:pt x="647" y="7"/>
                  <a:pt x="650" y="8"/>
                  <a:pt x="649" y="8"/>
                </a:cubicBezTo>
                <a:cubicBezTo>
                  <a:pt x="647" y="7"/>
                  <a:pt x="643" y="8"/>
                  <a:pt x="641" y="8"/>
                </a:cubicBezTo>
                <a:cubicBezTo>
                  <a:pt x="642" y="8"/>
                  <a:pt x="643" y="8"/>
                  <a:pt x="644" y="9"/>
                </a:cubicBezTo>
                <a:cubicBezTo>
                  <a:pt x="645" y="9"/>
                  <a:pt x="643" y="9"/>
                  <a:pt x="642" y="9"/>
                </a:cubicBezTo>
                <a:cubicBezTo>
                  <a:pt x="640" y="9"/>
                  <a:pt x="640" y="9"/>
                  <a:pt x="636" y="9"/>
                </a:cubicBezTo>
                <a:cubicBezTo>
                  <a:pt x="632" y="10"/>
                  <a:pt x="632" y="9"/>
                  <a:pt x="628" y="10"/>
                </a:cubicBezTo>
                <a:cubicBezTo>
                  <a:pt x="628" y="9"/>
                  <a:pt x="627" y="9"/>
                  <a:pt x="627" y="9"/>
                </a:cubicBezTo>
                <a:cubicBezTo>
                  <a:pt x="631" y="9"/>
                  <a:pt x="630" y="9"/>
                  <a:pt x="631" y="8"/>
                </a:cubicBezTo>
                <a:cubicBezTo>
                  <a:pt x="631" y="8"/>
                  <a:pt x="628" y="8"/>
                  <a:pt x="629" y="8"/>
                </a:cubicBezTo>
                <a:cubicBezTo>
                  <a:pt x="629" y="8"/>
                  <a:pt x="638" y="8"/>
                  <a:pt x="637" y="7"/>
                </a:cubicBezTo>
                <a:cubicBezTo>
                  <a:pt x="641" y="7"/>
                  <a:pt x="645" y="6"/>
                  <a:pt x="650" y="6"/>
                </a:cubicBezTo>
                <a:cubicBezTo>
                  <a:pt x="650" y="6"/>
                  <a:pt x="649" y="6"/>
                  <a:pt x="649" y="6"/>
                </a:cubicBezTo>
                <a:cubicBezTo>
                  <a:pt x="649" y="5"/>
                  <a:pt x="651" y="5"/>
                  <a:pt x="651" y="6"/>
                </a:cubicBezTo>
                <a:cubicBezTo>
                  <a:pt x="651" y="6"/>
                  <a:pt x="651" y="5"/>
                  <a:pt x="652" y="5"/>
                </a:cubicBezTo>
                <a:cubicBezTo>
                  <a:pt x="653" y="5"/>
                  <a:pt x="651" y="5"/>
                  <a:pt x="653" y="4"/>
                </a:cubicBezTo>
                <a:cubicBezTo>
                  <a:pt x="650" y="4"/>
                  <a:pt x="648" y="4"/>
                  <a:pt x="646" y="5"/>
                </a:cubicBezTo>
                <a:cubicBezTo>
                  <a:pt x="644" y="5"/>
                  <a:pt x="647" y="5"/>
                  <a:pt x="646" y="4"/>
                </a:cubicBezTo>
                <a:cubicBezTo>
                  <a:pt x="639" y="5"/>
                  <a:pt x="634" y="7"/>
                  <a:pt x="626" y="7"/>
                </a:cubicBezTo>
                <a:cubicBezTo>
                  <a:pt x="625" y="7"/>
                  <a:pt x="627" y="8"/>
                  <a:pt x="624" y="7"/>
                </a:cubicBezTo>
                <a:cubicBezTo>
                  <a:pt x="624" y="8"/>
                  <a:pt x="626" y="8"/>
                  <a:pt x="625" y="8"/>
                </a:cubicBezTo>
                <a:cubicBezTo>
                  <a:pt x="624" y="8"/>
                  <a:pt x="622" y="8"/>
                  <a:pt x="622" y="8"/>
                </a:cubicBezTo>
                <a:cubicBezTo>
                  <a:pt x="621" y="8"/>
                  <a:pt x="621" y="9"/>
                  <a:pt x="618" y="9"/>
                </a:cubicBezTo>
                <a:cubicBezTo>
                  <a:pt x="620" y="9"/>
                  <a:pt x="621" y="8"/>
                  <a:pt x="623" y="8"/>
                </a:cubicBezTo>
                <a:cubicBezTo>
                  <a:pt x="624" y="9"/>
                  <a:pt x="618" y="9"/>
                  <a:pt x="622" y="9"/>
                </a:cubicBezTo>
                <a:cubicBezTo>
                  <a:pt x="621" y="9"/>
                  <a:pt x="619" y="9"/>
                  <a:pt x="617" y="9"/>
                </a:cubicBezTo>
                <a:cubicBezTo>
                  <a:pt x="618" y="10"/>
                  <a:pt x="617" y="10"/>
                  <a:pt x="618" y="10"/>
                </a:cubicBezTo>
                <a:cubicBezTo>
                  <a:pt x="617" y="10"/>
                  <a:pt x="615" y="10"/>
                  <a:pt x="611" y="10"/>
                </a:cubicBezTo>
                <a:cubicBezTo>
                  <a:pt x="611" y="11"/>
                  <a:pt x="611" y="12"/>
                  <a:pt x="611" y="12"/>
                </a:cubicBezTo>
                <a:cubicBezTo>
                  <a:pt x="612" y="12"/>
                  <a:pt x="612" y="12"/>
                  <a:pt x="613" y="11"/>
                </a:cubicBezTo>
                <a:cubicBezTo>
                  <a:pt x="615" y="12"/>
                  <a:pt x="613" y="12"/>
                  <a:pt x="613" y="12"/>
                </a:cubicBezTo>
                <a:cubicBezTo>
                  <a:pt x="621" y="12"/>
                  <a:pt x="628" y="11"/>
                  <a:pt x="634" y="10"/>
                </a:cubicBezTo>
                <a:cubicBezTo>
                  <a:pt x="636" y="10"/>
                  <a:pt x="638" y="10"/>
                  <a:pt x="638" y="10"/>
                </a:cubicBezTo>
                <a:cubicBezTo>
                  <a:pt x="638" y="10"/>
                  <a:pt x="636" y="10"/>
                  <a:pt x="635" y="11"/>
                </a:cubicBezTo>
                <a:cubicBezTo>
                  <a:pt x="637" y="11"/>
                  <a:pt x="640" y="11"/>
                  <a:pt x="644" y="11"/>
                </a:cubicBezTo>
                <a:cubicBezTo>
                  <a:pt x="642" y="11"/>
                  <a:pt x="640" y="11"/>
                  <a:pt x="639" y="10"/>
                </a:cubicBezTo>
                <a:cubicBezTo>
                  <a:pt x="641" y="9"/>
                  <a:pt x="649" y="11"/>
                  <a:pt x="653" y="10"/>
                </a:cubicBezTo>
                <a:cubicBezTo>
                  <a:pt x="654" y="10"/>
                  <a:pt x="652" y="10"/>
                  <a:pt x="653" y="11"/>
                </a:cubicBezTo>
                <a:cubicBezTo>
                  <a:pt x="653" y="11"/>
                  <a:pt x="653" y="11"/>
                  <a:pt x="654" y="11"/>
                </a:cubicBezTo>
                <a:cubicBezTo>
                  <a:pt x="654" y="10"/>
                  <a:pt x="655" y="10"/>
                  <a:pt x="657" y="9"/>
                </a:cubicBezTo>
                <a:cubicBezTo>
                  <a:pt x="660" y="9"/>
                  <a:pt x="658" y="10"/>
                  <a:pt x="655" y="10"/>
                </a:cubicBezTo>
                <a:cubicBezTo>
                  <a:pt x="657" y="11"/>
                  <a:pt x="663" y="10"/>
                  <a:pt x="663" y="9"/>
                </a:cubicBezTo>
                <a:cubicBezTo>
                  <a:pt x="663" y="9"/>
                  <a:pt x="661" y="9"/>
                  <a:pt x="662" y="8"/>
                </a:cubicBezTo>
                <a:cubicBezTo>
                  <a:pt x="661" y="8"/>
                  <a:pt x="661" y="9"/>
                  <a:pt x="660" y="9"/>
                </a:cubicBezTo>
                <a:cubicBezTo>
                  <a:pt x="660" y="8"/>
                  <a:pt x="664" y="8"/>
                  <a:pt x="665" y="8"/>
                </a:cubicBezTo>
                <a:cubicBezTo>
                  <a:pt x="664" y="7"/>
                  <a:pt x="663" y="8"/>
                  <a:pt x="662" y="8"/>
                </a:cubicBezTo>
                <a:cubicBezTo>
                  <a:pt x="660" y="8"/>
                  <a:pt x="666" y="7"/>
                  <a:pt x="663" y="7"/>
                </a:cubicBezTo>
                <a:cubicBezTo>
                  <a:pt x="664" y="7"/>
                  <a:pt x="665" y="7"/>
                  <a:pt x="667" y="7"/>
                </a:cubicBezTo>
                <a:cubicBezTo>
                  <a:pt x="667" y="6"/>
                  <a:pt x="665" y="7"/>
                  <a:pt x="665" y="6"/>
                </a:cubicBezTo>
                <a:cubicBezTo>
                  <a:pt x="668" y="6"/>
                  <a:pt x="670" y="6"/>
                  <a:pt x="669" y="5"/>
                </a:cubicBezTo>
                <a:cubicBezTo>
                  <a:pt x="671" y="5"/>
                  <a:pt x="671" y="5"/>
                  <a:pt x="674" y="5"/>
                </a:cubicBezTo>
                <a:cubicBezTo>
                  <a:pt x="674" y="5"/>
                  <a:pt x="672" y="4"/>
                  <a:pt x="671" y="4"/>
                </a:cubicBezTo>
                <a:cubicBezTo>
                  <a:pt x="669" y="4"/>
                  <a:pt x="674" y="4"/>
                  <a:pt x="673" y="3"/>
                </a:cubicBezTo>
                <a:cubicBezTo>
                  <a:pt x="674" y="4"/>
                  <a:pt x="675" y="4"/>
                  <a:pt x="675" y="3"/>
                </a:cubicBezTo>
                <a:cubicBezTo>
                  <a:pt x="676" y="3"/>
                  <a:pt x="676" y="4"/>
                  <a:pt x="676" y="4"/>
                </a:cubicBezTo>
                <a:cubicBezTo>
                  <a:pt x="677" y="3"/>
                  <a:pt x="677" y="4"/>
                  <a:pt x="679" y="4"/>
                </a:cubicBezTo>
                <a:cubicBezTo>
                  <a:pt x="678" y="4"/>
                  <a:pt x="678" y="4"/>
                  <a:pt x="677" y="3"/>
                </a:cubicBezTo>
                <a:cubicBezTo>
                  <a:pt x="679" y="3"/>
                  <a:pt x="680" y="3"/>
                  <a:pt x="680" y="2"/>
                </a:cubicBezTo>
                <a:cubicBezTo>
                  <a:pt x="681" y="2"/>
                  <a:pt x="683" y="2"/>
                  <a:pt x="683" y="3"/>
                </a:cubicBezTo>
                <a:cubicBezTo>
                  <a:pt x="681" y="2"/>
                  <a:pt x="677" y="4"/>
                  <a:pt x="681" y="4"/>
                </a:cubicBezTo>
                <a:cubicBezTo>
                  <a:pt x="681" y="4"/>
                  <a:pt x="680" y="4"/>
                  <a:pt x="680" y="4"/>
                </a:cubicBezTo>
                <a:cubicBezTo>
                  <a:pt x="680" y="5"/>
                  <a:pt x="680" y="5"/>
                  <a:pt x="680" y="5"/>
                </a:cubicBezTo>
                <a:cubicBezTo>
                  <a:pt x="685" y="5"/>
                  <a:pt x="678" y="3"/>
                  <a:pt x="683" y="3"/>
                </a:cubicBezTo>
                <a:cubicBezTo>
                  <a:pt x="682" y="4"/>
                  <a:pt x="683" y="4"/>
                  <a:pt x="683" y="4"/>
                </a:cubicBezTo>
                <a:cubicBezTo>
                  <a:pt x="686" y="4"/>
                  <a:pt x="686" y="3"/>
                  <a:pt x="689" y="3"/>
                </a:cubicBezTo>
                <a:cubicBezTo>
                  <a:pt x="689" y="3"/>
                  <a:pt x="685" y="3"/>
                  <a:pt x="684" y="3"/>
                </a:cubicBezTo>
                <a:cubicBezTo>
                  <a:pt x="682" y="2"/>
                  <a:pt x="687" y="2"/>
                  <a:pt x="687" y="1"/>
                </a:cubicBezTo>
                <a:cubicBezTo>
                  <a:pt x="689" y="1"/>
                  <a:pt x="687" y="2"/>
                  <a:pt x="687" y="2"/>
                </a:cubicBezTo>
                <a:cubicBezTo>
                  <a:pt x="688" y="2"/>
                  <a:pt x="688" y="2"/>
                  <a:pt x="689" y="2"/>
                </a:cubicBezTo>
                <a:cubicBezTo>
                  <a:pt x="691" y="2"/>
                  <a:pt x="695" y="2"/>
                  <a:pt x="698" y="1"/>
                </a:cubicBezTo>
                <a:cubicBezTo>
                  <a:pt x="696" y="2"/>
                  <a:pt x="693" y="2"/>
                  <a:pt x="690" y="3"/>
                </a:cubicBezTo>
                <a:cubicBezTo>
                  <a:pt x="690" y="3"/>
                  <a:pt x="692" y="3"/>
                  <a:pt x="693" y="3"/>
                </a:cubicBezTo>
                <a:cubicBezTo>
                  <a:pt x="692" y="4"/>
                  <a:pt x="693" y="4"/>
                  <a:pt x="695" y="4"/>
                </a:cubicBezTo>
                <a:cubicBezTo>
                  <a:pt x="694" y="5"/>
                  <a:pt x="693" y="5"/>
                  <a:pt x="694" y="5"/>
                </a:cubicBezTo>
                <a:cubicBezTo>
                  <a:pt x="699" y="5"/>
                  <a:pt x="702" y="5"/>
                  <a:pt x="707" y="4"/>
                </a:cubicBezTo>
                <a:cubicBezTo>
                  <a:pt x="703" y="5"/>
                  <a:pt x="699" y="6"/>
                  <a:pt x="696" y="7"/>
                </a:cubicBezTo>
                <a:cubicBezTo>
                  <a:pt x="695" y="7"/>
                  <a:pt x="695" y="6"/>
                  <a:pt x="694" y="6"/>
                </a:cubicBezTo>
                <a:cubicBezTo>
                  <a:pt x="693" y="6"/>
                  <a:pt x="693" y="7"/>
                  <a:pt x="691" y="7"/>
                </a:cubicBezTo>
                <a:cubicBezTo>
                  <a:pt x="690" y="7"/>
                  <a:pt x="687" y="8"/>
                  <a:pt x="684" y="8"/>
                </a:cubicBezTo>
                <a:cubicBezTo>
                  <a:pt x="692" y="9"/>
                  <a:pt x="699" y="6"/>
                  <a:pt x="708" y="7"/>
                </a:cubicBezTo>
                <a:cubicBezTo>
                  <a:pt x="707" y="7"/>
                  <a:pt x="707" y="7"/>
                  <a:pt x="705" y="7"/>
                </a:cubicBezTo>
                <a:cubicBezTo>
                  <a:pt x="706" y="7"/>
                  <a:pt x="706" y="8"/>
                  <a:pt x="706" y="8"/>
                </a:cubicBezTo>
                <a:cubicBezTo>
                  <a:pt x="707" y="8"/>
                  <a:pt x="709" y="8"/>
                  <a:pt x="710" y="7"/>
                </a:cubicBezTo>
                <a:cubicBezTo>
                  <a:pt x="710" y="8"/>
                  <a:pt x="707" y="8"/>
                  <a:pt x="707" y="8"/>
                </a:cubicBezTo>
                <a:cubicBezTo>
                  <a:pt x="707" y="9"/>
                  <a:pt x="711" y="8"/>
                  <a:pt x="715" y="9"/>
                </a:cubicBezTo>
                <a:cubicBezTo>
                  <a:pt x="715" y="8"/>
                  <a:pt x="710" y="9"/>
                  <a:pt x="711" y="8"/>
                </a:cubicBezTo>
                <a:cubicBezTo>
                  <a:pt x="714" y="9"/>
                  <a:pt x="718" y="8"/>
                  <a:pt x="720" y="9"/>
                </a:cubicBezTo>
                <a:cubicBezTo>
                  <a:pt x="723" y="9"/>
                  <a:pt x="723" y="8"/>
                  <a:pt x="723" y="7"/>
                </a:cubicBezTo>
                <a:cubicBezTo>
                  <a:pt x="723" y="8"/>
                  <a:pt x="725" y="8"/>
                  <a:pt x="725" y="8"/>
                </a:cubicBezTo>
                <a:cubicBezTo>
                  <a:pt x="726" y="8"/>
                  <a:pt x="723" y="7"/>
                  <a:pt x="726" y="7"/>
                </a:cubicBezTo>
                <a:cubicBezTo>
                  <a:pt x="726" y="8"/>
                  <a:pt x="728" y="7"/>
                  <a:pt x="728" y="8"/>
                </a:cubicBezTo>
                <a:cubicBezTo>
                  <a:pt x="730" y="8"/>
                  <a:pt x="732" y="8"/>
                  <a:pt x="730" y="7"/>
                </a:cubicBezTo>
                <a:cubicBezTo>
                  <a:pt x="731" y="7"/>
                  <a:pt x="738" y="7"/>
                  <a:pt x="738" y="7"/>
                </a:cubicBezTo>
                <a:cubicBezTo>
                  <a:pt x="738" y="6"/>
                  <a:pt x="740" y="7"/>
                  <a:pt x="740" y="6"/>
                </a:cubicBezTo>
                <a:cubicBezTo>
                  <a:pt x="742" y="6"/>
                  <a:pt x="739" y="7"/>
                  <a:pt x="740" y="7"/>
                </a:cubicBezTo>
                <a:cubicBezTo>
                  <a:pt x="743" y="7"/>
                  <a:pt x="744" y="6"/>
                  <a:pt x="743" y="6"/>
                </a:cubicBezTo>
                <a:cubicBezTo>
                  <a:pt x="742" y="6"/>
                  <a:pt x="745" y="6"/>
                  <a:pt x="744" y="5"/>
                </a:cubicBezTo>
                <a:cubicBezTo>
                  <a:pt x="745" y="6"/>
                  <a:pt x="747" y="7"/>
                  <a:pt x="749" y="6"/>
                </a:cubicBezTo>
                <a:cubicBezTo>
                  <a:pt x="749" y="7"/>
                  <a:pt x="744" y="8"/>
                  <a:pt x="740" y="8"/>
                </a:cubicBezTo>
                <a:cubicBezTo>
                  <a:pt x="740" y="9"/>
                  <a:pt x="741" y="9"/>
                  <a:pt x="743" y="9"/>
                </a:cubicBezTo>
                <a:cubicBezTo>
                  <a:pt x="743" y="9"/>
                  <a:pt x="743" y="8"/>
                  <a:pt x="743" y="8"/>
                </a:cubicBezTo>
                <a:cubicBezTo>
                  <a:pt x="745" y="8"/>
                  <a:pt x="746" y="9"/>
                  <a:pt x="748" y="8"/>
                </a:cubicBezTo>
                <a:cubicBezTo>
                  <a:pt x="747" y="8"/>
                  <a:pt x="749" y="8"/>
                  <a:pt x="749" y="7"/>
                </a:cubicBezTo>
                <a:cubicBezTo>
                  <a:pt x="751" y="8"/>
                  <a:pt x="747" y="8"/>
                  <a:pt x="749" y="9"/>
                </a:cubicBezTo>
                <a:cubicBezTo>
                  <a:pt x="751" y="8"/>
                  <a:pt x="751" y="8"/>
                  <a:pt x="754" y="8"/>
                </a:cubicBezTo>
                <a:cubicBezTo>
                  <a:pt x="754" y="7"/>
                  <a:pt x="753" y="7"/>
                  <a:pt x="753" y="7"/>
                </a:cubicBezTo>
                <a:cubicBezTo>
                  <a:pt x="755" y="7"/>
                  <a:pt x="756" y="8"/>
                  <a:pt x="757" y="8"/>
                </a:cubicBezTo>
                <a:cubicBezTo>
                  <a:pt x="754" y="8"/>
                  <a:pt x="752" y="9"/>
                  <a:pt x="749" y="9"/>
                </a:cubicBezTo>
                <a:cubicBezTo>
                  <a:pt x="751" y="10"/>
                  <a:pt x="752" y="9"/>
                  <a:pt x="755" y="9"/>
                </a:cubicBezTo>
                <a:cubicBezTo>
                  <a:pt x="755" y="9"/>
                  <a:pt x="754" y="9"/>
                  <a:pt x="754" y="9"/>
                </a:cubicBezTo>
                <a:cubicBezTo>
                  <a:pt x="753" y="9"/>
                  <a:pt x="755" y="10"/>
                  <a:pt x="755" y="10"/>
                </a:cubicBezTo>
                <a:cubicBezTo>
                  <a:pt x="756" y="9"/>
                  <a:pt x="758" y="8"/>
                  <a:pt x="761" y="9"/>
                </a:cubicBezTo>
                <a:cubicBezTo>
                  <a:pt x="759" y="8"/>
                  <a:pt x="760" y="9"/>
                  <a:pt x="763" y="9"/>
                </a:cubicBezTo>
                <a:cubicBezTo>
                  <a:pt x="762" y="8"/>
                  <a:pt x="757" y="7"/>
                  <a:pt x="761" y="6"/>
                </a:cubicBezTo>
                <a:cubicBezTo>
                  <a:pt x="759" y="6"/>
                  <a:pt x="755" y="6"/>
                  <a:pt x="752" y="6"/>
                </a:cubicBezTo>
                <a:cubicBezTo>
                  <a:pt x="752" y="6"/>
                  <a:pt x="753" y="6"/>
                  <a:pt x="753" y="7"/>
                </a:cubicBezTo>
                <a:cubicBezTo>
                  <a:pt x="750" y="7"/>
                  <a:pt x="751" y="6"/>
                  <a:pt x="748" y="6"/>
                </a:cubicBezTo>
                <a:cubicBezTo>
                  <a:pt x="749" y="5"/>
                  <a:pt x="748" y="5"/>
                  <a:pt x="746" y="5"/>
                </a:cubicBezTo>
                <a:cubicBezTo>
                  <a:pt x="744" y="4"/>
                  <a:pt x="752" y="5"/>
                  <a:pt x="750" y="4"/>
                </a:cubicBezTo>
                <a:cubicBezTo>
                  <a:pt x="750" y="3"/>
                  <a:pt x="752" y="4"/>
                  <a:pt x="752" y="3"/>
                </a:cubicBezTo>
                <a:cubicBezTo>
                  <a:pt x="753" y="4"/>
                  <a:pt x="754" y="4"/>
                  <a:pt x="754" y="4"/>
                </a:cubicBezTo>
                <a:cubicBezTo>
                  <a:pt x="752" y="4"/>
                  <a:pt x="751" y="4"/>
                  <a:pt x="752" y="4"/>
                </a:cubicBezTo>
                <a:cubicBezTo>
                  <a:pt x="749" y="4"/>
                  <a:pt x="752" y="5"/>
                  <a:pt x="752" y="6"/>
                </a:cubicBezTo>
                <a:cubicBezTo>
                  <a:pt x="753" y="6"/>
                  <a:pt x="755" y="6"/>
                  <a:pt x="756" y="5"/>
                </a:cubicBezTo>
                <a:cubicBezTo>
                  <a:pt x="756" y="5"/>
                  <a:pt x="755" y="5"/>
                  <a:pt x="755" y="5"/>
                </a:cubicBezTo>
                <a:cubicBezTo>
                  <a:pt x="757" y="5"/>
                  <a:pt x="756" y="5"/>
                  <a:pt x="759" y="5"/>
                </a:cubicBezTo>
                <a:cubicBezTo>
                  <a:pt x="758" y="5"/>
                  <a:pt x="757" y="5"/>
                  <a:pt x="757" y="5"/>
                </a:cubicBezTo>
                <a:cubicBezTo>
                  <a:pt x="760" y="6"/>
                  <a:pt x="761" y="7"/>
                  <a:pt x="764" y="7"/>
                </a:cubicBezTo>
                <a:cubicBezTo>
                  <a:pt x="764" y="7"/>
                  <a:pt x="768" y="6"/>
                  <a:pt x="765" y="6"/>
                </a:cubicBezTo>
                <a:cubicBezTo>
                  <a:pt x="765" y="5"/>
                  <a:pt x="769" y="6"/>
                  <a:pt x="768" y="5"/>
                </a:cubicBezTo>
                <a:cubicBezTo>
                  <a:pt x="768" y="5"/>
                  <a:pt x="768" y="6"/>
                  <a:pt x="768" y="6"/>
                </a:cubicBezTo>
                <a:cubicBezTo>
                  <a:pt x="769" y="6"/>
                  <a:pt x="770" y="6"/>
                  <a:pt x="771" y="6"/>
                </a:cubicBezTo>
                <a:cubicBezTo>
                  <a:pt x="772" y="5"/>
                  <a:pt x="772" y="5"/>
                  <a:pt x="773" y="5"/>
                </a:cubicBezTo>
                <a:cubicBezTo>
                  <a:pt x="773" y="5"/>
                  <a:pt x="773" y="6"/>
                  <a:pt x="777" y="7"/>
                </a:cubicBezTo>
                <a:cubicBezTo>
                  <a:pt x="778" y="7"/>
                  <a:pt x="776" y="7"/>
                  <a:pt x="775" y="7"/>
                </a:cubicBezTo>
                <a:cubicBezTo>
                  <a:pt x="775" y="7"/>
                  <a:pt x="776" y="7"/>
                  <a:pt x="777" y="7"/>
                </a:cubicBezTo>
                <a:cubicBezTo>
                  <a:pt x="777" y="7"/>
                  <a:pt x="776" y="7"/>
                  <a:pt x="775" y="7"/>
                </a:cubicBezTo>
                <a:cubicBezTo>
                  <a:pt x="775" y="8"/>
                  <a:pt x="778" y="7"/>
                  <a:pt x="780" y="7"/>
                </a:cubicBezTo>
                <a:cubicBezTo>
                  <a:pt x="780" y="7"/>
                  <a:pt x="778" y="7"/>
                  <a:pt x="782" y="7"/>
                </a:cubicBezTo>
                <a:cubicBezTo>
                  <a:pt x="781" y="7"/>
                  <a:pt x="781" y="6"/>
                  <a:pt x="779" y="6"/>
                </a:cubicBezTo>
                <a:cubicBezTo>
                  <a:pt x="780" y="6"/>
                  <a:pt x="782" y="6"/>
                  <a:pt x="783" y="6"/>
                </a:cubicBezTo>
                <a:cubicBezTo>
                  <a:pt x="783" y="6"/>
                  <a:pt x="780" y="6"/>
                  <a:pt x="779" y="5"/>
                </a:cubicBezTo>
                <a:cubicBezTo>
                  <a:pt x="781" y="5"/>
                  <a:pt x="785" y="5"/>
                  <a:pt x="785" y="6"/>
                </a:cubicBezTo>
                <a:cubicBezTo>
                  <a:pt x="787" y="6"/>
                  <a:pt x="787" y="5"/>
                  <a:pt x="788" y="4"/>
                </a:cubicBezTo>
                <a:cubicBezTo>
                  <a:pt x="790" y="4"/>
                  <a:pt x="790" y="4"/>
                  <a:pt x="792" y="5"/>
                </a:cubicBezTo>
                <a:cubicBezTo>
                  <a:pt x="790" y="5"/>
                  <a:pt x="791" y="6"/>
                  <a:pt x="788" y="6"/>
                </a:cubicBezTo>
                <a:cubicBezTo>
                  <a:pt x="788" y="6"/>
                  <a:pt x="790" y="6"/>
                  <a:pt x="789" y="6"/>
                </a:cubicBezTo>
                <a:cubicBezTo>
                  <a:pt x="792" y="6"/>
                  <a:pt x="793" y="5"/>
                  <a:pt x="797" y="5"/>
                </a:cubicBezTo>
                <a:cubicBezTo>
                  <a:pt x="797" y="5"/>
                  <a:pt x="795" y="5"/>
                  <a:pt x="795" y="5"/>
                </a:cubicBezTo>
                <a:cubicBezTo>
                  <a:pt x="795" y="4"/>
                  <a:pt x="799" y="5"/>
                  <a:pt x="800" y="4"/>
                </a:cubicBezTo>
                <a:cubicBezTo>
                  <a:pt x="801" y="4"/>
                  <a:pt x="801" y="5"/>
                  <a:pt x="802" y="5"/>
                </a:cubicBezTo>
                <a:cubicBezTo>
                  <a:pt x="803" y="5"/>
                  <a:pt x="800" y="5"/>
                  <a:pt x="800" y="5"/>
                </a:cubicBezTo>
                <a:cubicBezTo>
                  <a:pt x="804" y="6"/>
                  <a:pt x="807" y="7"/>
                  <a:pt x="814" y="7"/>
                </a:cubicBezTo>
                <a:cubicBezTo>
                  <a:pt x="810" y="7"/>
                  <a:pt x="813" y="6"/>
                  <a:pt x="814" y="5"/>
                </a:cubicBezTo>
                <a:cubicBezTo>
                  <a:pt x="818" y="6"/>
                  <a:pt x="822" y="5"/>
                  <a:pt x="827" y="5"/>
                </a:cubicBezTo>
                <a:cubicBezTo>
                  <a:pt x="826" y="5"/>
                  <a:pt x="827" y="4"/>
                  <a:pt x="826" y="4"/>
                </a:cubicBezTo>
                <a:cubicBezTo>
                  <a:pt x="828" y="4"/>
                  <a:pt x="828" y="5"/>
                  <a:pt x="829" y="5"/>
                </a:cubicBezTo>
                <a:cubicBezTo>
                  <a:pt x="827" y="6"/>
                  <a:pt x="821" y="6"/>
                  <a:pt x="817" y="7"/>
                </a:cubicBezTo>
                <a:cubicBezTo>
                  <a:pt x="817" y="7"/>
                  <a:pt x="818" y="7"/>
                  <a:pt x="818" y="8"/>
                </a:cubicBezTo>
                <a:cubicBezTo>
                  <a:pt x="819" y="7"/>
                  <a:pt x="821" y="8"/>
                  <a:pt x="824" y="7"/>
                </a:cubicBezTo>
                <a:cubicBezTo>
                  <a:pt x="824" y="7"/>
                  <a:pt x="823" y="7"/>
                  <a:pt x="823" y="7"/>
                </a:cubicBezTo>
                <a:cubicBezTo>
                  <a:pt x="826" y="7"/>
                  <a:pt x="826" y="7"/>
                  <a:pt x="829" y="7"/>
                </a:cubicBezTo>
                <a:cubicBezTo>
                  <a:pt x="829" y="8"/>
                  <a:pt x="831" y="8"/>
                  <a:pt x="831" y="8"/>
                </a:cubicBezTo>
                <a:cubicBezTo>
                  <a:pt x="828" y="8"/>
                  <a:pt x="828" y="8"/>
                  <a:pt x="824" y="8"/>
                </a:cubicBezTo>
                <a:cubicBezTo>
                  <a:pt x="823" y="8"/>
                  <a:pt x="824" y="8"/>
                  <a:pt x="824" y="9"/>
                </a:cubicBezTo>
                <a:cubicBezTo>
                  <a:pt x="824" y="9"/>
                  <a:pt x="826" y="9"/>
                  <a:pt x="827" y="9"/>
                </a:cubicBezTo>
                <a:cubicBezTo>
                  <a:pt x="827" y="10"/>
                  <a:pt x="823" y="9"/>
                  <a:pt x="822" y="9"/>
                </a:cubicBezTo>
                <a:cubicBezTo>
                  <a:pt x="821" y="9"/>
                  <a:pt x="822" y="9"/>
                  <a:pt x="822" y="9"/>
                </a:cubicBezTo>
                <a:cubicBezTo>
                  <a:pt x="819" y="9"/>
                  <a:pt x="817" y="9"/>
                  <a:pt x="817" y="9"/>
                </a:cubicBezTo>
                <a:cubicBezTo>
                  <a:pt x="818" y="9"/>
                  <a:pt x="818" y="9"/>
                  <a:pt x="818" y="9"/>
                </a:cubicBezTo>
                <a:cubicBezTo>
                  <a:pt x="820" y="9"/>
                  <a:pt x="817" y="10"/>
                  <a:pt x="819" y="10"/>
                </a:cubicBezTo>
                <a:cubicBezTo>
                  <a:pt x="822" y="9"/>
                  <a:pt x="824" y="10"/>
                  <a:pt x="826" y="10"/>
                </a:cubicBezTo>
                <a:cubicBezTo>
                  <a:pt x="828" y="10"/>
                  <a:pt x="827" y="10"/>
                  <a:pt x="828" y="11"/>
                </a:cubicBezTo>
                <a:cubicBezTo>
                  <a:pt x="830" y="11"/>
                  <a:pt x="831" y="11"/>
                  <a:pt x="834" y="11"/>
                </a:cubicBezTo>
                <a:cubicBezTo>
                  <a:pt x="836" y="11"/>
                  <a:pt x="832" y="10"/>
                  <a:pt x="831" y="10"/>
                </a:cubicBezTo>
                <a:cubicBezTo>
                  <a:pt x="829" y="10"/>
                  <a:pt x="833" y="10"/>
                  <a:pt x="833" y="10"/>
                </a:cubicBezTo>
                <a:cubicBezTo>
                  <a:pt x="832" y="10"/>
                  <a:pt x="830" y="10"/>
                  <a:pt x="829" y="10"/>
                </a:cubicBezTo>
                <a:cubicBezTo>
                  <a:pt x="829" y="9"/>
                  <a:pt x="829" y="9"/>
                  <a:pt x="828" y="9"/>
                </a:cubicBezTo>
                <a:cubicBezTo>
                  <a:pt x="829" y="8"/>
                  <a:pt x="832" y="9"/>
                  <a:pt x="832" y="8"/>
                </a:cubicBezTo>
                <a:cubicBezTo>
                  <a:pt x="833" y="8"/>
                  <a:pt x="834" y="8"/>
                  <a:pt x="834" y="9"/>
                </a:cubicBezTo>
                <a:cubicBezTo>
                  <a:pt x="836" y="8"/>
                  <a:pt x="836" y="8"/>
                  <a:pt x="838" y="8"/>
                </a:cubicBezTo>
                <a:cubicBezTo>
                  <a:pt x="839" y="9"/>
                  <a:pt x="837" y="9"/>
                  <a:pt x="841" y="9"/>
                </a:cubicBezTo>
                <a:cubicBezTo>
                  <a:pt x="841" y="10"/>
                  <a:pt x="839" y="10"/>
                  <a:pt x="840" y="10"/>
                </a:cubicBezTo>
                <a:cubicBezTo>
                  <a:pt x="841" y="10"/>
                  <a:pt x="842" y="10"/>
                  <a:pt x="842" y="10"/>
                </a:cubicBezTo>
                <a:cubicBezTo>
                  <a:pt x="852" y="10"/>
                  <a:pt x="839" y="10"/>
                  <a:pt x="839" y="11"/>
                </a:cubicBezTo>
                <a:cubicBezTo>
                  <a:pt x="840" y="11"/>
                  <a:pt x="842" y="10"/>
                  <a:pt x="844" y="11"/>
                </a:cubicBezTo>
                <a:cubicBezTo>
                  <a:pt x="844" y="10"/>
                  <a:pt x="844" y="10"/>
                  <a:pt x="843" y="10"/>
                </a:cubicBezTo>
                <a:cubicBezTo>
                  <a:pt x="845" y="10"/>
                  <a:pt x="847" y="11"/>
                  <a:pt x="851" y="11"/>
                </a:cubicBezTo>
                <a:cubicBezTo>
                  <a:pt x="851" y="11"/>
                  <a:pt x="850" y="12"/>
                  <a:pt x="853" y="12"/>
                </a:cubicBezTo>
                <a:cubicBezTo>
                  <a:pt x="851" y="13"/>
                  <a:pt x="843" y="12"/>
                  <a:pt x="840" y="13"/>
                </a:cubicBezTo>
                <a:cubicBezTo>
                  <a:pt x="840" y="13"/>
                  <a:pt x="844" y="13"/>
                  <a:pt x="843" y="13"/>
                </a:cubicBezTo>
                <a:cubicBezTo>
                  <a:pt x="845" y="13"/>
                  <a:pt x="845" y="13"/>
                  <a:pt x="847" y="13"/>
                </a:cubicBezTo>
                <a:cubicBezTo>
                  <a:pt x="847" y="13"/>
                  <a:pt x="848" y="13"/>
                  <a:pt x="848" y="13"/>
                </a:cubicBezTo>
                <a:cubicBezTo>
                  <a:pt x="850" y="13"/>
                  <a:pt x="851" y="12"/>
                  <a:pt x="854" y="12"/>
                </a:cubicBezTo>
                <a:cubicBezTo>
                  <a:pt x="854" y="12"/>
                  <a:pt x="855" y="13"/>
                  <a:pt x="856" y="13"/>
                </a:cubicBezTo>
                <a:cubicBezTo>
                  <a:pt x="856" y="13"/>
                  <a:pt x="855" y="12"/>
                  <a:pt x="855" y="11"/>
                </a:cubicBezTo>
                <a:cubicBezTo>
                  <a:pt x="858" y="11"/>
                  <a:pt x="853" y="10"/>
                  <a:pt x="858" y="10"/>
                </a:cubicBezTo>
                <a:cubicBezTo>
                  <a:pt x="856" y="11"/>
                  <a:pt x="860" y="11"/>
                  <a:pt x="857" y="11"/>
                </a:cubicBezTo>
                <a:cubicBezTo>
                  <a:pt x="859" y="11"/>
                  <a:pt x="859" y="11"/>
                  <a:pt x="861" y="11"/>
                </a:cubicBezTo>
                <a:cubicBezTo>
                  <a:pt x="862" y="12"/>
                  <a:pt x="861" y="12"/>
                  <a:pt x="863" y="12"/>
                </a:cubicBezTo>
                <a:cubicBezTo>
                  <a:pt x="862" y="13"/>
                  <a:pt x="861" y="13"/>
                  <a:pt x="863" y="13"/>
                </a:cubicBezTo>
                <a:cubicBezTo>
                  <a:pt x="863" y="13"/>
                  <a:pt x="865" y="13"/>
                  <a:pt x="863" y="13"/>
                </a:cubicBezTo>
                <a:cubicBezTo>
                  <a:pt x="864" y="12"/>
                  <a:pt x="864" y="13"/>
                  <a:pt x="866" y="13"/>
                </a:cubicBezTo>
                <a:cubicBezTo>
                  <a:pt x="867" y="13"/>
                  <a:pt x="867" y="12"/>
                  <a:pt x="867" y="12"/>
                </a:cubicBezTo>
                <a:cubicBezTo>
                  <a:pt x="872" y="12"/>
                  <a:pt x="873" y="12"/>
                  <a:pt x="874" y="11"/>
                </a:cubicBezTo>
                <a:cubicBezTo>
                  <a:pt x="875" y="11"/>
                  <a:pt x="874" y="12"/>
                  <a:pt x="876" y="12"/>
                </a:cubicBezTo>
                <a:cubicBezTo>
                  <a:pt x="878" y="12"/>
                  <a:pt x="876" y="11"/>
                  <a:pt x="877" y="11"/>
                </a:cubicBezTo>
                <a:cubicBezTo>
                  <a:pt x="879" y="11"/>
                  <a:pt x="878" y="12"/>
                  <a:pt x="878" y="12"/>
                </a:cubicBezTo>
                <a:cubicBezTo>
                  <a:pt x="880" y="13"/>
                  <a:pt x="885" y="12"/>
                  <a:pt x="888" y="12"/>
                </a:cubicBezTo>
                <a:cubicBezTo>
                  <a:pt x="887" y="12"/>
                  <a:pt x="886" y="13"/>
                  <a:pt x="888" y="13"/>
                </a:cubicBezTo>
                <a:cubicBezTo>
                  <a:pt x="887" y="13"/>
                  <a:pt x="887" y="13"/>
                  <a:pt x="886" y="13"/>
                </a:cubicBezTo>
                <a:cubicBezTo>
                  <a:pt x="884" y="13"/>
                  <a:pt x="887" y="14"/>
                  <a:pt x="888" y="14"/>
                </a:cubicBezTo>
                <a:cubicBezTo>
                  <a:pt x="889" y="14"/>
                  <a:pt x="889" y="14"/>
                  <a:pt x="890" y="14"/>
                </a:cubicBezTo>
                <a:cubicBezTo>
                  <a:pt x="889" y="15"/>
                  <a:pt x="888" y="15"/>
                  <a:pt x="886" y="14"/>
                </a:cubicBezTo>
                <a:cubicBezTo>
                  <a:pt x="885" y="14"/>
                  <a:pt x="885" y="14"/>
                  <a:pt x="885" y="14"/>
                </a:cubicBezTo>
                <a:cubicBezTo>
                  <a:pt x="885" y="15"/>
                  <a:pt x="888" y="16"/>
                  <a:pt x="892" y="16"/>
                </a:cubicBezTo>
                <a:cubicBezTo>
                  <a:pt x="891" y="16"/>
                  <a:pt x="890" y="16"/>
                  <a:pt x="890" y="16"/>
                </a:cubicBezTo>
                <a:cubicBezTo>
                  <a:pt x="887" y="16"/>
                  <a:pt x="886" y="17"/>
                  <a:pt x="883" y="16"/>
                </a:cubicBezTo>
                <a:cubicBezTo>
                  <a:pt x="880" y="16"/>
                  <a:pt x="882" y="17"/>
                  <a:pt x="882" y="17"/>
                </a:cubicBezTo>
                <a:cubicBezTo>
                  <a:pt x="881" y="17"/>
                  <a:pt x="881" y="17"/>
                  <a:pt x="880" y="16"/>
                </a:cubicBezTo>
                <a:cubicBezTo>
                  <a:pt x="879" y="16"/>
                  <a:pt x="878" y="16"/>
                  <a:pt x="877" y="16"/>
                </a:cubicBezTo>
                <a:cubicBezTo>
                  <a:pt x="875" y="17"/>
                  <a:pt x="878" y="17"/>
                  <a:pt x="878" y="17"/>
                </a:cubicBezTo>
                <a:cubicBezTo>
                  <a:pt x="880" y="17"/>
                  <a:pt x="881" y="17"/>
                  <a:pt x="883" y="17"/>
                </a:cubicBezTo>
                <a:cubicBezTo>
                  <a:pt x="880" y="18"/>
                  <a:pt x="883" y="18"/>
                  <a:pt x="881" y="19"/>
                </a:cubicBezTo>
                <a:cubicBezTo>
                  <a:pt x="878" y="19"/>
                  <a:pt x="877" y="20"/>
                  <a:pt x="875" y="21"/>
                </a:cubicBezTo>
                <a:cubicBezTo>
                  <a:pt x="873" y="21"/>
                  <a:pt x="873" y="20"/>
                  <a:pt x="872" y="20"/>
                </a:cubicBezTo>
                <a:cubicBezTo>
                  <a:pt x="872" y="21"/>
                  <a:pt x="867" y="21"/>
                  <a:pt x="865" y="21"/>
                </a:cubicBezTo>
                <a:cubicBezTo>
                  <a:pt x="866" y="20"/>
                  <a:pt x="870" y="20"/>
                  <a:pt x="874" y="20"/>
                </a:cubicBezTo>
                <a:cubicBezTo>
                  <a:pt x="875" y="19"/>
                  <a:pt x="870" y="19"/>
                  <a:pt x="874" y="19"/>
                </a:cubicBezTo>
                <a:cubicBezTo>
                  <a:pt x="874" y="19"/>
                  <a:pt x="872" y="18"/>
                  <a:pt x="872" y="19"/>
                </a:cubicBezTo>
                <a:cubicBezTo>
                  <a:pt x="871" y="19"/>
                  <a:pt x="872" y="18"/>
                  <a:pt x="873" y="18"/>
                </a:cubicBezTo>
                <a:cubicBezTo>
                  <a:pt x="871" y="18"/>
                  <a:pt x="869" y="18"/>
                  <a:pt x="867" y="18"/>
                </a:cubicBezTo>
                <a:cubicBezTo>
                  <a:pt x="865" y="18"/>
                  <a:pt x="866" y="17"/>
                  <a:pt x="863" y="17"/>
                </a:cubicBezTo>
                <a:cubicBezTo>
                  <a:pt x="864" y="17"/>
                  <a:pt x="865" y="17"/>
                  <a:pt x="867" y="16"/>
                </a:cubicBezTo>
                <a:cubicBezTo>
                  <a:pt x="865" y="15"/>
                  <a:pt x="860" y="16"/>
                  <a:pt x="859" y="15"/>
                </a:cubicBezTo>
                <a:cubicBezTo>
                  <a:pt x="862" y="15"/>
                  <a:pt x="865" y="14"/>
                  <a:pt x="867" y="13"/>
                </a:cubicBezTo>
                <a:cubicBezTo>
                  <a:pt x="865" y="13"/>
                  <a:pt x="864" y="14"/>
                  <a:pt x="859" y="14"/>
                </a:cubicBezTo>
                <a:cubicBezTo>
                  <a:pt x="861" y="14"/>
                  <a:pt x="859" y="14"/>
                  <a:pt x="859" y="15"/>
                </a:cubicBezTo>
                <a:cubicBezTo>
                  <a:pt x="858" y="15"/>
                  <a:pt x="857" y="15"/>
                  <a:pt x="856" y="15"/>
                </a:cubicBezTo>
                <a:cubicBezTo>
                  <a:pt x="856" y="16"/>
                  <a:pt x="856" y="16"/>
                  <a:pt x="857" y="16"/>
                </a:cubicBezTo>
                <a:cubicBezTo>
                  <a:pt x="855" y="16"/>
                  <a:pt x="853" y="16"/>
                  <a:pt x="852" y="16"/>
                </a:cubicBezTo>
                <a:cubicBezTo>
                  <a:pt x="852" y="15"/>
                  <a:pt x="850" y="16"/>
                  <a:pt x="849" y="15"/>
                </a:cubicBezTo>
                <a:cubicBezTo>
                  <a:pt x="848" y="16"/>
                  <a:pt x="849" y="16"/>
                  <a:pt x="848" y="16"/>
                </a:cubicBezTo>
                <a:cubicBezTo>
                  <a:pt x="847" y="16"/>
                  <a:pt x="846" y="16"/>
                  <a:pt x="844" y="16"/>
                </a:cubicBezTo>
                <a:cubicBezTo>
                  <a:pt x="844" y="16"/>
                  <a:pt x="845" y="16"/>
                  <a:pt x="845" y="16"/>
                </a:cubicBezTo>
                <a:cubicBezTo>
                  <a:pt x="845" y="16"/>
                  <a:pt x="843" y="15"/>
                  <a:pt x="842" y="16"/>
                </a:cubicBezTo>
                <a:cubicBezTo>
                  <a:pt x="841" y="15"/>
                  <a:pt x="843" y="15"/>
                  <a:pt x="842" y="14"/>
                </a:cubicBezTo>
                <a:cubicBezTo>
                  <a:pt x="840" y="14"/>
                  <a:pt x="838" y="15"/>
                  <a:pt x="838" y="14"/>
                </a:cubicBezTo>
                <a:cubicBezTo>
                  <a:pt x="836" y="14"/>
                  <a:pt x="835" y="15"/>
                  <a:pt x="834" y="15"/>
                </a:cubicBezTo>
                <a:cubicBezTo>
                  <a:pt x="835" y="15"/>
                  <a:pt x="838" y="15"/>
                  <a:pt x="838" y="15"/>
                </a:cubicBezTo>
                <a:cubicBezTo>
                  <a:pt x="840" y="15"/>
                  <a:pt x="838" y="15"/>
                  <a:pt x="838" y="16"/>
                </a:cubicBezTo>
                <a:cubicBezTo>
                  <a:pt x="839" y="16"/>
                  <a:pt x="842" y="16"/>
                  <a:pt x="843" y="16"/>
                </a:cubicBezTo>
                <a:cubicBezTo>
                  <a:pt x="844" y="17"/>
                  <a:pt x="850" y="17"/>
                  <a:pt x="852" y="17"/>
                </a:cubicBezTo>
                <a:cubicBezTo>
                  <a:pt x="855" y="17"/>
                  <a:pt x="852" y="17"/>
                  <a:pt x="852" y="17"/>
                </a:cubicBezTo>
                <a:cubicBezTo>
                  <a:pt x="853" y="18"/>
                  <a:pt x="855" y="18"/>
                  <a:pt x="855" y="17"/>
                </a:cubicBezTo>
                <a:cubicBezTo>
                  <a:pt x="855" y="18"/>
                  <a:pt x="857" y="18"/>
                  <a:pt x="858" y="18"/>
                </a:cubicBezTo>
                <a:cubicBezTo>
                  <a:pt x="855" y="18"/>
                  <a:pt x="856" y="18"/>
                  <a:pt x="854" y="18"/>
                </a:cubicBezTo>
                <a:cubicBezTo>
                  <a:pt x="854" y="19"/>
                  <a:pt x="855" y="19"/>
                  <a:pt x="851" y="19"/>
                </a:cubicBezTo>
                <a:cubicBezTo>
                  <a:pt x="851" y="20"/>
                  <a:pt x="853" y="19"/>
                  <a:pt x="852" y="20"/>
                </a:cubicBezTo>
                <a:cubicBezTo>
                  <a:pt x="849" y="20"/>
                  <a:pt x="849" y="20"/>
                  <a:pt x="846" y="20"/>
                </a:cubicBezTo>
                <a:cubicBezTo>
                  <a:pt x="845" y="20"/>
                  <a:pt x="844" y="20"/>
                  <a:pt x="844" y="21"/>
                </a:cubicBezTo>
                <a:cubicBezTo>
                  <a:pt x="848" y="21"/>
                  <a:pt x="848" y="20"/>
                  <a:pt x="852" y="20"/>
                </a:cubicBezTo>
                <a:cubicBezTo>
                  <a:pt x="851" y="21"/>
                  <a:pt x="852" y="21"/>
                  <a:pt x="854" y="21"/>
                </a:cubicBezTo>
                <a:cubicBezTo>
                  <a:pt x="853" y="21"/>
                  <a:pt x="852" y="21"/>
                  <a:pt x="850" y="21"/>
                </a:cubicBezTo>
                <a:cubicBezTo>
                  <a:pt x="852" y="21"/>
                  <a:pt x="851" y="21"/>
                  <a:pt x="849" y="21"/>
                </a:cubicBezTo>
                <a:cubicBezTo>
                  <a:pt x="849" y="22"/>
                  <a:pt x="850" y="22"/>
                  <a:pt x="850" y="22"/>
                </a:cubicBezTo>
                <a:cubicBezTo>
                  <a:pt x="854" y="21"/>
                  <a:pt x="858" y="20"/>
                  <a:pt x="863" y="20"/>
                </a:cubicBezTo>
                <a:cubicBezTo>
                  <a:pt x="863" y="21"/>
                  <a:pt x="859" y="20"/>
                  <a:pt x="858" y="21"/>
                </a:cubicBezTo>
                <a:cubicBezTo>
                  <a:pt x="860" y="21"/>
                  <a:pt x="853" y="21"/>
                  <a:pt x="854" y="22"/>
                </a:cubicBezTo>
                <a:cubicBezTo>
                  <a:pt x="855" y="22"/>
                  <a:pt x="857" y="22"/>
                  <a:pt x="858" y="22"/>
                </a:cubicBezTo>
                <a:cubicBezTo>
                  <a:pt x="858" y="22"/>
                  <a:pt x="858" y="23"/>
                  <a:pt x="857" y="23"/>
                </a:cubicBezTo>
                <a:cubicBezTo>
                  <a:pt x="859" y="23"/>
                  <a:pt x="862" y="23"/>
                  <a:pt x="864" y="24"/>
                </a:cubicBezTo>
                <a:cubicBezTo>
                  <a:pt x="861" y="24"/>
                  <a:pt x="858" y="24"/>
                  <a:pt x="854" y="25"/>
                </a:cubicBezTo>
                <a:cubicBezTo>
                  <a:pt x="860" y="25"/>
                  <a:pt x="867" y="25"/>
                  <a:pt x="867" y="27"/>
                </a:cubicBezTo>
                <a:cubicBezTo>
                  <a:pt x="868" y="26"/>
                  <a:pt x="873" y="27"/>
                  <a:pt x="874" y="26"/>
                </a:cubicBezTo>
                <a:cubicBezTo>
                  <a:pt x="877" y="26"/>
                  <a:pt x="881" y="26"/>
                  <a:pt x="885" y="25"/>
                </a:cubicBezTo>
                <a:cubicBezTo>
                  <a:pt x="883" y="26"/>
                  <a:pt x="876" y="28"/>
                  <a:pt x="870" y="27"/>
                </a:cubicBezTo>
                <a:cubicBezTo>
                  <a:pt x="871" y="27"/>
                  <a:pt x="872" y="27"/>
                  <a:pt x="873" y="27"/>
                </a:cubicBezTo>
                <a:cubicBezTo>
                  <a:pt x="872" y="26"/>
                  <a:pt x="869" y="27"/>
                  <a:pt x="869" y="27"/>
                </a:cubicBezTo>
                <a:cubicBezTo>
                  <a:pt x="871" y="28"/>
                  <a:pt x="870" y="28"/>
                  <a:pt x="870" y="28"/>
                </a:cubicBezTo>
                <a:cubicBezTo>
                  <a:pt x="873" y="29"/>
                  <a:pt x="880" y="28"/>
                  <a:pt x="885" y="29"/>
                </a:cubicBezTo>
                <a:cubicBezTo>
                  <a:pt x="884" y="28"/>
                  <a:pt x="881" y="28"/>
                  <a:pt x="880" y="28"/>
                </a:cubicBezTo>
                <a:cubicBezTo>
                  <a:pt x="880" y="28"/>
                  <a:pt x="883" y="28"/>
                  <a:pt x="882" y="27"/>
                </a:cubicBezTo>
                <a:cubicBezTo>
                  <a:pt x="884" y="27"/>
                  <a:pt x="884" y="28"/>
                  <a:pt x="885" y="28"/>
                </a:cubicBezTo>
                <a:cubicBezTo>
                  <a:pt x="887" y="28"/>
                  <a:pt x="886" y="27"/>
                  <a:pt x="888" y="27"/>
                </a:cubicBezTo>
                <a:cubicBezTo>
                  <a:pt x="889" y="27"/>
                  <a:pt x="888" y="27"/>
                  <a:pt x="888" y="27"/>
                </a:cubicBezTo>
                <a:cubicBezTo>
                  <a:pt x="891" y="26"/>
                  <a:pt x="894" y="25"/>
                  <a:pt x="897" y="25"/>
                </a:cubicBezTo>
                <a:cubicBezTo>
                  <a:pt x="896" y="26"/>
                  <a:pt x="895" y="26"/>
                  <a:pt x="894" y="26"/>
                </a:cubicBezTo>
                <a:cubicBezTo>
                  <a:pt x="894" y="26"/>
                  <a:pt x="894" y="27"/>
                  <a:pt x="895" y="27"/>
                </a:cubicBezTo>
                <a:cubicBezTo>
                  <a:pt x="895" y="27"/>
                  <a:pt x="895" y="27"/>
                  <a:pt x="895" y="27"/>
                </a:cubicBezTo>
                <a:cubicBezTo>
                  <a:pt x="891" y="27"/>
                  <a:pt x="891" y="27"/>
                  <a:pt x="889" y="28"/>
                </a:cubicBezTo>
                <a:cubicBezTo>
                  <a:pt x="890" y="28"/>
                  <a:pt x="891" y="28"/>
                  <a:pt x="892" y="28"/>
                </a:cubicBezTo>
                <a:cubicBezTo>
                  <a:pt x="892" y="29"/>
                  <a:pt x="890" y="29"/>
                  <a:pt x="891" y="29"/>
                </a:cubicBezTo>
                <a:cubicBezTo>
                  <a:pt x="893" y="30"/>
                  <a:pt x="896" y="29"/>
                  <a:pt x="898" y="29"/>
                </a:cubicBezTo>
                <a:cubicBezTo>
                  <a:pt x="899" y="29"/>
                  <a:pt x="898" y="29"/>
                  <a:pt x="896" y="29"/>
                </a:cubicBezTo>
                <a:cubicBezTo>
                  <a:pt x="897" y="28"/>
                  <a:pt x="900" y="29"/>
                  <a:pt x="901" y="28"/>
                </a:cubicBezTo>
                <a:cubicBezTo>
                  <a:pt x="901" y="29"/>
                  <a:pt x="899" y="28"/>
                  <a:pt x="899" y="29"/>
                </a:cubicBezTo>
                <a:cubicBezTo>
                  <a:pt x="900" y="29"/>
                  <a:pt x="900" y="29"/>
                  <a:pt x="901" y="29"/>
                </a:cubicBezTo>
                <a:cubicBezTo>
                  <a:pt x="903" y="29"/>
                  <a:pt x="904" y="29"/>
                  <a:pt x="905" y="29"/>
                </a:cubicBezTo>
                <a:cubicBezTo>
                  <a:pt x="905" y="28"/>
                  <a:pt x="905" y="28"/>
                  <a:pt x="904" y="28"/>
                </a:cubicBezTo>
                <a:cubicBezTo>
                  <a:pt x="905" y="28"/>
                  <a:pt x="908" y="28"/>
                  <a:pt x="909" y="27"/>
                </a:cubicBezTo>
                <a:cubicBezTo>
                  <a:pt x="907" y="27"/>
                  <a:pt x="909" y="28"/>
                  <a:pt x="910" y="28"/>
                </a:cubicBezTo>
                <a:cubicBezTo>
                  <a:pt x="912" y="28"/>
                  <a:pt x="908" y="28"/>
                  <a:pt x="910" y="28"/>
                </a:cubicBezTo>
                <a:cubicBezTo>
                  <a:pt x="909" y="29"/>
                  <a:pt x="908" y="29"/>
                  <a:pt x="907" y="29"/>
                </a:cubicBezTo>
                <a:cubicBezTo>
                  <a:pt x="908" y="29"/>
                  <a:pt x="911" y="29"/>
                  <a:pt x="914" y="29"/>
                </a:cubicBezTo>
                <a:cubicBezTo>
                  <a:pt x="913" y="28"/>
                  <a:pt x="911" y="28"/>
                  <a:pt x="913" y="27"/>
                </a:cubicBezTo>
                <a:cubicBezTo>
                  <a:pt x="916" y="28"/>
                  <a:pt x="921" y="27"/>
                  <a:pt x="924" y="27"/>
                </a:cubicBezTo>
                <a:cubicBezTo>
                  <a:pt x="925" y="27"/>
                  <a:pt x="928" y="26"/>
                  <a:pt x="931" y="26"/>
                </a:cubicBezTo>
                <a:cubicBezTo>
                  <a:pt x="931" y="26"/>
                  <a:pt x="930" y="26"/>
                  <a:pt x="930" y="25"/>
                </a:cubicBezTo>
                <a:cubicBezTo>
                  <a:pt x="932" y="25"/>
                  <a:pt x="937" y="25"/>
                  <a:pt x="940" y="25"/>
                </a:cubicBezTo>
                <a:cubicBezTo>
                  <a:pt x="940" y="26"/>
                  <a:pt x="936" y="26"/>
                  <a:pt x="939" y="26"/>
                </a:cubicBezTo>
                <a:cubicBezTo>
                  <a:pt x="939" y="27"/>
                  <a:pt x="936" y="26"/>
                  <a:pt x="936" y="27"/>
                </a:cubicBezTo>
                <a:cubicBezTo>
                  <a:pt x="937" y="27"/>
                  <a:pt x="938" y="27"/>
                  <a:pt x="939" y="27"/>
                </a:cubicBezTo>
                <a:cubicBezTo>
                  <a:pt x="938" y="28"/>
                  <a:pt x="935" y="28"/>
                  <a:pt x="934" y="28"/>
                </a:cubicBezTo>
                <a:cubicBezTo>
                  <a:pt x="934" y="29"/>
                  <a:pt x="936" y="28"/>
                  <a:pt x="937" y="28"/>
                </a:cubicBezTo>
                <a:cubicBezTo>
                  <a:pt x="935" y="29"/>
                  <a:pt x="936" y="29"/>
                  <a:pt x="933" y="29"/>
                </a:cubicBezTo>
                <a:cubicBezTo>
                  <a:pt x="933" y="29"/>
                  <a:pt x="933" y="29"/>
                  <a:pt x="932" y="29"/>
                </a:cubicBezTo>
                <a:cubicBezTo>
                  <a:pt x="932" y="29"/>
                  <a:pt x="932" y="29"/>
                  <a:pt x="931" y="29"/>
                </a:cubicBezTo>
                <a:cubicBezTo>
                  <a:pt x="930" y="29"/>
                  <a:pt x="932" y="29"/>
                  <a:pt x="933" y="29"/>
                </a:cubicBezTo>
                <a:cubicBezTo>
                  <a:pt x="932" y="29"/>
                  <a:pt x="931" y="28"/>
                  <a:pt x="931" y="28"/>
                </a:cubicBezTo>
                <a:cubicBezTo>
                  <a:pt x="929" y="28"/>
                  <a:pt x="928" y="29"/>
                  <a:pt x="924" y="29"/>
                </a:cubicBezTo>
                <a:cubicBezTo>
                  <a:pt x="924" y="28"/>
                  <a:pt x="926" y="28"/>
                  <a:pt x="928" y="28"/>
                </a:cubicBezTo>
                <a:cubicBezTo>
                  <a:pt x="927" y="27"/>
                  <a:pt x="927" y="27"/>
                  <a:pt x="928" y="27"/>
                </a:cubicBezTo>
                <a:cubicBezTo>
                  <a:pt x="925" y="27"/>
                  <a:pt x="926" y="28"/>
                  <a:pt x="923" y="28"/>
                </a:cubicBezTo>
                <a:cubicBezTo>
                  <a:pt x="922" y="28"/>
                  <a:pt x="922" y="28"/>
                  <a:pt x="922" y="28"/>
                </a:cubicBezTo>
                <a:cubicBezTo>
                  <a:pt x="918" y="28"/>
                  <a:pt x="920" y="29"/>
                  <a:pt x="917" y="29"/>
                </a:cubicBezTo>
                <a:cubicBezTo>
                  <a:pt x="917" y="29"/>
                  <a:pt x="917" y="29"/>
                  <a:pt x="917" y="29"/>
                </a:cubicBezTo>
                <a:cubicBezTo>
                  <a:pt x="917" y="29"/>
                  <a:pt x="920" y="29"/>
                  <a:pt x="921" y="29"/>
                </a:cubicBezTo>
                <a:cubicBezTo>
                  <a:pt x="919" y="29"/>
                  <a:pt x="913" y="31"/>
                  <a:pt x="910" y="31"/>
                </a:cubicBezTo>
                <a:cubicBezTo>
                  <a:pt x="911" y="31"/>
                  <a:pt x="911" y="31"/>
                  <a:pt x="913" y="31"/>
                </a:cubicBezTo>
                <a:cubicBezTo>
                  <a:pt x="913" y="32"/>
                  <a:pt x="912" y="32"/>
                  <a:pt x="912" y="32"/>
                </a:cubicBezTo>
                <a:cubicBezTo>
                  <a:pt x="912" y="33"/>
                  <a:pt x="922" y="32"/>
                  <a:pt x="919" y="33"/>
                </a:cubicBezTo>
                <a:cubicBezTo>
                  <a:pt x="923" y="33"/>
                  <a:pt x="920" y="32"/>
                  <a:pt x="920" y="32"/>
                </a:cubicBezTo>
                <a:cubicBezTo>
                  <a:pt x="924" y="31"/>
                  <a:pt x="920" y="33"/>
                  <a:pt x="923" y="32"/>
                </a:cubicBezTo>
                <a:cubicBezTo>
                  <a:pt x="922" y="33"/>
                  <a:pt x="921" y="33"/>
                  <a:pt x="921" y="33"/>
                </a:cubicBezTo>
                <a:cubicBezTo>
                  <a:pt x="915" y="32"/>
                  <a:pt x="910" y="34"/>
                  <a:pt x="906" y="34"/>
                </a:cubicBezTo>
                <a:cubicBezTo>
                  <a:pt x="907" y="34"/>
                  <a:pt x="909" y="34"/>
                  <a:pt x="910" y="34"/>
                </a:cubicBezTo>
                <a:cubicBezTo>
                  <a:pt x="905" y="35"/>
                  <a:pt x="901" y="36"/>
                  <a:pt x="895" y="36"/>
                </a:cubicBezTo>
                <a:cubicBezTo>
                  <a:pt x="899" y="36"/>
                  <a:pt x="902" y="35"/>
                  <a:pt x="904" y="34"/>
                </a:cubicBezTo>
                <a:cubicBezTo>
                  <a:pt x="903" y="34"/>
                  <a:pt x="899" y="34"/>
                  <a:pt x="897" y="35"/>
                </a:cubicBezTo>
                <a:cubicBezTo>
                  <a:pt x="897" y="35"/>
                  <a:pt x="899" y="35"/>
                  <a:pt x="900" y="35"/>
                </a:cubicBezTo>
                <a:cubicBezTo>
                  <a:pt x="900" y="35"/>
                  <a:pt x="898" y="35"/>
                  <a:pt x="898" y="35"/>
                </a:cubicBezTo>
                <a:cubicBezTo>
                  <a:pt x="897" y="35"/>
                  <a:pt x="898" y="35"/>
                  <a:pt x="897" y="35"/>
                </a:cubicBezTo>
                <a:cubicBezTo>
                  <a:pt x="895" y="35"/>
                  <a:pt x="892" y="36"/>
                  <a:pt x="888" y="36"/>
                </a:cubicBezTo>
                <a:cubicBezTo>
                  <a:pt x="888" y="35"/>
                  <a:pt x="886" y="35"/>
                  <a:pt x="886" y="34"/>
                </a:cubicBezTo>
                <a:cubicBezTo>
                  <a:pt x="890" y="34"/>
                  <a:pt x="891" y="34"/>
                  <a:pt x="893" y="33"/>
                </a:cubicBezTo>
                <a:cubicBezTo>
                  <a:pt x="891" y="33"/>
                  <a:pt x="891" y="33"/>
                  <a:pt x="889" y="33"/>
                </a:cubicBezTo>
                <a:cubicBezTo>
                  <a:pt x="889" y="33"/>
                  <a:pt x="888" y="33"/>
                  <a:pt x="886" y="33"/>
                </a:cubicBezTo>
                <a:cubicBezTo>
                  <a:pt x="887" y="32"/>
                  <a:pt x="886" y="32"/>
                  <a:pt x="884" y="32"/>
                </a:cubicBezTo>
                <a:cubicBezTo>
                  <a:pt x="884" y="32"/>
                  <a:pt x="885" y="32"/>
                  <a:pt x="885" y="32"/>
                </a:cubicBezTo>
                <a:cubicBezTo>
                  <a:pt x="885" y="32"/>
                  <a:pt x="885" y="32"/>
                  <a:pt x="885" y="31"/>
                </a:cubicBezTo>
                <a:cubicBezTo>
                  <a:pt x="881" y="31"/>
                  <a:pt x="882" y="32"/>
                  <a:pt x="879" y="32"/>
                </a:cubicBezTo>
                <a:cubicBezTo>
                  <a:pt x="879" y="32"/>
                  <a:pt x="881" y="32"/>
                  <a:pt x="883" y="32"/>
                </a:cubicBezTo>
                <a:cubicBezTo>
                  <a:pt x="882" y="33"/>
                  <a:pt x="887" y="32"/>
                  <a:pt x="886" y="33"/>
                </a:cubicBezTo>
                <a:cubicBezTo>
                  <a:pt x="884" y="33"/>
                  <a:pt x="883" y="33"/>
                  <a:pt x="882" y="33"/>
                </a:cubicBezTo>
                <a:cubicBezTo>
                  <a:pt x="880" y="33"/>
                  <a:pt x="881" y="33"/>
                  <a:pt x="878" y="33"/>
                </a:cubicBezTo>
                <a:cubicBezTo>
                  <a:pt x="880" y="33"/>
                  <a:pt x="877" y="34"/>
                  <a:pt x="878" y="34"/>
                </a:cubicBezTo>
                <a:cubicBezTo>
                  <a:pt x="876" y="34"/>
                  <a:pt x="876" y="34"/>
                  <a:pt x="872" y="34"/>
                </a:cubicBezTo>
                <a:cubicBezTo>
                  <a:pt x="871" y="35"/>
                  <a:pt x="871" y="35"/>
                  <a:pt x="872" y="35"/>
                </a:cubicBezTo>
                <a:cubicBezTo>
                  <a:pt x="876" y="35"/>
                  <a:pt x="880" y="35"/>
                  <a:pt x="879" y="34"/>
                </a:cubicBezTo>
                <a:cubicBezTo>
                  <a:pt x="883" y="34"/>
                  <a:pt x="880" y="35"/>
                  <a:pt x="879" y="35"/>
                </a:cubicBezTo>
                <a:cubicBezTo>
                  <a:pt x="879" y="35"/>
                  <a:pt x="881" y="35"/>
                  <a:pt x="882" y="35"/>
                </a:cubicBezTo>
                <a:cubicBezTo>
                  <a:pt x="877" y="36"/>
                  <a:pt x="868" y="36"/>
                  <a:pt x="861" y="37"/>
                </a:cubicBezTo>
                <a:cubicBezTo>
                  <a:pt x="864" y="36"/>
                  <a:pt x="854" y="35"/>
                  <a:pt x="855" y="37"/>
                </a:cubicBezTo>
                <a:cubicBezTo>
                  <a:pt x="856" y="37"/>
                  <a:pt x="856" y="36"/>
                  <a:pt x="856" y="36"/>
                </a:cubicBezTo>
                <a:cubicBezTo>
                  <a:pt x="857" y="36"/>
                  <a:pt x="858" y="37"/>
                  <a:pt x="859" y="37"/>
                </a:cubicBezTo>
                <a:cubicBezTo>
                  <a:pt x="859" y="38"/>
                  <a:pt x="854" y="38"/>
                  <a:pt x="853" y="39"/>
                </a:cubicBezTo>
                <a:cubicBezTo>
                  <a:pt x="852" y="39"/>
                  <a:pt x="851" y="38"/>
                  <a:pt x="851" y="39"/>
                </a:cubicBezTo>
                <a:cubicBezTo>
                  <a:pt x="850" y="38"/>
                  <a:pt x="845" y="40"/>
                  <a:pt x="846" y="40"/>
                </a:cubicBezTo>
                <a:cubicBezTo>
                  <a:pt x="845" y="41"/>
                  <a:pt x="844" y="40"/>
                  <a:pt x="843" y="40"/>
                </a:cubicBezTo>
                <a:cubicBezTo>
                  <a:pt x="841" y="40"/>
                  <a:pt x="840" y="41"/>
                  <a:pt x="842" y="41"/>
                </a:cubicBezTo>
                <a:cubicBezTo>
                  <a:pt x="839" y="41"/>
                  <a:pt x="840" y="41"/>
                  <a:pt x="838" y="41"/>
                </a:cubicBezTo>
                <a:cubicBezTo>
                  <a:pt x="838" y="42"/>
                  <a:pt x="839" y="42"/>
                  <a:pt x="839" y="42"/>
                </a:cubicBezTo>
                <a:cubicBezTo>
                  <a:pt x="837" y="42"/>
                  <a:pt x="837" y="41"/>
                  <a:pt x="833" y="42"/>
                </a:cubicBezTo>
                <a:cubicBezTo>
                  <a:pt x="834" y="41"/>
                  <a:pt x="835" y="41"/>
                  <a:pt x="836" y="41"/>
                </a:cubicBezTo>
                <a:cubicBezTo>
                  <a:pt x="836" y="41"/>
                  <a:pt x="836" y="41"/>
                  <a:pt x="836" y="41"/>
                </a:cubicBezTo>
                <a:cubicBezTo>
                  <a:pt x="833" y="41"/>
                  <a:pt x="832" y="42"/>
                  <a:pt x="829" y="42"/>
                </a:cubicBezTo>
                <a:cubicBezTo>
                  <a:pt x="830" y="42"/>
                  <a:pt x="831" y="43"/>
                  <a:pt x="831" y="43"/>
                </a:cubicBezTo>
                <a:cubicBezTo>
                  <a:pt x="834" y="43"/>
                  <a:pt x="835" y="44"/>
                  <a:pt x="836" y="44"/>
                </a:cubicBezTo>
                <a:cubicBezTo>
                  <a:pt x="835" y="44"/>
                  <a:pt x="831" y="43"/>
                  <a:pt x="830" y="43"/>
                </a:cubicBezTo>
                <a:cubicBezTo>
                  <a:pt x="828" y="43"/>
                  <a:pt x="831" y="44"/>
                  <a:pt x="829" y="44"/>
                </a:cubicBezTo>
                <a:cubicBezTo>
                  <a:pt x="827" y="44"/>
                  <a:pt x="829" y="44"/>
                  <a:pt x="829" y="43"/>
                </a:cubicBezTo>
                <a:cubicBezTo>
                  <a:pt x="825" y="44"/>
                  <a:pt x="824" y="42"/>
                  <a:pt x="822" y="43"/>
                </a:cubicBezTo>
                <a:cubicBezTo>
                  <a:pt x="822" y="43"/>
                  <a:pt x="823" y="43"/>
                  <a:pt x="823" y="44"/>
                </a:cubicBezTo>
                <a:cubicBezTo>
                  <a:pt x="822" y="43"/>
                  <a:pt x="820" y="43"/>
                  <a:pt x="821" y="42"/>
                </a:cubicBezTo>
                <a:cubicBezTo>
                  <a:pt x="819" y="42"/>
                  <a:pt x="818" y="42"/>
                  <a:pt x="818" y="43"/>
                </a:cubicBezTo>
                <a:cubicBezTo>
                  <a:pt x="819" y="43"/>
                  <a:pt x="821" y="44"/>
                  <a:pt x="823" y="44"/>
                </a:cubicBezTo>
                <a:cubicBezTo>
                  <a:pt x="825" y="44"/>
                  <a:pt x="822" y="44"/>
                  <a:pt x="823" y="45"/>
                </a:cubicBezTo>
                <a:cubicBezTo>
                  <a:pt x="819" y="45"/>
                  <a:pt x="818" y="43"/>
                  <a:pt x="813" y="44"/>
                </a:cubicBezTo>
                <a:cubicBezTo>
                  <a:pt x="815" y="44"/>
                  <a:pt x="818" y="45"/>
                  <a:pt x="820" y="45"/>
                </a:cubicBezTo>
                <a:cubicBezTo>
                  <a:pt x="821" y="46"/>
                  <a:pt x="818" y="46"/>
                  <a:pt x="818" y="47"/>
                </a:cubicBezTo>
                <a:cubicBezTo>
                  <a:pt x="816" y="47"/>
                  <a:pt x="814" y="46"/>
                  <a:pt x="811" y="46"/>
                </a:cubicBezTo>
                <a:cubicBezTo>
                  <a:pt x="812" y="46"/>
                  <a:pt x="812" y="47"/>
                  <a:pt x="816" y="47"/>
                </a:cubicBezTo>
                <a:cubicBezTo>
                  <a:pt x="817" y="48"/>
                  <a:pt x="820" y="48"/>
                  <a:pt x="818" y="49"/>
                </a:cubicBezTo>
                <a:cubicBezTo>
                  <a:pt x="813" y="48"/>
                  <a:pt x="810" y="46"/>
                  <a:pt x="804" y="45"/>
                </a:cubicBezTo>
                <a:cubicBezTo>
                  <a:pt x="801" y="45"/>
                  <a:pt x="801" y="46"/>
                  <a:pt x="798" y="46"/>
                </a:cubicBezTo>
                <a:cubicBezTo>
                  <a:pt x="801" y="48"/>
                  <a:pt x="786" y="48"/>
                  <a:pt x="786" y="50"/>
                </a:cubicBezTo>
                <a:cubicBezTo>
                  <a:pt x="777" y="49"/>
                  <a:pt x="776" y="52"/>
                  <a:pt x="771" y="53"/>
                </a:cubicBezTo>
                <a:cubicBezTo>
                  <a:pt x="771" y="53"/>
                  <a:pt x="772" y="53"/>
                  <a:pt x="771" y="53"/>
                </a:cubicBezTo>
                <a:cubicBezTo>
                  <a:pt x="774" y="53"/>
                  <a:pt x="776" y="52"/>
                  <a:pt x="779" y="52"/>
                </a:cubicBezTo>
                <a:cubicBezTo>
                  <a:pt x="773" y="54"/>
                  <a:pt x="765" y="55"/>
                  <a:pt x="764" y="57"/>
                </a:cubicBezTo>
                <a:cubicBezTo>
                  <a:pt x="765" y="57"/>
                  <a:pt x="765" y="57"/>
                  <a:pt x="766" y="57"/>
                </a:cubicBezTo>
                <a:cubicBezTo>
                  <a:pt x="766" y="57"/>
                  <a:pt x="764" y="57"/>
                  <a:pt x="762" y="57"/>
                </a:cubicBezTo>
                <a:cubicBezTo>
                  <a:pt x="763" y="57"/>
                  <a:pt x="764" y="57"/>
                  <a:pt x="764" y="57"/>
                </a:cubicBezTo>
                <a:cubicBezTo>
                  <a:pt x="764" y="57"/>
                  <a:pt x="762" y="57"/>
                  <a:pt x="761" y="57"/>
                </a:cubicBezTo>
                <a:cubicBezTo>
                  <a:pt x="761" y="57"/>
                  <a:pt x="761" y="57"/>
                  <a:pt x="760" y="58"/>
                </a:cubicBezTo>
                <a:cubicBezTo>
                  <a:pt x="757" y="58"/>
                  <a:pt x="756" y="58"/>
                  <a:pt x="754" y="58"/>
                </a:cubicBezTo>
                <a:cubicBezTo>
                  <a:pt x="754" y="58"/>
                  <a:pt x="755" y="58"/>
                  <a:pt x="755" y="57"/>
                </a:cubicBezTo>
                <a:cubicBezTo>
                  <a:pt x="755" y="57"/>
                  <a:pt x="752" y="57"/>
                  <a:pt x="752" y="57"/>
                </a:cubicBezTo>
                <a:cubicBezTo>
                  <a:pt x="751" y="57"/>
                  <a:pt x="754" y="57"/>
                  <a:pt x="755" y="57"/>
                </a:cubicBezTo>
                <a:cubicBezTo>
                  <a:pt x="755" y="56"/>
                  <a:pt x="754" y="56"/>
                  <a:pt x="754" y="56"/>
                </a:cubicBezTo>
                <a:cubicBezTo>
                  <a:pt x="755" y="56"/>
                  <a:pt x="756" y="56"/>
                  <a:pt x="758" y="56"/>
                </a:cubicBezTo>
                <a:cubicBezTo>
                  <a:pt x="758" y="56"/>
                  <a:pt x="757" y="56"/>
                  <a:pt x="757" y="55"/>
                </a:cubicBezTo>
                <a:cubicBezTo>
                  <a:pt x="760" y="54"/>
                  <a:pt x="763" y="54"/>
                  <a:pt x="764" y="53"/>
                </a:cubicBezTo>
                <a:cubicBezTo>
                  <a:pt x="766" y="53"/>
                  <a:pt x="763" y="54"/>
                  <a:pt x="766" y="54"/>
                </a:cubicBezTo>
                <a:cubicBezTo>
                  <a:pt x="766" y="53"/>
                  <a:pt x="765" y="53"/>
                  <a:pt x="764" y="53"/>
                </a:cubicBezTo>
                <a:cubicBezTo>
                  <a:pt x="761" y="53"/>
                  <a:pt x="764" y="54"/>
                  <a:pt x="762" y="54"/>
                </a:cubicBezTo>
                <a:cubicBezTo>
                  <a:pt x="757" y="54"/>
                  <a:pt x="754" y="54"/>
                  <a:pt x="752" y="53"/>
                </a:cubicBezTo>
                <a:cubicBezTo>
                  <a:pt x="751" y="53"/>
                  <a:pt x="749" y="54"/>
                  <a:pt x="748" y="54"/>
                </a:cubicBezTo>
                <a:cubicBezTo>
                  <a:pt x="752" y="53"/>
                  <a:pt x="760" y="52"/>
                  <a:pt x="759" y="50"/>
                </a:cubicBezTo>
                <a:cubicBezTo>
                  <a:pt x="756" y="51"/>
                  <a:pt x="754" y="51"/>
                  <a:pt x="756" y="51"/>
                </a:cubicBezTo>
                <a:cubicBezTo>
                  <a:pt x="755" y="51"/>
                  <a:pt x="755" y="51"/>
                  <a:pt x="755" y="52"/>
                </a:cubicBezTo>
                <a:cubicBezTo>
                  <a:pt x="754" y="52"/>
                  <a:pt x="755" y="51"/>
                  <a:pt x="753" y="51"/>
                </a:cubicBezTo>
                <a:cubicBezTo>
                  <a:pt x="750" y="52"/>
                  <a:pt x="749" y="52"/>
                  <a:pt x="744" y="52"/>
                </a:cubicBezTo>
                <a:cubicBezTo>
                  <a:pt x="744" y="53"/>
                  <a:pt x="744" y="53"/>
                  <a:pt x="742" y="53"/>
                </a:cubicBezTo>
                <a:cubicBezTo>
                  <a:pt x="740" y="53"/>
                  <a:pt x="743" y="53"/>
                  <a:pt x="743" y="52"/>
                </a:cubicBezTo>
                <a:cubicBezTo>
                  <a:pt x="741" y="52"/>
                  <a:pt x="741" y="53"/>
                  <a:pt x="740" y="53"/>
                </a:cubicBezTo>
                <a:cubicBezTo>
                  <a:pt x="739" y="52"/>
                  <a:pt x="742" y="52"/>
                  <a:pt x="742" y="52"/>
                </a:cubicBezTo>
                <a:cubicBezTo>
                  <a:pt x="740" y="52"/>
                  <a:pt x="740" y="52"/>
                  <a:pt x="737" y="52"/>
                </a:cubicBezTo>
                <a:cubicBezTo>
                  <a:pt x="739" y="51"/>
                  <a:pt x="742" y="51"/>
                  <a:pt x="745" y="50"/>
                </a:cubicBezTo>
                <a:cubicBezTo>
                  <a:pt x="745" y="50"/>
                  <a:pt x="741" y="51"/>
                  <a:pt x="742" y="50"/>
                </a:cubicBezTo>
                <a:cubicBezTo>
                  <a:pt x="738" y="50"/>
                  <a:pt x="736" y="51"/>
                  <a:pt x="734" y="52"/>
                </a:cubicBezTo>
                <a:cubicBezTo>
                  <a:pt x="734" y="52"/>
                  <a:pt x="735" y="52"/>
                  <a:pt x="736" y="52"/>
                </a:cubicBezTo>
                <a:cubicBezTo>
                  <a:pt x="735" y="52"/>
                  <a:pt x="734" y="53"/>
                  <a:pt x="732" y="52"/>
                </a:cubicBezTo>
                <a:cubicBezTo>
                  <a:pt x="733" y="53"/>
                  <a:pt x="728" y="53"/>
                  <a:pt x="726" y="54"/>
                </a:cubicBezTo>
                <a:cubicBezTo>
                  <a:pt x="726" y="54"/>
                  <a:pt x="732" y="54"/>
                  <a:pt x="732" y="54"/>
                </a:cubicBezTo>
                <a:cubicBezTo>
                  <a:pt x="734" y="54"/>
                  <a:pt x="728" y="55"/>
                  <a:pt x="728" y="54"/>
                </a:cubicBezTo>
                <a:cubicBezTo>
                  <a:pt x="728" y="54"/>
                  <a:pt x="726" y="54"/>
                  <a:pt x="726" y="55"/>
                </a:cubicBezTo>
                <a:cubicBezTo>
                  <a:pt x="726" y="54"/>
                  <a:pt x="724" y="54"/>
                  <a:pt x="721" y="54"/>
                </a:cubicBezTo>
                <a:cubicBezTo>
                  <a:pt x="721" y="54"/>
                  <a:pt x="725" y="54"/>
                  <a:pt x="725" y="55"/>
                </a:cubicBezTo>
                <a:cubicBezTo>
                  <a:pt x="723" y="55"/>
                  <a:pt x="723" y="55"/>
                  <a:pt x="722" y="55"/>
                </a:cubicBezTo>
                <a:cubicBezTo>
                  <a:pt x="722" y="55"/>
                  <a:pt x="723" y="55"/>
                  <a:pt x="723" y="55"/>
                </a:cubicBezTo>
                <a:cubicBezTo>
                  <a:pt x="720" y="55"/>
                  <a:pt x="720" y="56"/>
                  <a:pt x="717" y="56"/>
                </a:cubicBezTo>
                <a:cubicBezTo>
                  <a:pt x="716" y="56"/>
                  <a:pt x="718" y="57"/>
                  <a:pt x="717" y="57"/>
                </a:cubicBezTo>
                <a:cubicBezTo>
                  <a:pt x="715" y="57"/>
                  <a:pt x="715" y="57"/>
                  <a:pt x="714" y="57"/>
                </a:cubicBezTo>
                <a:cubicBezTo>
                  <a:pt x="714" y="56"/>
                  <a:pt x="717" y="55"/>
                  <a:pt x="721" y="55"/>
                </a:cubicBezTo>
                <a:cubicBezTo>
                  <a:pt x="720" y="55"/>
                  <a:pt x="717" y="54"/>
                  <a:pt x="718" y="53"/>
                </a:cubicBezTo>
                <a:cubicBezTo>
                  <a:pt x="720" y="53"/>
                  <a:pt x="719" y="54"/>
                  <a:pt x="721" y="54"/>
                </a:cubicBezTo>
                <a:cubicBezTo>
                  <a:pt x="723" y="53"/>
                  <a:pt x="718" y="53"/>
                  <a:pt x="717" y="53"/>
                </a:cubicBezTo>
                <a:cubicBezTo>
                  <a:pt x="715" y="52"/>
                  <a:pt x="722" y="52"/>
                  <a:pt x="723" y="52"/>
                </a:cubicBezTo>
                <a:cubicBezTo>
                  <a:pt x="723" y="51"/>
                  <a:pt x="720" y="52"/>
                  <a:pt x="721" y="52"/>
                </a:cubicBezTo>
                <a:cubicBezTo>
                  <a:pt x="719" y="51"/>
                  <a:pt x="720" y="52"/>
                  <a:pt x="717" y="51"/>
                </a:cubicBezTo>
                <a:cubicBezTo>
                  <a:pt x="719" y="51"/>
                  <a:pt x="720" y="51"/>
                  <a:pt x="717" y="50"/>
                </a:cubicBezTo>
                <a:cubicBezTo>
                  <a:pt x="718" y="50"/>
                  <a:pt x="719" y="50"/>
                  <a:pt x="720" y="50"/>
                </a:cubicBezTo>
                <a:cubicBezTo>
                  <a:pt x="719" y="49"/>
                  <a:pt x="716" y="50"/>
                  <a:pt x="715" y="50"/>
                </a:cubicBezTo>
                <a:cubicBezTo>
                  <a:pt x="717" y="51"/>
                  <a:pt x="714" y="51"/>
                  <a:pt x="717" y="52"/>
                </a:cubicBezTo>
                <a:cubicBezTo>
                  <a:pt x="715" y="53"/>
                  <a:pt x="713" y="52"/>
                  <a:pt x="712" y="53"/>
                </a:cubicBezTo>
                <a:cubicBezTo>
                  <a:pt x="711" y="53"/>
                  <a:pt x="711" y="52"/>
                  <a:pt x="710" y="52"/>
                </a:cubicBezTo>
                <a:cubicBezTo>
                  <a:pt x="708" y="52"/>
                  <a:pt x="713" y="52"/>
                  <a:pt x="714" y="51"/>
                </a:cubicBezTo>
                <a:cubicBezTo>
                  <a:pt x="714" y="51"/>
                  <a:pt x="711" y="51"/>
                  <a:pt x="711" y="52"/>
                </a:cubicBezTo>
                <a:cubicBezTo>
                  <a:pt x="710" y="51"/>
                  <a:pt x="713" y="51"/>
                  <a:pt x="710" y="50"/>
                </a:cubicBezTo>
                <a:cubicBezTo>
                  <a:pt x="707" y="51"/>
                  <a:pt x="705" y="50"/>
                  <a:pt x="701" y="51"/>
                </a:cubicBezTo>
                <a:cubicBezTo>
                  <a:pt x="701" y="51"/>
                  <a:pt x="702" y="51"/>
                  <a:pt x="703" y="51"/>
                </a:cubicBezTo>
                <a:cubicBezTo>
                  <a:pt x="702" y="51"/>
                  <a:pt x="700" y="51"/>
                  <a:pt x="701" y="50"/>
                </a:cubicBezTo>
                <a:cubicBezTo>
                  <a:pt x="703" y="50"/>
                  <a:pt x="707" y="50"/>
                  <a:pt x="705" y="49"/>
                </a:cubicBezTo>
                <a:cubicBezTo>
                  <a:pt x="709" y="50"/>
                  <a:pt x="710" y="49"/>
                  <a:pt x="713" y="48"/>
                </a:cubicBezTo>
                <a:cubicBezTo>
                  <a:pt x="717" y="49"/>
                  <a:pt x="725" y="48"/>
                  <a:pt x="725" y="47"/>
                </a:cubicBezTo>
                <a:cubicBezTo>
                  <a:pt x="728" y="47"/>
                  <a:pt x="729" y="46"/>
                  <a:pt x="730" y="46"/>
                </a:cubicBezTo>
                <a:cubicBezTo>
                  <a:pt x="730" y="46"/>
                  <a:pt x="729" y="46"/>
                  <a:pt x="727" y="46"/>
                </a:cubicBezTo>
                <a:cubicBezTo>
                  <a:pt x="729" y="47"/>
                  <a:pt x="726" y="46"/>
                  <a:pt x="725" y="47"/>
                </a:cubicBezTo>
                <a:cubicBezTo>
                  <a:pt x="723" y="46"/>
                  <a:pt x="725" y="46"/>
                  <a:pt x="723" y="46"/>
                </a:cubicBezTo>
                <a:cubicBezTo>
                  <a:pt x="721" y="46"/>
                  <a:pt x="728" y="45"/>
                  <a:pt x="725" y="45"/>
                </a:cubicBezTo>
                <a:cubicBezTo>
                  <a:pt x="724" y="45"/>
                  <a:pt x="721" y="46"/>
                  <a:pt x="717" y="46"/>
                </a:cubicBezTo>
                <a:cubicBezTo>
                  <a:pt x="717" y="46"/>
                  <a:pt x="717" y="46"/>
                  <a:pt x="716" y="46"/>
                </a:cubicBezTo>
                <a:cubicBezTo>
                  <a:pt x="717" y="45"/>
                  <a:pt x="718" y="46"/>
                  <a:pt x="717" y="46"/>
                </a:cubicBezTo>
                <a:cubicBezTo>
                  <a:pt x="721" y="45"/>
                  <a:pt x="723" y="45"/>
                  <a:pt x="726" y="44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4" y="44"/>
                  <a:pt x="722" y="44"/>
                  <a:pt x="719" y="44"/>
                </a:cubicBezTo>
                <a:cubicBezTo>
                  <a:pt x="720" y="44"/>
                  <a:pt x="721" y="44"/>
                  <a:pt x="721" y="45"/>
                </a:cubicBezTo>
                <a:cubicBezTo>
                  <a:pt x="721" y="45"/>
                  <a:pt x="716" y="44"/>
                  <a:pt x="718" y="45"/>
                </a:cubicBezTo>
                <a:cubicBezTo>
                  <a:pt x="717" y="45"/>
                  <a:pt x="717" y="45"/>
                  <a:pt x="716" y="45"/>
                </a:cubicBezTo>
                <a:cubicBezTo>
                  <a:pt x="714" y="45"/>
                  <a:pt x="713" y="46"/>
                  <a:pt x="710" y="46"/>
                </a:cubicBezTo>
                <a:cubicBezTo>
                  <a:pt x="711" y="46"/>
                  <a:pt x="712" y="46"/>
                  <a:pt x="712" y="45"/>
                </a:cubicBezTo>
                <a:cubicBezTo>
                  <a:pt x="713" y="45"/>
                  <a:pt x="709" y="45"/>
                  <a:pt x="710" y="45"/>
                </a:cubicBezTo>
                <a:cubicBezTo>
                  <a:pt x="709" y="45"/>
                  <a:pt x="710" y="45"/>
                  <a:pt x="711" y="44"/>
                </a:cubicBezTo>
                <a:cubicBezTo>
                  <a:pt x="712" y="44"/>
                  <a:pt x="714" y="44"/>
                  <a:pt x="715" y="44"/>
                </a:cubicBezTo>
                <a:cubicBezTo>
                  <a:pt x="712" y="43"/>
                  <a:pt x="717" y="43"/>
                  <a:pt x="718" y="42"/>
                </a:cubicBezTo>
                <a:cubicBezTo>
                  <a:pt x="720" y="43"/>
                  <a:pt x="716" y="43"/>
                  <a:pt x="717" y="43"/>
                </a:cubicBezTo>
                <a:cubicBezTo>
                  <a:pt x="718" y="44"/>
                  <a:pt x="721" y="43"/>
                  <a:pt x="722" y="43"/>
                </a:cubicBezTo>
                <a:cubicBezTo>
                  <a:pt x="724" y="43"/>
                  <a:pt x="725" y="42"/>
                  <a:pt x="726" y="42"/>
                </a:cubicBezTo>
                <a:cubicBezTo>
                  <a:pt x="725" y="42"/>
                  <a:pt x="724" y="41"/>
                  <a:pt x="721" y="41"/>
                </a:cubicBezTo>
                <a:cubicBezTo>
                  <a:pt x="720" y="41"/>
                  <a:pt x="722" y="42"/>
                  <a:pt x="719" y="42"/>
                </a:cubicBezTo>
                <a:cubicBezTo>
                  <a:pt x="720" y="41"/>
                  <a:pt x="722" y="41"/>
                  <a:pt x="723" y="41"/>
                </a:cubicBezTo>
                <a:cubicBezTo>
                  <a:pt x="721" y="40"/>
                  <a:pt x="718" y="41"/>
                  <a:pt x="717" y="41"/>
                </a:cubicBezTo>
                <a:cubicBezTo>
                  <a:pt x="716" y="41"/>
                  <a:pt x="716" y="41"/>
                  <a:pt x="717" y="41"/>
                </a:cubicBezTo>
                <a:cubicBezTo>
                  <a:pt x="715" y="40"/>
                  <a:pt x="714" y="41"/>
                  <a:pt x="714" y="40"/>
                </a:cubicBezTo>
                <a:cubicBezTo>
                  <a:pt x="709" y="40"/>
                  <a:pt x="707" y="40"/>
                  <a:pt x="705" y="40"/>
                </a:cubicBezTo>
                <a:cubicBezTo>
                  <a:pt x="705" y="40"/>
                  <a:pt x="705" y="39"/>
                  <a:pt x="703" y="40"/>
                </a:cubicBezTo>
                <a:cubicBezTo>
                  <a:pt x="704" y="39"/>
                  <a:pt x="703" y="39"/>
                  <a:pt x="701" y="38"/>
                </a:cubicBezTo>
                <a:cubicBezTo>
                  <a:pt x="699" y="38"/>
                  <a:pt x="698" y="39"/>
                  <a:pt x="697" y="39"/>
                </a:cubicBezTo>
                <a:cubicBezTo>
                  <a:pt x="695" y="39"/>
                  <a:pt x="695" y="39"/>
                  <a:pt x="694" y="39"/>
                </a:cubicBezTo>
                <a:cubicBezTo>
                  <a:pt x="694" y="39"/>
                  <a:pt x="696" y="39"/>
                  <a:pt x="697" y="39"/>
                </a:cubicBezTo>
                <a:cubicBezTo>
                  <a:pt x="697" y="38"/>
                  <a:pt x="693" y="39"/>
                  <a:pt x="693" y="38"/>
                </a:cubicBezTo>
                <a:cubicBezTo>
                  <a:pt x="692" y="38"/>
                  <a:pt x="693" y="38"/>
                  <a:pt x="692" y="38"/>
                </a:cubicBezTo>
                <a:cubicBezTo>
                  <a:pt x="692" y="38"/>
                  <a:pt x="693" y="38"/>
                  <a:pt x="694" y="38"/>
                </a:cubicBezTo>
                <a:cubicBezTo>
                  <a:pt x="694" y="39"/>
                  <a:pt x="691" y="39"/>
                  <a:pt x="690" y="39"/>
                </a:cubicBezTo>
                <a:cubicBezTo>
                  <a:pt x="692" y="39"/>
                  <a:pt x="691" y="39"/>
                  <a:pt x="690" y="40"/>
                </a:cubicBezTo>
                <a:cubicBezTo>
                  <a:pt x="690" y="40"/>
                  <a:pt x="690" y="40"/>
                  <a:pt x="691" y="40"/>
                </a:cubicBezTo>
                <a:cubicBezTo>
                  <a:pt x="692" y="40"/>
                  <a:pt x="692" y="39"/>
                  <a:pt x="692" y="39"/>
                </a:cubicBezTo>
                <a:cubicBezTo>
                  <a:pt x="696" y="40"/>
                  <a:pt x="694" y="40"/>
                  <a:pt x="698" y="40"/>
                </a:cubicBezTo>
                <a:cubicBezTo>
                  <a:pt x="700" y="40"/>
                  <a:pt x="697" y="40"/>
                  <a:pt x="699" y="40"/>
                </a:cubicBezTo>
                <a:cubicBezTo>
                  <a:pt x="701" y="40"/>
                  <a:pt x="699" y="41"/>
                  <a:pt x="702" y="40"/>
                </a:cubicBezTo>
                <a:cubicBezTo>
                  <a:pt x="697" y="41"/>
                  <a:pt x="695" y="42"/>
                  <a:pt x="690" y="42"/>
                </a:cubicBezTo>
                <a:cubicBezTo>
                  <a:pt x="691" y="42"/>
                  <a:pt x="692" y="42"/>
                  <a:pt x="692" y="42"/>
                </a:cubicBezTo>
                <a:cubicBezTo>
                  <a:pt x="690" y="42"/>
                  <a:pt x="690" y="42"/>
                  <a:pt x="688" y="42"/>
                </a:cubicBezTo>
                <a:cubicBezTo>
                  <a:pt x="692" y="43"/>
                  <a:pt x="695" y="42"/>
                  <a:pt x="698" y="42"/>
                </a:cubicBezTo>
                <a:cubicBezTo>
                  <a:pt x="699" y="42"/>
                  <a:pt x="695" y="43"/>
                  <a:pt x="698" y="43"/>
                </a:cubicBezTo>
                <a:cubicBezTo>
                  <a:pt x="698" y="43"/>
                  <a:pt x="696" y="43"/>
                  <a:pt x="695" y="43"/>
                </a:cubicBezTo>
                <a:cubicBezTo>
                  <a:pt x="695" y="43"/>
                  <a:pt x="697" y="43"/>
                  <a:pt x="699" y="43"/>
                </a:cubicBezTo>
                <a:cubicBezTo>
                  <a:pt x="700" y="43"/>
                  <a:pt x="695" y="43"/>
                  <a:pt x="700" y="43"/>
                </a:cubicBezTo>
                <a:cubicBezTo>
                  <a:pt x="699" y="44"/>
                  <a:pt x="696" y="44"/>
                  <a:pt x="695" y="44"/>
                </a:cubicBezTo>
                <a:cubicBezTo>
                  <a:pt x="694" y="44"/>
                  <a:pt x="695" y="44"/>
                  <a:pt x="693" y="43"/>
                </a:cubicBezTo>
                <a:cubicBezTo>
                  <a:pt x="692" y="43"/>
                  <a:pt x="692" y="44"/>
                  <a:pt x="691" y="44"/>
                </a:cubicBezTo>
                <a:cubicBezTo>
                  <a:pt x="692" y="44"/>
                  <a:pt x="695" y="44"/>
                  <a:pt x="696" y="45"/>
                </a:cubicBezTo>
                <a:cubicBezTo>
                  <a:pt x="693" y="45"/>
                  <a:pt x="694" y="45"/>
                  <a:pt x="692" y="45"/>
                </a:cubicBezTo>
                <a:cubicBezTo>
                  <a:pt x="691" y="45"/>
                  <a:pt x="692" y="45"/>
                  <a:pt x="692" y="45"/>
                </a:cubicBezTo>
                <a:cubicBezTo>
                  <a:pt x="691" y="45"/>
                  <a:pt x="687" y="44"/>
                  <a:pt x="685" y="44"/>
                </a:cubicBezTo>
                <a:cubicBezTo>
                  <a:pt x="686" y="45"/>
                  <a:pt x="686" y="45"/>
                  <a:pt x="684" y="45"/>
                </a:cubicBezTo>
                <a:cubicBezTo>
                  <a:pt x="685" y="45"/>
                  <a:pt x="688" y="45"/>
                  <a:pt x="690" y="45"/>
                </a:cubicBezTo>
                <a:cubicBezTo>
                  <a:pt x="693" y="45"/>
                  <a:pt x="688" y="46"/>
                  <a:pt x="690" y="46"/>
                </a:cubicBezTo>
                <a:cubicBezTo>
                  <a:pt x="689" y="46"/>
                  <a:pt x="683" y="45"/>
                  <a:pt x="681" y="46"/>
                </a:cubicBezTo>
                <a:cubicBezTo>
                  <a:pt x="683" y="46"/>
                  <a:pt x="682" y="45"/>
                  <a:pt x="680" y="46"/>
                </a:cubicBezTo>
                <a:cubicBezTo>
                  <a:pt x="677" y="45"/>
                  <a:pt x="683" y="45"/>
                  <a:pt x="683" y="45"/>
                </a:cubicBezTo>
                <a:cubicBezTo>
                  <a:pt x="683" y="45"/>
                  <a:pt x="681" y="45"/>
                  <a:pt x="679" y="45"/>
                </a:cubicBezTo>
                <a:cubicBezTo>
                  <a:pt x="680" y="44"/>
                  <a:pt x="680" y="44"/>
                  <a:pt x="680" y="44"/>
                </a:cubicBezTo>
                <a:cubicBezTo>
                  <a:pt x="679" y="44"/>
                  <a:pt x="674" y="43"/>
                  <a:pt x="674" y="44"/>
                </a:cubicBezTo>
                <a:cubicBezTo>
                  <a:pt x="674" y="43"/>
                  <a:pt x="670" y="44"/>
                  <a:pt x="671" y="43"/>
                </a:cubicBezTo>
                <a:cubicBezTo>
                  <a:pt x="670" y="43"/>
                  <a:pt x="668" y="43"/>
                  <a:pt x="669" y="44"/>
                </a:cubicBezTo>
                <a:cubicBezTo>
                  <a:pt x="666" y="43"/>
                  <a:pt x="670" y="43"/>
                  <a:pt x="669" y="43"/>
                </a:cubicBezTo>
                <a:cubicBezTo>
                  <a:pt x="670" y="43"/>
                  <a:pt x="670" y="43"/>
                  <a:pt x="671" y="43"/>
                </a:cubicBezTo>
                <a:cubicBezTo>
                  <a:pt x="671" y="42"/>
                  <a:pt x="670" y="42"/>
                  <a:pt x="671" y="42"/>
                </a:cubicBezTo>
                <a:cubicBezTo>
                  <a:pt x="672" y="42"/>
                  <a:pt x="672" y="42"/>
                  <a:pt x="674" y="42"/>
                </a:cubicBezTo>
                <a:cubicBezTo>
                  <a:pt x="673" y="42"/>
                  <a:pt x="672" y="42"/>
                  <a:pt x="672" y="43"/>
                </a:cubicBezTo>
                <a:cubicBezTo>
                  <a:pt x="675" y="43"/>
                  <a:pt x="676" y="43"/>
                  <a:pt x="680" y="43"/>
                </a:cubicBezTo>
                <a:cubicBezTo>
                  <a:pt x="682" y="43"/>
                  <a:pt x="679" y="42"/>
                  <a:pt x="681" y="42"/>
                </a:cubicBezTo>
                <a:cubicBezTo>
                  <a:pt x="683" y="42"/>
                  <a:pt x="681" y="43"/>
                  <a:pt x="682" y="43"/>
                </a:cubicBezTo>
                <a:cubicBezTo>
                  <a:pt x="682" y="42"/>
                  <a:pt x="681" y="41"/>
                  <a:pt x="679" y="41"/>
                </a:cubicBezTo>
                <a:cubicBezTo>
                  <a:pt x="676" y="41"/>
                  <a:pt x="676" y="41"/>
                  <a:pt x="673" y="41"/>
                </a:cubicBezTo>
                <a:cubicBezTo>
                  <a:pt x="672" y="41"/>
                  <a:pt x="676" y="41"/>
                  <a:pt x="674" y="41"/>
                </a:cubicBezTo>
                <a:cubicBezTo>
                  <a:pt x="675" y="41"/>
                  <a:pt x="677" y="41"/>
                  <a:pt x="678" y="40"/>
                </a:cubicBezTo>
                <a:cubicBezTo>
                  <a:pt x="676" y="40"/>
                  <a:pt x="673" y="41"/>
                  <a:pt x="669" y="41"/>
                </a:cubicBezTo>
                <a:cubicBezTo>
                  <a:pt x="669" y="41"/>
                  <a:pt x="671" y="41"/>
                  <a:pt x="671" y="41"/>
                </a:cubicBezTo>
                <a:cubicBezTo>
                  <a:pt x="670" y="42"/>
                  <a:pt x="666" y="41"/>
                  <a:pt x="667" y="42"/>
                </a:cubicBezTo>
                <a:cubicBezTo>
                  <a:pt x="667" y="42"/>
                  <a:pt x="666" y="41"/>
                  <a:pt x="665" y="41"/>
                </a:cubicBezTo>
                <a:cubicBezTo>
                  <a:pt x="666" y="41"/>
                  <a:pt x="666" y="41"/>
                  <a:pt x="669" y="41"/>
                </a:cubicBezTo>
                <a:cubicBezTo>
                  <a:pt x="669" y="41"/>
                  <a:pt x="664" y="41"/>
                  <a:pt x="667" y="41"/>
                </a:cubicBezTo>
                <a:cubicBezTo>
                  <a:pt x="667" y="41"/>
                  <a:pt x="666" y="40"/>
                  <a:pt x="666" y="41"/>
                </a:cubicBezTo>
                <a:cubicBezTo>
                  <a:pt x="664" y="41"/>
                  <a:pt x="668" y="40"/>
                  <a:pt x="665" y="40"/>
                </a:cubicBezTo>
                <a:cubicBezTo>
                  <a:pt x="667" y="39"/>
                  <a:pt x="667" y="41"/>
                  <a:pt x="669" y="41"/>
                </a:cubicBezTo>
                <a:cubicBezTo>
                  <a:pt x="671" y="40"/>
                  <a:pt x="669" y="40"/>
                  <a:pt x="669" y="40"/>
                </a:cubicBezTo>
                <a:cubicBezTo>
                  <a:pt x="670" y="40"/>
                  <a:pt x="672" y="39"/>
                  <a:pt x="675" y="39"/>
                </a:cubicBezTo>
                <a:cubicBezTo>
                  <a:pt x="675" y="39"/>
                  <a:pt x="674" y="39"/>
                  <a:pt x="674" y="39"/>
                </a:cubicBezTo>
                <a:cubicBezTo>
                  <a:pt x="672" y="38"/>
                  <a:pt x="673" y="39"/>
                  <a:pt x="671" y="39"/>
                </a:cubicBezTo>
                <a:cubicBezTo>
                  <a:pt x="672" y="38"/>
                  <a:pt x="668" y="38"/>
                  <a:pt x="670" y="38"/>
                </a:cubicBezTo>
                <a:cubicBezTo>
                  <a:pt x="669" y="38"/>
                  <a:pt x="669" y="37"/>
                  <a:pt x="667" y="38"/>
                </a:cubicBezTo>
                <a:cubicBezTo>
                  <a:pt x="666" y="38"/>
                  <a:pt x="668" y="38"/>
                  <a:pt x="667" y="38"/>
                </a:cubicBezTo>
                <a:cubicBezTo>
                  <a:pt x="664" y="38"/>
                  <a:pt x="660" y="38"/>
                  <a:pt x="660" y="37"/>
                </a:cubicBezTo>
                <a:cubicBezTo>
                  <a:pt x="661" y="37"/>
                  <a:pt x="662" y="37"/>
                  <a:pt x="663" y="37"/>
                </a:cubicBezTo>
                <a:cubicBezTo>
                  <a:pt x="659" y="37"/>
                  <a:pt x="664" y="38"/>
                  <a:pt x="667" y="37"/>
                </a:cubicBezTo>
                <a:cubicBezTo>
                  <a:pt x="666" y="37"/>
                  <a:pt x="662" y="37"/>
                  <a:pt x="662" y="36"/>
                </a:cubicBezTo>
                <a:cubicBezTo>
                  <a:pt x="659" y="36"/>
                  <a:pt x="659" y="36"/>
                  <a:pt x="657" y="36"/>
                </a:cubicBezTo>
                <a:cubicBezTo>
                  <a:pt x="655" y="36"/>
                  <a:pt x="658" y="36"/>
                  <a:pt x="658" y="37"/>
                </a:cubicBezTo>
                <a:cubicBezTo>
                  <a:pt x="656" y="36"/>
                  <a:pt x="654" y="37"/>
                  <a:pt x="654" y="36"/>
                </a:cubicBezTo>
                <a:cubicBezTo>
                  <a:pt x="651" y="37"/>
                  <a:pt x="653" y="37"/>
                  <a:pt x="652" y="38"/>
                </a:cubicBezTo>
                <a:cubicBezTo>
                  <a:pt x="654" y="38"/>
                  <a:pt x="653" y="39"/>
                  <a:pt x="655" y="39"/>
                </a:cubicBezTo>
                <a:cubicBezTo>
                  <a:pt x="654" y="39"/>
                  <a:pt x="654" y="39"/>
                  <a:pt x="652" y="39"/>
                </a:cubicBezTo>
                <a:cubicBezTo>
                  <a:pt x="653" y="39"/>
                  <a:pt x="652" y="39"/>
                  <a:pt x="653" y="39"/>
                </a:cubicBezTo>
                <a:cubicBezTo>
                  <a:pt x="647" y="39"/>
                  <a:pt x="660" y="41"/>
                  <a:pt x="661" y="39"/>
                </a:cubicBezTo>
                <a:cubicBezTo>
                  <a:pt x="662" y="39"/>
                  <a:pt x="663" y="39"/>
                  <a:pt x="665" y="39"/>
                </a:cubicBezTo>
                <a:cubicBezTo>
                  <a:pt x="664" y="40"/>
                  <a:pt x="662" y="40"/>
                  <a:pt x="661" y="40"/>
                </a:cubicBezTo>
                <a:cubicBezTo>
                  <a:pt x="661" y="40"/>
                  <a:pt x="661" y="40"/>
                  <a:pt x="662" y="40"/>
                </a:cubicBezTo>
                <a:cubicBezTo>
                  <a:pt x="661" y="40"/>
                  <a:pt x="658" y="40"/>
                  <a:pt x="656" y="40"/>
                </a:cubicBezTo>
                <a:cubicBezTo>
                  <a:pt x="655" y="41"/>
                  <a:pt x="657" y="41"/>
                  <a:pt x="659" y="41"/>
                </a:cubicBezTo>
                <a:cubicBezTo>
                  <a:pt x="657" y="41"/>
                  <a:pt x="661" y="42"/>
                  <a:pt x="663" y="42"/>
                </a:cubicBezTo>
                <a:cubicBezTo>
                  <a:pt x="658" y="42"/>
                  <a:pt x="654" y="42"/>
                  <a:pt x="649" y="41"/>
                </a:cubicBezTo>
                <a:cubicBezTo>
                  <a:pt x="649" y="41"/>
                  <a:pt x="645" y="42"/>
                  <a:pt x="648" y="43"/>
                </a:cubicBezTo>
                <a:cubicBezTo>
                  <a:pt x="647" y="43"/>
                  <a:pt x="646" y="43"/>
                  <a:pt x="644" y="43"/>
                </a:cubicBezTo>
                <a:cubicBezTo>
                  <a:pt x="643" y="42"/>
                  <a:pt x="647" y="43"/>
                  <a:pt x="646" y="42"/>
                </a:cubicBezTo>
                <a:cubicBezTo>
                  <a:pt x="645" y="42"/>
                  <a:pt x="642" y="43"/>
                  <a:pt x="640" y="42"/>
                </a:cubicBezTo>
                <a:cubicBezTo>
                  <a:pt x="643" y="42"/>
                  <a:pt x="636" y="42"/>
                  <a:pt x="638" y="41"/>
                </a:cubicBezTo>
                <a:cubicBezTo>
                  <a:pt x="638" y="40"/>
                  <a:pt x="634" y="41"/>
                  <a:pt x="636" y="40"/>
                </a:cubicBezTo>
                <a:cubicBezTo>
                  <a:pt x="630" y="40"/>
                  <a:pt x="634" y="43"/>
                  <a:pt x="631" y="43"/>
                </a:cubicBezTo>
                <a:cubicBezTo>
                  <a:pt x="631" y="43"/>
                  <a:pt x="631" y="43"/>
                  <a:pt x="632" y="43"/>
                </a:cubicBezTo>
                <a:cubicBezTo>
                  <a:pt x="632" y="42"/>
                  <a:pt x="631" y="42"/>
                  <a:pt x="629" y="42"/>
                </a:cubicBezTo>
                <a:cubicBezTo>
                  <a:pt x="627" y="43"/>
                  <a:pt x="628" y="44"/>
                  <a:pt x="624" y="44"/>
                </a:cubicBezTo>
                <a:cubicBezTo>
                  <a:pt x="626" y="44"/>
                  <a:pt x="620" y="46"/>
                  <a:pt x="619" y="46"/>
                </a:cubicBezTo>
                <a:cubicBezTo>
                  <a:pt x="618" y="47"/>
                  <a:pt x="617" y="46"/>
                  <a:pt x="618" y="46"/>
                </a:cubicBezTo>
                <a:cubicBezTo>
                  <a:pt x="617" y="46"/>
                  <a:pt x="617" y="46"/>
                  <a:pt x="616" y="46"/>
                </a:cubicBezTo>
                <a:cubicBezTo>
                  <a:pt x="618" y="47"/>
                  <a:pt x="616" y="47"/>
                  <a:pt x="615" y="48"/>
                </a:cubicBezTo>
                <a:cubicBezTo>
                  <a:pt x="614" y="48"/>
                  <a:pt x="614" y="48"/>
                  <a:pt x="613" y="48"/>
                </a:cubicBezTo>
                <a:cubicBezTo>
                  <a:pt x="612" y="48"/>
                  <a:pt x="612" y="49"/>
                  <a:pt x="613" y="49"/>
                </a:cubicBezTo>
                <a:cubicBezTo>
                  <a:pt x="610" y="50"/>
                  <a:pt x="608" y="51"/>
                  <a:pt x="604" y="52"/>
                </a:cubicBezTo>
                <a:cubicBezTo>
                  <a:pt x="604" y="52"/>
                  <a:pt x="603" y="52"/>
                  <a:pt x="603" y="52"/>
                </a:cubicBezTo>
                <a:cubicBezTo>
                  <a:pt x="603" y="52"/>
                  <a:pt x="602" y="53"/>
                  <a:pt x="600" y="53"/>
                </a:cubicBezTo>
                <a:cubicBezTo>
                  <a:pt x="599" y="53"/>
                  <a:pt x="599" y="52"/>
                  <a:pt x="599" y="52"/>
                </a:cubicBezTo>
                <a:cubicBezTo>
                  <a:pt x="595" y="53"/>
                  <a:pt x="600" y="53"/>
                  <a:pt x="596" y="53"/>
                </a:cubicBezTo>
                <a:cubicBezTo>
                  <a:pt x="597" y="53"/>
                  <a:pt x="597" y="53"/>
                  <a:pt x="599" y="53"/>
                </a:cubicBezTo>
                <a:cubicBezTo>
                  <a:pt x="598" y="54"/>
                  <a:pt x="600" y="54"/>
                  <a:pt x="600" y="54"/>
                </a:cubicBezTo>
                <a:cubicBezTo>
                  <a:pt x="599" y="54"/>
                  <a:pt x="599" y="54"/>
                  <a:pt x="598" y="54"/>
                </a:cubicBezTo>
                <a:cubicBezTo>
                  <a:pt x="599" y="54"/>
                  <a:pt x="600" y="54"/>
                  <a:pt x="600" y="55"/>
                </a:cubicBezTo>
                <a:cubicBezTo>
                  <a:pt x="601" y="55"/>
                  <a:pt x="603" y="54"/>
                  <a:pt x="600" y="54"/>
                </a:cubicBezTo>
                <a:cubicBezTo>
                  <a:pt x="601" y="53"/>
                  <a:pt x="602" y="54"/>
                  <a:pt x="603" y="54"/>
                </a:cubicBezTo>
                <a:cubicBezTo>
                  <a:pt x="601" y="54"/>
                  <a:pt x="603" y="55"/>
                  <a:pt x="601" y="55"/>
                </a:cubicBezTo>
                <a:cubicBezTo>
                  <a:pt x="600" y="55"/>
                  <a:pt x="601" y="55"/>
                  <a:pt x="597" y="55"/>
                </a:cubicBezTo>
                <a:cubicBezTo>
                  <a:pt x="597" y="55"/>
                  <a:pt x="598" y="55"/>
                  <a:pt x="600" y="55"/>
                </a:cubicBezTo>
                <a:cubicBezTo>
                  <a:pt x="598" y="55"/>
                  <a:pt x="593" y="55"/>
                  <a:pt x="591" y="56"/>
                </a:cubicBezTo>
                <a:cubicBezTo>
                  <a:pt x="592" y="56"/>
                  <a:pt x="593" y="55"/>
                  <a:pt x="593" y="55"/>
                </a:cubicBezTo>
                <a:cubicBezTo>
                  <a:pt x="589" y="55"/>
                  <a:pt x="585" y="56"/>
                  <a:pt x="586" y="57"/>
                </a:cubicBezTo>
                <a:cubicBezTo>
                  <a:pt x="585" y="57"/>
                  <a:pt x="583" y="57"/>
                  <a:pt x="582" y="57"/>
                </a:cubicBezTo>
                <a:cubicBezTo>
                  <a:pt x="583" y="57"/>
                  <a:pt x="582" y="57"/>
                  <a:pt x="582" y="56"/>
                </a:cubicBezTo>
                <a:cubicBezTo>
                  <a:pt x="585" y="57"/>
                  <a:pt x="586" y="55"/>
                  <a:pt x="582" y="55"/>
                </a:cubicBezTo>
                <a:cubicBezTo>
                  <a:pt x="585" y="55"/>
                  <a:pt x="587" y="55"/>
                  <a:pt x="590" y="54"/>
                </a:cubicBezTo>
                <a:cubicBezTo>
                  <a:pt x="589" y="54"/>
                  <a:pt x="588" y="55"/>
                  <a:pt x="586" y="54"/>
                </a:cubicBezTo>
                <a:cubicBezTo>
                  <a:pt x="587" y="54"/>
                  <a:pt x="589" y="54"/>
                  <a:pt x="588" y="53"/>
                </a:cubicBezTo>
                <a:cubicBezTo>
                  <a:pt x="593" y="54"/>
                  <a:pt x="592" y="53"/>
                  <a:pt x="595" y="53"/>
                </a:cubicBezTo>
                <a:cubicBezTo>
                  <a:pt x="595" y="52"/>
                  <a:pt x="596" y="52"/>
                  <a:pt x="596" y="52"/>
                </a:cubicBezTo>
                <a:cubicBezTo>
                  <a:pt x="599" y="53"/>
                  <a:pt x="598" y="51"/>
                  <a:pt x="598" y="51"/>
                </a:cubicBezTo>
                <a:cubicBezTo>
                  <a:pt x="600" y="50"/>
                  <a:pt x="604" y="49"/>
                  <a:pt x="609" y="47"/>
                </a:cubicBezTo>
                <a:cubicBezTo>
                  <a:pt x="609" y="47"/>
                  <a:pt x="608" y="47"/>
                  <a:pt x="607" y="47"/>
                </a:cubicBezTo>
                <a:cubicBezTo>
                  <a:pt x="611" y="46"/>
                  <a:pt x="612" y="45"/>
                  <a:pt x="615" y="45"/>
                </a:cubicBezTo>
                <a:cubicBezTo>
                  <a:pt x="615" y="45"/>
                  <a:pt x="612" y="45"/>
                  <a:pt x="611" y="45"/>
                </a:cubicBezTo>
                <a:cubicBezTo>
                  <a:pt x="614" y="43"/>
                  <a:pt x="600" y="44"/>
                  <a:pt x="602" y="42"/>
                </a:cubicBezTo>
                <a:cubicBezTo>
                  <a:pt x="600" y="43"/>
                  <a:pt x="599" y="43"/>
                  <a:pt x="598" y="42"/>
                </a:cubicBezTo>
                <a:cubicBezTo>
                  <a:pt x="597" y="42"/>
                  <a:pt x="598" y="42"/>
                  <a:pt x="598" y="43"/>
                </a:cubicBezTo>
                <a:cubicBezTo>
                  <a:pt x="596" y="43"/>
                  <a:pt x="595" y="42"/>
                  <a:pt x="597" y="42"/>
                </a:cubicBezTo>
                <a:cubicBezTo>
                  <a:pt x="597" y="41"/>
                  <a:pt x="594" y="42"/>
                  <a:pt x="593" y="41"/>
                </a:cubicBezTo>
                <a:cubicBezTo>
                  <a:pt x="592" y="42"/>
                  <a:pt x="595" y="42"/>
                  <a:pt x="593" y="42"/>
                </a:cubicBezTo>
                <a:cubicBezTo>
                  <a:pt x="594" y="42"/>
                  <a:pt x="594" y="42"/>
                  <a:pt x="595" y="42"/>
                </a:cubicBezTo>
                <a:cubicBezTo>
                  <a:pt x="595" y="43"/>
                  <a:pt x="596" y="43"/>
                  <a:pt x="595" y="43"/>
                </a:cubicBezTo>
                <a:cubicBezTo>
                  <a:pt x="591" y="43"/>
                  <a:pt x="589" y="43"/>
                  <a:pt x="585" y="43"/>
                </a:cubicBezTo>
                <a:cubicBezTo>
                  <a:pt x="587" y="43"/>
                  <a:pt x="587" y="43"/>
                  <a:pt x="585" y="42"/>
                </a:cubicBezTo>
                <a:cubicBezTo>
                  <a:pt x="583" y="42"/>
                  <a:pt x="583" y="43"/>
                  <a:pt x="582" y="43"/>
                </a:cubicBezTo>
                <a:cubicBezTo>
                  <a:pt x="582" y="43"/>
                  <a:pt x="582" y="43"/>
                  <a:pt x="582" y="43"/>
                </a:cubicBezTo>
                <a:cubicBezTo>
                  <a:pt x="584" y="43"/>
                  <a:pt x="582" y="43"/>
                  <a:pt x="584" y="43"/>
                </a:cubicBezTo>
                <a:cubicBezTo>
                  <a:pt x="578" y="43"/>
                  <a:pt x="576" y="45"/>
                  <a:pt x="572" y="46"/>
                </a:cubicBezTo>
                <a:cubicBezTo>
                  <a:pt x="572" y="47"/>
                  <a:pt x="573" y="46"/>
                  <a:pt x="575" y="46"/>
                </a:cubicBezTo>
                <a:cubicBezTo>
                  <a:pt x="582" y="47"/>
                  <a:pt x="578" y="47"/>
                  <a:pt x="572" y="47"/>
                </a:cubicBezTo>
                <a:cubicBezTo>
                  <a:pt x="572" y="47"/>
                  <a:pt x="572" y="47"/>
                  <a:pt x="572" y="47"/>
                </a:cubicBezTo>
                <a:cubicBezTo>
                  <a:pt x="575" y="47"/>
                  <a:pt x="578" y="47"/>
                  <a:pt x="581" y="48"/>
                </a:cubicBezTo>
                <a:cubicBezTo>
                  <a:pt x="582" y="47"/>
                  <a:pt x="579" y="47"/>
                  <a:pt x="580" y="47"/>
                </a:cubicBezTo>
                <a:cubicBezTo>
                  <a:pt x="581" y="47"/>
                  <a:pt x="583" y="47"/>
                  <a:pt x="584" y="47"/>
                </a:cubicBezTo>
                <a:cubicBezTo>
                  <a:pt x="587" y="47"/>
                  <a:pt x="583" y="47"/>
                  <a:pt x="584" y="48"/>
                </a:cubicBezTo>
                <a:cubicBezTo>
                  <a:pt x="586" y="48"/>
                  <a:pt x="585" y="47"/>
                  <a:pt x="588" y="47"/>
                </a:cubicBezTo>
                <a:cubicBezTo>
                  <a:pt x="588" y="47"/>
                  <a:pt x="586" y="47"/>
                  <a:pt x="587" y="48"/>
                </a:cubicBezTo>
                <a:cubicBezTo>
                  <a:pt x="589" y="47"/>
                  <a:pt x="595" y="48"/>
                  <a:pt x="595" y="47"/>
                </a:cubicBezTo>
                <a:cubicBezTo>
                  <a:pt x="596" y="47"/>
                  <a:pt x="595" y="47"/>
                  <a:pt x="596" y="47"/>
                </a:cubicBezTo>
                <a:cubicBezTo>
                  <a:pt x="596" y="47"/>
                  <a:pt x="597" y="47"/>
                  <a:pt x="598" y="47"/>
                </a:cubicBezTo>
                <a:cubicBezTo>
                  <a:pt x="597" y="47"/>
                  <a:pt x="596" y="47"/>
                  <a:pt x="597" y="47"/>
                </a:cubicBezTo>
                <a:cubicBezTo>
                  <a:pt x="597" y="47"/>
                  <a:pt x="598" y="47"/>
                  <a:pt x="599" y="47"/>
                </a:cubicBezTo>
                <a:cubicBezTo>
                  <a:pt x="600" y="47"/>
                  <a:pt x="600" y="48"/>
                  <a:pt x="602" y="48"/>
                </a:cubicBezTo>
                <a:cubicBezTo>
                  <a:pt x="602" y="48"/>
                  <a:pt x="600" y="48"/>
                  <a:pt x="600" y="49"/>
                </a:cubicBezTo>
                <a:cubicBezTo>
                  <a:pt x="594" y="48"/>
                  <a:pt x="592" y="49"/>
                  <a:pt x="593" y="48"/>
                </a:cubicBezTo>
                <a:cubicBezTo>
                  <a:pt x="591" y="48"/>
                  <a:pt x="589" y="49"/>
                  <a:pt x="586" y="49"/>
                </a:cubicBezTo>
                <a:cubicBezTo>
                  <a:pt x="585" y="49"/>
                  <a:pt x="586" y="49"/>
                  <a:pt x="586" y="49"/>
                </a:cubicBezTo>
                <a:cubicBezTo>
                  <a:pt x="585" y="49"/>
                  <a:pt x="584" y="49"/>
                  <a:pt x="584" y="49"/>
                </a:cubicBezTo>
                <a:cubicBezTo>
                  <a:pt x="583" y="49"/>
                  <a:pt x="583" y="49"/>
                  <a:pt x="580" y="49"/>
                </a:cubicBezTo>
                <a:cubicBezTo>
                  <a:pt x="581" y="50"/>
                  <a:pt x="581" y="49"/>
                  <a:pt x="579" y="50"/>
                </a:cubicBezTo>
                <a:cubicBezTo>
                  <a:pt x="577" y="50"/>
                  <a:pt x="578" y="50"/>
                  <a:pt x="576" y="50"/>
                </a:cubicBezTo>
                <a:cubicBezTo>
                  <a:pt x="574" y="50"/>
                  <a:pt x="578" y="51"/>
                  <a:pt x="575" y="50"/>
                </a:cubicBezTo>
                <a:cubicBezTo>
                  <a:pt x="577" y="51"/>
                  <a:pt x="578" y="50"/>
                  <a:pt x="580" y="50"/>
                </a:cubicBezTo>
                <a:cubicBezTo>
                  <a:pt x="576" y="51"/>
                  <a:pt x="571" y="51"/>
                  <a:pt x="567" y="51"/>
                </a:cubicBezTo>
                <a:cubicBezTo>
                  <a:pt x="563" y="53"/>
                  <a:pt x="568" y="52"/>
                  <a:pt x="570" y="53"/>
                </a:cubicBezTo>
                <a:cubicBezTo>
                  <a:pt x="572" y="53"/>
                  <a:pt x="573" y="52"/>
                  <a:pt x="572" y="52"/>
                </a:cubicBezTo>
                <a:cubicBezTo>
                  <a:pt x="572" y="52"/>
                  <a:pt x="578" y="53"/>
                  <a:pt x="578" y="53"/>
                </a:cubicBezTo>
                <a:cubicBezTo>
                  <a:pt x="580" y="53"/>
                  <a:pt x="579" y="53"/>
                  <a:pt x="579" y="54"/>
                </a:cubicBezTo>
                <a:cubicBezTo>
                  <a:pt x="576" y="54"/>
                  <a:pt x="574" y="54"/>
                  <a:pt x="569" y="54"/>
                </a:cubicBezTo>
                <a:cubicBezTo>
                  <a:pt x="569" y="54"/>
                  <a:pt x="571" y="54"/>
                  <a:pt x="570" y="54"/>
                </a:cubicBezTo>
                <a:cubicBezTo>
                  <a:pt x="569" y="53"/>
                  <a:pt x="568" y="53"/>
                  <a:pt x="568" y="54"/>
                </a:cubicBezTo>
                <a:cubicBezTo>
                  <a:pt x="565" y="53"/>
                  <a:pt x="562" y="54"/>
                  <a:pt x="558" y="54"/>
                </a:cubicBezTo>
                <a:cubicBezTo>
                  <a:pt x="559" y="55"/>
                  <a:pt x="559" y="55"/>
                  <a:pt x="557" y="55"/>
                </a:cubicBezTo>
                <a:cubicBezTo>
                  <a:pt x="557" y="55"/>
                  <a:pt x="559" y="55"/>
                  <a:pt x="560" y="55"/>
                </a:cubicBezTo>
                <a:cubicBezTo>
                  <a:pt x="558" y="55"/>
                  <a:pt x="562" y="55"/>
                  <a:pt x="563" y="56"/>
                </a:cubicBezTo>
                <a:cubicBezTo>
                  <a:pt x="562" y="56"/>
                  <a:pt x="560" y="56"/>
                  <a:pt x="560" y="56"/>
                </a:cubicBezTo>
                <a:cubicBezTo>
                  <a:pt x="560" y="56"/>
                  <a:pt x="560" y="56"/>
                  <a:pt x="561" y="56"/>
                </a:cubicBezTo>
                <a:cubicBezTo>
                  <a:pt x="555" y="58"/>
                  <a:pt x="551" y="56"/>
                  <a:pt x="549" y="57"/>
                </a:cubicBezTo>
                <a:cubicBezTo>
                  <a:pt x="548" y="57"/>
                  <a:pt x="550" y="56"/>
                  <a:pt x="550" y="56"/>
                </a:cubicBezTo>
                <a:cubicBezTo>
                  <a:pt x="552" y="56"/>
                  <a:pt x="553" y="56"/>
                  <a:pt x="556" y="56"/>
                </a:cubicBezTo>
                <a:cubicBezTo>
                  <a:pt x="557" y="55"/>
                  <a:pt x="552" y="56"/>
                  <a:pt x="553" y="55"/>
                </a:cubicBezTo>
                <a:cubicBezTo>
                  <a:pt x="554" y="55"/>
                  <a:pt x="554" y="55"/>
                  <a:pt x="555" y="55"/>
                </a:cubicBezTo>
                <a:cubicBezTo>
                  <a:pt x="555" y="55"/>
                  <a:pt x="554" y="54"/>
                  <a:pt x="552" y="54"/>
                </a:cubicBezTo>
                <a:cubicBezTo>
                  <a:pt x="551" y="54"/>
                  <a:pt x="552" y="54"/>
                  <a:pt x="553" y="54"/>
                </a:cubicBezTo>
                <a:cubicBezTo>
                  <a:pt x="549" y="54"/>
                  <a:pt x="542" y="56"/>
                  <a:pt x="548" y="56"/>
                </a:cubicBezTo>
                <a:cubicBezTo>
                  <a:pt x="548" y="57"/>
                  <a:pt x="547" y="57"/>
                  <a:pt x="545" y="57"/>
                </a:cubicBezTo>
                <a:cubicBezTo>
                  <a:pt x="544" y="56"/>
                  <a:pt x="544" y="56"/>
                  <a:pt x="545" y="56"/>
                </a:cubicBezTo>
                <a:cubicBezTo>
                  <a:pt x="544" y="56"/>
                  <a:pt x="543" y="56"/>
                  <a:pt x="541" y="56"/>
                </a:cubicBezTo>
                <a:cubicBezTo>
                  <a:pt x="537" y="57"/>
                  <a:pt x="527" y="57"/>
                  <a:pt x="520" y="58"/>
                </a:cubicBezTo>
                <a:cubicBezTo>
                  <a:pt x="523" y="57"/>
                  <a:pt x="521" y="57"/>
                  <a:pt x="522" y="56"/>
                </a:cubicBezTo>
                <a:cubicBezTo>
                  <a:pt x="521" y="56"/>
                  <a:pt x="519" y="57"/>
                  <a:pt x="521" y="56"/>
                </a:cubicBezTo>
                <a:cubicBezTo>
                  <a:pt x="519" y="56"/>
                  <a:pt x="520" y="56"/>
                  <a:pt x="519" y="56"/>
                </a:cubicBezTo>
                <a:cubicBezTo>
                  <a:pt x="518" y="56"/>
                  <a:pt x="516" y="56"/>
                  <a:pt x="515" y="56"/>
                </a:cubicBezTo>
                <a:cubicBezTo>
                  <a:pt x="511" y="58"/>
                  <a:pt x="502" y="57"/>
                  <a:pt x="500" y="59"/>
                </a:cubicBezTo>
                <a:cubicBezTo>
                  <a:pt x="499" y="59"/>
                  <a:pt x="499" y="60"/>
                  <a:pt x="496" y="59"/>
                </a:cubicBezTo>
                <a:cubicBezTo>
                  <a:pt x="498" y="60"/>
                  <a:pt x="494" y="61"/>
                  <a:pt x="489" y="62"/>
                </a:cubicBezTo>
                <a:cubicBezTo>
                  <a:pt x="490" y="62"/>
                  <a:pt x="489" y="62"/>
                  <a:pt x="489" y="61"/>
                </a:cubicBezTo>
                <a:cubicBezTo>
                  <a:pt x="490" y="61"/>
                  <a:pt x="490" y="61"/>
                  <a:pt x="491" y="61"/>
                </a:cubicBezTo>
                <a:cubicBezTo>
                  <a:pt x="490" y="60"/>
                  <a:pt x="497" y="59"/>
                  <a:pt x="493" y="58"/>
                </a:cubicBezTo>
                <a:cubicBezTo>
                  <a:pt x="491" y="58"/>
                  <a:pt x="488" y="58"/>
                  <a:pt x="485" y="58"/>
                </a:cubicBezTo>
                <a:cubicBezTo>
                  <a:pt x="488" y="58"/>
                  <a:pt x="495" y="59"/>
                  <a:pt x="494" y="57"/>
                </a:cubicBezTo>
                <a:cubicBezTo>
                  <a:pt x="491" y="56"/>
                  <a:pt x="481" y="57"/>
                  <a:pt x="480" y="58"/>
                </a:cubicBezTo>
                <a:cubicBezTo>
                  <a:pt x="479" y="58"/>
                  <a:pt x="480" y="57"/>
                  <a:pt x="480" y="57"/>
                </a:cubicBezTo>
                <a:cubicBezTo>
                  <a:pt x="479" y="57"/>
                  <a:pt x="478" y="57"/>
                  <a:pt x="478" y="57"/>
                </a:cubicBezTo>
                <a:cubicBezTo>
                  <a:pt x="478" y="57"/>
                  <a:pt x="475" y="57"/>
                  <a:pt x="474" y="57"/>
                </a:cubicBezTo>
                <a:cubicBezTo>
                  <a:pt x="473" y="57"/>
                  <a:pt x="473" y="57"/>
                  <a:pt x="472" y="58"/>
                </a:cubicBezTo>
                <a:cubicBezTo>
                  <a:pt x="474" y="58"/>
                  <a:pt x="478" y="58"/>
                  <a:pt x="482" y="58"/>
                </a:cubicBezTo>
                <a:cubicBezTo>
                  <a:pt x="481" y="59"/>
                  <a:pt x="472" y="58"/>
                  <a:pt x="470" y="58"/>
                </a:cubicBezTo>
                <a:cubicBezTo>
                  <a:pt x="461" y="58"/>
                  <a:pt x="453" y="59"/>
                  <a:pt x="443" y="58"/>
                </a:cubicBezTo>
                <a:cubicBezTo>
                  <a:pt x="444" y="59"/>
                  <a:pt x="446" y="59"/>
                  <a:pt x="446" y="59"/>
                </a:cubicBezTo>
                <a:cubicBezTo>
                  <a:pt x="453" y="59"/>
                  <a:pt x="443" y="59"/>
                  <a:pt x="446" y="60"/>
                </a:cubicBezTo>
                <a:cubicBezTo>
                  <a:pt x="439" y="60"/>
                  <a:pt x="436" y="59"/>
                  <a:pt x="429" y="59"/>
                </a:cubicBezTo>
                <a:cubicBezTo>
                  <a:pt x="429" y="59"/>
                  <a:pt x="430" y="59"/>
                  <a:pt x="430" y="59"/>
                </a:cubicBezTo>
                <a:cubicBezTo>
                  <a:pt x="423" y="60"/>
                  <a:pt x="415" y="59"/>
                  <a:pt x="407" y="59"/>
                </a:cubicBezTo>
                <a:cubicBezTo>
                  <a:pt x="409" y="59"/>
                  <a:pt x="411" y="60"/>
                  <a:pt x="413" y="60"/>
                </a:cubicBezTo>
                <a:cubicBezTo>
                  <a:pt x="418" y="60"/>
                  <a:pt x="423" y="59"/>
                  <a:pt x="414" y="60"/>
                </a:cubicBezTo>
                <a:cubicBezTo>
                  <a:pt x="412" y="60"/>
                  <a:pt x="410" y="61"/>
                  <a:pt x="406" y="60"/>
                </a:cubicBezTo>
                <a:cubicBezTo>
                  <a:pt x="405" y="60"/>
                  <a:pt x="405" y="61"/>
                  <a:pt x="404" y="61"/>
                </a:cubicBezTo>
                <a:cubicBezTo>
                  <a:pt x="402" y="60"/>
                  <a:pt x="399" y="60"/>
                  <a:pt x="397" y="61"/>
                </a:cubicBezTo>
                <a:cubicBezTo>
                  <a:pt x="397" y="60"/>
                  <a:pt x="393" y="60"/>
                  <a:pt x="390" y="60"/>
                </a:cubicBezTo>
                <a:cubicBezTo>
                  <a:pt x="389" y="60"/>
                  <a:pt x="391" y="60"/>
                  <a:pt x="390" y="60"/>
                </a:cubicBezTo>
                <a:cubicBezTo>
                  <a:pt x="392" y="59"/>
                  <a:pt x="394" y="59"/>
                  <a:pt x="397" y="60"/>
                </a:cubicBezTo>
                <a:cubicBezTo>
                  <a:pt x="397" y="59"/>
                  <a:pt x="396" y="59"/>
                  <a:pt x="395" y="59"/>
                </a:cubicBezTo>
                <a:cubicBezTo>
                  <a:pt x="400" y="58"/>
                  <a:pt x="406" y="59"/>
                  <a:pt x="413" y="59"/>
                </a:cubicBezTo>
                <a:cubicBezTo>
                  <a:pt x="415" y="59"/>
                  <a:pt x="413" y="58"/>
                  <a:pt x="415" y="58"/>
                </a:cubicBezTo>
                <a:cubicBezTo>
                  <a:pt x="411" y="58"/>
                  <a:pt x="408" y="59"/>
                  <a:pt x="402" y="59"/>
                </a:cubicBezTo>
                <a:cubicBezTo>
                  <a:pt x="401" y="58"/>
                  <a:pt x="407" y="58"/>
                  <a:pt x="408" y="58"/>
                </a:cubicBezTo>
                <a:cubicBezTo>
                  <a:pt x="411" y="58"/>
                  <a:pt x="415" y="57"/>
                  <a:pt x="421" y="57"/>
                </a:cubicBezTo>
                <a:cubicBezTo>
                  <a:pt x="421" y="58"/>
                  <a:pt x="420" y="58"/>
                  <a:pt x="419" y="58"/>
                </a:cubicBezTo>
                <a:cubicBezTo>
                  <a:pt x="426" y="58"/>
                  <a:pt x="429" y="58"/>
                  <a:pt x="433" y="57"/>
                </a:cubicBezTo>
                <a:cubicBezTo>
                  <a:pt x="434" y="57"/>
                  <a:pt x="432" y="57"/>
                  <a:pt x="431" y="56"/>
                </a:cubicBezTo>
                <a:cubicBezTo>
                  <a:pt x="436" y="57"/>
                  <a:pt x="442" y="56"/>
                  <a:pt x="448" y="57"/>
                </a:cubicBezTo>
                <a:cubicBezTo>
                  <a:pt x="451" y="56"/>
                  <a:pt x="454" y="56"/>
                  <a:pt x="457" y="55"/>
                </a:cubicBezTo>
                <a:cubicBezTo>
                  <a:pt x="452" y="55"/>
                  <a:pt x="451" y="56"/>
                  <a:pt x="446" y="56"/>
                </a:cubicBezTo>
                <a:cubicBezTo>
                  <a:pt x="445" y="56"/>
                  <a:pt x="445" y="56"/>
                  <a:pt x="446" y="56"/>
                </a:cubicBezTo>
                <a:cubicBezTo>
                  <a:pt x="438" y="55"/>
                  <a:pt x="430" y="56"/>
                  <a:pt x="420" y="55"/>
                </a:cubicBezTo>
                <a:cubicBezTo>
                  <a:pt x="416" y="56"/>
                  <a:pt x="419" y="57"/>
                  <a:pt x="423" y="57"/>
                </a:cubicBezTo>
                <a:cubicBezTo>
                  <a:pt x="422" y="57"/>
                  <a:pt x="414" y="56"/>
                  <a:pt x="413" y="57"/>
                </a:cubicBezTo>
                <a:cubicBezTo>
                  <a:pt x="411" y="57"/>
                  <a:pt x="414" y="57"/>
                  <a:pt x="413" y="56"/>
                </a:cubicBezTo>
                <a:cubicBezTo>
                  <a:pt x="411" y="57"/>
                  <a:pt x="407" y="57"/>
                  <a:pt x="403" y="57"/>
                </a:cubicBezTo>
                <a:cubicBezTo>
                  <a:pt x="406" y="57"/>
                  <a:pt x="398" y="57"/>
                  <a:pt x="395" y="57"/>
                </a:cubicBezTo>
                <a:cubicBezTo>
                  <a:pt x="396" y="57"/>
                  <a:pt x="393" y="56"/>
                  <a:pt x="396" y="56"/>
                </a:cubicBezTo>
                <a:cubicBezTo>
                  <a:pt x="396" y="56"/>
                  <a:pt x="394" y="56"/>
                  <a:pt x="393" y="56"/>
                </a:cubicBezTo>
                <a:cubicBezTo>
                  <a:pt x="392" y="56"/>
                  <a:pt x="391" y="56"/>
                  <a:pt x="390" y="56"/>
                </a:cubicBezTo>
                <a:cubicBezTo>
                  <a:pt x="392" y="56"/>
                  <a:pt x="388" y="57"/>
                  <a:pt x="392" y="57"/>
                </a:cubicBezTo>
                <a:cubicBezTo>
                  <a:pt x="392" y="57"/>
                  <a:pt x="390" y="57"/>
                  <a:pt x="388" y="57"/>
                </a:cubicBezTo>
                <a:cubicBezTo>
                  <a:pt x="388" y="57"/>
                  <a:pt x="389" y="57"/>
                  <a:pt x="389" y="57"/>
                </a:cubicBezTo>
                <a:cubicBezTo>
                  <a:pt x="383" y="57"/>
                  <a:pt x="379" y="57"/>
                  <a:pt x="374" y="57"/>
                </a:cubicBezTo>
                <a:cubicBezTo>
                  <a:pt x="372" y="57"/>
                  <a:pt x="368" y="57"/>
                  <a:pt x="366" y="57"/>
                </a:cubicBezTo>
                <a:cubicBezTo>
                  <a:pt x="366" y="56"/>
                  <a:pt x="368" y="56"/>
                  <a:pt x="369" y="56"/>
                </a:cubicBezTo>
                <a:cubicBezTo>
                  <a:pt x="367" y="56"/>
                  <a:pt x="363" y="56"/>
                  <a:pt x="360" y="55"/>
                </a:cubicBezTo>
                <a:cubicBezTo>
                  <a:pt x="359" y="55"/>
                  <a:pt x="359" y="56"/>
                  <a:pt x="358" y="56"/>
                </a:cubicBezTo>
                <a:cubicBezTo>
                  <a:pt x="359" y="56"/>
                  <a:pt x="363" y="56"/>
                  <a:pt x="364" y="56"/>
                </a:cubicBezTo>
                <a:cubicBezTo>
                  <a:pt x="363" y="57"/>
                  <a:pt x="359" y="56"/>
                  <a:pt x="361" y="57"/>
                </a:cubicBezTo>
                <a:cubicBezTo>
                  <a:pt x="357" y="57"/>
                  <a:pt x="356" y="57"/>
                  <a:pt x="352" y="57"/>
                </a:cubicBezTo>
                <a:cubicBezTo>
                  <a:pt x="352" y="57"/>
                  <a:pt x="351" y="57"/>
                  <a:pt x="351" y="56"/>
                </a:cubicBezTo>
                <a:cubicBezTo>
                  <a:pt x="349" y="57"/>
                  <a:pt x="348" y="56"/>
                  <a:pt x="347" y="57"/>
                </a:cubicBezTo>
                <a:cubicBezTo>
                  <a:pt x="347" y="56"/>
                  <a:pt x="355" y="56"/>
                  <a:pt x="356" y="55"/>
                </a:cubicBezTo>
                <a:cubicBezTo>
                  <a:pt x="357" y="54"/>
                  <a:pt x="353" y="54"/>
                  <a:pt x="356" y="54"/>
                </a:cubicBezTo>
                <a:cubicBezTo>
                  <a:pt x="355" y="54"/>
                  <a:pt x="350" y="55"/>
                  <a:pt x="350" y="54"/>
                </a:cubicBezTo>
                <a:cubicBezTo>
                  <a:pt x="347" y="54"/>
                  <a:pt x="347" y="54"/>
                  <a:pt x="345" y="54"/>
                </a:cubicBezTo>
                <a:cubicBezTo>
                  <a:pt x="347" y="54"/>
                  <a:pt x="350" y="55"/>
                  <a:pt x="348" y="55"/>
                </a:cubicBezTo>
                <a:cubicBezTo>
                  <a:pt x="347" y="55"/>
                  <a:pt x="345" y="55"/>
                  <a:pt x="343" y="55"/>
                </a:cubicBezTo>
                <a:cubicBezTo>
                  <a:pt x="343" y="55"/>
                  <a:pt x="344" y="55"/>
                  <a:pt x="341" y="55"/>
                </a:cubicBezTo>
                <a:cubicBezTo>
                  <a:pt x="340" y="55"/>
                  <a:pt x="343" y="55"/>
                  <a:pt x="342" y="56"/>
                </a:cubicBezTo>
                <a:cubicBezTo>
                  <a:pt x="342" y="55"/>
                  <a:pt x="338" y="55"/>
                  <a:pt x="340" y="56"/>
                </a:cubicBezTo>
                <a:cubicBezTo>
                  <a:pt x="339" y="56"/>
                  <a:pt x="334" y="55"/>
                  <a:pt x="334" y="56"/>
                </a:cubicBezTo>
                <a:cubicBezTo>
                  <a:pt x="334" y="56"/>
                  <a:pt x="334" y="56"/>
                  <a:pt x="334" y="56"/>
                </a:cubicBezTo>
                <a:cubicBezTo>
                  <a:pt x="334" y="56"/>
                  <a:pt x="333" y="56"/>
                  <a:pt x="333" y="56"/>
                </a:cubicBezTo>
                <a:cubicBezTo>
                  <a:pt x="334" y="55"/>
                  <a:pt x="336" y="55"/>
                  <a:pt x="338" y="55"/>
                </a:cubicBezTo>
                <a:cubicBezTo>
                  <a:pt x="335" y="55"/>
                  <a:pt x="340" y="55"/>
                  <a:pt x="343" y="54"/>
                </a:cubicBezTo>
                <a:cubicBezTo>
                  <a:pt x="342" y="54"/>
                  <a:pt x="341" y="54"/>
                  <a:pt x="343" y="54"/>
                </a:cubicBezTo>
                <a:cubicBezTo>
                  <a:pt x="341" y="53"/>
                  <a:pt x="338" y="53"/>
                  <a:pt x="338" y="54"/>
                </a:cubicBezTo>
                <a:cubicBezTo>
                  <a:pt x="335" y="54"/>
                  <a:pt x="336" y="53"/>
                  <a:pt x="334" y="53"/>
                </a:cubicBezTo>
                <a:cubicBezTo>
                  <a:pt x="334" y="53"/>
                  <a:pt x="334" y="53"/>
                  <a:pt x="336" y="53"/>
                </a:cubicBezTo>
                <a:cubicBezTo>
                  <a:pt x="334" y="52"/>
                  <a:pt x="330" y="53"/>
                  <a:pt x="328" y="53"/>
                </a:cubicBezTo>
                <a:cubicBezTo>
                  <a:pt x="327" y="53"/>
                  <a:pt x="327" y="53"/>
                  <a:pt x="325" y="53"/>
                </a:cubicBezTo>
                <a:cubicBezTo>
                  <a:pt x="326" y="52"/>
                  <a:pt x="328" y="53"/>
                  <a:pt x="329" y="53"/>
                </a:cubicBezTo>
                <a:cubicBezTo>
                  <a:pt x="330" y="52"/>
                  <a:pt x="327" y="52"/>
                  <a:pt x="329" y="52"/>
                </a:cubicBezTo>
                <a:cubicBezTo>
                  <a:pt x="327" y="52"/>
                  <a:pt x="326" y="51"/>
                  <a:pt x="325" y="51"/>
                </a:cubicBezTo>
                <a:cubicBezTo>
                  <a:pt x="324" y="51"/>
                  <a:pt x="326" y="51"/>
                  <a:pt x="325" y="52"/>
                </a:cubicBezTo>
                <a:cubicBezTo>
                  <a:pt x="323" y="51"/>
                  <a:pt x="323" y="51"/>
                  <a:pt x="322" y="52"/>
                </a:cubicBezTo>
                <a:cubicBezTo>
                  <a:pt x="319" y="52"/>
                  <a:pt x="320" y="52"/>
                  <a:pt x="321" y="51"/>
                </a:cubicBezTo>
                <a:cubicBezTo>
                  <a:pt x="317" y="52"/>
                  <a:pt x="317" y="52"/>
                  <a:pt x="314" y="52"/>
                </a:cubicBezTo>
                <a:cubicBezTo>
                  <a:pt x="315" y="53"/>
                  <a:pt x="316" y="52"/>
                  <a:pt x="315" y="53"/>
                </a:cubicBezTo>
                <a:cubicBezTo>
                  <a:pt x="318" y="53"/>
                  <a:pt x="315" y="52"/>
                  <a:pt x="318" y="52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19" y="53"/>
                  <a:pt x="318" y="52"/>
                  <a:pt x="319" y="52"/>
                </a:cubicBezTo>
                <a:cubicBezTo>
                  <a:pt x="320" y="52"/>
                  <a:pt x="320" y="53"/>
                  <a:pt x="321" y="53"/>
                </a:cubicBezTo>
                <a:cubicBezTo>
                  <a:pt x="320" y="53"/>
                  <a:pt x="317" y="53"/>
                  <a:pt x="316" y="53"/>
                </a:cubicBezTo>
                <a:cubicBezTo>
                  <a:pt x="317" y="53"/>
                  <a:pt x="316" y="54"/>
                  <a:pt x="317" y="54"/>
                </a:cubicBezTo>
                <a:cubicBezTo>
                  <a:pt x="317" y="54"/>
                  <a:pt x="315" y="54"/>
                  <a:pt x="314" y="54"/>
                </a:cubicBezTo>
                <a:cubicBezTo>
                  <a:pt x="312" y="53"/>
                  <a:pt x="317" y="53"/>
                  <a:pt x="313" y="52"/>
                </a:cubicBezTo>
                <a:cubicBezTo>
                  <a:pt x="311" y="52"/>
                  <a:pt x="311" y="52"/>
                  <a:pt x="309" y="52"/>
                </a:cubicBezTo>
                <a:cubicBezTo>
                  <a:pt x="309" y="53"/>
                  <a:pt x="311" y="53"/>
                  <a:pt x="308" y="53"/>
                </a:cubicBezTo>
                <a:cubicBezTo>
                  <a:pt x="309" y="54"/>
                  <a:pt x="309" y="54"/>
                  <a:pt x="309" y="54"/>
                </a:cubicBezTo>
                <a:cubicBezTo>
                  <a:pt x="308" y="54"/>
                  <a:pt x="307" y="54"/>
                  <a:pt x="306" y="53"/>
                </a:cubicBezTo>
                <a:cubicBezTo>
                  <a:pt x="304" y="53"/>
                  <a:pt x="308" y="54"/>
                  <a:pt x="306" y="54"/>
                </a:cubicBezTo>
                <a:cubicBezTo>
                  <a:pt x="303" y="54"/>
                  <a:pt x="305" y="53"/>
                  <a:pt x="305" y="52"/>
                </a:cubicBezTo>
                <a:cubicBezTo>
                  <a:pt x="306" y="52"/>
                  <a:pt x="305" y="53"/>
                  <a:pt x="306" y="53"/>
                </a:cubicBezTo>
                <a:cubicBezTo>
                  <a:pt x="308" y="52"/>
                  <a:pt x="307" y="52"/>
                  <a:pt x="308" y="52"/>
                </a:cubicBezTo>
                <a:cubicBezTo>
                  <a:pt x="307" y="51"/>
                  <a:pt x="306" y="51"/>
                  <a:pt x="305" y="51"/>
                </a:cubicBezTo>
                <a:cubicBezTo>
                  <a:pt x="305" y="51"/>
                  <a:pt x="304" y="50"/>
                  <a:pt x="304" y="51"/>
                </a:cubicBezTo>
                <a:cubicBezTo>
                  <a:pt x="302" y="51"/>
                  <a:pt x="305" y="50"/>
                  <a:pt x="305" y="50"/>
                </a:cubicBezTo>
                <a:cubicBezTo>
                  <a:pt x="305" y="50"/>
                  <a:pt x="304" y="50"/>
                  <a:pt x="305" y="49"/>
                </a:cubicBezTo>
                <a:cubicBezTo>
                  <a:pt x="304" y="49"/>
                  <a:pt x="304" y="49"/>
                  <a:pt x="304" y="49"/>
                </a:cubicBezTo>
                <a:cubicBezTo>
                  <a:pt x="303" y="50"/>
                  <a:pt x="302" y="49"/>
                  <a:pt x="300" y="49"/>
                </a:cubicBezTo>
                <a:cubicBezTo>
                  <a:pt x="298" y="50"/>
                  <a:pt x="294" y="49"/>
                  <a:pt x="293" y="50"/>
                </a:cubicBezTo>
                <a:cubicBezTo>
                  <a:pt x="291" y="50"/>
                  <a:pt x="293" y="49"/>
                  <a:pt x="292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0" y="49"/>
                  <a:pt x="290" y="49"/>
                  <a:pt x="290" y="49"/>
                </a:cubicBezTo>
                <a:cubicBezTo>
                  <a:pt x="289" y="49"/>
                  <a:pt x="289" y="49"/>
                  <a:pt x="289" y="49"/>
                </a:cubicBezTo>
                <a:cubicBezTo>
                  <a:pt x="284" y="49"/>
                  <a:pt x="282" y="49"/>
                  <a:pt x="279" y="49"/>
                </a:cubicBezTo>
                <a:cubicBezTo>
                  <a:pt x="280" y="50"/>
                  <a:pt x="280" y="52"/>
                  <a:pt x="279" y="53"/>
                </a:cubicBezTo>
                <a:cubicBezTo>
                  <a:pt x="277" y="52"/>
                  <a:pt x="280" y="51"/>
                  <a:pt x="277" y="49"/>
                </a:cubicBezTo>
                <a:cubicBezTo>
                  <a:pt x="276" y="50"/>
                  <a:pt x="271" y="50"/>
                  <a:pt x="271" y="52"/>
                </a:cubicBezTo>
                <a:cubicBezTo>
                  <a:pt x="269" y="51"/>
                  <a:pt x="269" y="52"/>
                  <a:pt x="268" y="53"/>
                </a:cubicBezTo>
                <a:cubicBezTo>
                  <a:pt x="269" y="54"/>
                  <a:pt x="270" y="53"/>
                  <a:pt x="273" y="53"/>
                </a:cubicBezTo>
                <a:cubicBezTo>
                  <a:pt x="273" y="52"/>
                  <a:pt x="271" y="53"/>
                  <a:pt x="269" y="53"/>
                </a:cubicBezTo>
                <a:cubicBezTo>
                  <a:pt x="270" y="52"/>
                  <a:pt x="273" y="53"/>
                  <a:pt x="275" y="53"/>
                </a:cubicBezTo>
                <a:cubicBezTo>
                  <a:pt x="275" y="53"/>
                  <a:pt x="272" y="54"/>
                  <a:pt x="275" y="54"/>
                </a:cubicBezTo>
                <a:cubicBezTo>
                  <a:pt x="276" y="54"/>
                  <a:pt x="275" y="54"/>
                  <a:pt x="277" y="53"/>
                </a:cubicBezTo>
                <a:cubicBezTo>
                  <a:pt x="278" y="54"/>
                  <a:pt x="277" y="54"/>
                  <a:pt x="279" y="53"/>
                </a:cubicBezTo>
                <a:cubicBezTo>
                  <a:pt x="279" y="54"/>
                  <a:pt x="279" y="54"/>
                  <a:pt x="280" y="54"/>
                </a:cubicBezTo>
                <a:cubicBezTo>
                  <a:pt x="277" y="54"/>
                  <a:pt x="278" y="54"/>
                  <a:pt x="277" y="54"/>
                </a:cubicBezTo>
                <a:cubicBezTo>
                  <a:pt x="276" y="54"/>
                  <a:pt x="277" y="54"/>
                  <a:pt x="274" y="54"/>
                </a:cubicBezTo>
                <a:cubicBezTo>
                  <a:pt x="274" y="55"/>
                  <a:pt x="278" y="54"/>
                  <a:pt x="278" y="55"/>
                </a:cubicBezTo>
                <a:cubicBezTo>
                  <a:pt x="278" y="55"/>
                  <a:pt x="274" y="55"/>
                  <a:pt x="275" y="55"/>
                </a:cubicBezTo>
                <a:cubicBezTo>
                  <a:pt x="271" y="55"/>
                  <a:pt x="268" y="55"/>
                  <a:pt x="266" y="55"/>
                </a:cubicBezTo>
                <a:cubicBezTo>
                  <a:pt x="265" y="55"/>
                  <a:pt x="262" y="55"/>
                  <a:pt x="262" y="55"/>
                </a:cubicBezTo>
                <a:cubicBezTo>
                  <a:pt x="260" y="55"/>
                  <a:pt x="262" y="55"/>
                  <a:pt x="263" y="55"/>
                </a:cubicBezTo>
                <a:cubicBezTo>
                  <a:pt x="260" y="55"/>
                  <a:pt x="258" y="56"/>
                  <a:pt x="258" y="57"/>
                </a:cubicBezTo>
                <a:cubicBezTo>
                  <a:pt x="258" y="57"/>
                  <a:pt x="260" y="57"/>
                  <a:pt x="260" y="57"/>
                </a:cubicBezTo>
                <a:cubicBezTo>
                  <a:pt x="260" y="57"/>
                  <a:pt x="256" y="57"/>
                  <a:pt x="258" y="58"/>
                </a:cubicBezTo>
                <a:cubicBezTo>
                  <a:pt x="255" y="58"/>
                  <a:pt x="255" y="57"/>
                  <a:pt x="253" y="57"/>
                </a:cubicBezTo>
                <a:cubicBezTo>
                  <a:pt x="254" y="56"/>
                  <a:pt x="251" y="57"/>
                  <a:pt x="251" y="56"/>
                </a:cubicBezTo>
                <a:cubicBezTo>
                  <a:pt x="250" y="56"/>
                  <a:pt x="247" y="56"/>
                  <a:pt x="246" y="57"/>
                </a:cubicBezTo>
                <a:cubicBezTo>
                  <a:pt x="245" y="56"/>
                  <a:pt x="246" y="56"/>
                  <a:pt x="246" y="55"/>
                </a:cubicBezTo>
                <a:cubicBezTo>
                  <a:pt x="248" y="56"/>
                  <a:pt x="258" y="55"/>
                  <a:pt x="255" y="54"/>
                </a:cubicBezTo>
                <a:cubicBezTo>
                  <a:pt x="251" y="54"/>
                  <a:pt x="249" y="54"/>
                  <a:pt x="247" y="54"/>
                </a:cubicBezTo>
                <a:cubicBezTo>
                  <a:pt x="246" y="54"/>
                  <a:pt x="247" y="54"/>
                  <a:pt x="246" y="53"/>
                </a:cubicBezTo>
                <a:cubicBezTo>
                  <a:pt x="244" y="53"/>
                  <a:pt x="246" y="55"/>
                  <a:pt x="244" y="55"/>
                </a:cubicBezTo>
                <a:cubicBezTo>
                  <a:pt x="243" y="55"/>
                  <a:pt x="245" y="55"/>
                  <a:pt x="244" y="54"/>
                </a:cubicBezTo>
                <a:cubicBezTo>
                  <a:pt x="242" y="54"/>
                  <a:pt x="244" y="55"/>
                  <a:pt x="242" y="55"/>
                </a:cubicBezTo>
                <a:cubicBezTo>
                  <a:pt x="240" y="54"/>
                  <a:pt x="242" y="54"/>
                  <a:pt x="241" y="53"/>
                </a:cubicBezTo>
                <a:cubicBezTo>
                  <a:pt x="245" y="53"/>
                  <a:pt x="245" y="53"/>
                  <a:pt x="248" y="53"/>
                </a:cubicBezTo>
                <a:cubicBezTo>
                  <a:pt x="248" y="53"/>
                  <a:pt x="248" y="53"/>
                  <a:pt x="248" y="54"/>
                </a:cubicBezTo>
                <a:cubicBezTo>
                  <a:pt x="251" y="53"/>
                  <a:pt x="252" y="54"/>
                  <a:pt x="255" y="54"/>
                </a:cubicBezTo>
                <a:cubicBezTo>
                  <a:pt x="257" y="54"/>
                  <a:pt x="253" y="54"/>
                  <a:pt x="253" y="54"/>
                </a:cubicBezTo>
                <a:cubicBezTo>
                  <a:pt x="259" y="54"/>
                  <a:pt x="264" y="53"/>
                  <a:pt x="267" y="52"/>
                </a:cubicBezTo>
                <a:cubicBezTo>
                  <a:pt x="266" y="52"/>
                  <a:pt x="266" y="51"/>
                  <a:pt x="264" y="51"/>
                </a:cubicBezTo>
                <a:cubicBezTo>
                  <a:pt x="264" y="51"/>
                  <a:pt x="265" y="51"/>
                  <a:pt x="264" y="51"/>
                </a:cubicBezTo>
                <a:cubicBezTo>
                  <a:pt x="265" y="51"/>
                  <a:pt x="268" y="50"/>
                  <a:pt x="269" y="50"/>
                </a:cubicBezTo>
                <a:cubicBezTo>
                  <a:pt x="271" y="50"/>
                  <a:pt x="269" y="50"/>
                  <a:pt x="267" y="50"/>
                </a:cubicBezTo>
                <a:cubicBezTo>
                  <a:pt x="267" y="50"/>
                  <a:pt x="269" y="50"/>
                  <a:pt x="268" y="49"/>
                </a:cubicBezTo>
                <a:cubicBezTo>
                  <a:pt x="268" y="49"/>
                  <a:pt x="264" y="48"/>
                  <a:pt x="264" y="49"/>
                </a:cubicBezTo>
                <a:cubicBezTo>
                  <a:pt x="263" y="49"/>
                  <a:pt x="264" y="49"/>
                  <a:pt x="263" y="48"/>
                </a:cubicBezTo>
                <a:cubicBezTo>
                  <a:pt x="259" y="48"/>
                  <a:pt x="255" y="48"/>
                  <a:pt x="250" y="49"/>
                </a:cubicBezTo>
                <a:cubicBezTo>
                  <a:pt x="251" y="49"/>
                  <a:pt x="251" y="48"/>
                  <a:pt x="251" y="48"/>
                </a:cubicBezTo>
                <a:cubicBezTo>
                  <a:pt x="249" y="48"/>
                  <a:pt x="248" y="48"/>
                  <a:pt x="248" y="49"/>
                </a:cubicBezTo>
                <a:cubicBezTo>
                  <a:pt x="247" y="49"/>
                  <a:pt x="245" y="49"/>
                  <a:pt x="245" y="48"/>
                </a:cubicBezTo>
                <a:cubicBezTo>
                  <a:pt x="244" y="49"/>
                  <a:pt x="241" y="49"/>
                  <a:pt x="240" y="49"/>
                </a:cubicBezTo>
                <a:cubicBezTo>
                  <a:pt x="240" y="48"/>
                  <a:pt x="242" y="48"/>
                  <a:pt x="242" y="48"/>
                </a:cubicBezTo>
                <a:cubicBezTo>
                  <a:pt x="238" y="48"/>
                  <a:pt x="234" y="49"/>
                  <a:pt x="233" y="49"/>
                </a:cubicBezTo>
                <a:cubicBezTo>
                  <a:pt x="231" y="49"/>
                  <a:pt x="234" y="49"/>
                  <a:pt x="232" y="49"/>
                </a:cubicBezTo>
                <a:cubicBezTo>
                  <a:pt x="224" y="49"/>
                  <a:pt x="217" y="49"/>
                  <a:pt x="212" y="49"/>
                </a:cubicBezTo>
                <a:cubicBezTo>
                  <a:pt x="211" y="50"/>
                  <a:pt x="213" y="50"/>
                  <a:pt x="212" y="50"/>
                </a:cubicBezTo>
                <a:cubicBezTo>
                  <a:pt x="210" y="50"/>
                  <a:pt x="210" y="50"/>
                  <a:pt x="207" y="50"/>
                </a:cubicBezTo>
                <a:cubicBezTo>
                  <a:pt x="207" y="50"/>
                  <a:pt x="208" y="50"/>
                  <a:pt x="208" y="50"/>
                </a:cubicBezTo>
                <a:cubicBezTo>
                  <a:pt x="201" y="50"/>
                  <a:pt x="186" y="50"/>
                  <a:pt x="176" y="50"/>
                </a:cubicBezTo>
                <a:cubicBezTo>
                  <a:pt x="175" y="50"/>
                  <a:pt x="175" y="50"/>
                  <a:pt x="173" y="50"/>
                </a:cubicBezTo>
                <a:cubicBezTo>
                  <a:pt x="180" y="50"/>
                  <a:pt x="182" y="50"/>
                  <a:pt x="188" y="49"/>
                </a:cubicBezTo>
                <a:cubicBezTo>
                  <a:pt x="188" y="49"/>
                  <a:pt x="187" y="49"/>
                  <a:pt x="187" y="48"/>
                </a:cubicBezTo>
                <a:cubicBezTo>
                  <a:pt x="189" y="48"/>
                  <a:pt x="193" y="49"/>
                  <a:pt x="193" y="48"/>
                </a:cubicBezTo>
                <a:cubicBezTo>
                  <a:pt x="191" y="48"/>
                  <a:pt x="187" y="48"/>
                  <a:pt x="188" y="47"/>
                </a:cubicBezTo>
                <a:cubicBezTo>
                  <a:pt x="187" y="47"/>
                  <a:pt x="187" y="48"/>
                  <a:pt x="184" y="47"/>
                </a:cubicBezTo>
                <a:cubicBezTo>
                  <a:pt x="184" y="47"/>
                  <a:pt x="185" y="47"/>
                  <a:pt x="187" y="47"/>
                </a:cubicBezTo>
                <a:cubicBezTo>
                  <a:pt x="186" y="46"/>
                  <a:pt x="184" y="47"/>
                  <a:pt x="181" y="47"/>
                </a:cubicBezTo>
                <a:cubicBezTo>
                  <a:pt x="181" y="47"/>
                  <a:pt x="180" y="47"/>
                  <a:pt x="179" y="46"/>
                </a:cubicBezTo>
                <a:cubicBezTo>
                  <a:pt x="181" y="46"/>
                  <a:pt x="187" y="46"/>
                  <a:pt x="185" y="47"/>
                </a:cubicBezTo>
                <a:cubicBezTo>
                  <a:pt x="195" y="47"/>
                  <a:pt x="191" y="45"/>
                  <a:pt x="193" y="45"/>
                </a:cubicBezTo>
                <a:cubicBezTo>
                  <a:pt x="197" y="45"/>
                  <a:pt x="198" y="44"/>
                  <a:pt x="201" y="43"/>
                </a:cubicBezTo>
                <a:cubicBezTo>
                  <a:pt x="199" y="43"/>
                  <a:pt x="199" y="43"/>
                  <a:pt x="201" y="43"/>
                </a:cubicBezTo>
                <a:cubicBezTo>
                  <a:pt x="200" y="42"/>
                  <a:pt x="199" y="42"/>
                  <a:pt x="197" y="42"/>
                </a:cubicBezTo>
                <a:cubicBezTo>
                  <a:pt x="195" y="42"/>
                  <a:pt x="196" y="43"/>
                  <a:pt x="193" y="43"/>
                </a:cubicBezTo>
                <a:cubicBezTo>
                  <a:pt x="193" y="43"/>
                  <a:pt x="193" y="42"/>
                  <a:pt x="192" y="42"/>
                </a:cubicBezTo>
                <a:cubicBezTo>
                  <a:pt x="192" y="42"/>
                  <a:pt x="193" y="42"/>
                  <a:pt x="195" y="42"/>
                </a:cubicBezTo>
                <a:cubicBezTo>
                  <a:pt x="194" y="42"/>
                  <a:pt x="193" y="41"/>
                  <a:pt x="192" y="41"/>
                </a:cubicBezTo>
                <a:cubicBezTo>
                  <a:pt x="188" y="41"/>
                  <a:pt x="181" y="41"/>
                  <a:pt x="182" y="42"/>
                </a:cubicBezTo>
                <a:cubicBezTo>
                  <a:pt x="176" y="43"/>
                  <a:pt x="165" y="43"/>
                  <a:pt x="160" y="44"/>
                </a:cubicBezTo>
                <a:cubicBezTo>
                  <a:pt x="147" y="43"/>
                  <a:pt x="134" y="44"/>
                  <a:pt x="123" y="44"/>
                </a:cubicBezTo>
                <a:cubicBezTo>
                  <a:pt x="122" y="45"/>
                  <a:pt x="117" y="45"/>
                  <a:pt x="117" y="46"/>
                </a:cubicBezTo>
                <a:cubicBezTo>
                  <a:pt x="113" y="46"/>
                  <a:pt x="108" y="47"/>
                  <a:pt x="105" y="47"/>
                </a:cubicBezTo>
                <a:cubicBezTo>
                  <a:pt x="104" y="47"/>
                  <a:pt x="102" y="47"/>
                  <a:pt x="100" y="47"/>
                </a:cubicBezTo>
                <a:cubicBezTo>
                  <a:pt x="99" y="47"/>
                  <a:pt x="99" y="47"/>
                  <a:pt x="98" y="47"/>
                </a:cubicBezTo>
                <a:cubicBezTo>
                  <a:pt x="95" y="47"/>
                  <a:pt x="88" y="47"/>
                  <a:pt x="86" y="46"/>
                </a:cubicBezTo>
                <a:cubicBezTo>
                  <a:pt x="85" y="46"/>
                  <a:pt x="84" y="46"/>
                  <a:pt x="82" y="46"/>
                </a:cubicBezTo>
                <a:cubicBezTo>
                  <a:pt x="84" y="46"/>
                  <a:pt x="83" y="46"/>
                  <a:pt x="84" y="45"/>
                </a:cubicBezTo>
                <a:cubicBezTo>
                  <a:pt x="86" y="45"/>
                  <a:pt x="87" y="46"/>
                  <a:pt x="88" y="46"/>
                </a:cubicBezTo>
                <a:cubicBezTo>
                  <a:pt x="86" y="45"/>
                  <a:pt x="84" y="45"/>
                  <a:pt x="84" y="45"/>
                </a:cubicBezTo>
                <a:cubicBezTo>
                  <a:pt x="84" y="45"/>
                  <a:pt x="86" y="45"/>
                  <a:pt x="86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4"/>
                  <a:pt x="83" y="44"/>
                  <a:pt x="83" y="45"/>
                </a:cubicBezTo>
                <a:cubicBezTo>
                  <a:pt x="83" y="44"/>
                  <a:pt x="82" y="45"/>
                  <a:pt x="81" y="44"/>
                </a:cubicBezTo>
                <a:cubicBezTo>
                  <a:pt x="83" y="44"/>
                  <a:pt x="85" y="44"/>
                  <a:pt x="86" y="44"/>
                </a:cubicBezTo>
                <a:cubicBezTo>
                  <a:pt x="88" y="44"/>
                  <a:pt x="93" y="44"/>
                  <a:pt x="92" y="43"/>
                </a:cubicBezTo>
                <a:cubicBezTo>
                  <a:pt x="97" y="43"/>
                  <a:pt x="104" y="43"/>
                  <a:pt x="110" y="43"/>
                </a:cubicBezTo>
                <a:cubicBezTo>
                  <a:pt x="110" y="43"/>
                  <a:pt x="108" y="42"/>
                  <a:pt x="108" y="43"/>
                </a:cubicBezTo>
                <a:cubicBezTo>
                  <a:pt x="108" y="42"/>
                  <a:pt x="116" y="43"/>
                  <a:pt x="121" y="42"/>
                </a:cubicBezTo>
                <a:cubicBezTo>
                  <a:pt x="119" y="42"/>
                  <a:pt x="120" y="42"/>
                  <a:pt x="119" y="41"/>
                </a:cubicBezTo>
                <a:cubicBezTo>
                  <a:pt x="118" y="42"/>
                  <a:pt x="108" y="41"/>
                  <a:pt x="106" y="42"/>
                </a:cubicBezTo>
                <a:cubicBezTo>
                  <a:pt x="105" y="41"/>
                  <a:pt x="103" y="41"/>
                  <a:pt x="100" y="41"/>
                </a:cubicBezTo>
                <a:cubicBezTo>
                  <a:pt x="102" y="41"/>
                  <a:pt x="107" y="41"/>
                  <a:pt x="108" y="41"/>
                </a:cubicBezTo>
                <a:cubicBezTo>
                  <a:pt x="110" y="41"/>
                  <a:pt x="107" y="41"/>
                  <a:pt x="109" y="41"/>
                </a:cubicBezTo>
                <a:cubicBezTo>
                  <a:pt x="107" y="40"/>
                  <a:pt x="105" y="40"/>
                  <a:pt x="103" y="40"/>
                </a:cubicBezTo>
                <a:cubicBezTo>
                  <a:pt x="103" y="40"/>
                  <a:pt x="104" y="40"/>
                  <a:pt x="106" y="40"/>
                </a:cubicBezTo>
                <a:cubicBezTo>
                  <a:pt x="103" y="39"/>
                  <a:pt x="98" y="39"/>
                  <a:pt x="97" y="39"/>
                </a:cubicBezTo>
                <a:cubicBezTo>
                  <a:pt x="95" y="39"/>
                  <a:pt x="98" y="39"/>
                  <a:pt x="95" y="39"/>
                </a:cubicBezTo>
                <a:cubicBezTo>
                  <a:pt x="96" y="38"/>
                  <a:pt x="103" y="39"/>
                  <a:pt x="109" y="39"/>
                </a:cubicBezTo>
                <a:cubicBezTo>
                  <a:pt x="109" y="38"/>
                  <a:pt x="107" y="38"/>
                  <a:pt x="106" y="38"/>
                </a:cubicBezTo>
                <a:cubicBezTo>
                  <a:pt x="106" y="38"/>
                  <a:pt x="108" y="38"/>
                  <a:pt x="110" y="38"/>
                </a:cubicBezTo>
                <a:cubicBezTo>
                  <a:pt x="110" y="38"/>
                  <a:pt x="109" y="38"/>
                  <a:pt x="110" y="39"/>
                </a:cubicBezTo>
                <a:cubicBezTo>
                  <a:pt x="112" y="39"/>
                  <a:pt x="112" y="38"/>
                  <a:pt x="115" y="39"/>
                </a:cubicBezTo>
                <a:cubicBezTo>
                  <a:pt x="114" y="38"/>
                  <a:pt x="113" y="38"/>
                  <a:pt x="113" y="38"/>
                </a:cubicBezTo>
                <a:cubicBezTo>
                  <a:pt x="115" y="39"/>
                  <a:pt x="116" y="39"/>
                  <a:pt x="117" y="40"/>
                </a:cubicBezTo>
                <a:cubicBezTo>
                  <a:pt x="119" y="40"/>
                  <a:pt x="117" y="39"/>
                  <a:pt x="119" y="39"/>
                </a:cubicBezTo>
                <a:cubicBezTo>
                  <a:pt x="122" y="40"/>
                  <a:pt x="131" y="40"/>
                  <a:pt x="134" y="39"/>
                </a:cubicBezTo>
                <a:cubicBezTo>
                  <a:pt x="134" y="39"/>
                  <a:pt x="132" y="40"/>
                  <a:pt x="131" y="39"/>
                </a:cubicBezTo>
                <a:cubicBezTo>
                  <a:pt x="132" y="39"/>
                  <a:pt x="134" y="39"/>
                  <a:pt x="133" y="39"/>
                </a:cubicBezTo>
                <a:cubicBezTo>
                  <a:pt x="138" y="39"/>
                  <a:pt x="133" y="40"/>
                  <a:pt x="138" y="41"/>
                </a:cubicBezTo>
                <a:cubicBezTo>
                  <a:pt x="135" y="41"/>
                  <a:pt x="139" y="41"/>
                  <a:pt x="134" y="41"/>
                </a:cubicBezTo>
                <a:cubicBezTo>
                  <a:pt x="134" y="41"/>
                  <a:pt x="134" y="42"/>
                  <a:pt x="133" y="42"/>
                </a:cubicBezTo>
                <a:cubicBezTo>
                  <a:pt x="135" y="42"/>
                  <a:pt x="139" y="42"/>
                  <a:pt x="139" y="41"/>
                </a:cubicBezTo>
                <a:cubicBezTo>
                  <a:pt x="149" y="41"/>
                  <a:pt x="167" y="40"/>
                  <a:pt x="180" y="40"/>
                </a:cubicBezTo>
                <a:cubicBezTo>
                  <a:pt x="177" y="39"/>
                  <a:pt x="177" y="40"/>
                  <a:pt x="172" y="40"/>
                </a:cubicBezTo>
                <a:cubicBezTo>
                  <a:pt x="173" y="38"/>
                  <a:pt x="172" y="39"/>
                  <a:pt x="174" y="38"/>
                </a:cubicBezTo>
                <a:cubicBezTo>
                  <a:pt x="175" y="38"/>
                  <a:pt x="175" y="38"/>
                  <a:pt x="175" y="38"/>
                </a:cubicBezTo>
                <a:cubicBezTo>
                  <a:pt x="177" y="38"/>
                  <a:pt x="175" y="38"/>
                  <a:pt x="176" y="38"/>
                </a:cubicBezTo>
                <a:cubicBezTo>
                  <a:pt x="177" y="38"/>
                  <a:pt x="178" y="37"/>
                  <a:pt x="181" y="38"/>
                </a:cubicBezTo>
                <a:cubicBezTo>
                  <a:pt x="180" y="38"/>
                  <a:pt x="180" y="38"/>
                  <a:pt x="180" y="38"/>
                </a:cubicBezTo>
                <a:cubicBezTo>
                  <a:pt x="179" y="39"/>
                  <a:pt x="178" y="39"/>
                  <a:pt x="177" y="39"/>
                </a:cubicBezTo>
                <a:cubicBezTo>
                  <a:pt x="177" y="39"/>
                  <a:pt x="181" y="39"/>
                  <a:pt x="180" y="38"/>
                </a:cubicBezTo>
                <a:cubicBezTo>
                  <a:pt x="182" y="38"/>
                  <a:pt x="179" y="39"/>
                  <a:pt x="180" y="39"/>
                </a:cubicBezTo>
                <a:cubicBezTo>
                  <a:pt x="184" y="39"/>
                  <a:pt x="179" y="38"/>
                  <a:pt x="184" y="38"/>
                </a:cubicBezTo>
                <a:cubicBezTo>
                  <a:pt x="182" y="37"/>
                  <a:pt x="186" y="37"/>
                  <a:pt x="186" y="36"/>
                </a:cubicBezTo>
                <a:cubicBezTo>
                  <a:pt x="184" y="36"/>
                  <a:pt x="183" y="37"/>
                  <a:pt x="181" y="37"/>
                </a:cubicBezTo>
                <a:cubicBezTo>
                  <a:pt x="180" y="37"/>
                  <a:pt x="185" y="36"/>
                  <a:pt x="187" y="36"/>
                </a:cubicBezTo>
                <a:cubicBezTo>
                  <a:pt x="183" y="36"/>
                  <a:pt x="188" y="34"/>
                  <a:pt x="190" y="34"/>
                </a:cubicBezTo>
                <a:cubicBezTo>
                  <a:pt x="190" y="34"/>
                  <a:pt x="191" y="33"/>
                  <a:pt x="192" y="33"/>
                </a:cubicBezTo>
                <a:cubicBezTo>
                  <a:pt x="191" y="33"/>
                  <a:pt x="189" y="33"/>
                  <a:pt x="190" y="32"/>
                </a:cubicBezTo>
                <a:cubicBezTo>
                  <a:pt x="191" y="32"/>
                  <a:pt x="192" y="33"/>
                  <a:pt x="192" y="33"/>
                </a:cubicBezTo>
                <a:cubicBezTo>
                  <a:pt x="195" y="33"/>
                  <a:pt x="195" y="32"/>
                  <a:pt x="197" y="31"/>
                </a:cubicBezTo>
                <a:cubicBezTo>
                  <a:pt x="198" y="31"/>
                  <a:pt x="196" y="31"/>
                  <a:pt x="197" y="31"/>
                </a:cubicBezTo>
                <a:cubicBezTo>
                  <a:pt x="197" y="31"/>
                  <a:pt x="196" y="31"/>
                  <a:pt x="195" y="31"/>
                </a:cubicBezTo>
                <a:cubicBezTo>
                  <a:pt x="194" y="30"/>
                  <a:pt x="196" y="30"/>
                  <a:pt x="194" y="30"/>
                </a:cubicBezTo>
                <a:cubicBezTo>
                  <a:pt x="196" y="29"/>
                  <a:pt x="194" y="29"/>
                  <a:pt x="196" y="28"/>
                </a:cubicBezTo>
                <a:cubicBezTo>
                  <a:pt x="195" y="28"/>
                  <a:pt x="193" y="28"/>
                  <a:pt x="190" y="29"/>
                </a:cubicBezTo>
                <a:cubicBezTo>
                  <a:pt x="192" y="29"/>
                  <a:pt x="190" y="29"/>
                  <a:pt x="192" y="30"/>
                </a:cubicBezTo>
                <a:cubicBezTo>
                  <a:pt x="191" y="30"/>
                  <a:pt x="190" y="29"/>
                  <a:pt x="188" y="29"/>
                </a:cubicBezTo>
                <a:cubicBezTo>
                  <a:pt x="186" y="29"/>
                  <a:pt x="188" y="30"/>
                  <a:pt x="186" y="30"/>
                </a:cubicBezTo>
                <a:cubicBezTo>
                  <a:pt x="185" y="30"/>
                  <a:pt x="185" y="30"/>
                  <a:pt x="185" y="29"/>
                </a:cubicBezTo>
                <a:cubicBezTo>
                  <a:pt x="180" y="30"/>
                  <a:pt x="172" y="29"/>
                  <a:pt x="166" y="30"/>
                </a:cubicBezTo>
                <a:cubicBezTo>
                  <a:pt x="167" y="29"/>
                  <a:pt x="166" y="29"/>
                  <a:pt x="166" y="29"/>
                </a:cubicBezTo>
                <a:cubicBezTo>
                  <a:pt x="159" y="29"/>
                  <a:pt x="154" y="29"/>
                  <a:pt x="149" y="30"/>
                </a:cubicBezTo>
                <a:cubicBezTo>
                  <a:pt x="143" y="30"/>
                  <a:pt x="132" y="30"/>
                  <a:pt x="121" y="30"/>
                </a:cubicBezTo>
                <a:cubicBezTo>
                  <a:pt x="114" y="30"/>
                  <a:pt x="105" y="31"/>
                  <a:pt x="102" y="31"/>
                </a:cubicBezTo>
                <a:cubicBezTo>
                  <a:pt x="100" y="31"/>
                  <a:pt x="90" y="33"/>
                  <a:pt x="95" y="33"/>
                </a:cubicBezTo>
                <a:cubicBezTo>
                  <a:pt x="94" y="33"/>
                  <a:pt x="92" y="33"/>
                  <a:pt x="91" y="33"/>
                </a:cubicBezTo>
                <a:cubicBezTo>
                  <a:pt x="91" y="34"/>
                  <a:pt x="91" y="34"/>
                  <a:pt x="92" y="34"/>
                </a:cubicBezTo>
                <a:cubicBezTo>
                  <a:pt x="92" y="34"/>
                  <a:pt x="90" y="34"/>
                  <a:pt x="89" y="34"/>
                </a:cubicBezTo>
                <a:cubicBezTo>
                  <a:pt x="90" y="34"/>
                  <a:pt x="89" y="35"/>
                  <a:pt x="87" y="36"/>
                </a:cubicBezTo>
                <a:cubicBezTo>
                  <a:pt x="86" y="36"/>
                  <a:pt x="85" y="36"/>
                  <a:pt x="84" y="36"/>
                </a:cubicBezTo>
                <a:cubicBezTo>
                  <a:pt x="87" y="36"/>
                  <a:pt x="86" y="34"/>
                  <a:pt x="89" y="35"/>
                </a:cubicBezTo>
                <a:cubicBezTo>
                  <a:pt x="89" y="34"/>
                  <a:pt x="88" y="34"/>
                  <a:pt x="88" y="34"/>
                </a:cubicBezTo>
                <a:cubicBezTo>
                  <a:pt x="86" y="34"/>
                  <a:pt x="85" y="35"/>
                  <a:pt x="82" y="35"/>
                </a:cubicBezTo>
                <a:cubicBezTo>
                  <a:pt x="82" y="35"/>
                  <a:pt x="82" y="34"/>
                  <a:pt x="78" y="34"/>
                </a:cubicBezTo>
                <a:cubicBezTo>
                  <a:pt x="76" y="35"/>
                  <a:pt x="75" y="35"/>
                  <a:pt x="75" y="36"/>
                </a:cubicBezTo>
                <a:cubicBezTo>
                  <a:pt x="74" y="35"/>
                  <a:pt x="73" y="35"/>
                  <a:pt x="72" y="35"/>
                </a:cubicBezTo>
                <a:cubicBezTo>
                  <a:pt x="71" y="35"/>
                  <a:pt x="70" y="36"/>
                  <a:pt x="69" y="36"/>
                </a:cubicBezTo>
                <a:cubicBezTo>
                  <a:pt x="70" y="36"/>
                  <a:pt x="73" y="35"/>
                  <a:pt x="73" y="36"/>
                </a:cubicBezTo>
                <a:cubicBezTo>
                  <a:pt x="76" y="36"/>
                  <a:pt x="77" y="36"/>
                  <a:pt x="80" y="36"/>
                </a:cubicBezTo>
                <a:cubicBezTo>
                  <a:pt x="74" y="37"/>
                  <a:pt x="67" y="36"/>
                  <a:pt x="63" y="36"/>
                </a:cubicBezTo>
                <a:cubicBezTo>
                  <a:pt x="61" y="37"/>
                  <a:pt x="63" y="37"/>
                  <a:pt x="61" y="37"/>
                </a:cubicBezTo>
                <a:cubicBezTo>
                  <a:pt x="61" y="38"/>
                  <a:pt x="65" y="39"/>
                  <a:pt x="61" y="38"/>
                </a:cubicBezTo>
                <a:cubicBezTo>
                  <a:pt x="60" y="38"/>
                  <a:pt x="61" y="38"/>
                  <a:pt x="61" y="38"/>
                </a:cubicBezTo>
                <a:cubicBezTo>
                  <a:pt x="61" y="39"/>
                  <a:pt x="58" y="38"/>
                  <a:pt x="59" y="38"/>
                </a:cubicBezTo>
                <a:cubicBezTo>
                  <a:pt x="61" y="38"/>
                  <a:pt x="59" y="37"/>
                  <a:pt x="56" y="37"/>
                </a:cubicBezTo>
                <a:cubicBezTo>
                  <a:pt x="56" y="37"/>
                  <a:pt x="53" y="37"/>
                  <a:pt x="51" y="38"/>
                </a:cubicBezTo>
                <a:cubicBezTo>
                  <a:pt x="51" y="38"/>
                  <a:pt x="54" y="37"/>
                  <a:pt x="54" y="38"/>
                </a:cubicBezTo>
                <a:cubicBezTo>
                  <a:pt x="53" y="38"/>
                  <a:pt x="52" y="38"/>
                  <a:pt x="52" y="38"/>
                </a:cubicBezTo>
                <a:cubicBezTo>
                  <a:pt x="50" y="38"/>
                  <a:pt x="51" y="38"/>
                  <a:pt x="49" y="38"/>
                </a:cubicBezTo>
                <a:cubicBezTo>
                  <a:pt x="53" y="39"/>
                  <a:pt x="46" y="39"/>
                  <a:pt x="45" y="40"/>
                </a:cubicBezTo>
                <a:cubicBezTo>
                  <a:pt x="44" y="40"/>
                  <a:pt x="45" y="39"/>
                  <a:pt x="45" y="39"/>
                </a:cubicBezTo>
                <a:cubicBezTo>
                  <a:pt x="40" y="40"/>
                  <a:pt x="38" y="40"/>
                  <a:pt x="37" y="42"/>
                </a:cubicBezTo>
                <a:cubicBezTo>
                  <a:pt x="36" y="41"/>
                  <a:pt x="36" y="42"/>
                  <a:pt x="35" y="42"/>
                </a:cubicBezTo>
                <a:cubicBezTo>
                  <a:pt x="35" y="42"/>
                  <a:pt x="37" y="42"/>
                  <a:pt x="37" y="42"/>
                </a:cubicBezTo>
                <a:cubicBezTo>
                  <a:pt x="31" y="42"/>
                  <a:pt x="30" y="43"/>
                  <a:pt x="24" y="43"/>
                </a:cubicBezTo>
                <a:cubicBezTo>
                  <a:pt x="26" y="41"/>
                  <a:pt x="33" y="40"/>
                  <a:pt x="37" y="38"/>
                </a:cubicBezTo>
                <a:cubicBezTo>
                  <a:pt x="39" y="38"/>
                  <a:pt x="37" y="39"/>
                  <a:pt x="36" y="39"/>
                </a:cubicBezTo>
                <a:cubicBezTo>
                  <a:pt x="37" y="39"/>
                  <a:pt x="41" y="38"/>
                  <a:pt x="39" y="38"/>
                </a:cubicBezTo>
                <a:cubicBezTo>
                  <a:pt x="41" y="37"/>
                  <a:pt x="45" y="37"/>
                  <a:pt x="46" y="36"/>
                </a:cubicBezTo>
                <a:cubicBezTo>
                  <a:pt x="43" y="36"/>
                  <a:pt x="43" y="37"/>
                  <a:pt x="42" y="36"/>
                </a:cubicBezTo>
                <a:cubicBezTo>
                  <a:pt x="40" y="36"/>
                  <a:pt x="40" y="37"/>
                  <a:pt x="40" y="37"/>
                </a:cubicBezTo>
                <a:cubicBezTo>
                  <a:pt x="37" y="37"/>
                  <a:pt x="40" y="37"/>
                  <a:pt x="38" y="38"/>
                </a:cubicBezTo>
                <a:cubicBezTo>
                  <a:pt x="36" y="37"/>
                  <a:pt x="42" y="36"/>
                  <a:pt x="36" y="36"/>
                </a:cubicBezTo>
                <a:cubicBezTo>
                  <a:pt x="36" y="36"/>
                  <a:pt x="39" y="35"/>
                  <a:pt x="41" y="36"/>
                </a:cubicBezTo>
                <a:cubicBezTo>
                  <a:pt x="39" y="35"/>
                  <a:pt x="41" y="35"/>
                  <a:pt x="41" y="35"/>
                </a:cubicBezTo>
                <a:cubicBezTo>
                  <a:pt x="43" y="35"/>
                  <a:pt x="44" y="35"/>
                  <a:pt x="46" y="35"/>
                </a:cubicBezTo>
                <a:cubicBezTo>
                  <a:pt x="52" y="34"/>
                  <a:pt x="52" y="32"/>
                  <a:pt x="59" y="31"/>
                </a:cubicBezTo>
                <a:cubicBezTo>
                  <a:pt x="58" y="31"/>
                  <a:pt x="59" y="30"/>
                  <a:pt x="57" y="30"/>
                </a:cubicBezTo>
                <a:cubicBezTo>
                  <a:pt x="57" y="29"/>
                  <a:pt x="59" y="30"/>
                  <a:pt x="59" y="29"/>
                </a:cubicBezTo>
                <a:cubicBezTo>
                  <a:pt x="59" y="29"/>
                  <a:pt x="60" y="28"/>
                  <a:pt x="57" y="28"/>
                </a:cubicBezTo>
                <a:cubicBezTo>
                  <a:pt x="57" y="28"/>
                  <a:pt x="59" y="28"/>
                  <a:pt x="59" y="28"/>
                </a:cubicBezTo>
                <a:cubicBezTo>
                  <a:pt x="56" y="28"/>
                  <a:pt x="60" y="28"/>
                  <a:pt x="55" y="27"/>
                </a:cubicBezTo>
                <a:cubicBezTo>
                  <a:pt x="57" y="27"/>
                  <a:pt x="57" y="26"/>
                  <a:pt x="59" y="26"/>
                </a:cubicBezTo>
                <a:cubicBezTo>
                  <a:pt x="60" y="26"/>
                  <a:pt x="57" y="25"/>
                  <a:pt x="56" y="26"/>
                </a:cubicBezTo>
                <a:cubicBezTo>
                  <a:pt x="56" y="25"/>
                  <a:pt x="54" y="25"/>
                  <a:pt x="51" y="25"/>
                </a:cubicBezTo>
                <a:cubicBezTo>
                  <a:pt x="53" y="25"/>
                  <a:pt x="50" y="25"/>
                  <a:pt x="49" y="25"/>
                </a:cubicBezTo>
                <a:cubicBezTo>
                  <a:pt x="50" y="24"/>
                  <a:pt x="50" y="24"/>
                  <a:pt x="50" y="24"/>
                </a:cubicBezTo>
                <a:cubicBezTo>
                  <a:pt x="51" y="24"/>
                  <a:pt x="54" y="24"/>
                  <a:pt x="55" y="23"/>
                </a:cubicBezTo>
                <a:cubicBezTo>
                  <a:pt x="55" y="23"/>
                  <a:pt x="53" y="23"/>
                  <a:pt x="55" y="22"/>
                </a:cubicBezTo>
                <a:cubicBezTo>
                  <a:pt x="53" y="22"/>
                  <a:pt x="52" y="22"/>
                  <a:pt x="53" y="21"/>
                </a:cubicBezTo>
                <a:cubicBezTo>
                  <a:pt x="51" y="20"/>
                  <a:pt x="46" y="20"/>
                  <a:pt x="44" y="19"/>
                </a:cubicBezTo>
                <a:cubicBezTo>
                  <a:pt x="35" y="19"/>
                  <a:pt x="29" y="20"/>
                  <a:pt x="21" y="20"/>
                </a:cubicBezTo>
                <a:cubicBezTo>
                  <a:pt x="16" y="20"/>
                  <a:pt x="9" y="19"/>
                  <a:pt x="1" y="20"/>
                </a:cubicBezTo>
                <a:cubicBezTo>
                  <a:pt x="2" y="20"/>
                  <a:pt x="1" y="20"/>
                  <a:pt x="0" y="20"/>
                </a:cubicBezTo>
                <a:cubicBezTo>
                  <a:pt x="1" y="18"/>
                  <a:pt x="5" y="19"/>
                  <a:pt x="4" y="18"/>
                </a:cubicBezTo>
                <a:cubicBezTo>
                  <a:pt x="5" y="18"/>
                  <a:pt x="12" y="18"/>
                  <a:pt x="14" y="18"/>
                </a:cubicBezTo>
                <a:cubicBezTo>
                  <a:pt x="20" y="18"/>
                  <a:pt x="36" y="17"/>
                  <a:pt x="43" y="17"/>
                </a:cubicBezTo>
                <a:cubicBezTo>
                  <a:pt x="40" y="16"/>
                  <a:pt x="44" y="15"/>
                  <a:pt x="41" y="15"/>
                </a:cubicBezTo>
                <a:cubicBezTo>
                  <a:pt x="40" y="14"/>
                  <a:pt x="42" y="14"/>
                  <a:pt x="42" y="14"/>
                </a:cubicBezTo>
                <a:cubicBezTo>
                  <a:pt x="44" y="14"/>
                  <a:pt x="41" y="14"/>
                  <a:pt x="43" y="14"/>
                </a:cubicBezTo>
                <a:close/>
                <a:moveTo>
                  <a:pt x="358" y="18"/>
                </a:moveTo>
                <a:cubicBezTo>
                  <a:pt x="361" y="18"/>
                  <a:pt x="363" y="17"/>
                  <a:pt x="365" y="17"/>
                </a:cubicBezTo>
                <a:cubicBezTo>
                  <a:pt x="361" y="17"/>
                  <a:pt x="361" y="17"/>
                  <a:pt x="358" y="18"/>
                </a:cubicBezTo>
                <a:close/>
                <a:moveTo>
                  <a:pt x="620" y="13"/>
                </a:moveTo>
                <a:cubicBezTo>
                  <a:pt x="621" y="13"/>
                  <a:pt x="621" y="13"/>
                  <a:pt x="622" y="13"/>
                </a:cubicBezTo>
                <a:cubicBezTo>
                  <a:pt x="622" y="13"/>
                  <a:pt x="625" y="12"/>
                  <a:pt x="625" y="12"/>
                </a:cubicBezTo>
                <a:cubicBezTo>
                  <a:pt x="623" y="12"/>
                  <a:pt x="621" y="12"/>
                  <a:pt x="620" y="13"/>
                </a:cubicBezTo>
                <a:close/>
                <a:moveTo>
                  <a:pt x="621" y="13"/>
                </a:moveTo>
                <a:cubicBezTo>
                  <a:pt x="623" y="13"/>
                  <a:pt x="624" y="14"/>
                  <a:pt x="626" y="14"/>
                </a:cubicBezTo>
                <a:cubicBezTo>
                  <a:pt x="625" y="13"/>
                  <a:pt x="624" y="13"/>
                  <a:pt x="626" y="13"/>
                </a:cubicBezTo>
                <a:cubicBezTo>
                  <a:pt x="624" y="13"/>
                  <a:pt x="622" y="13"/>
                  <a:pt x="621" y="13"/>
                </a:cubicBezTo>
                <a:close/>
                <a:moveTo>
                  <a:pt x="668" y="6"/>
                </a:moveTo>
                <a:cubicBezTo>
                  <a:pt x="670" y="6"/>
                  <a:pt x="672" y="6"/>
                  <a:pt x="672" y="6"/>
                </a:cubicBezTo>
                <a:cubicBezTo>
                  <a:pt x="671" y="6"/>
                  <a:pt x="668" y="6"/>
                  <a:pt x="668" y="6"/>
                </a:cubicBezTo>
                <a:close/>
                <a:moveTo>
                  <a:pt x="836" y="14"/>
                </a:moveTo>
                <a:cubicBezTo>
                  <a:pt x="834" y="14"/>
                  <a:pt x="834" y="14"/>
                  <a:pt x="833" y="14"/>
                </a:cubicBezTo>
                <a:cubicBezTo>
                  <a:pt x="834" y="14"/>
                  <a:pt x="835" y="14"/>
                  <a:pt x="835" y="13"/>
                </a:cubicBezTo>
                <a:cubicBezTo>
                  <a:pt x="834" y="13"/>
                  <a:pt x="834" y="14"/>
                  <a:pt x="832" y="14"/>
                </a:cubicBezTo>
                <a:cubicBezTo>
                  <a:pt x="832" y="14"/>
                  <a:pt x="832" y="15"/>
                  <a:pt x="834" y="15"/>
                </a:cubicBezTo>
                <a:cubicBezTo>
                  <a:pt x="835" y="14"/>
                  <a:pt x="835" y="14"/>
                  <a:pt x="836" y="14"/>
                </a:cubicBezTo>
                <a:close/>
                <a:moveTo>
                  <a:pt x="871" y="29"/>
                </a:moveTo>
                <a:cubicBezTo>
                  <a:pt x="871" y="30"/>
                  <a:pt x="879" y="30"/>
                  <a:pt x="880" y="30"/>
                </a:cubicBezTo>
                <a:cubicBezTo>
                  <a:pt x="879" y="30"/>
                  <a:pt x="877" y="30"/>
                  <a:pt x="876" y="30"/>
                </a:cubicBezTo>
                <a:cubicBezTo>
                  <a:pt x="876" y="31"/>
                  <a:pt x="873" y="30"/>
                  <a:pt x="873" y="31"/>
                </a:cubicBezTo>
                <a:cubicBezTo>
                  <a:pt x="874" y="31"/>
                  <a:pt x="875" y="32"/>
                  <a:pt x="875" y="32"/>
                </a:cubicBezTo>
                <a:cubicBezTo>
                  <a:pt x="878" y="32"/>
                  <a:pt x="885" y="32"/>
                  <a:pt x="886" y="30"/>
                </a:cubicBezTo>
                <a:cubicBezTo>
                  <a:pt x="889" y="31"/>
                  <a:pt x="893" y="30"/>
                  <a:pt x="893" y="29"/>
                </a:cubicBezTo>
                <a:cubicBezTo>
                  <a:pt x="887" y="29"/>
                  <a:pt x="878" y="29"/>
                  <a:pt x="871" y="29"/>
                </a:cubicBezTo>
                <a:close/>
                <a:moveTo>
                  <a:pt x="867" y="35"/>
                </a:moveTo>
                <a:cubicBezTo>
                  <a:pt x="865" y="35"/>
                  <a:pt x="863" y="35"/>
                  <a:pt x="863" y="36"/>
                </a:cubicBezTo>
                <a:cubicBezTo>
                  <a:pt x="866" y="36"/>
                  <a:pt x="867" y="35"/>
                  <a:pt x="867" y="35"/>
                </a:cubicBezTo>
                <a:close/>
                <a:moveTo>
                  <a:pt x="690" y="40"/>
                </a:moveTo>
                <a:cubicBezTo>
                  <a:pt x="692" y="40"/>
                  <a:pt x="689" y="40"/>
                  <a:pt x="687" y="40"/>
                </a:cubicBezTo>
                <a:cubicBezTo>
                  <a:pt x="687" y="40"/>
                  <a:pt x="689" y="40"/>
                  <a:pt x="689" y="41"/>
                </a:cubicBezTo>
                <a:cubicBezTo>
                  <a:pt x="687" y="41"/>
                  <a:pt x="687" y="41"/>
                  <a:pt x="685" y="41"/>
                </a:cubicBezTo>
                <a:cubicBezTo>
                  <a:pt x="685" y="42"/>
                  <a:pt x="685" y="42"/>
                  <a:pt x="683" y="42"/>
                </a:cubicBezTo>
                <a:cubicBezTo>
                  <a:pt x="689" y="42"/>
                  <a:pt x="691" y="41"/>
                  <a:pt x="696" y="41"/>
                </a:cubicBezTo>
                <a:cubicBezTo>
                  <a:pt x="695" y="40"/>
                  <a:pt x="693" y="41"/>
                  <a:pt x="690" y="40"/>
                </a:cubicBezTo>
                <a:close/>
                <a:moveTo>
                  <a:pt x="626" y="43"/>
                </a:moveTo>
                <a:cubicBezTo>
                  <a:pt x="626" y="43"/>
                  <a:pt x="627" y="43"/>
                  <a:pt x="627" y="43"/>
                </a:cubicBezTo>
                <a:cubicBezTo>
                  <a:pt x="624" y="43"/>
                  <a:pt x="623" y="43"/>
                  <a:pt x="620" y="43"/>
                </a:cubicBezTo>
                <a:cubicBezTo>
                  <a:pt x="620" y="44"/>
                  <a:pt x="623" y="43"/>
                  <a:pt x="624" y="44"/>
                </a:cubicBezTo>
                <a:cubicBezTo>
                  <a:pt x="625" y="44"/>
                  <a:pt x="625" y="43"/>
                  <a:pt x="626" y="43"/>
                </a:cubicBezTo>
                <a:close/>
                <a:moveTo>
                  <a:pt x="268" y="53"/>
                </a:moveTo>
                <a:cubicBezTo>
                  <a:pt x="267" y="54"/>
                  <a:pt x="266" y="53"/>
                  <a:pt x="266" y="54"/>
                </a:cubicBezTo>
                <a:cubicBezTo>
                  <a:pt x="267" y="54"/>
                  <a:pt x="269" y="54"/>
                  <a:pt x="270" y="54"/>
                </a:cubicBezTo>
                <a:cubicBezTo>
                  <a:pt x="269" y="54"/>
                  <a:pt x="269" y="53"/>
                  <a:pt x="268" y="53"/>
                </a:cubicBezTo>
                <a:close/>
                <a:moveTo>
                  <a:pt x="201" y="49"/>
                </a:moveTo>
                <a:cubicBezTo>
                  <a:pt x="200" y="49"/>
                  <a:pt x="202" y="49"/>
                  <a:pt x="202" y="49"/>
                </a:cubicBezTo>
                <a:cubicBezTo>
                  <a:pt x="201" y="49"/>
                  <a:pt x="201" y="48"/>
                  <a:pt x="201" y="48"/>
                </a:cubicBezTo>
                <a:cubicBezTo>
                  <a:pt x="198" y="48"/>
                  <a:pt x="197" y="48"/>
                  <a:pt x="197" y="48"/>
                </a:cubicBezTo>
                <a:cubicBezTo>
                  <a:pt x="195" y="48"/>
                  <a:pt x="192" y="48"/>
                  <a:pt x="189" y="49"/>
                </a:cubicBezTo>
                <a:cubicBezTo>
                  <a:pt x="195" y="49"/>
                  <a:pt x="198" y="48"/>
                  <a:pt x="201" y="49"/>
                </a:cubicBezTo>
                <a:close/>
                <a:moveTo>
                  <a:pt x="60" y="37"/>
                </a:moveTo>
                <a:cubicBezTo>
                  <a:pt x="62" y="37"/>
                  <a:pt x="58" y="36"/>
                  <a:pt x="57" y="37"/>
                </a:cubicBezTo>
                <a:cubicBezTo>
                  <a:pt x="59" y="37"/>
                  <a:pt x="59" y="37"/>
                  <a:pt x="60" y="37"/>
                </a:cubicBezTo>
                <a:close/>
                <a:moveTo>
                  <a:pt x="46" y="36"/>
                </a:moveTo>
                <a:cubicBezTo>
                  <a:pt x="47" y="35"/>
                  <a:pt x="42" y="35"/>
                  <a:pt x="42" y="35"/>
                </a:cubicBezTo>
                <a:cubicBezTo>
                  <a:pt x="43" y="35"/>
                  <a:pt x="44" y="36"/>
                  <a:pt x="46" y="36"/>
                </a:cubicBezTo>
                <a:close/>
                <a:moveTo>
                  <a:pt x="61" y="25"/>
                </a:moveTo>
                <a:cubicBezTo>
                  <a:pt x="60" y="24"/>
                  <a:pt x="58" y="24"/>
                  <a:pt x="55" y="24"/>
                </a:cubicBezTo>
                <a:cubicBezTo>
                  <a:pt x="55" y="24"/>
                  <a:pt x="55" y="24"/>
                  <a:pt x="55" y="25"/>
                </a:cubicBezTo>
                <a:cubicBezTo>
                  <a:pt x="56" y="25"/>
                  <a:pt x="59" y="25"/>
                  <a:pt x="61" y="25"/>
                </a:cubicBezTo>
                <a:close/>
                <a:moveTo>
                  <a:pt x="70" y="35"/>
                </a:moveTo>
                <a:cubicBezTo>
                  <a:pt x="69" y="34"/>
                  <a:pt x="71" y="34"/>
                  <a:pt x="70" y="34"/>
                </a:cubicBezTo>
                <a:cubicBezTo>
                  <a:pt x="69" y="34"/>
                  <a:pt x="66" y="34"/>
                  <a:pt x="68" y="34"/>
                </a:cubicBezTo>
                <a:cubicBezTo>
                  <a:pt x="68" y="34"/>
                  <a:pt x="69" y="35"/>
                  <a:pt x="70" y="35"/>
                </a:cubicBezTo>
                <a:close/>
                <a:moveTo>
                  <a:pt x="195" y="39"/>
                </a:moveTo>
                <a:cubicBezTo>
                  <a:pt x="192" y="39"/>
                  <a:pt x="192" y="40"/>
                  <a:pt x="190" y="40"/>
                </a:cubicBezTo>
                <a:cubicBezTo>
                  <a:pt x="192" y="40"/>
                  <a:pt x="194" y="40"/>
                  <a:pt x="195" y="39"/>
                </a:cubicBezTo>
                <a:close/>
                <a:moveTo>
                  <a:pt x="198" y="46"/>
                </a:moveTo>
                <a:cubicBezTo>
                  <a:pt x="196" y="46"/>
                  <a:pt x="194" y="46"/>
                  <a:pt x="193" y="47"/>
                </a:cubicBezTo>
                <a:cubicBezTo>
                  <a:pt x="196" y="47"/>
                  <a:pt x="198" y="46"/>
                  <a:pt x="198" y="46"/>
                </a:cubicBezTo>
                <a:close/>
                <a:moveTo>
                  <a:pt x="194" y="41"/>
                </a:moveTo>
                <a:cubicBezTo>
                  <a:pt x="195" y="42"/>
                  <a:pt x="197" y="41"/>
                  <a:pt x="197" y="41"/>
                </a:cubicBezTo>
                <a:cubicBezTo>
                  <a:pt x="195" y="41"/>
                  <a:pt x="195" y="41"/>
                  <a:pt x="194" y="41"/>
                </a:cubicBezTo>
                <a:close/>
                <a:moveTo>
                  <a:pt x="201" y="16"/>
                </a:moveTo>
                <a:cubicBezTo>
                  <a:pt x="200" y="16"/>
                  <a:pt x="202" y="16"/>
                  <a:pt x="202" y="16"/>
                </a:cubicBezTo>
                <a:cubicBezTo>
                  <a:pt x="201" y="16"/>
                  <a:pt x="200" y="16"/>
                  <a:pt x="199" y="16"/>
                </a:cubicBezTo>
                <a:cubicBezTo>
                  <a:pt x="199" y="16"/>
                  <a:pt x="196" y="16"/>
                  <a:pt x="196" y="16"/>
                </a:cubicBezTo>
                <a:cubicBezTo>
                  <a:pt x="198" y="16"/>
                  <a:pt x="200" y="16"/>
                  <a:pt x="201" y="16"/>
                </a:cubicBezTo>
                <a:close/>
                <a:moveTo>
                  <a:pt x="203" y="40"/>
                </a:moveTo>
                <a:cubicBezTo>
                  <a:pt x="204" y="39"/>
                  <a:pt x="205" y="39"/>
                  <a:pt x="207" y="38"/>
                </a:cubicBezTo>
                <a:cubicBezTo>
                  <a:pt x="203" y="39"/>
                  <a:pt x="200" y="39"/>
                  <a:pt x="198" y="40"/>
                </a:cubicBezTo>
                <a:cubicBezTo>
                  <a:pt x="200" y="40"/>
                  <a:pt x="201" y="40"/>
                  <a:pt x="203" y="40"/>
                </a:cubicBezTo>
                <a:close/>
                <a:moveTo>
                  <a:pt x="205" y="42"/>
                </a:moveTo>
                <a:cubicBezTo>
                  <a:pt x="203" y="41"/>
                  <a:pt x="204" y="41"/>
                  <a:pt x="201" y="41"/>
                </a:cubicBezTo>
                <a:cubicBezTo>
                  <a:pt x="201" y="41"/>
                  <a:pt x="201" y="41"/>
                  <a:pt x="201" y="42"/>
                </a:cubicBezTo>
                <a:cubicBezTo>
                  <a:pt x="202" y="42"/>
                  <a:pt x="204" y="42"/>
                  <a:pt x="205" y="42"/>
                </a:cubicBezTo>
                <a:close/>
                <a:moveTo>
                  <a:pt x="204" y="16"/>
                </a:moveTo>
                <a:cubicBezTo>
                  <a:pt x="206" y="16"/>
                  <a:pt x="203" y="15"/>
                  <a:pt x="202" y="15"/>
                </a:cubicBezTo>
                <a:cubicBezTo>
                  <a:pt x="204" y="15"/>
                  <a:pt x="202" y="16"/>
                  <a:pt x="204" y="16"/>
                </a:cubicBezTo>
                <a:close/>
                <a:moveTo>
                  <a:pt x="216" y="38"/>
                </a:moveTo>
                <a:cubicBezTo>
                  <a:pt x="212" y="38"/>
                  <a:pt x="208" y="39"/>
                  <a:pt x="205" y="40"/>
                </a:cubicBezTo>
                <a:cubicBezTo>
                  <a:pt x="208" y="40"/>
                  <a:pt x="209" y="40"/>
                  <a:pt x="212" y="40"/>
                </a:cubicBezTo>
                <a:cubicBezTo>
                  <a:pt x="212" y="39"/>
                  <a:pt x="216" y="38"/>
                  <a:pt x="216" y="38"/>
                </a:cubicBezTo>
                <a:close/>
                <a:moveTo>
                  <a:pt x="215" y="45"/>
                </a:moveTo>
                <a:cubicBezTo>
                  <a:pt x="218" y="44"/>
                  <a:pt x="220" y="43"/>
                  <a:pt x="223" y="42"/>
                </a:cubicBezTo>
                <a:cubicBezTo>
                  <a:pt x="221" y="42"/>
                  <a:pt x="220" y="43"/>
                  <a:pt x="217" y="42"/>
                </a:cubicBezTo>
                <a:cubicBezTo>
                  <a:pt x="216" y="43"/>
                  <a:pt x="214" y="43"/>
                  <a:pt x="215" y="44"/>
                </a:cubicBezTo>
                <a:cubicBezTo>
                  <a:pt x="213" y="44"/>
                  <a:pt x="209" y="44"/>
                  <a:pt x="208" y="44"/>
                </a:cubicBezTo>
                <a:cubicBezTo>
                  <a:pt x="210" y="44"/>
                  <a:pt x="211" y="45"/>
                  <a:pt x="215" y="45"/>
                </a:cubicBezTo>
                <a:close/>
                <a:moveTo>
                  <a:pt x="214" y="24"/>
                </a:moveTo>
                <a:cubicBezTo>
                  <a:pt x="218" y="24"/>
                  <a:pt x="219" y="24"/>
                  <a:pt x="221" y="23"/>
                </a:cubicBezTo>
                <a:cubicBezTo>
                  <a:pt x="218" y="24"/>
                  <a:pt x="214" y="23"/>
                  <a:pt x="213" y="23"/>
                </a:cubicBezTo>
                <a:cubicBezTo>
                  <a:pt x="213" y="23"/>
                  <a:pt x="213" y="23"/>
                  <a:pt x="214" y="24"/>
                </a:cubicBezTo>
                <a:close/>
                <a:moveTo>
                  <a:pt x="224" y="41"/>
                </a:moveTo>
                <a:cubicBezTo>
                  <a:pt x="221" y="41"/>
                  <a:pt x="217" y="41"/>
                  <a:pt x="215" y="42"/>
                </a:cubicBezTo>
                <a:cubicBezTo>
                  <a:pt x="219" y="42"/>
                  <a:pt x="224" y="42"/>
                  <a:pt x="224" y="41"/>
                </a:cubicBezTo>
                <a:close/>
                <a:moveTo>
                  <a:pt x="228" y="22"/>
                </a:moveTo>
                <a:cubicBezTo>
                  <a:pt x="224" y="22"/>
                  <a:pt x="224" y="23"/>
                  <a:pt x="222" y="23"/>
                </a:cubicBezTo>
                <a:cubicBezTo>
                  <a:pt x="224" y="23"/>
                  <a:pt x="227" y="23"/>
                  <a:pt x="228" y="22"/>
                </a:cubicBezTo>
                <a:close/>
                <a:moveTo>
                  <a:pt x="264" y="54"/>
                </a:moveTo>
                <a:cubicBezTo>
                  <a:pt x="265" y="54"/>
                  <a:pt x="265" y="54"/>
                  <a:pt x="265" y="54"/>
                </a:cubicBezTo>
                <a:cubicBezTo>
                  <a:pt x="264" y="54"/>
                  <a:pt x="263" y="54"/>
                  <a:pt x="263" y="54"/>
                </a:cubicBezTo>
                <a:cubicBezTo>
                  <a:pt x="265" y="54"/>
                  <a:pt x="265" y="54"/>
                  <a:pt x="267" y="54"/>
                </a:cubicBezTo>
                <a:cubicBezTo>
                  <a:pt x="267" y="55"/>
                  <a:pt x="268" y="55"/>
                  <a:pt x="268" y="54"/>
                </a:cubicBezTo>
                <a:cubicBezTo>
                  <a:pt x="267" y="54"/>
                  <a:pt x="266" y="54"/>
                  <a:pt x="264" y="54"/>
                </a:cubicBezTo>
                <a:close/>
                <a:moveTo>
                  <a:pt x="300" y="24"/>
                </a:moveTo>
                <a:cubicBezTo>
                  <a:pt x="297" y="24"/>
                  <a:pt x="298" y="24"/>
                  <a:pt x="296" y="25"/>
                </a:cubicBezTo>
                <a:cubicBezTo>
                  <a:pt x="298" y="25"/>
                  <a:pt x="300" y="25"/>
                  <a:pt x="300" y="24"/>
                </a:cubicBezTo>
                <a:close/>
                <a:moveTo>
                  <a:pt x="302" y="24"/>
                </a:moveTo>
                <a:cubicBezTo>
                  <a:pt x="304" y="24"/>
                  <a:pt x="308" y="24"/>
                  <a:pt x="309" y="23"/>
                </a:cubicBezTo>
                <a:cubicBezTo>
                  <a:pt x="306" y="23"/>
                  <a:pt x="308" y="23"/>
                  <a:pt x="308" y="22"/>
                </a:cubicBezTo>
                <a:cubicBezTo>
                  <a:pt x="304" y="23"/>
                  <a:pt x="303" y="24"/>
                  <a:pt x="298" y="23"/>
                </a:cubicBezTo>
                <a:cubicBezTo>
                  <a:pt x="298" y="23"/>
                  <a:pt x="298" y="23"/>
                  <a:pt x="298" y="24"/>
                </a:cubicBezTo>
                <a:cubicBezTo>
                  <a:pt x="300" y="24"/>
                  <a:pt x="302" y="23"/>
                  <a:pt x="302" y="24"/>
                </a:cubicBezTo>
                <a:close/>
                <a:moveTo>
                  <a:pt x="313" y="15"/>
                </a:moveTo>
                <a:cubicBezTo>
                  <a:pt x="316" y="16"/>
                  <a:pt x="316" y="15"/>
                  <a:pt x="318" y="16"/>
                </a:cubicBezTo>
                <a:cubicBezTo>
                  <a:pt x="318" y="15"/>
                  <a:pt x="320" y="15"/>
                  <a:pt x="320" y="16"/>
                </a:cubicBezTo>
                <a:cubicBezTo>
                  <a:pt x="321" y="15"/>
                  <a:pt x="322" y="15"/>
                  <a:pt x="325" y="15"/>
                </a:cubicBezTo>
                <a:cubicBezTo>
                  <a:pt x="329" y="16"/>
                  <a:pt x="330" y="16"/>
                  <a:pt x="332" y="16"/>
                </a:cubicBezTo>
                <a:cubicBezTo>
                  <a:pt x="329" y="17"/>
                  <a:pt x="330" y="17"/>
                  <a:pt x="328" y="16"/>
                </a:cubicBezTo>
                <a:cubicBezTo>
                  <a:pt x="328" y="17"/>
                  <a:pt x="328" y="17"/>
                  <a:pt x="327" y="17"/>
                </a:cubicBezTo>
                <a:cubicBezTo>
                  <a:pt x="330" y="17"/>
                  <a:pt x="329" y="17"/>
                  <a:pt x="328" y="17"/>
                </a:cubicBezTo>
                <a:cubicBezTo>
                  <a:pt x="331" y="17"/>
                  <a:pt x="336" y="17"/>
                  <a:pt x="338" y="16"/>
                </a:cubicBezTo>
                <a:cubicBezTo>
                  <a:pt x="336" y="16"/>
                  <a:pt x="334" y="16"/>
                  <a:pt x="332" y="16"/>
                </a:cubicBezTo>
                <a:cubicBezTo>
                  <a:pt x="333" y="16"/>
                  <a:pt x="332" y="15"/>
                  <a:pt x="333" y="15"/>
                </a:cubicBezTo>
                <a:cubicBezTo>
                  <a:pt x="335" y="16"/>
                  <a:pt x="337" y="15"/>
                  <a:pt x="340" y="15"/>
                </a:cubicBezTo>
                <a:cubicBezTo>
                  <a:pt x="339" y="14"/>
                  <a:pt x="332" y="15"/>
                  <a:pt x="328" y="15"/>
                </a:cubicBezTo>
                <a:cubicBezTo>
                  <a:pt x="328" y="15"/>
                  <a:pt x="328" y="15"/>
                  <a:pt x="328" y="14"/>
                </a:cubicBezTo>
                <a:cubicBezTo>
                  <a:pt x="326" y="15"/>
                  <a:pt x="322" y="15"/>
                  <a:pt x="320" y="15"/>
                </a:cubicBezTo>
                <a:cubicBezTo>
                  <a:pt x="320" y="15"/>
                  <a:pt x="320" y="15"/>
                  <a:pt x="320" y="15"/>
                </a:cubicBezTo>
                <a:cubicBezTo>
                  <a:pt x="318" y="15"/>
                  <a:pt x="315" y="15"/>
                  <a:pt x="313" y="15"/>
                </a:cubicBezTo>
                <a:cubicBezTo>
                  <a:pt x="315" y="15"/>
                  <a:pt x="316" y="15"/>
                  <a:pt x="313" y="15"/>
                </a:cubicBezTo>
                <a:close/>
                <a:moveTo>
                  <a:pt x="320" y="51"/>
                </a:moveTo>
                <a:cubicBezTo>
                  <a:pt x="320" y="51"/>
                  <a:pt x="318" y="51"/>
                  <a:pt x="318" y="51"/>
                </a:cubicBezTo>
                <a:cubicBezTo>
                  <a:pt x="319" y="51"/>
                  <a:pt x="322" y="51"/>
                  <a:pt x="322" y="51"/>
                </a:cubicBezTo>
                <a:cubicBezTo>
                  <a:pt x="319" y="51"/>
                  <a:pt x="321" y="50"/>
                  <a:pt x="322" y="50"/>
                </a:cubicBezTo>
                <a:cubicBezTo>
                  <a:pt x="321" y="50"/>
                  <a:pt x="321" y="49"/>
                  <a:pt x="320" y="49"/>
                </a:cubicBezTo>
                <a:cubicBezTo>
                  <a:pt x="317" y="49"/>
                  <a:pt x="314" y="51"/>
                  <a:pt x="317" y="51"/>
                </a:cubicBezTo>
                <a:cubicBezTo>
                  <a:pt x="317" y="51"/>
                  <a:pt x="316" y="51"/>
                  <a:pt x="317" y="51"/>
                </a:cubicBezTo>
                <a:cubicBezTo>
                  <a:pt x="317" y="51"/>
                  <a:pt x="320" y="51"/>
                  <a:pt x="320" y="51"/>
                </a:cubicBezTo>
                <a:close/>
                <a:moveTo>
                  <a:pt x="325" y="49"/>
                </a:moveTo>
                <a:cubicBezTo>
                  <a:pt x="327" y="50"/>
                  <a:pt x="330" y="50"/>
                  <a:pt x="332" y="50"/>
                </a:cubicBezTo>
                <a:cubicBezTo>
                  <a:pt x="331" y="49"/>
                  <a:pt x="327" y="50"/>
                  <a:pt x="328" y="49"/>
                </a:cubicBezTo>
                <a:cubicBezTo>
                  <a:pt x="327" y="49"/>
                  <a:pt x="328" y="49"/>
                  <a:pt x="327" y="49"/>
                </a:cubicBezTo>
                <a:cubicBezTo>
                  <a:pt x="326" y="49"/>
                  <a:pt x="328" y="49"/>
                  <a:pt x="327" y="49"/>
                </a:cubicBezTo>
                <a:cubicBezTo>
                  <a:pt x="325" y="48"/>
                  <a:pt x="325" y="49"/>
                  <a:pt x="325" y="49"/>
                </a:cubicBezTo>
                <a:close/>
                <a:moveTo>
                  <a:pt x="331" y="50"/>
                </a:moveTo>
                <a:cubicBezTo>
                  <a:pt x="329" y="50"/>
                  <a:pt x="327" y="50"/>
                  <a:pt x="327" y="50"/>
                </a:cubicBezTo>
                <a:cubicBezTo>
                  <a:pt x="331" y="50"/>
                  <a:pt x="325" y="51"/>
                  <a:pt x="328" y="51"/>
                </a:cubicBezTo>
                <a:cubicBezTo>
                  <a:pt x="328" y="51"/>
                  <a:pt x="330" y="51"/>
                  <a:pt x="331" y="50"/>
                </a:cubicBezTo>
                <a:close/>
                <a:moveTo>
                  <a:pt x="329" y="18"/>
                </a:moveTo>
                <a:cubicBezTo>
                  <a:pt x="332" y="19"/>
                  <a:pt x="336" y="17"/>
                  <a:pt x="343" y="18"/>
                </a:cubicBezTo>
                <a:cubicBezTo>
                  <a:pt x="343" y="17"/>
                  <a:pt x="344" y="17"/>
                  <a:pt x="345" y="17"/>
                </a:cubicBezTo>
                <a:cubicBezTo>
                  <a:pt x="344" y="17"/>
                  <a:pt x="343" y="17"/>
                  <a:pt x="343" y="17"/>
                </a:cubicBezTo>
                <a:cubicBezTo>
                  <a:pt x="344" y="17"/>
                  <a:pt x="344" y="16"/>
                  <a:pt x="343" y="16"/>
                </a:cubicBezTo>
                <a:cubicBezTo>
                  <a:pt x="340" y="17"/>
                  <a:pt x="333" y="18"/>
                  <a:pt x="329" y="18"/>
                </a:cubicBezTo>
                <a:close/>
                <a:moveTo>
                  <a:pt x="332" y="52"/>
                </a:moveTo>
                <a:cubicBezTo>
                  <a:pt x="334" y="52"/>
                  <a:pt x="335" y="52"/>
                  <a:pt x="336" y="52"/>
                </a:cubicBezTo>
                <a:cubicBezTo>
                  <a:pt x="334" y="52"/>
                  <a:pt x="332" y="51"/>
                  <a:pt x="331" y="52"/>
                </a:cubicBezTo>
                <a:cubicBezTo>
                  <a:pt x="332" y="52"/>
                  <a:pt x="333" y="52"/>
                  <a:pt x="332" y="52"/>
                </a:cubicBezTo>
                <a:close/>
                <a:moveTo>
                  <a:pt x="341" y="21"/>
                </a:moveTo>
                <a:cubicBezTo>
                  <a:pt x="342" y="21"/>
                  <a:pt x="344" y="21"/>
                  <a:pt x="345" y="21"/>
                </a:cubicBezTo>
                <a:cubicBezTo>
                  <a:pt x="344" y="20"/>
                  <a:pt x="343" y="20"/>
                  <a:pt x="341" y="19"/>
                </a:cubicBezTo>
                <a:cubicBezTo>
                  <a:pt x="342" y="20"/>
                  <a:pt x="340" y="20"/>
                  <a:pt x="340" y="20"/>
                </a:cubicBezTo>
                <a:cubicBezTo>
                  <a:pt x="343" y="20"/>
                  <a:pt x="342" y="21"/>
                  <a:pt x="343" y="21"/>
                </a:cubicBezTo>
                <a:cubicBezTo>
                  <a:pt x="342" y="21"/>
                  <a:pt x="342" y="21"/>
                  <a:pt x="341" y="21"/>
                </a:cubicBezTo>
                <a:close/>
                <a:moveTo>
                  <a:pt x="358" y="20"/>
                </a:moveTo>
                <a:cubicBezTo>
                  <a:pt x="359" y="19"/>
                  <a:pt x="358" y="19"/>
                  <a:pt x="361" y="19"/>
                </a:cubicBezTo>
                <a:cubicBezTo>
                  <a:pt x="360" y="19"/>
                  <a:pt x="362" y="19"/>
                  <a:pt x="361" y="18"/>
                </a:cubicBezTo>
                <a:cubicBezTo>
                  <a:pt x="359" y="19"/>
                  <a:pt x="358" y="18"/>
                  <a:pt x="359" y="18"/>
                </a:cubicBezTo>
                <a:cubicBezTo>
                  <a:pt x="354" y="18"/>
                  <a:pt x="352" y="17"/>
                  <a:pt x="349" y="18"/>
                </a:cubicBezTo>
                <a:cubicBezTo>
                  <a:pt x="351" y="19"/>
                  <a:pt x="351" y="18"/>
                  <a:pt x="354" y="18"/>
                </a:cubicBezTo>
                <a:cubicBezTo>
                  <a:pt x="353" y="19"/>
                  <a:pt x="357" y="19"/>
                  <a:pt x="354" y="19"/>
                </a:cubicBezTo>
                <a:cubicBezTo>
                  <a:pt x="353" y="18"/>
                  <a:pt x="349" y="19"/>
                  <a:pt x="348" y="19"/>
                </a:cubicBezTo>
                <a:cubicBezTo>
                  <a:pt x="349" y="19"/>
                  <a:pt x="349" y="20"/>
                  <a:pt x="349" y="20"/>
                </a:cubicBezTo>
                <a:cubicBezTo>
                  <a:pt x="348" y="20"/>
                  <a:pt x="348" y="20"/>
                  <a:pt x="348" y="20"/>
                </a:cubicBezTo>
                <a:cubicBezTo>
                  <a:pt x="351" y="19"/>
                  <a:pt x="355" y="20"/>
                  <a:pt x="358" y="20"/>
                </a:cubicBezTo>
                <a:close/>
                <a:moveTo>
                  <a:pt x="345" y="19"/>
                </a:moveTo>
                <a:cubicBezTo>
                  <a:pt x="346" y="19"/>
                  <a:pt x="349" y="19"/>
                  <a:pt x="350" y="18"/>
                </a:cubicBezTo>
                <a:cubicBezTo>
                  <a:pt x="348" y="19"/>
                  <a:pt x="345" y="18"/>
                  <a:pt x="345" y="19"/>
                </a:cubicBezTo>
                <a:close/>
                <a:moveTo>
                  <a:pt x="350" y="53"/>
                </a:moveTo>
                <a:cubicBezTo>
                  <a:pt x="351" y="53"/>
                  <a:pt x="351" y="53"/>
                  <a:pt x="353" y="53"/>
                </a:cubicBezTo>
                <a:cubicBezTo>
                  <a:pt x="350" y="52"/>
                  <a:pt x="357" y="52"/>
                  <a:pt x="359" y="51"/>
                </a:cubicBezTo>
                <a:cubicBezTo>
                  <a:pt x="356" y="51"/>
                  <a:pt x="349" y="51"/>
                  <a:pt x="347" y="52"/>
                </a:cubicBezTo>
                <a:cubicBezTo>
                  <a:pt x="347" y="52"/>
                  <a:pt x="350" y="52"/>
                  <a:pt x="351" y="52"/>
                </a:cubicBezTo>
                <a:cubicBezTo>
                  <a:pt x="351" y="53"/>
                  <a:pt x="347" y="53"/>
                  <a:pt x="346" y="53"/>
                </a:cubicBezTo>
                <a:cubicBezTo>
                  <a:pt x="347" y="53"/>
                  <a:pt x="347" y="53"/>
                  <a:pt x="348" y="53"/>
                </a:cubicBezTo>
                <a:cubicBezTo>
                  <a:pt x="347" y="53"/>
                  <a:pt x="350" y="53"/>
                  <a:pt x="350" y="53"/>
                </a:cubicBezTo>
                <a:close/>
                <a:moveTo>
                  <a:pt x="358" y="54"/>
                </a:moveTo>
                <a:cubicBezTo>
                  <a:pt x="356" y="53"/>
                  <a:pt x="353" y="53"/>
                  <a:pt x="352" y="53"/>
                </a:cubicBezTo>
                <a:cubicBezTo>
                  <a:pt x="352" y="54"/>
                  <a:pt x="350" y="53"/>
                  <a:pt x="349" y="54"/>
                </a:cubicBezTo>
                <a:cubicBezTo>
                  <a:pt x="353" y="54"/>
                  <a:pt x="356" y="54"/>
                  <a:pt x="358" y="54"/>
                </a:cubicBezTo>
                <a:close/>
                <a:moveTo>
                  <a:pt x="358" y="56"/>
                </a:moveTo>
                <a:cubicBezTo>
                  <a:pt x="356" y="56"/>
                  <a:pt x="354" y="56"/>
                  <a:pt x="354" y="56"/>
                </a:cubicBezTo>
                <a:cubicBezTo>
                  <a:pt x="354" y="56"/>
                  <a:pt x="354" y="56"/>
                  <a:pt x="354" y="56"/>
                </a:cubicBezTo>
                <a:cubicBezTo>
                  <a:pt x="356" y="56"/>
                  <a:pt x="357" y="56"/>
                  <a:pt x="358" y="56"/>
                </a:cubicBezTo>
                <a:close/>
                <a:moveTo>
                  <a:pt x="358" y="53"/>
                </a:moveTo>
                <a:cubicBezTo>
                  <a:pt x="357" y="52"/>
                  <a:pt x="355" y="53"/>
                  <a:pt x="354" y="53"/>
                </a:cubicBezTo>
                <a:cubicBezTo>
                  <a:pt x="355" y="53"/>
                  <a:pt x="357" y="53"/>
                  <a:pt x="358" y="53"/>
                </a:cubicBezTo>
                <a:close/>
                <a:moveTo>
                  <a:pt x="376" y="17"/>
                </a:moveTo>
                <a:cubicBezTo>
                  <a:pt x="373" y="17"/>
                  <a:pt x="372" y="18"/>
                  <a:pt x="371" y="18"/>
                </a:cubicBezTo>
                <a:cubicBezTo>
                  <a:pt x="373" y="18"/>
                  <a:pt x="373" y="18"/>
                  <a:pt x="376" y="18"/>
                </a:cubicBezTo>
                <a:cubicBezTo>
                  <a:pt x="376" y="18"/>
                  <a:pt x="376" y="18"/>
                  <a:pt x="377" y="18"/>
                </a:cubicBezTo>
                <a:cubicBezTo>
                  <a:pt x="378" y="18"/>
                  <a:pt x="379" y="18"/>
                  <a:pt x="379" y="18"/>
                </a:cubicBezTo>
                <a:cubicBezTo>
                  <a:pt x="378" y="18"/>
                  <a:pt x="377" y="18"/>
                  <a:pt x="378" y="18"/>
                </a:cubicBezTo>
                <a:cubicBezTo>
                  <a:pt x="380" y="18"/>
                  <a:pt x="380" y="17"/>
                  <a:pt x="383" y="18"/>
                </a:cubicBezTo>
                <a:cubicBezTo>
                  <a:pt x="383" y="17"/>
                  <a:pt x="381" y="17"/>
                  <a:pt x="381" y="17"/>
                </a:cubicBezTo>
                <a:cubicBezTo>
                  <a:pt x="378" y="17"/>
                  <a:pt x="376" y="18"/>
                  <a:pt x="374" y="18"/>
                </a:cubicBezTo>
                <a:cubicBezTo>
                  <a:pt x="374" y="18"/>
                  <a:pt x="377" y="17"/>
                  <a:pt x="376" y="17"/>
                </a:cubicBezTo>
                <a:close/>
                <a:moveTo>
                  <a:pt x="381" y="49"/>
                </a:moveTo>
                <a:cubicBezTo>
                  <a:pt x="380" y="48"/>
                  <a:pt x="380" y="48"/>
                  <a:pt x="379" y="48"/>
                </a:cubicBezTo>
                <a:cubicBezTo>
                  <a:pt x="380" y="48"/>
                  <a:pt x="381" y="48"/>
                  <a:pt x="381" y="48"/>
                </a:cubicBezTo>
                <a:cubicBezTo>
                  <a:pt x="379" y="48"/>
                  <a:pt x="377" y="48"/>
                  <a:pt x="377" y="49"/>
                </a:cubicBezTo>
                <a:cubicBezTo>
                  <a:pt x="379" y="48"/>
                  <a:pt x="381" y="49"/>
                  <a:pt x="381" y="49"/>
                </a:cubicBezTo>
                <a:close/>
                <a:moveTo>
                  <a:pt x="384" y="56"/>
                </a:moveTo>
                <a:cubicBezTo>
                  <a:pt x="386" y="56"/>
                  <a:pt x="388" y="56"/>
                  <a:pt x="391" y="56"/>
                </a:cubicBezTo>
                <a:cubicBezTo>
                  <a:pt x="387" y="55"/>
                  <a:pt x="381" y="56"/>
                  <a:pt x="379" y="56"/>
                </a:cubicBezTo>
                <a:cubicBezTo>
                  <a:pt x="381" y="56"/>
                  <a:pt x="381" y="56"/>
                  <a:pt x="384" y="56"/>
                </a:cubicBezTo>
                <a:close/>
                <a:moveTo>
                  <a:pt x="383" y="9"/>
                </a:moveTo>
                <a:cubicBezTo>
                  <a:pt x="382" y="9"/>
                  <a:pt x="382" y="9"/>
                  <a:pt x="381" y="9"/>
                </a:cubicBezTo>
                <a:cubicBezTo>
                  <a:pt x="381" y="9"/>
                  <a:pt x="381" y="9"/>
                  <a:pt x="380" y="10"/>
                </a:cubicBezTo>
                <a:cubicBezTo>
                  <a:pt x="383" y="10"/>
                  <a:pt x="382" y="9"/>
                  <a:pt x="383" y="9"/>
                </a:cubicBezTo>
                <a:close/>
                <a:moveTo>
                  <a:pt x="390" y="18"/>
                </a:moveTo>
                <a:cubicBezTo>
                  <a:pt x="390" y="18"/>
                  <a:pt x="390" y="18"/>
                  <a:pt x="389" y="18"/>
                </a:cubicBezTo>
                <a:cubicBezTo>
                  <a:pt x="386" y="18"/>
                  <a:pt x="388" y="18"/>
                  <a:pt x="385" y="18"/>
                </a:cubicBezTo>
                <a:cubicBezTo>
                  <a:pt x="385" y="18"/>
                  <a:pt x="385" y="18"/>
                  <a:pt x="383" y="19"/>
                </a:cubicBezTo>
                <a:cubicBezTo>
                  <a:pt x="386" y="19"/>
                  <a:pt x="387" y="18"/>
                  <a:pt x="390" y="18"/>
                </a:cubicBezTo>
                <a:close/>
                <a:moveTo>
                  <a:pt x="396" y="55"/>
                </a:moveTo>
                <a:cubicBezTo>
                  <a:pt x="396" y="55"/>
                  <a:pt x="397" y="54"/>
                  <a:pt x="396" y="54"/>
                </a:cubicBezTo>
                <a:cubicBezTo>
                  <a:pt x="395" y="55"/>
                  <a:pt x="392" y="55"/>
                  <a:pt x="390" y="55"/>
                </a:cubicBezTo>
                <a:cubicBezTo>
                  <a:pt x="391" y="56"/>
                  <a:pt x="399" y="55"/>
                  <a:pt x="397" y="56"/>
                </a:cubicBezTo>
                <a:cubicBezTo>
                  <a:pt x="401" y="56"/>
                  <a:pt x="406" y="55"/>
                  <a:pt x="409" y="56"/>
                </a:cubicBezTo>
                <a:cubicBezTo>
                  <a:pt x="408" y="56"/>
                  <a:pt x="407" y="56"/>
                  <a:pt x="407" y="56"/>
                </a:cubicBezTo>
                <a:cubicBezTo>
                  <a:pt x="410" y="56"/>
                  <a:pt x="413" y="56"/>
                  <a:pt x="416" y="56"/>
                </a:cubicBezTo>
                <a:cubicBezTo>
                  <a:pt x="417" y="56"/>
                  <a:pt x="414" y="56"/>
                  <a:pt x="415" y="56"/>
                </a:cubicBezTo>
                <a:cubicBezTo>
                  <a:pt x="416" y="55"/>
                  <a:pt x="418" y="56"/>
                  <a:pt x="418" y="55"/>
                </a:cubicBezTo>
                <a:cubicBezTo>
                  <a:pt x="415" y="55"/>
                  <a:pt x="412" y="55"/>
                  <a:pt x="409" y="55"/>
                </a:cubicBezTo>
                <a:cubicBezTo>
                  <a:pt x="409" y="55"/>
                  <a:pt x="411" y="55"/>
                  <a:pt x="411" y="54"/>
                </a:cubicBezTo>
                <a:cubicBezTo>
                  <a:pt x="409" y="54"/>
                  <a:pt x="406" y="55"/>
                  <a:pt x="408" y="54"/>
                </a:cubicBezTo>
                <a:cubicBezTo>
                  <a:pt x="406" y="54"/>
                  <a:pt x="405" y="55"/>
                  <a:pt x="403" y="54"/>
                </a:cubicBezTo>
                <a:cubicBezTo>
                  <a:pt x="403" y="54"/>
                  <a:pt x="401" y="54"/>
                  <a:pt x="403" y="54"/>
                </a:cubicBezTo>
                <a:cubicBezTo>
                  <a:pt x="399" y="54"/>
                  <a:pt x="399" y="55"/>
                  <a:pt x="396" y="55"/>
                </a:cubicBezTo>
                <a:close/>
                <a:moveTo>
                  <a:pt x="392" y="51"/>
                </a:moveTo>
                <a:cubicBezTo>
                  <a:pt x="392" y="52"/>
                  <a:pt x="396" y="51"/>
                  <a:pt x="394" y="51"/>
                </a:cubicBezTo>
                <a:cubicBezTo>
                  <a:pt x="393" y="51"/>
                  <a:pt x="388" y="51"/>
                  <a:pt x="392" y="52"/>
                </a:cubicBezTo>
                <a:cubicBezTo>
                  <a:pt x="392" y="52"/>
                  <a:pt x="392" y="51"/>
                  <a:pt x="392" y="51"/>
                </a:cubicBezTo>
                <a:close/>
                <a:moveTo>
                  <a:pt x="395" y="49"/>
                </a:moveTo>
                <a:cubicBezTo>
                  <a:pt x="395" y="49"/>
                  <a:pt x="395" y="49"/>
                  <a:pt x="395" y="48"/>
                </a:cubicBezTo>
                <a:cubicBezTo>
                  <a:pt x="394" y="48"/>
                  <a:pt x="393" y="48"/>
                  <a:pt x="393" y="49"/>
                </a:cubicBezTo>
                <a:cubicBezTo>
                  <a:pt x="394" y="49"/>
                  <a:pt x="394" y="49"/>
                  <a:pt x="395" y="49"/>
                </a:cubicBezTo>
                <a:close/>
                <a:moveTo>
                  <a:pt x="406" y="47"/>
                </a:moveTo>
                <a:cubicBezTo>
                  <a:pt x="404" y="47"/>
                  <a:pt x="414" y="48"/>
                  <a:pt x="415" y="47"/>
                </a:cubicBezTo>
                <a:cubicBezTo>
                  <a:pt x="412" y="47"/>
                  <a:pt x="411" y="48"/>
                  <a:pt x="409" y="47"/>
                </a:cubicBezTo>
                <a:cubicBezTo>
                  <a:pt x="412" y="47"/>
                  <a:pt x="408" y="47"/>
                  <a:pt x="412" y="47"/>
                </a:cubicBezTo>
                <a:cubicBezTo>
                  <a:pt x="409" y="46"/>
                  <a:pt x="405" y="46"/>
                  <a:pt x="402" y="46"/>
                </a:cubicBezTo>
                <a:cubicBezTo>
                  <a:pt x="399" y="47"/>
                  <a:pt x="402" y="47"/>
                  <a:pt x="406" y="47"/>
                </a:cubicBezTo>
                <a:close/>
                <a:moveTo>
                  <a:pt x="407" y="60"/>
                </a:moveTo>
                <a:cubicBezTo>
                  <a:pt x="405" y="60"/>
                  <a:pt x="403" y="60"/>
                  <a:pt x="403" y="60"/>
                </a:cubicBezTo>
                <a:cubicBezTo>
                  <a:pt x="405" y="60"/>
                  <a:pt x="406" y="60"/>
                  <a:pt x="407" y="60"/>
                </a:cubicBezTo>
                <a:close/>
                <a:moveTo>
                  <a:pt x="410" y="51"/>
                </a:moveTo>
                <a:cubicBezTo>
                  <a:pt x="408" y="51"/>
                  <a:pt x="404" y="51"/>
                  <a:pt x="403" y="51"/>
                </a:cubicBezTo>
                <a:cubicBezTo>
                  <a:pt x="404" y="51"/>
                  <a:pt x="408" y="51"/>
                  <a:pt x="410" y="51"/>
                </a:cubicBezTo>
                <a:close/>
                <a:moveTo>
                  <a:pt x="419" y="51"/>
                </a:moveTo>
                <a:cubicBezTo>
                  <a:pt x="419" y="50"/>
                  <a:pt x="417" y="50"/>
                  <a:pt x="417" y="50"/>
                </a:cubicBezTo>
                <a:cubicBezTo>
                  <a:pt x="418" y="51"/>
                  <a:pt x="412" y="50"/>
                  <a:pt x="411" y="51"/>
                </a:cubicBezTo>
                <a:cubicBezTo>
                  <a:pt x="414" y="51"/>
                  <a:pt x="415" y="50"/>
                  <a:pt x="419" y="51"/>
                </a:cubicBezTo>
                <a:close/>
                <a:moveTo>
                  <a:pt x="423" y="54"/>
                </a:moveTo>
                <a:cubicBezTo>
                  <a:pt x="421" y="54"/>
                  <a:pt x="420" y="54"/>
                  <a:pt x="417" y="54"/>
                </a:cubicBezTo>
                <a:cubicBezTo>
                  <a:pt x="417" y="54"/>
                  <a:pt x="418" y="54"/>
                  <a:pt x="417" y="54"/>
                </a:cubicBezTo>
                <a:cubicBezTo>
                  <a:pt x="417" y="54"/>
                  <a:pt x="415" y="54"/>
                  <a:pt x="414" y="54"/>
                </a:cubicBezTo>
                <a:cubicBezTo>
                  <a:pt x="416" y="55"/>
                  <a:pt x="424" y="55"/>
                  <a:pt x="423" y="54"/>
                </a:cubicBezTo>
                <a:close/>
                <a:moveTo>
                  <a:pt x="425" y="45"/>
                </a:moveTo>
                <a:cubicBezTo>
                  <a:pt x="422" y="45"/>
                  <a:pt x="417" y="44"/>
                  <a:pt x="415" y="45"/>
                </a:cubicBezTo>
                <a:cubicBezTo>
                  <a:pt x="415" y="45"/>
                  <a:pt x="419" y="45"/>
                  <a:pt x="419" y="45"/>
                </a:cubicBezTo>
                <a:cubicBezTo>
                  <a:pt x="416" y="45"/>
                  <a:pt x="419" y="46"/>
                  <a:pt x="417" y="46"/>
                </a:cubicBezTo>
                <a:cubicBezTo>
                  <a:pt x="416" y="46"/>
                  <a:pt x="415" y="46"/>
                  <a:pt x="415" y="46"/>
                </a:cubicBezTo>
                <a:cubicBezTo>
                  <a:pt x="420" y="46"/>
                  <a:pt x="424" y="46"/>
                  <a:pt x="430" y="46"/>
                </a:cubicBezTo>
                <a:cubicBezTo>
                  <a:pt x="426" y="46"/>
                  <a:pt x="423" y="46"/>
                  <a:pt x="420" y="47"/>
                </a:cubicBezTo>
                <a:cubicBezTo>
                  <a:pt x="423" y="47"/>
                  <a:pt x="429" y="47"/>
                  <a:pt x="430" y="48"/>
                </a:cubicBezTo>
                <a:cubicBezTo>
                  <a:pt x="434" y="48"/>
                  <a:pt x="438" y="47"/>
                  <a:pt x="443" y="48"/>
                </a:cubicBezTo>
                <a:cubicBezTo>
                  <a:pt x="444" y="48"/>
                  <a:pt x="443" y="48"/>
                  <a:pt x="444" y="47"/>
                </a:cubicBezTo>
                <a:cubicBezTo>
                  <a:pt x="441" y="47"/>
                  <a:pt x="440" y="47"/>
                  <a:pt x="439" y="47"/>
                </a:cubicBezTo>
                <a:cubicBezTo>
                  <a:pt x="438" y="47"/>
                  <a:pt x="439" y="46"/>
                  <a:pt x="436" y="46"/>
                </a:cubicBezTo>
                <a:cubicBezTo>
                  <a:pt x="437" y="46"/>
                  <a:pt x="437" y="46"/>
                  <a:pt x="439" y="46"/>
                </a:cubicBezTo>
                <a:cubicBezTo>
                  <a:pt x="442" y="45"/>
                  <a:pt x="443" y="43"/>
                  <a:pt x="445" y="42"/>
                </a:cubicBezTo>
                <a:cubicBezTo>
                  <a:pt x="441" y="44"/>
                  <a:pt x="434" y="44"/>
                  <a:pt x="423" y="44"/>
                </a:cubicBezTo>
                <a:cubicBezTo>
                  <a:pt x="425" y="45"/>
                  <a:pt x="431" y="44"/>
                  <a:pt x="432" y="45"/>
                </a:cubicBezTo>
                <a:cubicBezTo>
                  <a:pt x="430" y="45"/>
                  <a:pt x="427" y="45"/>
                  <a:pt x="425" y="45"/>
                </a:cubicBezTo>
                <a:close/>
                <a:moveTo>
                  <a:pt x="419" y="43"/>
                </a:moveTo>
                <a:cubicBezTo>
                  <a:pt x="420" y="43"/>
                  <a:pt x="423" y="43"/>
                  <a:pt x="423" y="44"/>
                </a:cubicBezTo>
                <a:cubicBezTo>
                  <a:pt x="422" y="43"/>
                  <a:pt x="418" y="44"/>
                  <a:pt x="421" y="44"/>
                </a:cubicBezTo>
                <a:cubicBezTo>
                  <a:pt x="421" y="44"/>
                  <a:pt x="426" y="44"/>
                  <a:pt x="429" y="44"/>
                </a:cubicBezTo>
                <a:cubicBezTo>
                  <a:pt x="429" y="43"/>
                  <a:pt x="426" y="44"/>
                  <a:pt x="426" y="43"/>
                </a:cubicBezTo>
                <a:cubicBezTo>
                  <a:pt x="428" y="43"/>
                  <a:pt x="433" y="43"/>
                  <a:pt x="436" y="43"/>
                </a:cubicBezTo>
                <a:cubicBezTo>
                  <a:pt x="434" y="44"/>
                  <a:pt x="432" y="43"/>
                  <a:pt x="431" y="44"/>
                </a:cubicBezTo>
                <a:cubicBezTo>
                  <a:pt x="433" y="44"/>
                  <a:pt x="435" y="44"/>
                  <a:pt x="437" y="44"/>
                </a:cubicBezTo>
                <a:cubicBezTo>
                  <a:pt x="437" y="43"/>
                  <a:pt x="446" y="42"/>
                  <a:pt x="443" y="41"/>
                </a:cubicBezTo>
                <a:cubicBezTo>
                  <a:pt x="442" y="42"/>
                  <a:pt x="440" y="42"/>
                  <a:pt x="439" y="43"/>
                </a:cubicBezTo>
                <a:cubicBezTo>
                  <a:pt x="439" y="42"/>
                  <a:pt x="437" y="43"/>
                  <a:pt x="436" y="43"/>
                </a:cubicBezTo>
                <a:cubicBezTo>
                  <a:pt x="435" y="42"/>
                  <a:pt x="436" y="42"/>
                  <a:pt x="435" y="41"/>
                </a:cubicBezTo>
                <a:cubicBezTo>
                  <a:pt x="437" y="41"/>
                  <a:pt x="440" y="41"/>
                  <a:pt x="440" y="41"/>
                </a:cubicBezTo>
                <a:cubicBezTo>
                  <a:pt x="435" y="41"/>
                  <a:pt x="433" y="42"/>
                  <a:pt x="430" y="41"/>
                </a:cubicBezTo>
                <a:cubicBezTo>
                  <a:pt x="431" y="41"/>
                  <a:pt x="430" y="41"/>
                  <a:pt x="431" y="41"/>
                </a:cubicBezTo>
                <a:cubicBezTo>
                  <a:pt x="432" y="42"/>
                  <a:pt x="435" y="41"/>
                  <a:pt x="434" y="42"/>
                </a:cubicBezTo>
                <a:cubicBezTo>
                  <a:pt x="433" y="42"/>
                  <a:pt x="432" y="42"/>
                  <a:pt x="430" y="42"/>
                </a:cubicBezTo>
                <a:cubicBezTo>
                  <a:pt x="430" y="42"/>
                  <a:pt x="430" y="42"/>
                  <a:pt x="428" y="43"/>
                </a:cubicBezTo>
                <a:cubicBezTo>
                  <a:pt x="428" y="42"/>
                  <a:pt x="428" y="42"/>
                  <a:pt x="428" y="42"/>
                </a:cubicBezTo>
                <a:cubicBezTo>
                  <a:pt x="426" y="42"/>
                  <a:pt x="427" y="42"/>
                  <a:pt x="424" y="42"/>
                </a:cubicBezTo>
                <a:cubicBezTo>
                  <a:pt x="423" y="42"/>
                  <a:pt x="419" y="42"/>
                  <a:pt x="419" y="43"/>
                </a:cubicBezTo>
                <a:close/>
                <a:moveTo>
                  <a:pt x="423" y="42"/>
                </a:moveTo>
                <a:cubicBezTo>
                  <a:pt x="419" y="42"/>
                  <a:pt x="416" y="42"/>
                  <a:pt x="415" y="43"/>
                </a:cubicBezTo>
                <a:cubicBezTo>
                  <a:pt x="417" y="43"/>
                  <a:pt x="418" y="43"/>
                  <a:pt x="417" y="42"/>
                </a:cubicBezTo>
                <a:cubicBezTo>
                  <a:pt x="420" y="42"/>
                  <a:pt x="422" y="42"/>
                  <a:pt x="423" y="42"/>
                </a:cubicBezTo>
                <a:close/>
                <a:moveTo>
                  <a:pt x="423" y="54"/>
                </a:moveTo>
                <a:cubicBezTo>
                  <a:pt x="423" y="53"/>
                  <a:pt x="423" y="53"/>
                  <a:pt x="424" y="53"/>
                </a:cubicBezTo>
                <a:cubicBezTo>
                  <a:pt x="422" y="54"/>
                  <a:pt x="421" y="54"/>
                  <a:pt x="421" y="53"/>
                </a:cubicBezTo>
                <a:cubicBezTo>
                  <a:pt x="418" y="53"/>
                  <a:pt x="418" y="53"/>
                  <a:pt x="419" y="54"/>
                </a:cubicBezTo>
                <a:cubicBezTo>
                  <a:pt x="421" y="54"/>
                  <a:pt x="421" y="54"/>
                  <a:pt x="423" y="54"/>
                </a:cubicBezTo>
                <a:close/>
                <a:moveTo>
                  <a:pt x="422" y="50"/>
                </a:moveTo>
                <a:cubicBezTo>
                  <a:pt x="423" y="50"/>
                  <a:pt x="425" y="50"/>
                  <a:pt x="424" y="49"/>
                </a:cubicBezTo>
                <a:cubicBezTo>
                  <a:pt x="422" y="49"/>
                  <a:pt x="422" y="49"/>
                  <a:pt x="421" y="49"/>
                </a:cubicBezTo>
                <a:cubicBezTo>
                  <a:pt x="421" y="49"/>
                  <a:pt x="419" y="49"/>
                  <a:pt x="419" y="49"/>
                </a:cubicBezTo>
                <a:cubicBezTo>
                  <a:pt x="421" y="50"/>
                  <a:pt x="422" y="49"/>
                  <a:pt x="422" y="50"/>
                </a:cubicBezTo>
                <a:close/>
                <a:moveTo>
                  <a:pt x="434" y="50"/>
                </a:moveTo>
                <a:cubicBezTo>
                  <a:pt x="433" y="51"/>
                  <a:pt x="437" y="51"/>
                  <a:pt x="439" y="51"/>
                </a:cubicBezTo>
                <a:cubicBezTo>
                  <a:pt x="439" y="51"/>
                  <a:pt x="440" y="51"/>
                  <a:pt x="439" y="50"/>
                </a:cubicBezTo>
                <a:cubicBezTo>
                  <a:pt x="438" y="50"/>
                  <a:pt x="436" y="50"/>
                  <a:pt x="435" y="51"/>
                </a:cubicBezTo>
                <a:cubicBezTo>
                  <a:pt x="435" y="50"/>
                  <a:pt x="431" y="50"/>
                  <a:pt x="430" y="50"/>
                </a:cubicBezTo>
                <a:cubicBezTo>
                  <a:pt x="430" y="50"/>
                  <a:pt x="432" y="50"/>
                  <a:pt x="430" y="50"/>
                </a:cubicBezTo>
                <a:cubicBezTo>
                  <a:pt x="430" y="50"/>
                  <a:pt x="429" y="50"/>
                  <a:pt x="428" y="50"/>
                </a:cubicBezTo>
                <a:cubicBezTo>
                  <a:pt x="428" y="50"/>
                  <a:pt x="429" y="50"/>
                  <a:pt x="429" y="50"/>
                </a:cubicBezTo>
                <a:cubicBezTo>
                  <a:pt x="425" y="50"/>
                  <a:pt x="426" y="50"/>
                  <a:pt x="422" y="50"/>
                </a:cubicBezTo>
                <a:cubicBezTo>
                  <a:pt x="422" y="50"/>
                  <a:pt x="420" y="50"/>
                  <a:pt x="421" y="51"/>
                </a:cubicBezTo>
                <a:cubicBezTo>
                  <a:pt x="427" y="51"/>
                  <a:pt x="431" y="51"/>
                  <a:pt x="434" y="50"/>
                </a:cubicBezTo>
                <a:close/>
                <a:moveTo>
                  <a:pt x="446" y="55"/>
                </a:moveTo>
                <a:cubicBezTo>
                  <a:pt x="446" y="55"/>
                  <a:pt x="446" y="55"/>
                  <a:pt x="446" y="54"/>
                </a:cubicBezTo>
                <a:cubicBezTo>
                  <a:pt x="444" y="55"/>
                  <a:pt x="443" y="54"/>
                  <a:pt x="442" y="55"/>
                </a:cubicBezTo>
                <a:cubicBezTo>
                  <a:pt x="444" y="55"/>
                  <a:pt x="443" y="55"/>
                  <a:pt x="446" y="55"/>
                </a:cubicBezTo>
                <a:close/>
                <a:moveTo>
                  <a:pt x="445" y="18"/>
                </a:moveTo>
                <a:cubicBezTo>
                  <a:pt x="444" y="17"/>
                  <a:pt x="445" y="17"/>
                  <a:pt x="444" y="17"/>
                </a:cubicBezTo>
                <a:cubicBezTo>
                  <a:pt x="445" y="17"/>
                  <a:pt x="446" y="17"/>
                  <a:pt x="446" y="17"/>
                </a:cubicBezTo>
                <a:cubicBezTo>
                  <a:pt x="445" y="17"/>
                  <a:pt x="445" y="17"/>
                  <a:pt x="444" y="17"/>
                </a:cubicBezTo>
                <a:cubicBezTo>
                  <a:pt x="444" y="17"/>
                  <a:pt x="442" y="18"/>
                  <a:pt x="444" y="18"/>
                </a:cubicBezTo>
                <a:cubicBezTo>
                  <a:pt x="444" y="18"/>
                  <a:pt x="444" y="18"/>
                  <a:pt x="445" y="18"/>
                </a:cubicBezTo>
                <a:close/>
                <a:moveTo>
                  <a:pt x="445" y="58"/>
                </a:moveTo>
                <a:cubicBezTo>
                  <a:pt x="446" y="58"/>
                  <a:pt x="450" y="58"/>
                  <a:pt x="453" y="58"/>
                </a:cubicBezTo>
                <a:cubicBezTo>
                  <a:pt x="452" y="58"/>
                  <a:pt x="452" y="57"/>
                  <a:pt x="451" y="57"/>
                </a:cubicBezTo>
                <a:cubicBezTo>
                  <a:pt x="449" y="57"/>
                  <a:pt x="446" y="57"/>
                  <a:pt x="444" y="57"/>
                </a:cubicBezTo>
                <a:cubicBezTo>
                  <a:pt x="446" y="57"/>
                  <a:pt x="445" y="58"/>
                  <a:pt x="447" y="58"/>
                </a:cubicBez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5" y="58"/>
                </a:cubicBezTo>
                <a:close/>
                <a:moveTo>
                  <a:pt x="450" y="18"/>
                </a:moveTo>
                <a:cubicBezTo>
                  <a:pt x="449" y="18"/>
                  <a:pt x="449" y="18"/>
                  <a:pt x="449" y="18"/>
                </a:cubicBezTo>
                <a:cubicBezTo>
                  <a:pt x="452" y="18"/>
                  <a:pt x="459" y="18"/>
                  <a:pt x="457" y="17"/>
                </a:cubicBezTo>
                <a:cubicBezTo>
                  <a:pt x="457" y="18"/>
                  <a:pt x="456" y="17"/>
                  <a:pt x="457" y="17"/>
                </a:cubicBezTo>
                <a:cubicBezTo>
                  <a:pt x="452" y="17"/>
                  <a:pt x="456" y="17"/>
                  <a:pt x="451" y="17"/>
                </a:cubicBezTo>
                <a:cubicBezTo>
                  <a:pt x="449" y="17"/>
                  <a:pt x="449" y="18"/>
                  <a:pt x="446" y="19"/>
                </a:cubicBezTo>
                <a:cubicBezTo>
                  <a:pt x="447" y="18"/>
                  <a:pt x="449" y="19"/>
                  <a:pt x="450" y="18"/>
                </a:cubicBezTo>
                <a:close/>
                <a:moveTo>
                  <a:pt x="469" y="41"/>
                </a:moveTo>
                <a:cubicBezTo>
                  <a:pt x="463" y="42"/>
                  <a:pt x="453" y="45"/>
                  <a:pt x="453" y="48"/>
                </a:cubicBezTo>
                <a:cubicBezTo>
                  <a:pt x="456" y="48"/>
                  <a:pt x="461" y="47"/>
                  <a:pt x="457" y="46"/>
                </a:cubicBezTo>
                <a:cubicBezTo>
                  <a:pt x="459" y="46"/>
                  <a:pt x="461" y="46"/>
                  <a:pt x="462" y="46"/>
                </a:cubicBezTo>
                <a:cubicBezTo>
                  <a:pt x="467" y="45"/>
                  <a:pt x="471" y="43"/>
                  <a:pt x="469" y="41"/>
                </a:cubicBezTo>
                <a:cubicBezTo>
                  <a:pt x="467" y="42"/>
                  <a:pt x="468" y="43"/>
                  <a:pt x="466" y="43"/>
                </a:cubicBezTo>
                <a:cubicBezTo>
                  <a:pt x="461" y="42"/>
                  <a:pt x="471" y="41"/>
                  <a:pt x="469" y="41"/>
                </a:cubicBezTo>
                <a:close/>
                <a:moveTo>
                  <a:pt x="458" y="18"/>
                </a:moveTo>
                <a:cubicBezTo>
                  <a:pt x="456" y="18"/>
                  <a:pt x="454" y="18"/>
                  <a:pt x="454" y="19"/>
                </a:cubicBezTo>
                <a:cubicBezTo>
                  <a:pt x="455" y="19"/>
                  <a:pt x="458" y="19"/>
                  <a:pt x="458" y="18"/>
                </a:cubicBezTo>
                <a:close/>
                <a:moveTo>
                  <a:pt x="465" y="18"/>
                </a:moveTo>
                <a:cubicBezTo>
                  <a:pt x="465" y="18"/>
                  <a:pt x="465" y="18"/>
                  <a:pt x="465" y="18"/>
                </a:cubicBezTo>
                <a:cubicBezTo>
                  <a:pt x="464" y="18"/>
                  <a:pt x="463" y="18"/>
                  <a:pt x="463" y="18"/>
                </a:cubicBezTo>
                <a:cubicBezTo>
                  <a:pt x="464" y="18"/>
                  <a:pt x="460" y="18"/>
                  <a:pt x="462" y="18"/>
                </a:cubicBezTo>
                <a:cubicBezTo>
                  <a:pt x="460" y="18"/>
                  <a:pt x="460" y="18"/>
                  <a:pt x="460" y="18"/>
                </a:cubicBezTo>
                <a:cubicBezTo>
                  <a:pt x="462" y="19"/>
                  <a:pt x="462" y="18"/>
                  <a:pt x="465" y="18"/>
                </a:cubicBezTo>
                <a:close/>
                <a:moveTo>
                  <a:pt x="464" y="56"/>
                </a:moveTo>
                <a:cubicBezTo>
                  <a:pt x="463" y="56"/>
                  <a:pt x="462" y="56"/>
                  <a:pt x="460" y="56"/>
                </a:cubicBezTo>
                <a:cubicBezTo>
                  <a:pt x="460" y="56"/>
                  <a:pt x="460" y="57"/>
                  <a:pt x="460" y="57"/>
                </a:cubicBezTo>
                <a:cubicBezTo>
                  <a:pt x="462" y="57"/>
                  <a:pt x="465" y="57"/>
                  <a:pt x="464" y="56"/>
                </a:cubicBezTo>
                <a:close/>
                <a:moveTo>
                  <a:pt x="469" y="57"/>
                </a:moveTo>
                <a:cubicBezTo>
                  <a:pt x="469" y="56"/>
                  <a:pt x="469" y="56"/>
                  <a:pt x="469" y="56"/>
                </a:cubicBezTo>
                <a:cubicBezTo>
                  <a:pt x="467" y="56"/>
                  <a:pt x="463" y="55"/>
                  <a:pt x="462" y="56"/>
                </a:cubicBezTo>
                <a:cubicBezTo>
                  <a:pt x="467" y="56"/>
                  <a:pt x="467" y="56"/>
                  <a:pt x="469" y="57"/>
                </a:cubicBezTo>
                <a:close/>
                <a:moveTo>
                  <a:pt x="471" y="48"/>
                </a:moveTo>
                <a:cubicBezTo>
                  <a:pt x="471" y="48"/>
                  <a:pt x="470" y="49"/>
                  <a:pt x="470" y="49"/>
                </a:cubicBezTo>
                <a:cubicBezTo>
                  <a:pt x="473" y="49"/>
                  <a:pt x="473" y="48"/>
                  <a:pt x="471" y="48"/>
                </a:cubicBezTo>
                <a:close/>
                <a:moveTo>
                  <a:pt x="480" y="53"/>
                </a:moveTo>
                <a:cubicBezTo>
                  <a:pt x="479" y="52"/>
                  <a:pt x="473" y="53"/>
                  <a:pt x="472" y="53"/>
                </a:cubicBezTo>
                <a:cubicBezTo>
                  <a:pt x="475" y="53"/>
                  <a:pt x="476" y="53"/>
                  <a:pt x="480" y="53"/>
                </a:cubicBezTo>
                <a:close/>
                <a:moveTo>
                  <a:pt x="512" y="43"/>
                </a:moveTo>
                <a:cubicBezTo>
                  <a:pt x="510" y="42"/>
                  <a:pt x="505" y="43"/>
                  <a:pt x="508" y="43"/>
                </a:cubicBezTo>
                <a:cubicBezTo>
                  <a:pt x="506" y="43"/>
                  <a:pt x="506" y="43"/>
                  <a:pt x="505" y="44"/>
                </a:cubicBezTo>
                <a:cubicBezTo>
                  <a:pt x="504" y="43"/>
                  <a:pt x="503" y="44"/>
                  <a:pt x="502" y="44"/>
                </a:cubicBezTo>
                <a:cubicBezTo>
                  <a:pt x="504" y="43"/>
                  <a:pt x="503" y="43"/>
                  <a:pt x="504" y="42"/>
                </a:cubicBezTo>
                <a:cubicBezTo>
                  <a:pt x="502" y="42"/>
                  <a:pt x="503" y="43"/>
                  <a:pt x="501" y="43"/>
                </a:cubicBezTo>
                <a:cubicBezTo>
                  <a:pt x="501" y="42"/>
                  <a:pt x="502" y="42"/>
                  <a:pt x="502" y="42"/>
                </a:cubicBezTo>
                <a:cubicBezTo>
                  <a:pt x="501" y="42"/>
                  <a:pt x="499" y="42"/>
                  <a:pt x="497" y="42"/>
                </a:cubicBezTo>
                <a:cubicBezTo>
                  <a:pt x="497" y="42"/>
                  <a:pt x="497" y="43"/>
                  <a:pt x="496" y="43"/>
                </a:cubicBezTo>
                <a:cubicBezTo>
                  <a:pt x="494" y="42"/>
                  <a:pt x="495" y="42"/>
                  <a:pt x="492" y="42"/>
                </a:cubicBezTo>
                <a:cubicBezTo>
                  <a:pt x="492" y="42"/>
                  <a:pt x="493" y="42"/>
                  <a:pt x="492" y="42"/>
                </a:cubicBezTo>
                <a:cubicBezTo>
                  <a:pt x="491" y="42"/>
                  <a:pt x="490" y="42"/>
                  <a:pt x="489" y="42"/>
                </a:cubicBezTo>
                <a:cubicBezTo>
                  <a:pt x="488" y="41"/>
                  <a:pt x="490" y="42"/>
                  <a:pt x="489" y="41"/>
                </a:cubicBezTo>
                <a:cubicBezTo>
                  <a:pt x="485" y="42"/>
                  <a:pt x="483" y="41"/>
                  <a:pt x="480" y="42"/>
                </a:cubicBezTo>
                <a:cubicBezTo>
                  <a:pt x="481" y="43"/>
                  <a:pt x="475" y="43"/>
                  <a:pt x="478" y="43"/>
                </a:cubicBezTo>
                <a:cubicBezTo>
                  <a:pt x="477" y="44"/>
                  <a:pt x="475" y="44"/>
                  <a:pt x="473" y="44"/>
                </a:cubicBezTo>
                <a:cubicBezTo>
                  <a:pt x="473" y="45"/>
                  <a:pt x="474" y="45"/>
                  <a:pt x="474" y="45"/>
                </a:cubicBezTo>
                <a:cubicBezTo>
                  <a:pt x="475" y="45"/>
                  <a:pt x="476" y="44"/>
                  <a:pt x="476" y="45"/>
                </a:cubicBezTo>
                <a:cubicBezTo>
                  <a:pt x="473" y="46"/>
                  <a:pt x="476" y="47"/>
                  <a:pt x="473" y="48"/>
                </a:cubicBezTo>
                <a:cubicBezTo>
                  <a:pt x="476" y="48"/>
                  <a:pt x="482" y="47"/>
                  <a:pt x="487" y="48"/>
                </a:cubicBezTo>
                <a:cubicBezTo>
                  <a:pt x="485" y="48"/>
                  <a:pt x="480" y="47"/>
                  <a:pt x="480" y="48"/>
                </a:cubicBezTo>
                <a:cubicBezTo>
                  <a:pt x="483" y="48"/>
                  <a:pt x="484" y="48"/>
                  <a:pt x="487" y="48"/>
                </a:cubicBezTo>
                <a:cubicBezTo>
                  <a:pt x="487" y="48"/>
                  <a:pt x="487" y="48"/>
                  <a:pt x="487" y="48"/>
                </a:cubicBezTo>
                <a:cubicBezTo>
                  <a:pt x="486" y="48"/>
                  <a:pt x="484" y="48"/>
                  <a:pt x="485" y="49"/>
                </a:cubicBezTo>
                <a:cubicBezTo>
                  <a:pt x="487" y="48"/>
                  <a:pt x="487" y="49"/>
                  <a:pt x="489" y="49"/>
                </a:cubicBezTo>
                <a:cubicBezTo>
                  <a:pt x="490" y="49"/>
                  <a:pt x="489" y="48"/>
                  <a:pt x="491" y="48"/>
                </a:cubicBezTo>
                <a:cubicBezTo>
                  <a:pt x="490" y="49"/>
                  <a:pt x="492" y="48"/>
                  <a:pt x="492" y="48"/>
                </a:cubicBezTo>
                <a:cubicBezTo>
                  <a:pt x="493" y="48"/>
                  <a:pt x="493" y="48"/>
                  <a:pt x="493" y="49"/>
                </a:cubicBezTo>
                <a:cubicBezTo>
                  <a:pt x="495" y="49"/>
                  <a:pt x="494" y="48"/>
                  <a:pt x="496" y="48"/>
                </a:cubicBezTo>
                <a:cubicBezTo>
                  <a:pt x="496" y="49"/>
                  <a:pt x="495" y="49"/>
                  <a:pt x="495" y="49"/>
                </a:cubicBezTo>
                <a:cubicBezTo>
                  <a:pt x="498" y="49"/>
                  <a:pt x="496" y="48"/>
                  <a:pt x="498" y="48"/>
                </a:cubicBezTo>
                <a:cubicBezTo>
                  <a:pt x="499" y="48"/>
                  <a:pt x="497" y="49"/>
                  <a:pt x="499" y="49"/>
                </a:cubicBezTo>
                <a:cubicBezTo>
                  <a:pt x="499" y="48"/>
                  <a:pt x="499" y="48"/>
                  <a:pt x="501" y="48"/>
                </a:cubicBezTo>
                <a:cubicBezTo>
                  <a:pt x="501" y="48"/>
                  <a:pt x="502" y="49"/>
                  <a:pt x="502" y="49"/>
                </a:cubicBezTo>
                <a:cubicBezTo>
                  <a:pt x="504" y="48"/>
                  <a:pt x="505" y="48"/>
                  <a:pt x="507" y="48"/>
                </a:cubicBezTo>
                <a:cubicBezTo>
                  <a:pt x="506" y="48"/>
                  <a:pt x="507" y="47"/>
                  <a:pt x="507" y="47"/>
                </a:cubicBezTo>
                <a:cubicBezTo>
                  <a:pt x="508" y="47"/>
                  <a:pt x="508" y="47"/>
                  <a:pt x="510" y="47"/>
                </a:cubicBezTo>
                <a:cubicBezTo>
                  <a:pt x="514" y="46"/>
                  <a:pt x="520" y="45"/>
                  <a:pt x="523" y="43"/>
                </a:cubicBezTo>
                <a:cubicBezTo>
                  <a:pt x="518" y="43"/>
                  <a:pt x="516" y="44"/>
                  <a:pt x="512" y="43"/>
                </a:cubicBezTo>
                <a:cubicBezTo>
                  <a:pt x="511" y="44"/>
                  <a:pt x="513" y="44"/>
                  <a:pt x="512" y="44"/>
                </a:cubicBezTo>
                <a:cubicBezTo>
                  <a:pt x="508" y="44"/>
                  <a:pt x="512" y="44"/>
                  <a:pt x="512" y="43"/>
                </a:cubicBezTo>
                <a:close/>
                <a:moveTo>
                  <a:pt x="483" y="57"/>
                </a:moveTo>
                <a:cubicBezTo>
                  <a:pt x="480" y="57"/>
                  <a:pt x="479" y="56"/>
                  <a:pt x="477" y="56"/>
                </a:cubicBezTo>
                <a:cubicBezTo>
                  <a:pt x="477" y="57"/>
                  <a:pt x="476" y="57"/>
                  <a:pt x="476" y="57"/>
                </a:cubicBezTo>
                <a:cubicBezTo>
                  <a:pt x="479" y="57"/>
                  <a:pt x="482" y="57"/>
                  <a:pt x="483" y="57"/>
                </a:cubicBezTo>
                <a:close/>
                <a:moveTo>
                  <a:pt x="485" y="17"/>
                </a:moveTo>
                <a:cubicBezTo>
                  <a:pt x="484" y="17"/>
                  <a:pt x="486" y="17"/>
                  <a:pt x="487" y="18"/>
                </a:cubicBezTo>
                <a:cubicBezTo>
                  <a:pt x="488" y="17"/>
                  <a:pt x="486" y="17"/>
                  <a:pt x="488" y="16"/>
                </a:cubicBezTo>
                <a:cubicBezTo>
                  <a:pt x="485" y="16"/>
                  <a:pt x="484" y="17"/>
                  <a:pt x="482" y="16"/>
                </a:cubicBezTo>
                <a:cubicBezTo>
                  <a:pt x="481" y="17"/>
                  <a:pt x="479" y="17"/>
                  <a:pt x="478" y="17"/>
                </a:cubicBezTo>
                <a:cubicBezTo>
                  <a:pt x="482" y="17"/>
                  <a:pt x="481" y="17"/>
                  <a:pt x="485" y="17"/>
                </a:cubicBezTo>
                <a:close/>
                <a:moveTo>
                  <a:pt x="491" y="22"/>
                </a:moveTo>
                <a:cubicBezTo>
                  <a:pt x="490" y="21"/>
                  <a:pt x="489" y="20"/>
                  <a:pt x="487" y="21"/>
                </a:cubicBezTo>
                <a:cubicBezTo>
                  <a:pt x="487" y="21"/>
                  <a:pt x="489" y="21"/>
                  <a:pt x="489" y="21"/>
                </a:cubicBezTo>
                <a:cubicBezTo>
                  <a:pt x="487" y="21"/>
                  <a:pt x="485" y="21"/>
                  <a:pt x="485" y="21"/>
                </a:cubicBezTo>
                <a:cubicBezTo>
                  <a:pt x="487" y="21"/>
                  <a:pt x="489" y="21"/>
                  <a:pt x="491" y="22"/>
                </a:cubicBezTo>
                <a:close/>
                <a:moveTo>
                  <a:pt x="499" y="21"/>
                </a:moveTo>
                <a:cubicBezTo>
                  <a:pt x="499" y="20"/>
                  <a:pt x="503" y="21"/>
                  <a:pt x="504" y="20"/>
                </a:cubicBezTo>
                <a:cubicBezTo>
                  <a:pt x="501" y="19"/>
                  <a:pt x="498" y="20"/>
                  <a:pt x="495" y="20"/>
                </a:cubicBezTo>
                <a:cubicBezTo>
                  <a:pt x="496" y="20"/>
                  <a:pt x="494" y="20"/>
                  <a:pt x="494" y="20"/>
                </a:cubicBezTo>
                <a:cubicBezTo>
                  <a:pt x="497" y="20"/>
                  <a:pt x="496" y="21"/>
                  <a:pt x="496" y="21"/>
                </a:cubicBezTo>
                <a:cubicBezTo>
                  <a:pt x="496" y="21"/>
                  <a:pt x="498" y="21"/>
                  <a:pt x="499" y="21"/>
                </a:cubicBezTo>
                <a:close/>
                <a:moveTo>
                  <a:pt x="507" y="41"/>
                </a:moveTo>
                <a:cubicBezTo>
                  <a:pt x="508" y="42"/>
                  <a:pt x="512" y="42"/>
                  <a:pt x="514" y="42"/>
                </a:cubicBezTo>
                <a:cubicBezTo>
                  <a:pt x="513" y="41"/>
                  <a:pt x="508" y="41"/>
                  <a:pt x="507" y="40"/>
                </a:cubicBezTo>
                <a:cubicBezTo>
                  <a:pt x="506" y="41"/>
                  <a:pt x="504" y="41"/>
                  <a:pt x="502" y="41"/>
                </a:cubicBezTo>
                <a:cubicBezTo>
                  <a:pt x="502" y="41"/>
                  <a:pt x="502" y="42"/>
                  <a:pt x="502" y="42"/>
                </a:cubicBezTo>
                <a:cubicBezTo>
                  <a:pt x="503" y="42"/>
                  <a:pt x="504" y="42"/>
                  <a:pt x="505" y="42"/>
                </a:cubicBezTo>
                <a:cubicBezTo>
                  <a:pt x="506" y="42"/>
                  <a:pt x="503" y="42"/>
                  <a:pt x="503" y="41"/>
                </a:cubicBezTo>
                <a:cubicBezTo>
                  <a:pt x="505" y="41"/>
                  <a:pt x="506" y="41"/>
                  <a:pt x="507" y="41"/>
                </a:cubicBezTo>
                <a:cubicBezTo>
                  <a:pt x="508" y="41"/>
                  <a:pt x="510" y="41"/>
                  <a:pt x="510" y="41"/>
                </a:cubicBezTo>
                <a:cubicBezTo>
                  <a:pt x="509" y="42"/>
                  <a:pt x="509" y="41"/>
                  <a:pt x="507" y="41"/>
                </a:cubicBezTo>
                <a:close/>
                <a:moveTo>
                  <a:pt x="518" y="50"/>
                </a:moveTo>
                <a:cubicBezTo>
                  <a:pt x="517" y="49"/>
                  <a:pt x="514" y="49"/>
                  <a:pt x="514" y="50"/>
                </a:cubicBezTo>
                <a:cubicBezTo>
                  <a:pt x="515" y="50"/>
                  <a:pt x="516" y="50"/>
                  <a:pt x="518" y="50"/>
                </a:cubicBezTo>
                <a:close/>
                <a:moveTo>
                  <a:pt x="526" y="19"/>
                </a:moveTo>
                <a:cubicBezTo>
                  <a:pt x="525" y="18"/>
                  <a:pt x="520" y="19"/>
                  <a:pt x="519" y="20"/>
                </a:cubicBezTo>
                <a:cubicBezTo>
                  <a:pt x="522" y="20"/>
                  <a:pt x="523" y="19"/>
                  <a:pt x="526" y="19"/>
                </a:cubicBezTo>
                <a:close/>
                <a:moveTo>
                  <a:pt x="532" y="47"/>
                </a:moveTo>
                <a:cubicBezTo>
                  <a:pt x="531" y="46"/>
                  <a:pt x="538" y="45"/>
                  <a:pt x="534" y="45"/>
                </a:cubicBezTo>
                <a:cubicBezTo>
                  <a:pt x="536" y="45"/>
                  <a:pt x="537" y="45"/>
                  <a:pt x="537" y="44"/>
                </a:cubicBezTo>
                <a:cubicBezTo>
                  <a:pt x="528" y="44"/>
                  <a:pt x="524" y="46"/>
                  <a:pt x="520" y="47"/>
                </a:cubicBezTo>
                <a:cubicBezTo>
                  <a:pt x="527" y="47"/>
                  <a:pt x="525" y="47"/>
                  <a:pt x="532" y="47"/>
                </a:cubicBezTo>
                <a:close/>
                <a:moveTo>
                  <a:pt x="525" y="43"/>
                </a:moveTo>
                <a:cubicBezTo>
                  <a:pt x="525" y="43"/>
                  <a:pt x="526" y="43"/>
                  <a:pt x="526" y="42"/>
                </a:cubicBezTo>
                <a:cubicBezTo>
                  <a:pt x="523" y="42"/>
                  <a:pt x="527" y="42"/>
                  <a:pt x="525" y="42"/>
                </a:cubicBezTo>
                <a:cubicBezTo>
                  <a:pt x="525" y="42"/>
                  <a:pt x="524" y="42"/>
                  <a:pt x="523" y="42"/>
                </a:cubicBezTo>
                <a:cubicBezTo>
                  <a:pt x="525" y="42"/>
                  <a:pt x="522" y="43"/>
                  <a:pt x="521" y="43"/>
                </a:cubicBezTo>
                <a:cubicBezTo>
                  <a:pt x="523" y="43"/>
                  <a:pt x="523" y="43"/>
                  <a:pt x="525" y="43"/>
                </a:cubicBezTo>
                <a:close/>
                <a:moveTo>
                  <a:pt x="534" y="54"/>
                </a:moveTo>
                <a:cubicBezTo>
                  <a:pt x="533" y="54"/>
                  <a:pt x="527" y="54"/>
                  <a:pt x="529" y="54"/>
                </a:cubicBezTo>
                <a:cubicBezTo>
                  <a:pt x="527" y="54"/>
                  <a:pt x="524" y="54"/>
                  <a:pt x="523" y="54"/>
                </a:cubicBezTo>
                <a:cubicBezTo>
                  <a:pt x="524" y="54"/>
                  <a:pt x="525" y="54"/>
                  <a:pt x="527" y="55"/>
                </a:cubicBezTo>
                <a:cubicBezTo>
                  <a:pt x="527" y="54"/>
                  <a:pt x="526" y="54"/>
                  <a:pt x="527" y="54"/>
                </a:cubicBezTo>
                <a:cubicBezTo>
                  <a:pt x="529" y="55"/>
                  <a:pt x="530" y="55"/>
                  <a:pt x="531" y="55"/>
                </a:cubicBezTo>
                <a:cubicBezTo>
                  <a:pt x="530" y="55"/>
                  <a:pt x="531" y="55"/>
                  <a:pt x="530" y="55"/>
                </a:cubicBezTo>
                <a:cubicBezTo>
                  <a:pt x="528" y="55"/>
                  <a:pt x="526" y="55"/>
                  <a:pt x="525" y="55"/>
                </a:cubicBezTo>
                <a:cubicBezTo>
                  <a:pt x="524" y="55"/>
                  <a:pt x="525" y="55"/>
                  <a:pt x="524" y="55"/>
                </a:cubicBezTo>
                <a:cubicBezTo>
                  <a:pt x="525" y="55"/>
                  <a:pt x="522" y="55"/>
                  <a:pt x="522" y="56"/>
                </a:cubicBezTo>
                <a:cubicBezTo>
                  <a:pt x="527" y="56"/>
                  <a:pt x="533" y="56"/>
                  <a:pt x="534" y="54"/>
                </a:cubicBezTo>
                <a:close/>
                <a:moveTo>
                  <a:pt x="534" y="50"/>
                </a:moveTo>
                <a:cubicBezTo>
                  <a:pt x="534" y="50"/>
                  <a:pt x="533" y="50"/>
                  <a:pt x="533" y="50"/>
                </a:cubicBezTo>
                <a:cubicBezTo>
                  <a:pt x="536" y="51"/>
                  <a:pt x="535" y="50"/>
                  <a:pt x="534" y="50"/>
                </a:cubicBezTo>
                <a:close/>
                <a:moveTo>
                  <a:pt x="537" y="51"/>
                </a:moveTo>
                <a:cubicBezTo>
                  <a:pt x="537" y="51"/>
                  <a:pt x="537" y="51"/>
                  <a:pt x="537" y="51"/>
                </a:cubicBezTo>
                <a:cubicBezTo>
                  <a:pt x="536" y="51"/>
                  <a:pt x="536" y="51"/>
                  <a:pt x="534" y="51"/>
                </a:cubicBezTo>
                <a:cubicBezTo>
                  <a:pt x="534" y="51"/>
                  <a:pt x="536" y="51"/>
                  <a:pt x="537" y="51"/>
                </a:cubicBezTo>
                <a:close/>
                <a:moveTo>
                  <a:pt x="541" y="51"/>
                </a:moveTo>
                <a:cubicBezTo>
                  <a:pt x="540" y="51"/>
                  <a:pt x="540" y="51"/>
                  <a:pt x="539" y="51"/>
                </a:cubicBezTo>
                <a:cubicBezTo>
                  <a:pt x="538" y="51"/>
                  <a:pt x="537" y="52"/>
                  <a:pt x="535" y="52"/>
                </a:cubicBezTo>
                <a:cubicBezTo>
                  <a:pt x="538" y="52"/>
                  <a:pt x="537" y="52"/>
                  <a:pt x="539" y="52"/>
                </a:cubicBezTo>
                <a:cubicBezTo>
                  <a:pt x="539" y="52"/>
                  <a:pt x="541" y="52"/>
                  <a:pt x="545" y="52"/>
                </a:cubicBezTo>
                <a:cubicBezTo>
                  <a:pt x="545" y="52"/>
                  <a:pt x="542" y="52"/>
                  <a:pt x="543" y="51"/>
                </a:cubicBezTo>
                <a:cubicBezTo>
                  <a:pt x="541" y="51"/>
                  <a:pt x="541" y="52"/>
                  <a:pt x="539" y="52"/>
                </a:cubicBezTo>
                <a:cubicBezTo>
                  <a:pt x="539" y="52"/>
                  <a:pt x="538" y="51"/>
                  <a:pt x="538" y="51"/>
                </a:cubicBezTo>
                <a:cubicBezTo>
                  <a:pt x="539" y="51"/>
                  <a:pt x="541" y="51"/>
                  <a:pt x="541" y="51"/>
                </a:cubicBezTo>
                <a:close/>
                <a:moveTo>
                  <a:pt x="540" y="43"/>
                </a:moveTo>
                <a:cubicBezTo>
                  <a:pt x="541" y="43"/>
                  <a:pt x="543" y="42"/>
                  <a:pt x="545" y="42"/>
                </a:cubicBezTo>
                <a:cubicBezTo>
                  <a:pt x="542" y="42"/>
                  <a:pt x="540" y="42"/>
                  <a:pt x="537" y="42"/>
                </a:cubicBezTo>
                <a:cubicBezTo>
                  <a:pt x="537" y="42"/>
                  <a:pt x="544" y="42"/>
                  <a:pt x="540" y="43"/>
                </a:cubicBezTo>
                <a:close/>
                <a:moveTo>
                  <a:pt x="546" y="55"/>
                </a:moveTo>
                <a:cubicBezTo>
                  <a:pt x="544" y="55"/>
                  <a:pt x="541" y="55"/>
                  <a:pt x="543" y="56"/>
                </a:cubicBezTo>
                <a:cubicBezTo>
                  <a:pt x="544" y="55"/>
                  <a:pt x="546" y="55"/>
                  <a:pt x="546" y="55"/>
                </a:cubicBezTo>
                <a:close/>
                <a:moveTo>
                  <a:pt x="565" y="44"/>
                </a:moveTo>
                <a:cubicBezTo>
                  <a:pt x="563" y="45"/>
                  <a:pt x="562" y="44"/>
                  <a:pt x="561" y="44"/>
                </a:cubicBezTo>
                <a:cubicBezTo>
                  <a:pt x="560" y="45"/>
                  <a:pt x="561" y="45"/>
                  <a:pt x="560" y="45"/>
                </a:cubicBezTo>
                <a:cubicBezTo>
                  <a:pt x="554" y="44"/>
                  <a:pt x="550" y="45"/>
                  <a:pt x="547" y="45"/>
                </a:cubicBezTo>
                <a:cubicBezTo>
                  <a:pt x="546" y="46"/>
                  <a:pt x="544" y="46"/>
                  <a:pt x="543" y="47"/>
                </a:cubicBezTo>
                <a:cubicBezTo>
                  <a:pt x="554" y="47"/>
                  <a:pt x="566" y="47"/>
                  <a:pt x="565" y="44"/>
                </a:cubicBezTo>
                <a:close/>
                <a:moveTo>
                  <a:pt x="544" y="41"/>
                </a:moveTo>
                <a:cubicBezTo>
                  <a:pt x="546" y="41"/>
                  <a:pt x="546" y="41"/>
                  <a:pt x="545" y="41"/>
                </a:cubicBezTo>
                <a:cubicBezTo>
                  <a:pt x="544" y="40"/>
                  <a:pt x="542" y="41"/>
                  <a:pt x="544" y="41"/>
                </a:cubicBezTo>
                <a:cubicBezTo>
                  <a:pt x="545" y="41"/>
                  <a:pt x="545" y="41"/>
                  <a:pt x="544" y="41"/>
                </a:cubicBezTo>
                <a:close/>
                <a:moveTo>
                  <a:pt x="550" y="51"/>
                </a:moveTo>
                <a:cubicBezTo>
                  <a:pt x="552" y="51"/>
                  <a:pt x="554" y="50"/>
                  <a:pt x="555" y="50"/>
                </a:cubicBezTo>
                <a:cubicBezTo>
                  <a:pt x="552" y="50"/>
                  <a:pt x="548" y="50"/>
                  <a:pt x="546" y="50"/>
                </a:cubicBezTo>
                <a:cubicBezTo>
                  <a:pt x="547" y="51"/>
                  <a:pt x="550" y="50"/>
                  <a:pt x="550" y="51"/>
                </a:cubicBezTo>
                <a:close/>
                <a:moveTo>
                  <a:pt x="558" y="43"/>
                </a:moveTo>
                <a:cubicBezTo>
                  <a:pt x="557" y="43"/>
                  <a:pt x="560" y="43"/>
                  <a:pt x="560" y="43"/>
                </a:cubicBezTo>
                <a:cubicBezTo>
                  <a:pt x="558" y="43"/>
                  <a:pt x="555" y="43"/>
                  <a:pt x="555" y="43"/>
                </a:cubicBezTo>
                <a:cubicBezTo>
                  <a:pt x="556" y="43"/>
                  <a:pt x="557" y="43"/>
                  <a:pt x="558" y="43"/>
                </a:cubicBezTo>
                <a:close/>
                <a:moveTo>
                  <a:pt x="559" y="22"/>
                </a:moveTo>
                <a:cubicBezTo>
                  <a:pt x="560" y="22"/>
                  <a:pt x="559" y="21"/>
                  <a:pt x="559" y="21"/>
                </a:cubicBezTo>
                <a:cubicBezTo>
                  <a:pt x="555" y="21"/>
                  <a:pt x="557" y="22"/>
                  <a:pt x="559" y="22"/>
                </a:cubicBezTo>
                <a:close/>
                <a:moveTo>
                  <a:pt x="561" y="42"/>
                </a:moveTo>
                <a:cubicBezTo>
                  <a:pt x="562" y="41"/>
                  <a:pt x="566" y="41"/>
                  <a:pt x="566" y="40"/>
                </a:cubicBezTo>
                <a:cubicBezTo>
                  <a:pt x="564" y="41"/>
                  <a:pt x="565" y="40"/>
                  <a:pt x="563" y="40"/>
                </a:cubicBezTo>
                <a:cubicBezTo>
                  <a:pt x="563" y="41"/>
                  <a:pt x="560" y="40"/>
                  <a:pt x="559" y="41"/>
                </a:cubicBezTo>
                <a:cubicBezTo>
                  <a:pt x="559" y="41"/>
                  <a:pt x="560" y="41"/>
                  <a:pt x="558" y="42"/>
                </a:cubicBezTo>
                <a:cubicBezTo>
                  <a:pt x="559" y="42"/>
                  <a:pt x="559" y="42"/>
                  <a:pt x="561" y="42"/>
                </a:cubicBezTo>
                <a:close/>
                <a:moveTo>
                  <a:pt x="563" y="43"/>
                </a:moveTo>
                <a:cubicBezTo>
                  <a:pt x="562" y="43"/>
                  <a:pt x="559" y="43"/>
                  <a:pt x="560" y="44"/>
                </a:cubicBezTo>
                <a:cubicBezTo>
                  <a:pt x="562" y="44"/>
                  <a:pt x="562" y="44"/>
                  <a:pt x="563" y="43"/>
                </a:cubicBezTo>
                <a:close/>
                <a:moveTo>
                  <a:pt x="564" y="42"/>
                </a:moveTo>
                <a:cubicBezTo>
                  <a:pt x="563" y="42"/>
                  <a:pt x="563" y="42"/>
                  <a:pt x="563" y="42"/>
                </a:cubicBezTo>
                <a:cubicBezTo>
                  <a:pt x="565" y="42"/>
                  <a:pt x="565" y="42"/>
                  <a:pt x="565" y="41"/>
                </a:cubicBezTo>
                <a:cubicBezTo>
                  <a:pt x="565" y="41"/>
                  <a:pt x="563" y="41"/>
                  <a:pt x="563" y="41"/>
                </a:cubicBezTo>
                <a:cubicBezTo>
                  <a:pt x="565" y="41"/>
                  <a:pt x="564" y="42"/>
                  <a:pt x="563" y="42"/>
                </a:cubicBezTo>
                <a:cubicBezTo>
                  <a:pt x="563" y="42"/>
                  <a:pt x="563" y="42"/>
                  <a:pt x="563" y="42"/>
                </a:cubicBezTo>
                <a:cubicBezTo>
                  <a:pt x="563" y="42"/>
                  <a:pt x="564" y="42"/>
                  <a:pt x="564" y="42"/>
                </a:cubicBezTo>
                <a:close/>
                <a:moveTo>
                  <a:pt x="568" y="19"/>
                </a:moveTo>
                <a:cubicBezTo>
                  <a:pt x="569" y="18"/>
                  <a:pt x="566" y="19"/>
                  <a:pt x="565" y="19"/>
                </a:cubicBezTo>
                <a:cubicBezTo>
                  <a:pt x="566" y="20"/>
                  <a:pt x="566" y="19"/>
                  <a:pt x="568" y="19"/>
                </a:cubicBezTo>
                <a:close/>
                <a:moveTo>
                  <a:pt x="575" y="18"/>
                </a:moveTo>
                <a:cubicBezTo>
                  <a:pt x="576" y="18"/>
                  <a:pt x="572" y="18"/>
                  <a:pt x="570" y="18"/>
                </a:cubicBezTo>
                <a:cubicBezTo>
                  <a:pt x="570" y="18"/>
                  <a:pt x="569" y="19"/>
                  <a:pt x="570" y="19"/>
                </a:cubicBezTo>
                <a:cubicBezTo>
                  <a:pt x="572" y="19"/>
                  <a:pt x="574" y="18"/>
                  <a:pt x="574" y="19"/>
                </a:cubicBezTo>
                <a:cubicBezTo>
                  <a:pt x="577" y="19"/>
                  <a:pt x="576" y="18"/>
                  <a:pt x="579" y="18"/>
                </a:cubicBezTo>
                <a:cubicBezTo>
                  <a:pt x="580" y="19"/>
                  <a:pt x="576" y="19"/>
                  <a:pt x="578" y="19"/>
                </a:cubicBezTo>
                <a:cubicBezTo>
                  <a:pt x="578" y="19"/>
                  <a:pt x="579" y="19"/>
                  <a:pt x="579" y="19"/>
                </a:cubicBezTo>
                <a:cubicBezTo>
                  <a:pt x="580" y="19"/>
                  <a:pt x="579" y="18"/>
                  <a:pt x="582" y="18"/>
                </a:cubicBezTo>
                <a:cubicBezTo>
                  <a:pt x="582" y="18"/>
                  <a:pt x="582" y="18"/>
                  <a:pt x="582" y="17"/>
                </a:cubicBezTo>
                <a:cubicBezTo>
                  <a:pt x="580" y="17"/>
                  <a:pt x="580" y="18"/>
                  <a:pt x="579" y="18"/>
                </a:cubicBezTo>
                <a:cubicBezTo>
                  <a:pt x="579" y="18"/>
                  <a:pt x="580" y="17"/>
                  <a:pt x="578" y="17"/>
                </a:cubicBezTo>
                <a:cubicBezTo>
                  <a:pt x="576" y="17"/>
                  <a:pt x="578" y="18"/>
                  <a:pt x="577" y="18"/>
                </a:cubicBezTo>
                <a:cubicBezTo>
                  <a:pt x="577" y="18"/>
                  <a:pt x="576" y="18"/>
                  <a:pt x="575" y="18"/>
                </a:cubicBezTo>
                <a:close/>
                <a:moveTo>
                  <a:pt x="576" y="20"/>
                </a:moveTo>
                <a:cubicBezTo>
                  <a:pt x="574" y="20"/>
                  <a:pt x="572" y="21"/>
                  <a:pt x="572" y="21"/>
                </a:cubicBezTo>
                <a:cubicBezTo>
                  <a:pt x="574" y="21"/>
                  <a:pt x="576" y="21"/>
                  <a:pt x="576" y="20"/>
                </a:cubicBezTo>
                <a:close/>
                <a:moveTo>
                  <a:pt x="592" y="19"/>
                </a:moveTo>
                <a:cubicBezTo>
                  <a:pt x="592" y="19"/>
                  <a:pt x="591" y="19"/>
                  <a:pt x="590" y="19"/>
                </a:cubicBezTo>
                <a:cubicBezTo>
                  <a:pt x="590" y="19"/>
                  <a:pt x="590" y="19"/>
                  <a:pt x="590" y="19"/>
                </a:cubicBezTo>
                <a:cubicBezTo>
                  <a:pt x="592" y="19"/>
                  <a:pt x="594" y="19"/>
                  <a:pt x="592" y="19"/>
                </a:cubicBezTo>
                <a:close/>
                <a:moveTo>
                  <a:pt x="602" y="17"/>
                </a:moveTo>
                <a:cubicBezTo>
                  <a:pt x="598" y="17"/>
                  <a:pt x="597" y="17"/>
                  <a:pt x="593" y="17"/>
                </a:cubicBezTo>
                <a:cubicBezTo>
                  <a:pt x="593" y="18"/>
                  <a:pt x="588" y="18"/>
                  <a:pt x="591" y="19"/>
                </a:cubicBezTo>
                <a:cubicBezTo>
                  <a:pt x="591" y="18"/>
                  <a:pt x="592" y="19"/>
                  <a:pt x="594" y="19"/>
                </a:cubicBezTo>
                <a:cubicBezTo>
                  <a:pt x="594" y="18"/>
                  <a:pt x="597" y="18"/>
                  <a:pt x="598" y="18"/>
                </a:cubicBezTo>
                <a:cubicBezTo>
                  <a:pt x="598" y="18"/>
                  <a:pt x="600" y="18"/>
                  <a:pt x="600" y="18"/>
                </a:cubicBezTo>
                <a:cubicBezTo>
                  <a:pt x="599" y="18"/>
                  <a:pt x="598" y="18"/>
                  <a:pt x="597" y="18"/>
                </a:cubicBezTo>
                <a:cubicBezTo>
                  <a:pt x="597" y="18"/>
                  <a:pt x="597" y="18"/>
                  <a:pt x="597" y="18"/>
                </a:cubicBezTo>
                <a:cubicBezTo>
                  <a:pt x="597" y="18"/>
                  <a:pt x="596" y="19"/>
                  <a:pt x="596" y="19"/>
                </a:cubicBezTo>
                <a:cubicBezTo>
                  <a:pt x="601" y="19"/>
                  <a:pt x="601" y="18"/>
                  <a:pt x="602" y="17"/>
                </a:cubicBezTo>
                <a:close/>
                <a:moveTo>
                  <a:pt x="597" y="54"/>
                </a:moveTo>
                <a:cubicBezTo>
                  <a:pt x="597" y="54"/>
                  <a:pt x="596" y="54"/>
                  <a:pt x="595" y="54"/>
                </a:cubicBezTo>
                <a:cubicBezTo>
                  <a:pt x="594" y="54"/>
                  <a:pt x="594" y="54"/>
                  <a:pt x="593" y="54"/>
                </a:cubicBezTo>
                <a:cubicBezTo>
                  <a:pt x="594" y="55"/>
                  <a:pt x="596" y="54"/>
                  <a:pt x="597" y="54"/>
                </a:cubicBezTo>
                <a:close/>
                <a:moveTo>
                  <a:pt x="597" y="48"/>
                </a:moveTo>
                <a:cubicBezTo>
                  <a:pt x="595" y="48"/>
                  <a:pt x="595" y="48"/>
                  <a:pt x="595" y="48"/>
                </a:cubicBezTo>
                <a:cubicBezTo>
                  <a:pt x="597" y="48"/>
                  <a:pt x="598" y="49"/>
                  <a:pt x="600" y="48"/>
                </a:cubicBezTo>
                <a:cubicBezTo>
                  <a:pt x="598" y="48"/>
                  <a:pt x="597" y="48"/>
                  <a:pt x="596" y="48"/>
                </a:cubicBezTo>
                <a:cubicBezTo>
                  <a:pt x="596" y="48"/>
                  <a:pt x="597" y="48"/>
                  <a:pt x="597" y="48"/>
                </a:cubicBezTo>
                <a:close/>
                <a:moveTo>
                  <a:pt x="604" y="16"/>
                </a:moveTo>
                <a:cubicBezTo>
                  <a:pt x="602" y="16"/>
                  <a:pt x="600" y="15"/>
                  <a:pt x="600" y="16"/>
                </a:cubicBezTo>
                <a:cubicBezTo>
                  <a:pt x="604" y="16"/>
                  <a:pt x="596" y="16"/>
                  <a:pt x="599" y="17"/>
                </a:cubicBezTo>
                <a:cubicBezTo>
                  <a:pt x="600" y="16"/>
                  <a:pt x="602" y="16"/>
                  <a:pt x="604" y="16"/>
                </a:cubicBezTo>
                <a:close/>
                <a:moveTo>
                  <a:pt x="604" y="13"/>
                </a:moveTo>
                <a:cubicBezTo>
                  <a:pt x="602" y="14"/>
                  <a:pt x="604" y="15"/>
                  <a:pt x="604" y="15"/>
                </a:cubicBezTo>
                <a:cubicBezTo>
                  <a:pt x="602" y="15"/>
                  <a:pt x="601" y="14"/>
                  <a:pt x="600" y="14"/>
                </a:cubicBezTo>
                <a:cubicBezTo>
                  <a:pt x="600" y="15"/>
                  <a:pt x="603" y="15"/>
                  <a:pt x="606" y="15"/>
                </a:cubicBezTo>
                <a:cubicBezTo>
                  <a:pt x="606" y="15"/>
                  <a:pt x="609" y="14"/>
                  <a:pt x="607" y="14"/>
                </a:cubicBezTo>
                <a:cubicBezTo>
                  <a:pt x="605" y="14"/>
                  <a:pt x="608" y="14"/>
                  <a:pt x="606" y="14"/>
                </a:cubicBezTo>
                <a:cubicBezTo>
                  <a:pt x="606" y="14"/>
                  <a:pt x="605" y="14"/>
                  <a:pt x="604" y="13"/>
                </a:cubicBezTo>
                <a:close/>
                <a:moveTo>
                  <a:pt x="611" y="19"/>
                </a:moveTo>
                <a:cubicBezTo>
                  <a:pt x="610" y="18"/>
                  <a:pt x="615" y="19"/>
                  <a:pt x="615" y="18"/>
                </a:cubicBezTo>
                <a:cubicBezTo>
                  <a:pt x="613" y="18"/>
                  <a:pt x="611" y="18"/>
                  <a:pt x="611" y="17"/>
                </a:cubicBezTo>
                <a:cubicBezTo>
                  <a:pt x="609" y="17"/>
                  <a:pt x="610" y="18"/>
                  <a:pt x="608" y="18"/>
                </a:cubicBezTo>
                <a:cubicBezTo>
                  <a:pt x="608" y="17"/>
                  <a:pt x="609" y="17"/>
                  <a:pt x="609" y="17"/>
                </a:cubicBezTo>
                <a:cubicBezTo>
                  <a:pt x="607" y="17"/>
                  <a:pt x="605" y="17"/>
                  <a:pt x="605" y="18"/>
                </a:cubicBezTo>
                <a:cubicBezTo>
                  <a:pt x="606" y="18"/>
                  <a:pt x="607" y="18"/>
                  <a:pt x="607" y="18"/>
                </a:cubicBezTo>
                <a:cubicBezTo>
                  <a:pt x="605" y="18"/>
                  <a:pt x="606" y="19"/>
                  <a:pt x="604" y="18"/>
                </a:cubicBezTo>
                <a:cubicBezTo>
                  <a:pt x="604" y="18"/>
                  <a:pt x="605" y="18"/>
                  <a:pt x="604" y="18"/>
                </a:cubicBezTo>
                <a:cubicBezTo>
                  <a:pt x="604" y="18"/>
                  <a:pt x="602" y="18"/>
                  <a:pt x="602" y="19"/>
                </a:cubicBezTo>
                <a:cubicBezTo>
                  <a:pt x="607" y="18"/>
                  <a:pt x="608" y="19"/>
                  <a:pt x="611" y="19"/>
                </a:cubicBezTo>
                <a:close/>
                <a:moveTo>
                  <a:pt x="606" y="42"/>
                </a:moveTo>
                <a:cubicBezTo>
                  <a:pt x="607" y="42"/>
                  <a:pt x="609" y="41"/>
                  <a:pt x="608" y="41"/>
                </a:cubicBezTo>
                <a:cubicBezTo>
                  <a:pt x="603" y="41"/>
                  <a:pt x="606" y="40"/>
                  <a:pt x="604" y="40"/>
                </a:cubicBezTo>
                <a:cubicBezTo>
                  <a:pt x="603" y="41"/>
                  <a:pt x="605" y="41"/>
                  <a:pt x="606" y="41"/>
                </a:cubicBezTo>
                <a:cubicBezTo>
                  <a:pt x="605" y="41"/>
                  <a:pt x="604" y="41"/>
                  <a:pt x="603" y="41"/>
                </a:cubicBezTo>
                <a:cubicBezTo>
                  <a:pt x="603" y="42"/>
                  <a:pt x="605" y="42"/>
                  <a:pt x="606" y="42"/>
                </a:cubicBezTo>
                <a:close/>
                <a:moveTo>
                  <a:pt x="611" y="14"/>
                </a:moveTo>
                <a:cubicBezTo>
                  <a:pt x="611" y="14"/>
                  <a:pt x="608" y="15"/>
                  <a:pt x="610" y="15"/>
                </a:cubicBezTo>
                <a:cubicBezTo>
                  <a:pt x="612" y="15"/>
                  <a:pt x="615" y="14"/>
                  <a:pt x="611" y="14"/>
                </a:cubicBezTo>
                <a:close/>
                <a:moveTo>
                  <a:pt x="617" y="19"/>
                </a:moveTo>
                <a:cubicBezTo>
                  <a:pt x="616" y="19"/>
                  <a:pt x="616" y="18"/>
                  <a:pt x="618" y="18"/>
                </a:cubicBezTo>
                <a:cubicBezTo>
                  <a:pt x="620" y="19"/>
                  <a:pt x="624" y="18"/>
                  <a:pt x="630" y="18"/>
                </a:cubicBezTo>
                <a:cubicBezTo>
                  <a:pt x="629" y="18"/>
                  <a:pt x="622" y="18"/>
                  <a:pt x="620" y="18"/>
                </a:cubicBezTo>
                <a:cubicBezTo>
                  <a:pt x="620" y="18"/>
                  <a:pt x="621" y="18"/>
                  <a:pt x="621" y="18"/>
                </a:cubicBezTo>
                <a:cubicBezTo>
                  <a:pt x="620" y="18"/>
                  <a:pt x="619" y="17"/>
                  <a:pt x="617" y="18"/>
                </a:cubicBezTo>
                <a:cubicBezTo>
                  <a:pt x="615" y="19"/>
                  <a:pt x="613" y="19"/>
                  <a:pt x="612" y="20"/>
                </a:cubicBezTo>
                <a:cubicBezTo>
                  <a:pt x="614" y="20"/>
                  <a:pt x="615" y="19"/>
                  <a:pt x="617" y="19"/>
                </a:cubicBezTo>
                <a:close/>
                <a:moveTo>
                  <a:pt x="618" y="45"/>
                </a:moveTo>
                <a:cubicBezTo>
                  <a:pt x="618" y="45"/>
                  <a:pt x="619" y="44"/>
                  <a:pt x="617" y="44"/>
                </a:cubicBezTo>
                <a:cubicBezTo>
                  <a:pt x="618" y="45"/>
                  <a:pt x="615" y="45"/>
                  <a:pt x="618" y="45"/>
                </a:cubicBezTo>
                <a:close/>
                <a:moveTo>
                  <a:pt x="621" y="16"/>
                </a:moveTo>
                <a:cubicBezTo>
                  <a:pt x="623" y="15"/>
                  <a:pt x="623" y="16"/>
                  <a:pt x="622" y="16"/>
                </a:cubicBezTo>
                <a:cubicBezTo>
                  <a:pt x="622" y="16"/>
                  <a:pt x="621" y="16"/>
                  <a:pt x="620" y="16"/>
                </a:cubicBezTo>
                <a:cubicBezTo>
                  <a:pt x="621" y="16"/>
                  <a:pt x="619" y="16"/>
                  <a:pt x="620" y="17"/>
                </a:cubicBezTo>
                <a:cubicBezTo>
                  <a:pt x="620" y="17"/>
                  <a:pt x="621" y="17"/>
                  <a:pt x="621" y="17"/>
                </a:cubicBezTo>
                <a:cubicBezTo>
                  <a:pt x="621" y="17"/>
                  <a:pt x="621" y="17"/>
                  <a:pt x="622" y="17"/>
                </a:cubicBezTo>
                <a:cubicBezTo>
                  <a:pt x="622" y="17"/>
                  <a:pt x="622" y="16"/>
                  <a:pt x="624" y="16"/>
                </a:cubicBezTo>
                <a:cubicBezTo>
                  <a:pt x="624" y="17"/>
                  <a:pt x="626" y="17"/>
                  <a:pt x="629" y="17"/>
                </a:cubicBezTo>
                <a:cubicBezTo>
                  <a:pt x="630" y="17"/>
                  <a:pt x="631" y="16"/>
                  <a:pt x="631" y="16"/>
                </a:cubicBezTo>
                <a:cubicBezTo>
                  <a:pt x="630" y="16"/>
                  <a:pt x="628" y="16"/>
                  <a:pt x="628" y="16"/>
                </a:cubicBezTo>
                <a:cubicBezTo>
                  <a:pt x="628" y="15"/>
                  <a:pt x="632" y="16"/>
                  <a:pt x="633" y="16"/>
                </a:cubicBezTo>
                <a:cubicBezTo>
                  <a:pt x="628" y="15"/>
                  <a:pt x="624" y="16"/>
                  <a:pt x="621" y="16"/>
                </a:cubicBezTo>
                <a:close/>
                <a:moveTo>
                  <a:pt x="627" y="41"/>
                </a:moveTo>
                <a:cubicBezTo>
                  <a:pt x="629" y="41"/>
                  <a:pt x="629" y="41"/>
                  <a:pt x="630" y="41"/>
                </a:cubicBezTo>
                <a:cubicBezTo>
                  <a:pt x="631" y="41"/>
                  <a:pt x="632" y="41"/>
                  <a:pt x="629" y="40"/>
                </a:cubicBezTo>
                <a:cubicBezTo>
                  <a:pt x="630" y="41"/>
                  <a:pt x="628" y="40"/>
                  <a:pt x="627" y="41"/>
                </a:cubicBezTo>
                <a:close/>
                <a:moveTo>
                  <a:pt x="636" y="14"/>
                </a:moveTo>
                <a:cubicBezTo>
                  <a:pt x="639" y="14"/>
                  <a:pt x="639" y="15"/>
                  <a:pt x="642" y="15"/>
                </a:cubicBezTo>
                <a:cubicBezTo>
                  <a:pt x="642" y="14"/>
                  <a:pt x="643" y="14"/>
                  <a:pt x="644" y="13"/>
                </a:cubicBezTo>
                <a:cubicBezTo>
                  <a:pt x="643" y="13"/>
                  <a:pt x="642" y="13"/>
                  <a:pt x="641" y="13"/>
                </a:cubicBezTo>
                <a:cubicBezTo>
                  <a:pt x="640" y="14"/>
                  <a:pt x="642" y="14"/>
                  <a:pt x="640" y="14"/>
                </a:cubicBezTo>
                <a:cubicBezTo>
                  <a:pt x="639" y="14"/>
                  <a:pt x="635" y="13"/>
                  <a:pt x="633" y="14"/>
                </a:cubicBezTo>
                <a:cubicBezTo>
                  <a:pt x="633" y="14"/>
                  <a:pt x="633" y="14"/>
                  <a:pt x="633" y="14"/>
                </a:cubicBezTo>
                <a:cubicBezTo>
                  <a:pt x="635" y="14"/>
                  <a:pt x="634" y="14"/>
                  <a:pt x="636" y="14"/>
                </a:cubicBezTo>
                <a:close/>
                <a:moveTo>
                  <a:pt x="638" y="15"/>
                </a:moveTo>
                <a:cubicBezTo>
                  <a:pt x="638" y="16"/>
                  <a:pt x="635" y="16"/>
                  <a:pt x="635" y="17"/>
                </a:cubicBezTo>
                <a:cubicBezTo>
                  <a:pt x="637" y="17"/>
                  <a:pt x="639" y="16"/>
                  <a:pt x="638" y="15"/>
                </a:cubicBezTo>
                <a:close/>
                <a:moveTo>
                  <a:pt x="646" y="41"/>
                </a:moveTo>
                <a:cubicBezTo>
                  <a:pt x="646" y="41"/>
                  <a:pt x="647" y="41"/>
                  <a:pt x="647" y="41"/>
                </a:cubicBezTo>
                <a:cubicBezTo>
                  <a:pt x="646" y="41"/>
                  <a:pt x="643" y="41"/>
                  <a:pt x="644" y="41"/>
                </a:cubicBezTo>
                <a:cubicBezTo>
                  <a:pt x="644" y="41"/>
                  <a:pt x="645" y="41"/>
                  <a:pt x="645" y="41"/>
                </a:cubicBezTo>
                <a:cubicBezTo>
                  <a:pt x="643" y="41"/>
                  <a:pt x="641" y="41"/>
                  <a:pt x="642" y="42"/>
                </a:cubicBezTo>
                <a:cubicBezTo>
                  <a:pt x="644" y="42"/>
                  <a:pt x="645" y="42"/>
                  <a:pt x="646" y="42"/>
                </a:cubicBezTo>
                <a:cubicBezTo>
                  <a:pt x="645" y="42"/>
                  <a:pt x="648" y="41"/>
                  <a:pt x="646" y="41"/>
                </a:cubicBezTo>
                <a:close/>
                <a:moveTo>
                  <a:pt x="647" y="38"/>
                </a:moveTo>
                <a:cubicBezTo>
                  <a:pt x="648" y="38"/>
                  <a:pt x="646" y="38"/>
                  <a:pt x="644" y="38"/>
                </a:cubicBezTo>
                <a:cubicBezTo>
                  <a:pt x="643" y="38"/>
                  <a:pt x="644" y="39"/>
                  <a:pt x="647" y="38"/>
                </a:cubicBezTo>
                <a:close/>
                <a:moveTo>
                  <a:pt x="653" y="16"/>
                </a:moveTo>
                <a:cubicBezTo>
                  <a:pt x="654" y="17"/>
                  <a:pt x="652" y="17"/>
                  <a:pt x="652" y="17"/>
                </a:cubicBezTo>
                <a:cubicBezTo>
                  <a:pt x="654" y="17"/>
                  <a:pt x="654" y="17"/>
                  <a:pt x="654" y="18"/>
                </a:cubicBezTo>
                <a:cubicBezTo>
                  <a:pt x="653" y="17"/>
                  <a:pt x="650" y="18"/>
                  <a:pt x="651" y="18"/>
                </a:cubicBezTo>
                <a:cubicBezTo>
                  <a:pt x="654" y="18"/>
                  <a:pt x="660" y="18"/>
                  <a:pt x="662" y="17"/>
                </a:cubicBezTo>
                <a:cubicBezTo>
                  <a:pt x="662" y="18"/>
                  <a:pt x="670" y="18"/>
                  <a:pt x="668" y="17"/>
                </a:cubicBezTo>
                <a:cubicBezTo>
                  <a:pt x="666" y="18"/>
                  <a:pt x="663" y="16"/>
                  <a:pt x="662" y="17"/>
                </a:cubicBezTo>
                <a:cubicBezTo>
                  <a:pt x="662" y="16"/>
                  <a:pt x="662" y="16"/>
                  <a:pt x="661" y="16"/>
                </a:cubicBezTo>
                <a:cubicBezTo>
                  <a:pt x="662" y="16"/>
                  <a:pt x="662" y="16"/>
                  <a:pt x="663" y="16"/>
                </a:cubicBezTo>
                <a:cubicBezTo>
                  <a:pt x="664" y="16"/>
                  <a:pt x="661" y="15"/>
                  <a:pt x="661" y="16"/>
                </a:cubicBezTo>
                <a:cubicBezTo>
                  <a:pt x="659" y="16"/>
                  <a:pt x="656" y="16"/>
                  <a:pt x="653" y="16"/>
                </a:cubicBezTo>
                <a:close/>
                <a:moveTo>
                  <a:pt x="654" y="12"/>
                </a:moveTo>
                <a:cubicBezTo>
                  <a:pt x="656" y="12"/>
                  <a:pt x="657" y="11"/>
                  <a:pt x="656" y="11"/>
                </a:cubicBezTo>
                <a:cubicBezTo>
                  <a:pt x="655" y="11"/>
                  <a:pt x="655" y="11"/>
                  <a:pt x="654" y="12"/>
                </a:cubicBezTo>
                <a:close/>
                <a:moveTo>
                  <a:pt x="654" y="11"/>
                </a:moveTo>
                <a:cubicBezTo>
                  <a:pt x="654" y="11"/>
                  <a:pt x="654" y="11"/>
                  <a:pt x="654" y="11"/>
                </a:cubicBezTo>
                <a:cubicBezTo>
                  <a:pt x="653" y="11"/>
                  <a:pt x="653" y="11"/>
                  <a:pt x="653" y="11"/>
                </a:cubicBezTo>
                <a:cubicBezTo>
                  <a:pt x="653" y="12"/>
                  <a:pt x="651" y="11"/>
                  <a:pt x="651" y="12"/>
                </a:cubicBezTo>
                <a:cubicBezTo>
                  <a:pt x="652" y="12"/>
                  <a:pt x="653" y="12"/>
                  <a:pt x="653" y="12"/>
                </a:cubicBezTo>
                <a:cubicBezTo>
                  <a:pt x="653" y="11"/>
                  <a:pt x="654" y="11"/>
                  <a:pt x="654" y="11"/>
                </a:cubicBezTo>
                <a:close/>
                <a:moveTo>
                  <a:pt x="658" y="15"/>
                </a:moveTo>
                <a:cubicBezTo>
                  <a:pt x="657" y="15"/>
                  <a:pt x="657" y="15"/>
                  <a:pt x="654" y="15"/>
                </a:cubicBezTo>
                <a:cubicBezTo>
                  <a:pt x="653" y="15"/>
                  <a:pt x="655" y="15"/>
                  <a:pt x="654" y="16"/>
                </a:cubicBezTo>
                <a:cubicBezTo>
                  <a:pt x="655" y="16"/>
                  <a:pt x="657" y="15"/>
                  <a:pt x="658" y="15"/>
                </a:cubicBezTo>
                <a:close/>
                <a:moveTo>
                  <a:pt x="662" y="18"/>
                </a:moveTo>
                <a:cubicBezTo>
                  <a:pt x="662" y="18"/>
                  <a:pt x="659" y="18"/>
                  <a:pt x="657" y="18"/>
                </a:cubicBezTo>
                <a:cubicBezTo>
                  <a:pt x="657" y="18"/>
                  <a:pt x="655" y="19"/>
                  <a:pt x="656" y="18"/>
                </a:cubicBezTo>
                <a:cubicBezTo>
                  <a:pt x="657" y="18"/>
                  <a:pt x="660" y="18"/>
                  <a:pt x="662" y="18"/>
                </a:cubicBezTo>
                <a:close/>
                <a:moveTo>
                  <a:pt x="665" y="35"/>
                </a:moveTo>
                <a:cubicBezTo>
                  <a:pt x="661" y="36"/>
                  <a:pt x="662" y="35"/>
                  <a:pt x="663" y="35"/>
                </a:cubicBezTo>
                <a:cubicBezTo>
                  <a:pt x="661" y="35"/>
                  <a:pt x="660" y="35"/>
                  <a:pt x="660" y="35"/>
                </a:cubicBezTo>
                <a:cubicBezTo>
                  <a:pt x="661" y="35"/>
                  <a:pt x="666" y="36"/>
                  <a:pt x="665" y="35"/>
                </a:cubicBezTo>
                <a:close/>
                <a:moveTo>
                  <a:pt x="669" y="22"/>
                </a:moveTo>
                <a:cubicBezTo>
                  <a:pt x="668" y="22"/>
                  <a:pt x="668" y="22"/>
                  <a:pt x="667" y="22"/>
                </a:cubicBezTo>
                <a:cubicBezTo>
                  <a:pt x="664" y="22"/>
                  <a:pt x="668" y="23"/>
                  <a:pt x="669" y="22"/>
                </a:cubicBezTo>
                <a:close/>
                <a:moveTo>
                  <a:pt x="672" y="34"/>
                </a:moveTo>
                <a:cubicBezTo>
                  <a:pt x="670" y="34"/>
                  <a:pt x="668" y="34"/>
                  <a:pt x="667" y="34"/>
                </a:cubicBezTo>
                <a:cubicBezTo>
                  <a:pt x="670" y="34"/>
                  <a:pt x="671" y="34"/>
                  <a:pt x="672" y="34"/>
                </a:cubicBezTo>
                <a:close/>
                <a:moveTo>
                  <a:pt x="669" y="21"/>
                </a:moveTo>
                <a:cubicBezTo>
                  <a:pt x="670" y="21"/>
                  <a:pt x="671" y="22"/>
                  <a:pt x="671" y="21"/>
                </a:cubicBezTo>
                <a:cubicBezTo>
                  <a:pt x="670" y="21"/>
                  <a:pt x="670" y="21"/>
                  <a:pt x="669" y="21"/>
                </a:cubicBezTo>
                <a:cubicBezTo>
                  <a:pt x="669" y="21"/>
                  <a:pt x="667" y="21"/>
                  <a:pt x="667" y="22"/>
                </a:cubicBezTo>
                <a:cubicBezTo>
                  <a:pt x="670" y="22"/>
                  <a:pt x="670" y="22"/>
                  <a:pt x="672" y="22"/>
                </a:cubicBezTo>
                <a:cubicBezTo>
                  <a:pt x="673" y="21"/>
                  <a:pt x="667" y="22"/>
                  <a:pt x="669" y="21"/>
                </a:cubicBezTo>
                <a:close/>
                <a:moveTo>
                  <a:pt x="671" y="19"/>
                </a:moveTo>
                <a:cubicBezTo>
                  <a:pt x="671" y="18"/>
                  <a:pt x="668" y="18"/>
                  <a:pt x="667" y="18"/>
                </a:cubicBezTo>
                <a:cubicBezTo>
                  <a:pt x="669" y="18"/>
                  <a:pt x="669" y="19"/>
                  <a:pt x="671" y="19"/>
                </a:cubicBezTo>
                <a:close/>
                <a:moveTo>
                  <a:pt x="672" y="16"/>
                </a:moveTo>
                <a:cubicBezTo>
                  <a:pt x="673" y="16"/>
                  <a:pt x="674" y="16"/>
                  <a:pt x="674" y="16"/>
                </a:cubicBezTo>
                <a:cubicBezTo>
                  <a:pt x="675" y="15"/>
                  <a:pt x="672" y="16"/>
                  <a:pt x="672" y="16"/>
                </a:cubicBezTo>
                <a:cubicBezTo>
                  <a:pt x="673" y="16"/>
                  <a:pt x="673" y="15"/>
                  <a:pt x="672" y="15"/>
                </a:cubicBezTo>
                <a:cubicBezTo>
                  <a:pt x="672" y="16"/>
                  <a:pt x="671" y="15"/>
                  <a:pt x="671" y="16"/>
                </a:cubicBezTo>
                <a:cubicBezTo>
                  <a:pt x="671" y="16"/>
                  <a:pt x="672" y="16"/>
                  <a:pt x="672" y="16"/>
                </a:cubicBezTo>
                <a:close/>
                <a:moveTo>
                  <a:pt x="677" y="7"/>
                </a:moveTo>
                <a:cubicBezTo>
                  <a:pt x="675" y="7"/>
                  <a:pt x="672" y="7"/>
                  <a:pt x="671" y="8"/>
                </a:cubicBezTo>
                <a:cubicBezTo>
                  <a:pt x="674" y="8"/>
                  <a:pt x="676" y="8"/>
                  <a:pt x="677" y="7"/>
                </a:cubicBezTo>
                <a:close/>
                <a:moveTo>
                  <a:pt x="676" y="37"/>
                </a:moveTo>
                <a:cubicBezTo>
                  <a:pt x="679" y="37"/>
                  <a:pt x="676" y="38"/>
                  <a:pt x="678" y="38"/>
                </a:cubicBezTo>
                <a:cubicBezTo>
                  <a:pt x="681" y="38"/>
                  <a:pt x="683" y="38"/>
                  <a:pt x="685" y="37"/>
                </a:cubicBezTo>
                <a:cubicBezTo>
                  <a:pt x="683" y="37"/>
                  <a:pt x="681" y="37"/>
                  <a:pt x="683" y="37"/>
                </a:cubicBezTo>
                <a:cubicBezTo>
                  <a:pt x="681" y="37"/>
                  <a:pt x="677" y="37"/>
                  <a:pt x="680" y="37"/>
                </a:cubicBezTo>
                <a:cubicBezTo>
                  <a:pt x="678" y="37"/>
                  <a:pt x="675" y="36"/>
                  <a:pt x="676" y="37"/>
                </a:cubicBezTo>
                <a:close/>
                <a:moveTo>
                  <a:pt x="680" y="34"/>
                </a:moveTo>
                <a:cubicBezTo>
                  <a:pt x="678" y="34"/>
                  <a:pt x="672" y="33"/>
                  <a:pt x="672" y="34"/>
                </a:cubicBezTo>
                <a:cubicBezTo>
                  <a:pt x="675" y="35"/>
                  <a:pt x="676" y="34"/>
                  <a:pt x="678" y="34"/>
                </a:cubicBezTo>
                <a:cubicBezTo>
                  <a:pt x="675" y="34"/>
                  <a:pt x="676" y="35"/>
                  <a:pt x="676" y="35"/>
                </a:cubicBezTo>
                <a:cubicBezTo>
                  <a:pt x="678" y="35"/>
                  <a:pt x="679" y="36"/>
                  <a:pt x="680" y="37"/>
                </a:cubicBezTo>
                <a:cubicBezTo>
                  <a:pt x="680" y="37"/>
                  <a:pt x="683" y="37"/>
                  <a:pt x="683" y="36"/>
                </a:cubicBezTo>
                <a:cubicBezTo>
                  <a:pt x="682" y="36"/>
                  <a:pt x="681" y="36"/>
                  <a:pt x="681" y="36"/>
                </a:cubicBezTo>
                <a:cubicBezTo>
                  <a:pt x="682" y="36"/>
                  <a:pt x="682" y="36"/>
                  <a:pt x="683" y="36"/>
                </a:cubicBezTo>
                <a:cubicBezTo>
                  <a:pt x="684" y="36"/>
                  <a:pt x="685" y="37"/>
                  <a:pt x="687" y="37"/>
                </a:cubicBezTo>
                <a:cubicBezTo>
                  <a:pt x="689" y="36"/>
                  <a:pt x="686" y="36"/>
                  <a:pt x="688" y="35"/>
                </a:cubicBezTo>
                <a:cubicBezTo>
                  <a:pt x="685" y="35"/>
                  <a:pt x="690" y="34"/>
                  <a:pt x="687" y="34"/>
                </a:cubicBezTo>
                <a:cubicBezTo>
                  <a:pt x="686" y="35"/>
                  <a:pt x="683" y="34"/>
                  <a:pt x="683" y="35"/>
                </a:cubicBezTo>
                <a:cubicBezTo>
                  <a:pt x="683" y="35"/>
                  <a:pt x="680" y="35"/>
                  <a:pt x="680" y="35"/>
                </a:cubicBezTo>
                <a:cubicBezTo>
                  <a:pt x="682" y="34"/>
                  <a:pt x="681" y="33"/>
                  <a:pt x="680" y="34"/>
                </a:cubicBezTo>
                <a:close/>
                <a:moveTo>
                  <a:pt x="676" y="19"/>
                </a:moveTo>
                <a:cubicBezTo>
                  <a:pt x="676" y="18"/>
                  <a:pt x="676" y="19"/>
                  <a:pt x="676" y="18"/>
                </a:cubicBezTo>
                <a:cubicBezTo>
                  <a:pt x="674" y="18"/>
                  <a:pt x="673" y="18"/>
                  <a:pt x="672" y="19"/>
                </a:cubicBezTo>
                <a:cubicBezTo>
                  <a:pt x="674" y="19"/>
                  <a:pt x="674" y="19"/>
                  <a:pt x="676" y="19"/>
                </a:cubicBezTo>
                <a:close/>
                <a:moveTo>
                  <a:pt x="673" y="17"/>
                </a:moveTo>
                <a:cubicBezTo>
                  <a:pt x="675" y="16"/>
                  <a:pt x="676" y="16"/>
                  <a:pt x="677" y="16"/>
                </a:cubicBezTo>
                <a:cubicBezTo>
                  <a:pt x="676" y="16"/>
                  <a:pt x="673" y="16"/>
                  <a:pt x="672" y="16"/>
                </a:cubicBezTo>
                <a:cubicBezTo>
                  <a:pt x="673" y="16"/>
                  <a:pt x="673" y="16"/>
                  <a:pt x="673" y="17"/>
                </a:cubicBezTo>
                <a:close/>
                <a:moveTo>
                  <a:pt x="676" y="9"/>
                </a:moveTo>
                <a:cubicBezTo>
                  <a:pt x="675" y="9"/>
                  <a:pt x="674" y="9"/>
                  <a:pt x="672" y="9"/>
                </a:cubicBezTo>
                <a:cubicBezTo>
                  <a:pt x="672" y="9"/>
                  <a:pt x="672" y="9"/>
                  <a:pt x="672" y="10"/>
                </a:cubicBezTo>
                <a:cubicBezTo>
                  <a:pt x="675" y="10"/>
                  <a:pt x="676" y="9"/>
                  <a:pt x="676" y="9"/>
                </a:cubicBezTo>
                <a:close/>
                <a:moveTo>
                  <a:pt x="680" y="16"/>
                </a:moveTo>
                <a:cubicBezTo>
                  <a:pt x="682" y="16"/>
                  <a:pt x="681" y="16"/>
                  <a:pt x="681" y="16"/>
                </a:cubicBezTo>
                <a:cubicBezTo>
                  <a:pt x="679" y="16"/>
                  <a:pt x="674" y="16"/>
                  <a:pt x="676" y="16"/>
                </a:cubicBezTo>
                <a:cubicBezTo>
                  <a:pt x="677" y="16"/>
                  <a:pt x="679" y="16"/>
                  <a:pt x="680" y="16"/>
                </a:cubicBezTo>
                <a:close/>
                <a:moveTo>
                  <a:pt x="679" y="18"/>
                </a:moveTo>
                <a:cubicBezTo>
                  <a:pt x="681" y="18"/>
                  <a:pt x="684" y="18"/>
                  <a:pt x="685" y="17"/>
                </a:cubicBezTo>
                <a:cubicBezTo>
                  <a:pt x="682" y="18"/>
                  <a:pt x="680" y="17"/>
                  <a:pt x="677" y="17"/>
                </a:cubicBezTo>
                <a:cubicBezTo>
                  <a:pt x="679" y="17"/>
                  <a:pt x="679" y="18"/>
                  <a:pt x="679" y="18"/>
                </a:cubicBezTo>
                <a:close/>
                <a:moveTo>
                  <a:pt x="682" y="7"/>
                </a:moveTo>
                <a:cubicBezTo>
                  <a:pt x="683" y="6"/>
                  <a:pt x="680" y="6"/>
                  <a:pt x="679" y="6"/>
                </a:cubicBezTo>
                <a:cubicBezTo>
                  <a:pt x="682" y="6"/>
                  <a:pt x="679" y="7"/>
                  <a:pt x="682" y="7"/>
                </a:cubicBezTo>
                <a:close/>
                <a:moveTo>
                  <a:pt x="681" y="41"/>
                </a:moveTo>
                <a:cubicBezTo>
                  <a:pt x="682" y="41"/>
                  <a:pt x="685" y="41"/>
                  <a:pt x="683" y="41"/>
                </a:cubicBezTo>
                <a:cubicBezTo>
                  <a:pt x="683" y="41"/>
                  <a:pt x="682" y="41"/>
                  <a:pt x="682" y="41"/>
                </a:cubicBezTo>
                <a:cubicBezTo>
                  <a:pt x="685" y="41"/>
                  <a:pt x="683" y="40"/>
                  <a:pt x="685" y="40"/>
                </a:cubicBezTo>
                <a:cubicBezTo>
                  <a:pt x="683" y="39"/>
                  <a:pt x="681" y="39"/>
                  <a:pt x="680" y="40"/>
                </a:cubicBezTo>
                <a:cubicBezTo>
                  <a:pt x="680" y="40"/>
                  <a:pt x="680" y="40"/>
                  <a:pt x="680" y="40"/>
                </a:cubicBezTo>
                <a:cubicBezTo>
                  <a:pt x="681" y="40"/>
                  <a:pt x="682" y="40"/>
                  <a:pt x="683" y="40"/>
                </a:cubicBezTo>
                <a:cubicBezTo>
                  <a:pt x="681" y="40"/>
                  <a:pt x="682" y="41"/>
                  <a:pt x="681" y="41"/>
                </a:cubicBezTo>
                <a:close/>
                <a:moveTo>
                  <a:pt x="685" y="38"/>
                </a:moveTo>
                <a:cubicBezTo>
                  <a:pt x="683" y="38"/>
                  <a:pt x="680" y="38"/>
                  <a:pt x="680" y="39"/>
                </a:cubicBezTo>
                <a:cubicBezTo>
                  <a:pt x="683" y="39"/>
                  <a:pt x="684" y="38"/>
                  <a:pt x="685" y="38"/>
                </a:cubicBezTo>
                <a:close/>
                <a:moveTo>
                  <a:pt x="687" y="6"/>
                </a:moveTo>
                <a:cubicBezTo>
                  <a:pt x="687" y="6"/>
                  <a:pt x="686" y="5"/>
                  <a:pt x="686" y="5"/>
                </a:cubicBezTo>
                <a:cubicBezTo>
                  <a:pt x="684" y="5"/>
                  <a:pt x="683" y="6"/>
                  <a:pt x="682" y="6"/>
                </a:cubicBezTo>
                <a:cubicBezTo>
                  <a:pt x="684" y="6"/>
                  <a:pt x="686" y="6"/>
                  <a:pt x="687" y="6"/>
                </a:cubicBezTo>
                <a:close/>
                <a:moveTo>
                  <a:pt x="687" y="29"/>
                </a:moveTo>
                <a:cubicBezTo>
                  <a:pt x="687" y="28"/>
                  <a:pt x="690" y="28"/>
                  <a:pt x="688" y="28"/>
                </a:cubicBezTo>
                <a:cubicBezTo>
                  <a:pt x="688" y="28"/>
                  <a:pt x="683" y="29"/>
                  <a:pt x="685" y="29"/>
                </a:cubicBezTo>
                <a:cubicBezTo>
                  <a:pt x="686" y="29"/>
                  <a:pt x="686" y="28"/>
                  <a:pt x="687" y="29"/>
                </a:cubicBezTo>
                <a:close/>
                <a:moveTo>
                  <a:pt x="697" y="9"/>
                </a:moveTo>
                <a:cubicBezTo>
                  <a:pt x="700" y="9"/>
                  <a:pt x="701" y="8"/>
                  <a:pt x="703" y="8"/>
                </a:cubicBezTo>
                <a:cubicBezTo>
                  <a:pt x="702" y="8"/>
                  <a:pt x="700" y="8"/>
                  <a:pt x="698" y="8"/>
                </a:cubicBezTo>
                <a:cubicBezTo>
                  <a:pt x="697" y="8"/>
                  <a:pt x="695" y="9"/>
                  <a:pt x="697" y="9"/>
                </a:cubicBezTo>
                <a:close/>
                <a:moveTo>
                  <a:pt x="711" y="50"/>
                </a:moveTo>
                <a:cubicBezTo>
                  <a:pt x="709" y="49"/>
                  <a:pt x="707" y="50"/>
                  <a:pt x="705" y="50"/>
                </a:cubicBezTo>
                <a:cubicBezTo>
                  <a:pt x="708" y="51"/>
                  <a:pt x="709" y="50"/>
                  <a:pt x="711" y="50"/>
                </a:cubicBezTo>
                <a:close/>
                <a:moveTo>
                  <a:pt x="710" y="9"/>
                </a:moveTo>
                <a:cubicBezTo>
                  <a:pt x="710" y="10"/>
                  <a:pt x="708" y="10"/>
                  <a:pt x="707" y="10"/>
                </a:cubicBezTo>
                <a:cubicBezTo>
                  <a:pt x="710" y="11"/>
                  <a:pt x="714" y="10"/>
                  <a:pt x="710" y="9"/>
                </a:cubicBezTo>
                <a:close/>
                <a:moveTo>
                  <a:pt x="721" y="38"/>
                </a:moveTo>
                <a:cubicBezTo>
                  <a:pt x="720" y="38"/>
                  <a:pt x="718" y="38"/>
                  <a:pt x="717" y="38"/>
                </a:cubicBezTo>
                <a:cubicBezTo>
                  <a:pt x="719" y="38"/>
                  <a:pt x="720" y="38"/>
                  <a:pt x="721" y="38"/>
                </a:cubicBezTo>
                <a:close/>
                <a:moveTo>
                  <a:pt x="727" y="49"/>
                </a:moveTo>
                <a:cubicBezTo>
                  <a:pt x="729" y="49"/>
                  <a:pt x="732" y="48"/>
                  <a:pt x="731" y="47"/>
                </a:cubicBezTo>
                <a:cubicBezTo>
                  <a:pt x="729" y="47"/>
                  <a:pt x="730" y="48"/>
                  <a:pt x="728" y="48"/>
                </a:cubicBezTo>
                <a:cubicBezTo>
                  <a:pt x="729" y="49"/>
                  <a:pt x="724" y="48"/>
                  <a:pt x="723" y="49"/>
                </a:cubicBezTo>
                <a:cubicBezTo>
                  <a:pt x="725" y="49"/>
                  <a:pt x="725" y="49"/>
                  <a:pt x="727" y="49"/>
                </a:cubicBezTo>
                <a:close/>
                <a:moveTo>
                  <a:pt x="726" y="42"/>
                </a:moveTo>
                <a:cubicBezTo>
                  <a:pt x="727" y="41"/>
                  <a:pt x="729" y="41"/>
                  <a:pt x="730" y="41"/>
                </a:cubicBezTo>
                <a:cubicBezTo>
                  <a:pt x="727" y="41"/>
                  <a:pt x="727" y="41"/>
                  <a:pt x="725" y="40"/>
                </a:cubicBezTo>
                <a:cubicBezTo>
                  <a:pt x="725" y="41"/>
                  <a:pt x="723" y="41"/>
                  <a:pt x="723" y="41"/>
                </a:cubicBezTo>
                <a:cubicBezTo>
                  <a:pt x="726" y="41"/>
                  <a:pt x="727" y="41"/>
                  <a:pt x="726" y="42"/>
                </a:cubicBezTo>
                <a:close/>
                <a:moveTo>
                  <a:pt x="725" y="40"/>
                </a:moveTo>
                <a:cubicBezTo>
                  <a:pt x="726" y="40"/>
                  <a:pt x="727" y="39"/>
                  <a:pt x="728" y="39"/>
                </a:cubicBezTo>
                <a:cubicBezTo>
                  <a:pt x="726" y="39"/>
                  <a:pt x="727" y="38"/>
                  <a:pt x="725" y="38"/>
                </a:cubicBezTo>
                <a:cubicBezTo>
                  <a:pt x="725" y="39"/>
                  <a:pt x="725" y="39"/>
                  <a:pt x="723" y="39"/>
                </a:cubicBezTo>
                <a:cubicBezTo>
                  <a:pt x="723" y="39"/>
                  <a:pt x="725" y="39"/>
                  <a:pt x="725" y="40"/>
                </a:cubicBezTo>
                <a:close/>
                <a:moveTo>
                  <a:pt x="727" y="48"/>
                </a:moveTo>
                <a:cubicBezTo>
                  <a:pt x="726" y="48"/>
                  <a:pt x="723" y="48"/>
                  <a:pt x="725" y="48"/>
                </a:cubicBezTo>
                <a:cubicBezTo>
                  <a:pt x="725" y="48"/>
                  <a:pt x="728" y="48"/>
                  <a:pt x="727" y="48"/>
                </a:cubicBezTo>
                <a:close/>
                <a:moveTo>
                  <a:pt x="733" y="41"/>
                </a:moveTo>
                <a:cubicBezTo>
                  <a:pt x="732" y="42"/>
                  <a:pt x="731" y="42"/>
                  <a:pt x="731" y="42"/>
                </a:cubicBezTo>
                <a:cubicBezTo>
                  <a:pt x="733" y="42"/>
                  <a:pt x="734" y="42"/>
                  <a:pt x="734" y="42"/>
                </a:cubicBezTo>
                <a:cubicBezTo>
                  <a:pt x="734" y="42"/>
                  <a:pt x="733" y="42"/>
                  <a:pt x="733" y="41"/>
                </a:cubicBezTo>
                <a:cubicBezTo>
                  <a:pt x="733" y="41"/>
                  <a:pt x="734" y="41"/>
                  <a:pt x="733" y="41"/>
                </a:cubicBezTo>
                <a:close/>
                <a:moveTo>
                  <a:pt x="735" y="38"/>
                </a:moveTo>
                <a:cubicBezTo>
                  <a:pt x="734" y="38"/>
                  <a:pt x="738" y="38"/>
                  <a:pt x="735" y="38"/>
                </a:cubicBezTo>
                <a:cubicBezTo>
                  <a:pt x="735" y="38"/>
                  <a:pt x="730" y="38"/>
                  <a:pt x="732" y="38"/>
                </a:cubicBezTo>
                <a:cubicBezTo>
                  <a:pt x="733" y="38"/>
                  <a:pt x="734" y="38"/>
                  <a:pt x="735" y="38"/>
                </a:cubicBezTo>
                <a:close/>
                <a:moveTo>
                  <a:pt x="741" y="38"/>
                </a:moveTo>
                <a:cubicBezTo>
                  <a:pt x="742" y="39"/>
                  <a:pt x="734" y="38"/>
                  <a:pt x="734" y="39"/>
                </a:cubicBezTo>
                <a:cubicBezTo>
                  <a:pt x="736" y="39"/>
                  <a:pt x="736" y="38"/>
                  <a:pt x="738" y="38"/>
                </a:cubicBezTo>
                <a:cubicBezTo>
                  <a:pt x="739" y="39"/>
                  <a:pt x="739" y="39"/>
                  <a:pt x="740" y="39"/>
                </a:cubicBezTo>
                <a:cubicBezTo>
                  <a:pt x="741" y="39"/>
                  <a:pt x="743" y="38"/>
                  <a:pt x="741" y="38"/>
                </a:cubicBezTo>
                <a:close/>
                <a:moveTo>
                  <a:pt x="738" y="40"/>
                </a:moveTo>
                <a:cubicBezTo>
                  <a:pt x="737" y="40"/>
                  <a:pt x="736" y="40"/>
                  <a:pt x="736" y="41"/>
                </a:cubicBezTo>
                <a:cubicBezTo>
                  <a:pt x="737" y="41"/>
                  <a:pt x="739" y="40"/>
                  <a:pt x="738" y="40"/>
                </a:cubicBezTo>
                <a:close/>
                <a:moveTo>
                  <a:pt x="743" y="7"/>
                </a:moveTo>
                <a:cubicBezTo>
                  <a:pt x="740" y="7"/>
                  <a:pt x="739" y="8"/>
                  <a:pt x="737" y="8"/>
                </a:cubicBezTo>
                <a:cubicBezTo>
                  <a:pt x="739" y="8"/>
                  <a:pt x="743" y="8"/>
                  <a:pt x="743" y="7"/>
                </a:cubicBezTo>
                <a:close/>
                <a:moveTo>
                  <a:pt x="742" y="38"/>
                </a:moveTo>
                <a:cubicBezTo>
                  <a:pt x="744" y="38"/>
                  <a:pt x="742" y="37"/>
                  <a:pt x="744" y="38"/>
                </a:cubicBezTo>
                <a:cubicBezTo>
                  <a:pt x="744" y="37"/>
                  <a:pt x="743" y="37"/>
                  <a:pt x="742" y="37"/>
                </a:cubicBezTo>
                <a:cubicBezTo>
                  <a:pt x="742" y="37"/>
                  <a:pt x="742" y="37"/>
                  <a:pt x="741" y="37"/>
                </a:cubicBezTo>
                <a:cubicBezTo>
                  <a:pt x="741" y="37"/>
                  <a:pt x="741" y="37"/>
                  <a:pt x="741" y="37"/>
                </a:cubicBezTo>
                <a:cubicBezTo>
                  <a:pt x="740" y="38"/>
                  <a:pt x="742" y="38"/>
                  <a:pt x="742" y="38"/>
                </a:cubicBezTo>
                <a:close/>
                <a:moveTo>
                  <a:pt x="753" y="32"/>
                </a:moveTo>
                <a:cubicBezTo>
                  <a:pt x="752" y="32"/>
                  <a:pt x="753" y="32"/>
                  <a:pt x="753" y="32"/>
                </a:cubicBezTo>
                <a:cubicBezTo>
                  <a:pt x="750" y="32"/>
                  <a:pt x="746" y="32"/>
                  <a:pt x="744" y="33"/>
                </a:cubicBezTo>
                <a:cubicBezTo>
                  <a:pt x="749" y="33"/>
                  <a:pt x="750" y="32"/>
                  <a:pt x="753" y="32"/>
                </a:cubicBezTo>
                <a:close/>
                <a:moveTo>
                  <a:pt x="761" y="11"/>
                </a:moveTo>
                <a:cubicBezTo>
                  <a:pt x="760" y="10"/>
                  <a:pt x="759" y="10"/>
                  <a:pt x="757" y="10"/>
                </a:cubicBezTo>
                <a:cubicBezTo>
                  <a:pt x="757" y="11"/>
                  <a:pt x="754" y="10"/>
                  <a:pt x="755" y="11"/>
                </a:cubicBezTo>
                <a:cubicBezTo>
                  <a:pt x="757" y="11"/>
                  <a:pt x="760" y="11"/>
                  <a:pt x="761" y="11"/>
                </a:cubicBezTo>
                <a:close/>
                <a:moveTo>
                  <a:pt x="762" y="21"/>
                </a:moveTo>
                <a:cubicBezTo>
                  <a:pt x="761" y="21"/>
                  <a:pt x="760" y="21"/>
                  <a:pt x="760" y="21"/>
                </a:cubicBezTo>
                <a:cubicBezTo>
                  <a:pt x="759" y="21"/>
                  <a:pt x="758" y="22"/>
                  <a:pt x="760" y="22"/>
                </a:cubicBezTo>
                <a:cubicBezTo>
                  <a:pt x="759" y="21"/>
                  <a:pt x="762" y="22"/>
                  <a:pt x="762" y="21"/>
                </a:cubicBezTo>
                <a:close/>
                <a:moveTo>
                  <a:pt x="767" y="7"/>
                </a:moveTo>
                <a:cubicBezTo>
                  <a:pt x="767" y="7"/>
                  <a:pt x="768" y="7"/>
                  <a:pt x="769" y="7"/>
                </a:cubicBezTo>
                <a:cubicBezTo>
                  <a:pt x="767" y="6"/>
                  <a:pt x="764" y="7"/>
                  <a:pt x="767" y="7"/>
                </a:cubicBezTo>
                <a:close/>
                <a:moveTo>
                  <a:pt x="770" y="20"/>
                </a:moveTo>
                <a:cubicBezTo>
                  <a:pt x="770" y="20"/>
                  <a:pt x="769" y="20"/>
                  <a:pt x="768" y="20"/>
                </a:cubicBezTo>
                <a:cubicBezTo>
                  <a:pt x="768" y="21"/>
                  <a:pt x="767" y="21"/>
                  <a:pt x="766" y="21"/>
                </a:cubicBezTo>
                <a:cubicBezTo>
                  <a:pt x="767" y="21"/>
                  <a:pt x="771" y="20"/>
                  <a:pt x="770" y="20"/>
                </a:cubicBezTo>
                <a:close/>
                <a:moveTo>
                  <a:pt x="770" y="9"/>
                </a:moveTo>
                <a:cubicBezTo>
                  <a:pt x="769" y="10"/>
                  <a:pt x="773" y="10"/>
                  <a:pt x="771" y="10"/>
                </a:cubicBezTo>
                <a:cubicBezTo>
                  <a:pt x="770" y="10"/>
                  <a:pt x="767" y="10"/>
                  <a:pt x="766" y="10"/>
                </a:cubicBezTo>
                <a:cubicBezTo>
                  <a:pt x="769" y="10"/>
                  <a:pt x="771" y="11"/>
                  <a:pt x="770" y="10"/>
                </a:cubicBezTo>
                <a:cubicBezTo>
                  <a:pt x="772" y="10"/>
                  <a:pt x="772" y="11"/>
                  <a:pt x="774" y="11"/>
                </a:cubicBezTo>
                <a:cubicBezTo>
                  <a:pt x="778" y="10"/>
                  <a:pt x="782" y="9"/>
                  <a:pt x="784" y="8"/>
                </a:cubicBezTo>
                <a:cubicBezTo>
                  <a:pt x="784" y="9"/>
                  <a:pt x="782" y="8"/>
                  <a:pt x="785" y="8"/>
                </a:cubicBezTo>
                <a:cubicBezTo>
                  <a:pt x="785" y="7"/>
                  <a:pt x="784" y="8"/>
                  <a:pt x="782" y="8"/>
                </a:cubicBezTo>
                <a:cubicBezTo>
                  <a:pt x="781" y="9"/>
                  <a:pt x="779" y="9"/>
                  <a:pt x="775" y="10"/>
                </a:cubicBezTo>
                <a:cubicBezTo>
                  <a:pt x="776" y="9"/>
                  <a:pt x="780" y="9"/>
                  <a:pt x="777" y="9"/>
                </a:cubicBezTo>
                <a:cubicBezTo>
                  <a:pt x="778" y="9"/>
                  <a:pt x="779" y="9"/>
                  <a:pt x="779" y="9"/>
                </a:cubicBezTo>
                <a:cubicBezTo>
                  <a:pt x="778" y="9"/>
                  <a:pt x="779" y="8"/>
                  <a:pt x="778" y="8"/>
                </a:cubicBezTo>
                <a:cubicBezTo>
                  <a:pt x="775" y="8"/>
                  <a:pt x="775" y="8"/>
                  <a:pt x="773" y="8"/>
                </a:cubicBezTo>
                <a:cubicBezTo>
                  <a:pt x="774" y="9"/>
                  <a:pt x="773" y="9"/>
                  <a:pt x="775" y="9"/>
                </a:cubicBezTo>
                <a:cubicBezTo>
                  <a:pt x="774" y="9"/>
                  <a:pt x="774" y="10"/>
                  <a:pt x="772" y="10"/>
                </a:cubicBezTo>
                <a:cubicBezTo>
                  <a:pt x="772" y="9"/>
                  <a:pt x="773" y="9"/>
                  <a:pt x="773" y="9"/>
                </a:cubicBezTo>
                <a:cubicBezTo>
                  <a:pt x="772" y="9"/>
                  <a:pt x="771" y="9"/>
                  <a:pt x="770" y="9"/>
                </a:cubicBezTo>
                <a:close/>
                <a:moveTo>
                  <a:pt x="771" y="8"/>
                </a:moveTo>
                <a:cubicBezTo>
                  <a:pt x="770" y="8"/>
                  <a:pt x="768" y="9"/>
                  <a:pt x="770" y="8"/>
                </a:cubicBezTo>
                <a:cubicBezTo>
                  <a:pt x="763" y="8"/>
                  <a:pt x="772" y="10"/>
                  <a:pt x="771" y="8"/>
                </a:cubicBezTo>
                <a:close/>
                <a:moveTo>
                  <a:pt x="774" y="20"/>
                </a:moveTo>
                <a:cubicBezTo>
                  <a:pt x="772" y="20"/>
                  <a:pt x="769" y="21"/>
                  <a:pt x="771" y="21"/>
                </a:cubicBezTo>
                <a:cubicBezTo>
                  <a:pt x="771" y="21"/>
                  <a:pt x="774" y="21"/>
                  <a:pt x="774" y="20"/>
                </a:cubicBezTo>
                <a:close/>
                <a:moveTo>
                  <a:pt x="772" y="51"/>
                </a:moveTo>
                <a:cubicBezTo>
                  <a:pt x="771" y="50"/>
                  <a:pt x="773" y="51"/>
                  <a:pt x="773" y="50"/>
                </a:cubicBezTo>
                <a:cubicBezTo>
                  <a:pt x="770" y="50"/>
                  <a:pt x="770" y="51"/>
                  <a:pt x="772" y="51"/>
                </a:cubicBezTo>
                <a:close/>
                <a:moveTo>
                  <a:pt x="786" y="15"/>
                </a:moveTo>
                <a:cubicBezTo>
                  <a:pt x="785" y="15"/>
                  <a:pt x="784" y="15"/>
                  <a:pt x="784" y="14"/>
                </a:cubicBezTo>
                <a:cubicBezTo>
                  <a:pt x="782" y="14"/>
                  <a:pt x="780" y="15"/>
                  <a:pt x="779" y="15"/>
                </a:cubicBezTo>
                <a:cubicBezTo>
                  <a:pt x="782" y="15"/>
                  <a:pt x="781" y="15"/>
                  <a:pt x="784" y="15"/>
                </a:cubicBezTo>
                <a:cubicBezTo>
                  <a:pt x="783" y="15"/>
                  <a:pt x="782" y="15"/>
                  <a:pt x="783" y="16"/>
                </a:cubicBezTo>
                <a:cubicBezTo>
                  <a:pt x="787" y="15"/>
                  <a:pt x="788" y="15"/>
                  <a:pt x="795" y="15"/>
                </a:cubicBezTo>
                <a:cubicBezTo>
                  <a:pt x="795" y="15"/>
                  <a:pt x="795" y="14"/>
                  <a:pt x="795" y="14"/>
                </a:cubicBezTo>
                <a:cubicBezTo>
                  <a:pt x="793" y="14"/>
                  <a:pt x="791" y="14"/>
                  <a:pt x="789" y="14"/>
                </a:cubicBezTo>
                <a:cubicBezTo>
                  <a:pt x="788" y="14"/>
                  <a:pt x="791" y="15"/>
                  <a:pt x="789" y="15"/>
                </a:cubicBezTo>
                <a:cubicBezTo>
                  <a:pt x="788" y="14"/>
                  <a:pt x="788" y="15"/>
                  <a:pt x="786" y="15"/>
                </a:cubicBezTo>
                <a:close/>
                <a:moveTo>
                  <a:pt x="789" y="12"/>
                </a:moveTo>
                <a:cubicBezTo>
                  <a:pt x="790" y="12"/>
                  <a:pt x="788" y="11"/>
                  <a:pt x="788" y="12"/>
                </a:cubicBezTo>
                <a:cubicBezTo>
                  <a:pt x="788" y="12"/>
                  <a:pt x="790" y="12"/>
                  <a:pt x="788" y="12"/>
                </a:cubicBezTo>
                <a:cubicBezTo>
                  <a:pt x="787" y="12"/>
                  <a:pt x="786" y="12"/>
                  <a:pt x="784" y="12"/>
                </a:cubicBezTo>
                <a:cubicBezTo>
                  <a:pt x="785" y="12"/>
                  <a:pt x="782" y="12"/>
                  <a:pt x="783" y="12"/>
                </a:cubicBezTo>
                <a:cubicBezTo>
                  <a:pt x="786" y="12"/>
                  <a:pt x="787" y="13"/>
                  <a:pt x="789" y="12"/>
                </a:cubicBezTo>
                <a:close/>
                <a:moveTo>
                  <a:pt x="786" y="11"/>
                </a:moveTo>
                <a:cubicBezTo>
                  <a:pt x="787" y="10"/>
                  <a:pt x="784" y="10"/>
                  <a:pt x="784" y="10"/>
                </a:cubicBezTo>
                <a:cubicBezTo>
                  <a:pt x="785" y="10"/>
                  <a:pt x="784" y="11"/>
                  <a:pt x="786" y="11"/>
                </a:cubicBezTo>
                <a:close/>
                <a:moveTo>
                  <a:pt x="794" y="46"/>
                </a:moveTo>
                <a:cubicBezTo>
                  <a:pt x="792" y="46"/>
                  <a:pt x="791" y="47"/>
                  <a:pt x="791" y="47"/>
                </a:cubicBezTo>
                <a:cubicBezTo>
                  <a:pt x="793" y="47"/>
                  <a:pt x="794" y="47"/>
                  <a:pt x="794" y="46"/>
                </a:cubicBezTo>
                <a:close/>
                <a:moveTo>
                  <a:pt x="802" y="7"/>
                </a:moveTo>
                <a:cubicBezTo>
                  <a:pt x="801" y="7"/>
                  <a:pt x="800" y="7"/>
                  <a:pt x="800" y="6"/>
                </a:cubicBezTo>
                <a:cubicBezTo>
                  <a:pt x="802" y="7"/>
                  <a:pt x="801" y="6"/>
                  <a:pt x="799" y="6"/>
                </a:cubicBezTo>
                <a:cubicBezTo>
                  <a:pt x="799" y="6"/>
                  <a:pt x="799" y="7"/>
                  <a:pt x="797" y="7"/>
                </a:cubicBezTo>
                <a:cubicBezTo>
                  <a:pt x="799" y="6"/>
                  <a:pt x="798" y="6"/>
                  <a:pt x="800" y="5"/>
                </a:cubicBezTo>
                <a:cubicBezTo>
                  <a:pt x="796" y="6"/>
                  <a:pt x="792" y="6"/>
                  <a:pt x="791" y="7"/>
                </a:cubicBezTo>
                <a:cubicBezTo>
                  <a:pt x="793" y="7"/>
                  <a:pt x="795" y="7"/>
                  <a:pt x="797" y="7"/>
                </a:cubicBezTo>
                <a:cubicBezTo>
                  <a:pt x="797" y="7"/>
                  <a:pt x="797" y="7"/>
                  <a:pt x="798" y="7"/>
                </a:cubicBezTo>
                <a:cubicBezTo>
                  <a:pt x="798" y="7"/>
                  <a:pt x="799" y="7"/>
                  <a:pt x="801" y="8"/>
                </a:cubicBezTo>
                <a:cubicBezTo>
                  <a:pt x="802" y="7"/>
                  <a:pt x="798" y="7"/>
                  <a:pt x="800" y="7"/>
                </a:cubicBezTo>
                <a:cubicBezTo>
                  <a:pt x="800" y="7"/>
                  <a:pt x="802" y="7"/>
                  <a:pt x="802" y="7"/>
                </a:cubicBezTo>
                <a:close/>
                <a:moveTo>
                  <a:pt x="806" y="10"/>
                </a:moveTo>
                <a:cubicBezTo>
                  <a:pt x="805" y="9"/>
                  <a:pt x="804" y="9"/>
                  <a:pt x="802" y="9"/>
                </a:cubicBezTo>
                <a:cubicBezTo>
                  <a:pt x="802" y="9"/>
                  <a:pt x="801" y="9"/>
                  <a:pt x="801" y="10"/>
                </a:cubicBezTo>
                <a:cubicBezTo>
                  <a:pt x="803" y="10"/>
                  <a:pt x="805" y="10"/>
                  <a:pt x="806" y="10"/>
                </a:cubicBezTo>
                <a:close/>
                <a:moveTo>
                  <a:pt x="803" y="8"/>
                </a:moveTo>
                <a:cubicBezTo>
                  <a:pt x="798" y="8"/>
                  <a:pt x="795" y="7"/>
                  <a:pt x="792" y="8"/>
                </a:cubicBezTo>
                <a:cubicBezTo>
                  <a:pt x="797" y="8"/>
                  <a:pt x="799" y="8"/>
                  <a:pt x="801" y="9"/>
                </a:cubicBezTo>
                <a:cubicBezTo>
                  <a:pt x="800" y="9"/>
                  <a:pt x="800" y="9"/>
                  <a:pt x="801" y="9"/>
                </a:cubicBezTo>
                <a:cubicBezTo>
                  <a:pt x="801" y="9"/>
                  <a:pt x="803" y="9"/>
                  <a:pt x="803" y="8"/>
                </a:cubicBezTo>
                <a:close/>
                <a:moveTo>
                  <a:pt x="797" y="21"/>
                </a:moveTo>
                <a:cubicBezTo>
                  <a:pt x="796" y="21"/>
                  <a:pt x="797" y="20"/>
                  <a:pt x="796" y="20"/>
                </a:cubicBezTo>
                <a:cubicBezTo>
                  <a:pt x="796" y="21"/>
                  <a:pt x="792" y="20"/>
                  <a:pt x="793" y="21"/>
                </a:cubicBezTo>
                <a:cubicBezTo>
                  <a:pt x="794" y="21"/>
                  <a:pt x="795" y="21"/>
                  <a:pt x="797" y="21"/>
                </a:cubicBezTo>
                <a:close/>
                <a:moveTo>
                  <a:pt x="802" y="45"/>
                </a:moveTo>
                <a:cubicBezTo>
                  <a:pt x="801" y="45"/>
                  <a:pt x="800" y="45"/>
                  <a:pt x="798" y="45"/>
                </a:cubicBezTo>
                <a:cubicBezTo>
                  <a:pt x="800" y="46"/>
                  <a:pt x="801" y="45"/>
                  <a:pt x="802" y="45"/>
                </a:cubicBezTo>
                <a:close/>
                <a:moveTo>
                  <a:pt x="807" y="18"/>
                </a:moveTo>
                <a:cubicBezTo>
                  <a:pt x="808" y="18"/>
                  <a:pt x="809" y="18"/>
                  <a:pt x="810" y="18"/>
                </a:cubicBezTo>
                <a:cubicBezTo>
                  <a:pt x="810" y="17"/>
                  <a:pt x="809" y="17"/>
                  <a:pt x="810" y="17"/>
                </a:cubicBezTo>
                <a:cubicBezTo>
                  <a:pt x="814" y="17"/>
                  <a:pt x="818" y="17"/>
                  <a:pt x="819" y="16"/>
                </a:cubicBezTo>
                <a:cubicBezTo>
                  <a:pt x="816" y="15"/>
                  <a:pt x="811" y="17"/>
                  <a:pt x="809" y="16"/>
                </a:cubicBezTo>
                <a:cubicBezTo>
                  <a:pt x="810" y="16"/>
                  <a:pt x="807" y="17"/>
                  <a:pt x="806" y="17"/>
                </a:cubicBezTo>
                <a:cubicBezTo>
                  <a:pt x="805" y="17"/>
                  <a:pt x="807" y="17"/>
                  <a:pt x="804" y="17"/>
                </a:cubicBezTo>
                <a:cubicBezTo>
                  <a:pt x="804" y="18"/>
                  <a:pt x="807" y="17"/>
                  <a:pt x="807" y="18"/>
                </a:cubicBezTo>
                <a:close/>
                <a:moveTo>
                  <a:pt x="808" y="10"/>
                </a:moveTo>
                <a:cubicBezTo>
                  <a:pt x="809" y="10"/>
                  <a:pt x="809" y="10"/>
                  <a:pt x="809" y="10"/>
                </a:cubicBezTo>
                <a:cubicBezTo>
                  <a:pt x="808" y="10"/>
                  <a:pt x="809" y="11"/>
                  <a:pt x="808" y="11"/>
                </a:cubicBezTo>
                <a:cubicBezTo>
                  <a:pt x="809" y="11"/>
                  <a:pt x="809" y="11"/>
                  <a:pt x="809" y="11"/>
                </a:cubicBezTo>
                <a:cubicBezTo>
                  <a:pt x="809" y="11"/>
                  <a:pt x="809" y="11"/>
                  <a:pt x="810" y="11"/>
                </a:cubicBezTo>
                <a:cubicBezTo>
                  <a:pt x="811" y="11"/>
                  <a:pt x="811" y="10"/>
                  <a:pt x="814" y="10"/>
                </a:cubicBezTo>
                <a:cubicBezTo>
                  <a:pt x="812" y="10"/>
                  <a:pt x="809" y="9"/>
                  <a:pt x="806" y="9"/>
                </a:cubicBezTo>
                <a:cubicBezTo>
                  <a:pt x="807" y="10"/>
                  <a:pt x="808" y="9"/>
                  <a:pt x="809" y="10"/>
                </a:cubicBezTo>
                <a:cubicBezTo>
                  <a:pt x="807" y="10"/>
                  <a:pt x="808" y="10"/>
                  <a:pt x="805" y="10"/>
                </a:cubicBezTo>
                <a:cubicBezTo>
                  <a:pt x="805" y="11"/>
                  <a:pt x="808" y="10"/>
                  <a:pt x="808" y="10"/>
                </a:cubicBezTo>
                <a:close/>
                <a:moveTo>
                  <a:pt x="806" y="8"/>
                </a:moveTo>
                <a:cubicBezTo>
                  <a:pt x="805" y="8"/>
                  <a:pt x="804" y="9"/>
                  <a:pt x="806" y="9"/>
                </a:cubicBezTo>
                <a:cubicBezTo>
                  <a:pt x="806" y="9"/>
                  <a:pt x="808" y="8"/>
                  <a:pt x="806" y="8"/>
                </a:cubicBezTo>
                <a:close/>
                <a:moveTo>
                  <a:pt x="817" y="14"/>
                </a:moveTo>
                <a:cubicBezTo>
                  <a:pt x="815" y="14"/>
                  <a:pt x="813" y="14"/>
                  <a:pt x="813" y="15"/>
                </a:cubicBezTo>
                <a:cubicBezTo>
                  <a:pt x="814" y="15"/>
                  <a:pt x="816" y="15"/>
                  <a:pt x="817" y="14"/>
                </a:cubicBezTo>
                <a:close/>
                <a:moveTo>
                  <a:pt x="815" y="16"/>
                </a:moveTo>
                <a:cubicBezTo>
                  <a:pt x="816" y="15"/>
                  <a:pt x="822" y="15"/>
                  <a:pt x="820" y="16"/>
                </a:cubicBezTo>
                <a:cubicBezTo>
                  <a:pt x="823" y="16"/>
                  <a:pt x="825" y="15"/>
                  <a:pt x="827" y="15"/>
                </a:cubicBezTo>
                <a:cubicBezTo>
                  <a:pt x="825" y="15"/>
                  <a:pt x="823" y="15"/>
                  <a:pt x="822" y="15"/>
                </a:cubicBezTo>
                <a:cubicBezTo>
                  <a:pt x="821" y="15"/>
                  <a:pt x="820" y="15"/>
                  <a:pt x="818" y="14"/>
                </a:cubicBezTo>
                <a:cubicBezTo>
                  <a:pt x="817" y="15"/>
                  <a:pt x="816" y="15"/>
                  <a:pt x="815" y="15"/>
                </a:cubicBezTo>
                <a:cubicBezTo>
                  <a:pt x="814" y="15"/>
                  <a:pt x="815" y="15"/>
                  <a:pt x="815" y="16"/>
                </a:cubicBezTo>
                <a:close/>
                <a:moveTo>
                  <a:pt x="822" y="25"/>
                </a:moveTo>
                <a:cubicBezTo>
                  <a:pt x="822" y="24"/>
                  <a:pt x="821" y="24"/>
                  <a:pt x="821" y="24"/>
                </a:cubicBezTo>
                <a:cubicBezTo>
                  <a:pt x="819" y="24"/>
                  <a:pt x="819" y="24"/>
                  <a:pt x="818" y="24"/>
                </a:cubicBezTo>
                <a:cubicBezTo>
                  <a:pt x="820" y="24"/>
                  <a:pt x="820" y="25"/>
                  <a:pt x="822" y="25"/>
                </a:cubicBezTo>
                <a:close/>
                <a:moveTo>
                  <a:pt x="823" y="24"/>
                </a:moveTo>
                <a:cubicBezTo>
                  <a:pt x="823" y="25"/>
                  <a:pt x="823" y="25"/>
                  <a:pt x="822" y="25"/>
                </a:cubicBezTo>
                <a:cubicBezTo>
                  <a:pt x="825" y="25"/>
                  <a:pt x="826" y="25"/>
                  <a:pt x="829" y="25"/>
                </a:cubicBezTo>
                <a:cubicBezTo>
                  <a:pt x="830" y="25"/>
                  <a:pt x="830" y="24"/>
                  <a:pt x="829" y="24"/>
                </a:cubicBezTo>
                <a:cubicBezTo>
                  <a:pt x="827" y="25"/>
                  <a:pt x="826" y="24"/>
                  <a:pt x="825" y="25"/>
                </a:cubicBezTo>
                <a:cubicBezTo>
                  <a:pt x="826" y="25"/>
                  <a:pt x="827" y="25"/>
                  <a:pt x="827" y="25"/>
                </a:cubicBezTo>
                <a:cubicBezTo>
                  <a:pt x="825" y="25"/>
                  <a:pt x="825" y="24"/>
                  <a:pt x="823" y="24"/>
                </a:cubicBezTo>
                <a:close/>
                <a:moveTo>
                  <a:pt x="834" y="13"/>
                </a:moveTo>
                <a:cubicBezTo>
                  <a:pt x="835" y="13"/>
                  <a:pt x="835" y="13"/>
                  <a:pt x="836" y="13"/>
                </a:cubicBezTo>
                <a:cubicBezTo>
                  <a:pt x="836" y="12"/>
                  <a:pt x="834" y="12"/>
                  <a:pt x="833" y="12"/>
                </a:cubicBezTo>
                <a:cubicBezTo>
                  <a:pt x="833" y="12"/>
                  <a:pt x="832" y="12"/>
                  <a:pt x="831" y="12"/>
                </a:cubicBezTo>
                <a:cubicBezTo>
                  <a:pt x="831" y="12"/>
                  <a:pt x="831" y="12"/>
                  <a:pt x="830" y="12"/>
                </a:cubicBezTo>
                <a:cubicBezTo>
                  <a:pt x="830" y="12"/>
                  <a:pt x="830" y="12"/>
                  <a:pt x="829" y="12"/>
                </a:cubicBezTo>
                <a:cubicBezTo>
                  <a:pt x="829" y="12"/>
                  <a:pt x="828" y="12"/>
                  <a:pt x="829" y="12"/>
                </a:cubicBezTo>
                <a:cubicBezTo>
                  <a:pt x="825" y="11"/>
                  <a:pt x="826" y="12"/>
                  <a:pt x="824" y="13"/>
                </a:cubicBezTo>
                <a:cubicBezTo>
                  <a:pt x="828" y="12"/>
                  <a:pt x="830" y="12"/>
                  <a:pt x="834" y="13"/>
                </a:cubicBezTo>
                <a:close/>
                <a:moveTo>
                  <a:pt x="829" y="21"/>
                </a:moveTo>
                <a:cubicBezTo>
                  <a:pt x="829" y="21"/>
                  <a:pt x="830" y="20"/>
                  <a:pt x="829" y="20"/>
                </a:cubicBezTo>
                <a:cubicBezTo>
                  <a:pt x="828" y="20"/>
                  <a:pt x="828" y="20"/>
                  <a:pt x="827" y="20"/>
                </a:cubicBezTo>
                <a:cubicBezTo>
                  <a:pt x="827" y="21"/>
                  <a:pt x="828" y="21"/>
                  <a:pt x="829" y="21"/>
                </a:cubicBezTo>
                <a:close/>
                <a:moveTo>
                  <a:pt x="834" y="40"/>
                </a:moveTo>
                <a:cubicBezTo>
                  <a:pt x="831" y="40"/>
                  <a:pt x="832" y="41"/>
                  <a:pt x="831" y="41"/>
                </a:cubicBezTo>
                <a:cubicBezTo>
                  <a:pt x="833" y="41"/>
                  <a:pt x="833" y="41"/>
                  <a:pt x="834" y="40"/>
                </a:cubicBezTo>
                <a:close/>
                <a:moveTo>
                  <a:pt x="839" y="21"/>
                </a:moveTo>
                <a:cubicBezTo>
                  <a:pt x="839" y="20"/>
                  <a:pt x="837" y="20"/>
                  <a:pt x="836" y="20"/>
                </a:cubicBezTo>
                <a:cubicBezTo>
                  <a:pt x="836" y="20"/>
                  <a:pt x="835" y="20"/>
                  <a:pt x="835" y="21"/>
                </a:cubicBezTo>
                <a:cubicBezTo>
                  <a:pt x="837" y="20"/>
                  <a:pt x="837" y="21"/>
                  <a:pt x="839" y="21"/>
                </a:cubicBezTo>
                <a:close/>
                <a:moveTo>
                  <a:pt x="840" y="20"/>
                </a:moveTo>
                <a:cubicBezTo>
                  <a:pt x="840" y="21"/>
                  <a:pt x="839" y="21"/>
                  <a:pt x="840" y="21"/>
                </a:cubicBezTo>
                <a:cubicBezTo>
                  <a:pt x="841" y="21"/>
                  <a:pt x="842" y="20"/>
                  <a:pt x="840" y="20"/>
                </a:cubicBezTo>
                <a:close/>
                <a:moveTo>
                  <a:pt x="844" y="12"/>
                </a:moveTo>
                <a:cubicBezTo>
                  <a:pt x="844" y="12"/>
                  <a:pt x="843" y="12"/>
                  <a:pt x="844" y="11"/>
                </a:cubicBezTo>
                <a:cubicBezTo>
                  <a:pt x="843" y="11"/>
                  <a:pt x="842" y="11"/>
                  <a:pt x="841" y="11"/>
                </a:cubicBezTo>
                <a:cubicBezTo>
                  <a:pt x="841" y="11"/>
                  <a:pt x="840" y="11"/>
                  <a:pt x="840" y="12"/>
                </a:cubicBezTo>
                <a:cubicBezTo>
                  <a:pt x="841" y="12"/>
                  <a:pt x="842" y="12"/>
                  <a:pt x="843" y="12"/>
                </a:cubicBezTo>
                <a:cubicBezTo>
                  <a:pt x="844" y="12"/>
                  <a:pt x="843" y="12"/>
                  <a:pt x="844" y="12"/>
                </a:cubicBezTo>
                <a:close/>
                <a:moveTo>
                  <a:pt x="847" y="14"/>
                </a:moveTo>
                <a:cubicBezTo>
                  <a:pt x="845" y="13"/>
                  <a:pt x="843" y="14"/>
                  <a:pt x="843" y="14"/>
                </a:cubicBezTo>
                <a:cubicBezTo>
                  <a:pt x="842" y="14"/>
                  <a:pt x="842" y="14"/>
                  <a:pt x="842" y="14"/>
                </a:cubicBezTo>
                <a:cubicBezTo>
                  <a:pt x="844" y="14"/>
                  <a:pt x="846" y="14"/>
                  <a:pt x="847" y="14"/>
                </a:cubicBezTo>
                <a:close/>
                <a:moveTo>
                  <a:pt x="848" y="15"/>
                </a:moveTo>
                <a:cubicBezTo>
                  <a:pt x="849" y="15"/>
                  <a:pt x="847" y="15"/>
                  <a:pt x="849" y="15"/>
                </a:cubicBezTo>
                <a:cubicBezTo>
                  <a:pt x="851" y="15"/>
                  <a:pt x="847" y="15"/>
                  <a:pt x="850" y="15"/>
                </a:cubicBezTo>
                <a:cubicBezTo>
                  <a:pt x="851" y="15"/>
                  <a:pt x="850" y="15"/>
                  <a:pt x="850" y="14"/>
                </a:cubicBezTo>
                <a:cubicBezTo>
                  <a:pt x="849" y="14"/>
                  <a:pt x="844" y="14"/>
                  <a:pt x="843" y="15"/>
                </a:cubicBezTo>
                <a:cubicBezTo>
                  <a:pt x="845" y="15"/>
                  <a:pt x="846" y="15"/>
                  <a:pt x="848" y="15"/>
                </a:cubicBezTo>
                <a:close/>
                <a:moveTo>
                  <a:pt x="845" y="12"/>
                </a:moveTo>
                <a:cubicBezTo>
                  <a:pt x="847" y="12"/>
                  <a:pt x="848" y="12"/>
                  <a:pt x="849" y="11"/>
                </a:cubicBezTo>
                <a:cubicBezTo>
                  <a:pt x="848" y="11"/>
                  <a:pt x="847" y="11"/>
                  <a:pt x="847" y="11"/>
                </a:cubicBezTo>
                <a:cubicBezTo>
                  <a:pt x="846" y="11"/>
                  <a:pt x="845" y="11"/>
                  <a:pt x="845" y="11"/>
                </a:cubicBezTo>
                <a:cubicBezTo>
                  <a:pt x="845" y="11"/>
                  <a:pt x="845" y="11"/>
                  <a:pt x="845" y="12"/>
                </a:cubicBezTo>
                <a:close/>
                <a:moveTo>
                  <a:pt x="850" y="17"/>
                </a:moveTo>
                <a:cubicBezTo>
                  <a:pt x="849" y="17"/>
                  <a:pt x="847" y="17"/>
                  <a:pt x="845" y="18"/>
                </a:cubicBezTo>
                <a:cubicBezTo>
                  <a:pt x="848" y="18"/>
                  <a:pt x="849" y="18"/>
                  <a:pt x="850" y="17"/>
                </a:cubicBezTo>
                <a:close/>
                <a:moveTo>
                  <a:pt x="854" y="24"/>
                </a:moveTo>
                <a:cubicBezTo>
                  <a:pt x="851" y="23"/>
                  <a:pt x="857" y="24"/>
                  <a:pt x="856" y="23"/>
                </a:cubicBezTo>
                <a:cubicBezTo>
                  <a:pt x="853" y="23"/>
                  <a:pt x="851" y="23"/>
                  <a:pt x="852" y="22"/>
                </a:cubicBezTo>
                <a:cubicBezTo>
                  <a:pt x="852" y="22"/>
                  <a:pt x="848" y="22"/>
                  <a:pt x="849" y="22"/>
                </a:cubicBezTo>
                <a:cubicBezTo>
                  <a:pt x="850" y="22"/>
                  <a:pt x="851" y="22"/>
                  <a:pt x="851" y="22"/>
                </a:cubicBezTo>
                <a:cubicBezTo>
                  <a:pt x="850" y="23"/>
                  <a:pt x="848" y="23"/>
                  <a:pt x="848" y="23"/>
                </a:cubicBezTo>
                <a:cubicBezTo>
                  <a:pt x="852" y="23"/>
                  <a:pt x="851" y="24"/>
                  <a:pt x="854" y="24"/>
                </a:cubicBezTo>
                <a:close/>
                <a:moveTo>
                  <a:pt x="852" y="14"/>
                </a:moveTo>
                <a:cubicBezTo>
                  <a:pt x="851" y="14"/>
                  <a:pt x="853" y="15"/>
                  <a:pt x="852" y="15"/>
                </a:cubicBezTo>
                <a:cubicBezTo>
                  <a:pt x="854" y="15"/>
                  <a:pt x="854" y="14"/>
                  <a:pt x="852" y="14"/>
                </a:cubicBezTo>
                <a:close/>
                <a:moveTo>
                  <a:pt x="854" y="16"/>
                </a:moveTo>
                <a:cubicBezTo>
                  <a:pt x="855" y="16"/>
                  <a:pt x="855" y="16"/>
                  <a:pt x="855" y="15"/>
                </a:cubicBezTo>
                <a:cubicBezTo>
                  <a:pt x="855" y="15"/>
                  <a:pt x="854" y="15"/>
                  <a:pt x="854" y="15"/>
                </a:cubicBezTo>
                <a:cubicBezTo>
                  <a:pt x="853" y="15"/>
                  <a:pt x="853" y="15"/>
                  <a:pt x="853" y="15"/>
                </a:cubicBezTo>
                <a:cubicBezTo>
                  <a:pt x="854" y="15"/>
                  <a:pt x="852" y="16"/>
                  <a:pt x="854" y="16"/>
                </a:cubicBezTo>
                <a:close/>
                <a:moveTo>
                  <a:pt x="904" y="30"/>
                </a:moveTo>
                <a:cubicBezTo>
                  <a:pt x="901" y="29"/>
                  <a:pt x="900" y="30"/>
                  <a:pt x="897" y="30"/>
                </a:cubicBezTo>
                <a:cubicBezTo>
                  <a:pt x="897" y="30"/>
                  <a:pt x="897" y="30"/>
                  <a:pt x="897" y="30"/>
                </a:cubicBezTo>
                <a:cubicBezTo>
                  <a:pt x="898" y="31"/>
                  <a:pt x="903" y="30"/>
                  <a:pt x="904" y="30"/>
                </a:cubicBezTo>
                <a:close/>
                <a:moveTo>
                  <a:pt x="665" y="4"/>
                </a:moveTo>
                <a:cubicBezTo>
                  <a:pt x="664" y="3"/>
                  <a:pt x="669" y="3"/>
                  <a:pt x="667" y="3"/>
                </a:cubicBezTo>
                <a:cubicBezTo>
                  <a:pt x="665" y="3"/>
                  <a:pt x="662" y="3"/>
                  <a:pt x="662" y="3"/>
                </a:cubicBezTo>
                <a:cubicBezTo>
                  <a:pt x="664" y="3"/>
                  <a:pt x="663" y="3"/>
                  <a:pt x="665" y="4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44000">
                <a:schemeClr val="accent1"/>
              </a:gs>
            </a:gsLst>
            <a:lin ang="0" scaled="0"/>
          </a:gradFill>
          <a:ln w="1428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cs typeface="MiSans Normal" panose="00000500000000000000" pitchFamily="2" charset="-122"/>
            </a:endParaRPr>
          </a:p>
        </p:txBody>
      </p:sp>
      <p:sp>
        <p:nvSpPr>
          <p:cNvPr id="49" name="序号"/>
          <p:cNvSpPr txBox="1"/>
          <p:nvPr>
            <p:custDataLst>
              <p:tags r:id="rId12"/>
            </p:custDataLst>
          </p:nvPr>
        </p:nvSpPr>
        <p:spPr>
          <a:xfrm>
            <a:off x="2479508" y="3442197"/>
            <a:ext cx="560383" cy="2111330"/>
          </a:xfrm>
          <a:prstGeom prst="rect">
            <a:avLst/>
          </a:prstGeom>
          <a:noFill/>
        </p:spPr>
        <p:txBody>
          <a:bodyPr vert="eaVert" wrap="none" lIns="0" tIns="0" rIns="0" bIns="0" rtlCol="0" anchor="t">
            <a:noAutofit/>
          </a:bodyPr>
          <a:lstStyle>
            <a:defPPr>
              <a:defRPr lang="zh-CN"/>
            </a:defPPr>
            <a:lvl1pPr algn="ctr">
              <a:defRPr sz="8800">
                <a:solidFill>
                  <a:srgbClr val="EEC68D"/>
                </a:solidFill>
                <a:latin typeface="+mj-ea"/>
                <a:ea typeface="+mj-ea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3200" dirty="0">
                <a:solidFill>
                  <a:schemeClr val="accent2"/>
                </a:solidFill>
                <a:cs typeface="MiSans Normal" panose="00000500000000000000" pitchFamily="2" charset="-122"/>
                <a:sym typeface="+mn-ea"/>
              </a:rPr>
              <a:t>贰</a:t>
            </a:r>
          </a:p>
        </p:txBody>
      </p:sp>
      <p:sp>
        <p:nvSpPr>
          <p:cNvPr id="51" name="标题"/>
          <p:cNvSpPr txBox="1"/>
          <p:nvPr>
            <p:custDataLst>
              <p:tags r:id="rId13"/>
            </p:custDataLst>
          </p:nvPr>
        </p:nvSpPr>
        <p:spPr>
          <a:xfrm>
            <a:off x="3115927" y="3442197"/>
            <a:ext cx="960358" cy="2111330"/>
          </a:xfrm>
          <a:prstGeom prst="rect">
            <a:avLst/>
          </a:prstGeom>
          <a:noFill/>
        </p:spPr>
        <p:txBody>
          <a:bodyPr vert="eaVert" wrap="square" lIns="0" tIns="0" rIns="0" bIns="0" rtlCol="0" anchor="b" anchorCtr="0">
            <a:noAutofit/>
          </a:bodyPr>
          <a:lstStyle>
            <a:defPPr>
              <a:defRPr lang="zh-CN"/>
            </a:defPPr>
            <a:lvl1pPr>
              <a:defRPr sz="6000">
                <a:solidFill>
                  <a:srgbClr val="EEC68D"/>
                </a:solidFill>
                <a:latin typeface="+mj-ea"/>
                <a:ea typeface="+mj-ea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2800" dirty="0">
                <a:solidFill>
                  <a:schemeClr val="accent1"/>
                </a:solidFill>
                <a:cs typeface="MiSans Normal" panose="00000500000000000000" pitchFamily="2" charset="-122"/>
                <a:sym typeface="+mn-ea"/>
              </a:rPr>
              <a:t>广州市电动车管理措施</a:t>
            </a:r>
          </a:p>
        </p:txBody>
      </p:sp>
      <p:sp>
        <p:nvSpPr>
          <p:cNvPr id="52" name="Freeform 7832"/>
          <p:cNvSpPr/>
          <p:nvPr>
            <p:custDataLst>
              <p:tags r:id="rId14"/>
            </p:custDataLst>
          </p:nvPr>
        </p:nvSpPr>
        <p:spPr bwMode="auto">
          <a:xfrm rot="16200000">
            <a:off x="2161851" y="4312947"/>
            <a:ext cx="1771767" cy="29686"/>
          </a:xfrm>
          <a:custGeom>
            <a:avLst/>
            <a:gdLst>
              <a:gd name="T0" fmla="*/ 391912 w 1717675"/>
              <a:gd name="T1" fmla="*/ 391912 w 1717675"/>
              <a:gd name="T2" fmla="*/ 391912 w 1717675"/>
              <a:gd name="T3" fmla="*/ 391912 w 1717675"/>
              <a:gd name="T4" fmla="*/ 391912 w 1717675"/>
              <a:gd name="T5" fmla="*/ 391912 w 1717675"/>
              <a:gd name="T6" fmla="*/ 391912 w 1717675"/>
              <a:gd name="T7" fmla="*/ 391912 w 1717675"/>
              <a:gd name="T8" fmla="*/ 391912 w 1717675"/>
              <a:gd name="T9" fmla="*/ 391912 w 1717675"/>
              <a:gd name="T10" fmla="*/ 391912 w 1717675"/>
              <a:gd name="T11" fmla="*/ 391912 w 1717675"/>
              <a:gd name="T12" fmla="*/ 391912 w 1717675"/>
              <a:gd name="T13" fmla="*/ 391912 w 1717675"/>
              <a:gd name="T14" fmla="*/ 391912 w 1717675"/>
              <a:gd name="T15" fmla="*/ 391912 w 1717675"/>
              <a:gd name="T16" fmla="*/ 391912 w 1717675"/>
              <a:gd name="T17" fmla="*/ 391912 w 1717675"/>
              <a:gd name="T18" fmla="*/ 391912 w 1717675"/>
              <a:gd name="T19" fmla="*/ 391912 w 1717675"/>
              <a:gd name="T20" fmla="*/ 391912 w 1717675"/>
              <a:gd name="T21" fmla="*/ 391912 w 1717675"/>
              <a:gd name="T22" fmla="*/ 391912 w 1717675"/>
              <a:gd name="T23" fmla="*/ 391912 w 1717675"/>
              <a:gd name="T24" fmla="*/ 391912 w 1717675"/>
              <a:gd name="T25" fmla="*/ 391912 w 1717675"/>
              <a:gd name="T26" fmla="*/ 391912 w 1717675"/>
              <a:gd name="T27" fmla="*/ 391912 w 1717675"/>
              <a:gd name="T28" fmla="*/ 391912 w 1717675"/>
              <a:gd name="T29" fmla="*/ 391912 w 1717675"/>
              <a:gd name="T30" fmla="*/ 391912 w 1717675"/>
              <a:gd name="T31" fmla="*/ 391912 w 1717675"/>
              <a:gd name="T32" fmla="*/ 391912 w 1717675"/>
              <a:gd name="T33" fmla="*/ 391912 w 1717675"/>
              <a:gd name="T34" fmla="*/ 391912 w 1717675"/>
              <a:gd name="T35" fmla="*/ 391912 w 1717675"/>
              <a:gd name="T36" fmla="*/ 391912 w 1717675"/>
              <a:gd name="T37" fmla="*/ 391912 w 1717675"/>
              <a:gd name="T38" fmla="*/ 391912 w 1717675"/>
              <a:gd name="T39" fmla="*/ 391912 w 1717675"/>
              <a:gd name="T40" fmla="*/ 391912 w 1717675"/>
              <a:gd name="T41" fmla="*/ 391912 w 1717675"/>
              <a:gd name="T42" fmla="*/ 391912 w 1717675"/>
              <a:gd name="T43" fmla="*/ 391912 w 1717675"/>
              <a:gd name="T44" fmla="*/ 391912 w 1717675"/>
              <a:gd name="T45" fmla="*/ 391912 w 1717675"/>
              <a:gd name="T46" fmla="*/ 391912 w 1717675"/>
              <a:gd name="T47" fmla="*/ 391912 w 1717675"/>
              <a:gd name="T48" fmla="*/ 391912 w 1717675"/>
              <a:gd name="T49" fmla="*/ 391912 w 1717675"/>
              <a:gd name="T50" fmla="*/ 391912 w 1717675"/>
              <a:gd name="T51" fmla="*/ 391912 w 1717675"/>
              <a:gd name="T52" fmla="*/ 391912 w 1717675"/>
              <a:gd name="T53" fmla="*/ 391912 w 1717675"/>
              <a:gd name="T54" fmla="*/ 391912 w 1717675"/>
              <a:gd name="T55" fmla="*/ 391912 w 1717675"/>
              <a:gd name="T56" fmla="*/ 391912 w 1717675"/>
              <a:gd name="T57" fmla="*/ 391912 w 1717675"/>
              <a:gd name="T58" fmla="*/ 391912 w 1717675"/>
              <a:gd name="T59" fmla="*/ 391912 w 1717675"/>
              <a:gd name="T60" fmla="*/ 391912 w 1717675"/>
              <a:gd name="T61" fmla="*/ 391912 w 1717675"/>
              <a:gd name="T62" fmla="*/ 391912 w 1717675"/>
              <a:gd name="T63" fmla="*/ 391912 w 1717675"/>
              <a:gd name="T64" fmla="*/ 391912 w 1717675"/>
              <a:gd name="T65" fmla="*/ 391912 w 1717675"/>
              <a:gd name="T66" fmla="*/ 391912 w 1717675"/>
              <a:gd name="T67" fmla="*/ 391912 w 1717675"/>
              <a:gd name="T68" fmla="*/ 391912 w 1717675"/>
              <a:gd name="T69" fmla="*/ 391912 w 1717675"/>
              <a:gd name="T70" fmla="*/ 391912 w 1717675"/>
              <a:gd name="T71" fmla="*/ 391912 w 1717675"/>
              <a:gd name="T72" fmla="*/ 391912 w 1717675"/>
              <a:gd name="T73" fmla="*/ 391912 w 1717675"/>
              <a:gd name="T74" fmla="*/ 391912 w 1717675"/>
              <a:gd name="T75" fmla="*/ 391912 w 1717675"/>
              <a:gd name="T76" fmla="*/ 391912 w 1717675"/>
              <a:gd name="T77" fmla="*/ 391912 w 1717675"/>
              <a:gd name="T78" fmla="*/ 391912 w 1717675"/>
              <a:gd name="T79" fmla="*/ 391912 w 1717675"/>
              <a:gd name="T80" fmla="*/ 391912 w 1717675"/>
              <a:gd name="T81" fmla="*/ 391912 w 1717675"/>
              <a:gd name="T82" fmla="*/ 391912 w 1717675"/>
              <a:gd name="T83" fmla="*/ 391912 w 1717675"/>
              <a:gd name="T84" fmla="*/ 391912 w 1717675"/>
              <a:gd name="T85" fmla="*/ 391912 w 1717675"/>
              <a:gd name="T86" fmla="*/ 391912 w 1717675"/>
              <a:gd name="T87" fmla="*/ 391912 w 1717675"/>
              <a:gd name="T88" fmla="*/ 391912 w 1717675"/>
              <a:gd name="T89" fmla="*/ 391912 w 1717675"/>
              <a:gd name="T90" fmla="*/ 391912 w 1717675"/>
              <a:gd name="T91" fmla="*/ 391912 w 1717675"/>
              <a:gd name="T92" fmla="*/ 391912 w 1717675"/>
              <a:gd name="T93" fmla="*/ 391912 w 1717675"/>
              <a:gd name="T94" fmla="*/ 391912 w 1717675"/>
              <a:gd name="T95" fmla="*/ 391912 w 1717675"/>
              <a:gd name="T96" fmla="*/ 391912 w 1717675"/>
              <a:gd name="T97" fmla="*/ 391912 w 1717675"/>
              <a:gd name="T98" fmla="*/ 391912 w 1717675"/>
              <a:gd name="T99" fmla="*/ 391912 w 1717675"/>
              <a:gd name="T100" fmla="*/ 391912 w 1717675"/>
              <a:gd name="T101" fmla="*/ 391912 w 1717675"/>
              <a:gd name="T102" fmla="*/ 391912 w 1717675"/>
              <a:gd name="T103" fmla="*/ 391912 w 1717675"/>
              <a:gd name="T104" fmla="*/ 391912 w 1717675"/>
              <a:gd name="T105" fmla="*/ 391912 w 1717675"/>
              <a:gd name="T106" fmla="*/ 391912 w 1717675"/>
              <a:gd name="T107" fmla="*/ 391912 w 1717675"/>
              <a:gd name="T108" fmla="*/ 391912 w 1717675"/>
              <a:gd name="T109" fmla="*/ 391912 w 1717675"/>
              <a:gd name="T110" fmla="*/ 391912 w 1717675"/>
              <a:gd name="T111" fmla="*/ 391912 w 1717675"/>
              <a:gd name="T112" fmla="*/ 391912 w 1717675"/>
              <a:gd name="T113" fmla="*/ 391912 w 1717675"/>
              <a:gd name="T114" fmla="*/ 391912 w 1717675"/>
              <a:gd name="T115" fmla="*/ 391912 w 1717675"/>
              <a:gd name="T116" fmla="*/ 391912 w 1717675"/>
              <a:gd name="T117" fmla="*/ 391912 w 1717675"/>
              <a:gd name="T118" fmla="*/ 391912 w 1717675"/>
              <a:gd name="T119" fmla="*/ 391912 w 1717675"/>
              <a:gd name="T120" fmla="*/ 391912 w 1717675"/>
              <a:gd name="T121" fmla="*/ 391912 w 1717675"/>
              <a:gd name="T122" fmla="*/ 391912 w 1717675"/>
              <a:gd name="T123" fmla="*/ 391912 w 1717675"/>
              <a:gd name="T124" fmla="*/ 391912 w 1717675"/>
              <a:gd name="T125" fmla="*/ 391912 w 17176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40" h="62">
                <a:moveTo>
                  <a:pt x="43" y="14"/>
                </a:moveTo>
                <a:cubicBezTo>
                  <a:pt x="46" y="14"/>
                  <a:pt x="43" y="14"/>
                  <a:pt x="45" y="13"/>
                </a:cubicBezTo>
                <a:cubicBezTo>
                  <a:pt x="46" y="14"/>
                  <a:pt x="47" y="13"/>
                  <a:pt x="46" y="13"/>
                </a:cubicBezTo>
                <a:cubicBezTo>
                  <a:pt x="48" y="13"/>
                  <a:pt x="49" y="14"/>
                  <a:pt x="50" y="13"/>
                </a:cubicBezTo>
                <a:cubicBezTo>
                  <a:pt x="51" y="13"/>
                  <a:pt x="48" y="14"/>
                  <a:pt x="52" y="14"/>
                </a:cubicBezTo>
                <a:cubicBezTo>
                  <a:pt x="50" y="14"/>
                  <a:pt x="52" y="15"/>
                  <a:pt x="52" y="16"/>
                </a:cubicBezTo>
                <a:cubicBezTo>
                  <a:pt x="51" y="16"/>
                  <a:pt x="51" y="16"/>
                  <a:pt x="50" y="16"/>
                </a:cubicBezTo>
                <a:cubicBezTo>
                  <a:pt x="52" y="16"/>
                  <a:pt x="52" y="17"/>
                  <a:pt x="55" y="17"/>
                </a:cubicBezTo>
                <a:cubicBezTo>
                  <a:pt x="56" y="17"/>
                  <a:pt x="55" y="17"/>
                  <a:pt x="55" y="17"/>
                </a:cubicBezTo>
                <a:cubicBezTo>
                  <a:pt x="54" y="17"/>
                  <a:pt x="54" y="17"/>
                  <a:pt x="53" y="17"/>
                </a:cubicBezTo>
                <a:cubicBezTo>
                  <a:pt x="54" y="18"/>
                  <a:pt x="59" y="17"/>
                  <a:pt x="59" y="18"/>
                </a:cubicBezTo>
                <a:cubicBezTo>
                  <a:pt x="58" y="18"/>
                  <a:pt x="57" y="18"/>
                  <a:pt x="55" y="18"/>
                </a:cubicBezTo>
                <a:cubicBezTo>
                  <a:pt x="55" y="18"/>
                  <a:pt x="52" y="18"/>
                  <a:pt x="52" y="18"/>
                </a:cubicBezTo>
                <a:cubicBezTo>
                  <a:pt x="53" y="18"/>
                  <a:pt x="58" y="18"/>
                  <a:pt x="59" y="18"/>
                </a:cubicBezTo>
                <a:cubicBezTo>
                  <a:pt x="58" y="19"/>
                  <a:pt x="54" y="18"/>
                  <a:pt x="52" y="19"/>
                </a:cubicBezTo>
                <a:cubicBezTo>
                  <a:pt x="51" y="19"/>
                  <a:pt x="50" y="19"/>
                  <a:pt x="48" y="20"/>
                </a:cubicBezTo>
                <a:cubicBezTo>
                  <a:pt x="49" y="20"/>
                  <a:pt x="51" y="20"/>
                  <a:pt x="53" y="20"/>
                </a:cubicBezTo>
                <a:cubicBezTo>
                  <a:pt x="54" y="22"/>
                  <a:pt x="64" y="22"/>
                  <a:pt x="70" y="21"/>
                </a:cubicBezTo>
                <a:cubicBezTo>
                  <a:pt x="68" y="21"/>
                  <a:pt x="69" y="21"/>
                  <a:pt x="68" y="20"/>
                </a:cubicBezTo>
                <a:cubicBezTo>
                  <a:pt x="69" y="20"/>
                  <a:pt x="72" y="20"/>
                  <a:pt x="71" y="21"/>
                </a:cubicBezTo>
                <a:cubicBezTo>
                  <a:pt x="74" y="21"/>
                  <a:pt x="74" y="20"/>
                  <a:pt x="76" y="21"/>
                </a:cubicBezTo>
                <a:cubicBezTo>
                  <a:pt x="73" y="21"/>
                  <a:pt x="75" y="22"/>
                  <a:pt x="73" y="22"/>
                </a:cubicBezTo>
                <a:cubicBezTo>
                  <a:pt x="75" y="22"/>
                  <a:pt x="78" y="21"/>
                  <a:pt x="81" y="21"/>
                </a:cubicBezTo>
                <a:cubicBezTo>
                  <a:pt x="79" y="22"/>
                  <a:pt x="79" y="22"/>
                  <a:pt x="79" y="22"/>
                </a:cubicBezTo>
                <a:cubicBezTo>
                  <a:pt x="81" y="23"/>
                  <a:pt x="82" y="22"/>
                  <a:pt x="86" y="22"/>
                </a:cubicBezTo>
                <a:cubicBezTo>
                  <a:pt x="86" y="22"/>
                  <a:pt x="87" y="22"/>
                  <a:pt x="87" y="22"/>
                </a:cubicBezTo>
                <a:cubicBezTo>
                  <a:pt x="95" y="21"/>
                  <a:pt x="104" y="21"/>
                  <a:pt x="108" y="20"/>
                </a:cubicBezTo>
                <a:cubicBezTo>
                  <a:pt x="119" y="20"/>
                  <a:pt x="123" y="20"/>
                  <a:pt x="131" y="19"/>
                </a:cubicBezTo>
                <a:cubicBezTo>
                  <a:pt x="125" y="19"/>
                  <a:pt x="117" y="18"/>
                  <a:pt x="110" y="18"/>
                </a:cubicBezTo>
                <a:cubicBezTo>
                  <a:pt x="110" y="18"/>
                  <a:pt x="110" y="18"/>
                  <a:pt x="109" y="18"/>
                </a:cubicBezTo>
                <a:cubicBezTo>
                  <a:pt x="112" y="17"/>
                  <a:pt x="114" y="18"/>
                  <a:pt x="118" y="18"/>
                </a:cubicBezTo>
                <a:cubicBezTo>
                  <a:pt x="118" y="18"/>
                  <a:pt x="117" y="18"/>
                  <a:pt x="117" y="18"/>
                </a:cubicBezTo>
                <a:cubicBezTo>
                  <a:pt x="117" y="18"/>
                  <a:pt x="119" y="18"/>
                  <a:pt x="120" y="18"/>
                </a:cubicBezTo>
                <a:cubicBezTo>
                  <a:pt x="119" y="18"/>
                  <a:pt x="122" y="18"/>
                  <a:pt x="123" y="18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30" y="17"/>
                  <a:pt x="136" y="18"/>
                  <a:pt x="141" y="17"/>
                </a:cubicBezTo>
                <a:cubicBezTo>
                  <a:pt x="154" y="16"/>
                  <a:pt x="164" y="16"/>
                  <a:pt x="176" y="16"/>
                </a:cubicBezTo>
                <a:cubicBezTo>
                  <a:pt x="177" y="16"/>
                  <a:pt x="179" y="16"/>
                  <a:pt x="178" y="16"/>
                </a:cubicBezTo>
                <a:cubicBezTo>
                  <a:pt x="184" y="17"/>
                  <a:pt x="187" y="18"/>
                  <a:pt x="192" y="18"/>
                </a:cubicBezTo>
                <a:cubicBezTo>
                  <a:pt x="194" y="17"/>
                  <a:pt x="191" y="17"/>
                  <a:pt x="194" y="17"/>
                </a:cubicBezTo>
                <a:cubicBezTo>
                  <a:pt x="193" y="16"/>
                  <a:pt x="191" y="17"/>
                  <a:pt x="192" y="16"/>
                </a:cubicBezTo>
                <a:cubicBezTo>
                  <a:pt x="193" y="16"/>
                  <a:pt x="194" y="16"/>
                  <a:pt x="196" y="16"/>
                </a:cubicBezTo>
                <a:cubicBezTo>
                  <a:pt x="196" y="16"/>
                  <a:pt x="192" y="16"/>
                  <a:pt x="193" y="16"/>
                </a:cubicBezTo>
                <a:cubicBezTo>
                  <a:pt x="186" y="16"/>
                  <a:pt x="176" y="16"/>
                  <a:pt x="172" y="15"/>
                </a:cubicBezTo>
                <a:cubicBezTo>
                  <a:pt x="171" y="15"/>
                  <a:pt x="170" y="15"/>
                  <a:pt x="168" y="15"/>
                </a:cubicBezTo>
                <a:cubicBezTo>
                  <a:pt x="169" y="15"/>
                  <a:pt x="162" y="16"/>
                  <a:pt x="161" y="15"/>
                </a:cubicBezTo>
                <a:cubicBezTo>
                  <a:pt x="158" y="15"/>
                  <a:pt x="159" y="16"/>
                  <a:pt x="157" y="16"/>
                </a:cubicBezTo>
                <a:cubicBezTo>
                  <a:pt x="153" y="16"/>
                  <a:pt x="153" y="15"/>
                  <a:pt x="148" y="15"/>
                </a:cubicBezTo>
                <a:cubicBezTo>
                  <a:pt x="149" y="15"/>
                  <a:pt x="150" y="15"/>
                  <a:pt x="151" y="14"/>
                </a:cubicBezTo>
                <a:cubicBezTo>
                  <a:pt x="149" y="14"/>
                  <a:pt x="145" y="14"/>
                  <a:pt x="144" y="14"/>
                </a:cubicBezTo>
                <a:cubicBezTo>
                  <a:pt x="146" y="14"/>
                  <a:pt x="149" y="14"/>
                  <a:pt x="150" y="14"/>
                </a:cubicBezTo>
                <a:cubicBezTo>
                  <a:pt x="152" y="15"/>
                  <a:pt x="159" y="15"/>
                  <a:pt x="164" y="14"/>
                </a:cubicBezTo>
                <a:cubicBezTo>
                  <a:pt x="164" y="14"/>
                  <a:pt x="164" y="14"/>
                  <a:pt x="164" y="13"/>
                </a:cubicBezTo>
                <a:cubicBezTo>
                  <a:pt x="167" y="13"/>
                  <a:pt x="163" y="14"/>
                  <a:pt x="165" y="14"/>
                </a:cubicBezTo>
                <a:cubicBezTo>
                  <a:pt x="167" y="14"/>
                  <a:pt x="166" y="13"/>
                  <a:pt x="167" y="13"/>
                </a:cubicBezTo>
                <a:cubicBezTo>
                  <a:pt x="168" y="14"/>
                  <a:pt x="171" y="14"/>
                  <a:pt x="170" y="14"/>
                </a:cubicBezTo>
                <a:cubicBezTo>
                  <a:pt x="171" y="14"/>
                  <a:pt x="171" y="14"/>
                  <a:pt x="173" y="14"/>
                </a:cubicBezTo>
                <a:cubicBezTo>
                  <a:pt x="171" y="14"/>
                  <a:pt x="173" y="15"/>
                  <a:pt x="175" y="15"/>
                </a:cubicBezTo>
                <a:cubicBezTo>
                  <a:pt x="177" y="15"/>
                  <a:pt x="174" y="14"/>
                  <a:pt x="175" y="14"/>
                </a:cubicBezTo>
                <a:cubicBezTo>
                  <a:pt x="177" y="14"/>
                  <a:pt x="180" y="14"/>
                  <a:pt x="179" y="14"/>
                </a:cubicBezTo>
                <a:cubicBezTo>
                  <a:pt x="181" y="15"/>
                  <a:pt x="181" y="14"/>
                  <a:pt x="183" y="14"/>
                </a:cubicBezTo>
                <a:cubicBezTo>
                  <a:pt x="182" y="15"/>
                  <a:pt x="187" y="14"/>
                  <a:pt x="185" y="15"/>
                </a:cubicBezTo>
                <a:cubicBezTo>
                  <a:pt x="187" y="15"/>
                  <a:pt x="187" y="14"/>
                  <a:pt x="189" y="14"/>
                </a:cubicBezTo>
                <a:cubicBezTo>
                  <a:pt x="189" y="15"/>
                  <a:pt x="191" y="14"/>
                  <a:pt x="190" y="15"/>
                </a:cubicBezTo>
                <a:cubicBezTo>
                  <a:pt x="190" y="15"/>
                  <a:pt x="191" y="15"/>
                  <a:pt x="192" y="15"/>
                </a:cubicBezTo>
                <a:cubicBezTo>
                  <a:pt x="194" y="15"/>
                  <a:pt x="190" y="15"/>
                  <a:pt x="191" y="14"/>
                </a:cubicBezTo>
                <a:cubicBezTo>
                  <a:pt x="194" y="14"/>
                  <a:pt x="193" y="15"/>
                  <a:pt x="196" y="14"/>
                </a:cubicBezTo>
                <a:cubicBezTo>
                  <a:pt x="194" y="14"/>
                  <a:pt x="192" y="14"/>
                  <a:pt x="189" y="14"/>
                </a:cubicBezTo>
                <a:cubicBezTo>
                  <a:pt x="188" y="14"/>
                  <a:pt x="192" y="14"/>
                  <a:pt x="190" y="14"/>
                </a:cubicBezTo>
                <a:cubicBezTo>
                  <a:pt x="192" y="13"/>
                  <a:pt x="196" y="14"/>
                  <a:pt x="199" y="14"/>
                </a:cubicBezTo>
                <a:cubicBezTo>
                  <a:pt x="199" y="14"/>
                  <a:pt x="198" y="14"/>
                  <a:pt x="198" y="14"/>
                </a:cubicBezTo>
                <a:cubicBezTo>
                  <a:pt x="196" y="14"/>
                  <a:pt x="197" y="15"/>
                  <a:pt x="195" y="14"/>
                </a:cubicBezTo>
                <a:cubicBezTo>
                  <a:pt x="195" y="15"/>
                  <a:pt x="198" y="15"/>
                  <a:pt x="197" y="16"/>
                </a:cubicBezTo>
                <a:cubicBezTo>
                  <a:pt x="198" y="15"/>
                  <a:pt x="197" y="15"/>
                  <a:pt x="199" y="15"/>
                </a:cubicBezTo>
                <a:cubicBezTo>
                  <a:pt x="200" y="15"/>
                  <a:pt x="200" y="15"/>
                  <a:pt x="200" y="14"/>
                </a:cubicBezTo>
                <a:cubicBezTo>
                  <a:pt x="203" y="15"/>
                  <a:pt x="203" y="15"/>
                  <a:pt x="206" y="15"/>
                </a:cubicBezTo>
                <a:cubicBezTo>
                  <a:pt x="208" y="15"/>
                  <a:pt x="204" y="15"/>
                  <a:pt x="206" y="14"/>
                </a:cubicBezTo>
                <a:cubicBezTo>
                  <a:pt x="208" y="15"/>
                  <a:pt x="208" y="15"/>
                  <a:pt x="211" y="15"/>
                </a:cubicBezTo>
                <a:cubicBezTo>
                  <a:pt x="211" y="16"/>
                  <a:pt x="209" y="15"/>
                  <a:pt x="209" y="15"/>
                </a:cubicBezTo>
                <a:cubicBezTo>
                  <a:pt x="208" y="16"/>
                  <a:pt x="205" y="15"/>
                  <a:pt x="205" y="16"/>
                </a:cubicBezTo>
                <a:cubicBezTo>
                  <a:pt x="207" y="16"/>
                  <a:pt x="209" y="16"/>
                  <a:pt x="209" y="16"/>
                </a:cubicBezTo>
                <a:cubicBezTo>
                  <a:pt x="211" y="16"/>
                  <a:pt x="211" y="16"/>
                  <a:pt x="214" y="16"/>
                </a:cubicBezTo>
                <a:cubicBezTo>
                  <a:pt x="214" y="16"/>
                  <a:pt x="211" y="16"/>
                  <a:pt x="212" y="16"/>
                </a:cubicBezTo>
                <a:cubicBezTo>
                  <a:pt x="214" y="16"/>
                  <a:pt x="215" y="15"/>
                  <a:pt x="218" y="16"/>
                </a:cubicBezTo>
                <a:cubicBezTo>
                  <a:pt x="218" y="16"/>
                  <a:pt x="217" y="16"/>
                  <a:pt x="216" y="16"/>
                </a:cubicBezTo>
                <a:cubicBezTo>
                  <a:pt x="216" y="16"/>
                  <a:pt x="219" y="16"/>
                  <a:pt x="219" y="17"/>
                </a:cubicBezTo>
                <a:cubicBezTo>
                  <a:pt x="220" y="17"/>
                  <a:pt x="221" y="16"/>
                  <a:pt x="223" y="16"/>
                </a:cubicBezTo>
                <a:cubicBezTo>
                  <a:pt x="223" y="17"/>
                  <a:pt x="221" y="17"/>
                  <a:pt x="221" y="17"/>
                </a:cubicBezTo>
                <a:cubicBezTo>
                  <a:pt x="215" y="18"/>
                  <a:pt x="212" y="17"/>
                  <a:pt x="206" y="18"/>
                </a:cubicBezTo>
                <a:cubicBezTo>
                  <a:pt x="207" y="18"/>
                  <a:pt x="211" y="18"/>
                  <a:pt x="212" y="18"/>
                </a:cubicBezTo>
                <a:cubicBezTo>
                  <a:pt x="209" y="18"/>
                  <a:pt x="209" y="19"/>
                  <a:pt x="206" y="19"/>
                </a:cubicBezTo>
                <a:cubicBezTo>
                  <a:pt x="206" y="19"/>
                  <a:pt x="208" y="19"/>
                  <a:pt x="208" y="19"/>
                </a:cubicBezTo>
                <a:cubicBezTo>
                  <a:pt x="205" y="19"/>
                  <a:pt x="202" y="19"/>
                  <a:pt x="197" y="19"/>
                </a:cubicBezTo>
                <a:cubicBezTo>
                  <a:pt x="199" y="20"/>
                  <a:pt x="203" y="20"/>
                  <a:pt x="205" y="21"/>
                </a:cubicBezTo>
                <a:cubicBezTo>
                  <a:pt x="209" y="21"/>
                  <a:pt x="215" y="21"/>
                  <a:pt x="217" y="20"/>
                </a:cubicBezTo>
                <a:cubicBezTo>
                  <a:pt x="218" y="21"/>
                  <a:pt x="219" y="21"/>
                  <a:pt x="222" y="21"/>
                </a:cubicBezTo>
                <a:cubicBezTo>
                  <a:pt x="219" y="22"/>
                  <a:pt x="212" y="20"/>
                  <a:pt x="211" y="22"/>
                </a:cubicBezTo>
                <a:cubicBezTo>
                  <a:pt x="209" y="22"/>
                  <a:pt x="211" y="21"/>
                  <a:pt x="210" y="21"/>
                </a:cubicBezTo>
                <a:cubicBezTo>
                  <a:pt x="208" y="21"/>
                  <a:pt x="210" y="22"/>
                  <a:pt x="210" y="22"/>
                </a:cubicBezTo>
                <a:cubicBezTo>
                  <a:pt x="212" y="22"/>
                  <a:pt x="216" y="22"/>
                  <a:pt x="215" y="22"/>
                </a:cubicBezTo>
                <a:cubicBezTo>
                  <a:pt x="214" y="22"/>
                  <a:pt x="212" y="22"/>
                  <a:pt x="212" y="22"/>
                </a:cubicBezTo>
                <a:cubicBezTo>
                  <a:pt x="212" y="23"/>
                  <a:pt x="215" y="23"/>
                  <a:pt x="217" y="23"/>
                </a:cubicBezTo>
                <a:cubicBezTo>
                  <a:pt x="219" y="22"/>
                  <a:pt x="224" y="23"/>
                  <a:pt x="225" y="22"/>
                </a:cubicBezTo>
                <a:cubicBezTo>
                  <a:pt x="227" y="22"/>
                  <a:pt x="228" y="22"/>
                  <a:pt x="228" y="22"/>
                </a:cubicBezTo>
                <a:cubicBezTo>
                  <a:pt x="231" y="22"/>
                  <a:pt x="233" y="22"/>
                  <a:pt x="235" y="22"/>
                </a:cubicBezTo>
                <a:cubicBezTo>
                  <a:pt x="235" y="22"/>
                  <a:pt x="234" y="22"/>
                  <a:pt x="233" y="22"/>
                </a:cubicBezTo>
                <a:cubicBezTo>
                  <a:pt x="232" y="21"/>
                  <a:pt x="236" y="22"/>
                  <a:pt x="236" y="22"/>
                </a:cubicBezTo>
                <a:cubicBezTo>
                  <a:pt x="241" y="22"/>
                  <a:pt x="241" y="22"/>
                  <a:pt x="245" y="22"/>
                </a:cubicBezTo>
                <a:cubicBezTo>
                  <a:pt x="242" y="24"/>
                  <a:pt x="269" y="21"/>
                  <a:pt x="267" y="21"/>
                </a:cubicBezTo>
                <a:cubicBezTo>
                  <a:pt x="268" y="21"/>
                  <a:pt x="271" y="21"/>
                  <a:pt x="271" y="21"/>
                </a:cubicBezTo>
                <a:cubicBezTo>
                  <a:pt x="270" y="20"/>
                  <a:pt x="270" y="21"/>
                  <a:pt x="268" y="21"/>
                </a:cubicBezTo>
                <a:cubicBezTo>
                  <a:pt x="269" y="20"/>
                  <a:pt x="270" y="20"/>
                  <a:pt x="269" y="20"/>
                </a:cubicBezTo>
                <a:cubicBezTo>
                  <a:pt x="274" y="20"/>
                  <a:pt x="283" y="19"/>
                  <a:pt x="286" y="21"/>
                </a:cubicBezTo>
                <a:cubicBezTo>
                  <a:pt x="284" y="20"/>
                  <a:pt x="282" y="20"/>
                  <a:pt x="279" y="20"/>
                </a:cubicBezTo>
                <a:cubicBezTo>
                  <a:pt x="279" y="20"/>
                  <a:pt x="280" y="20"/>
                  <a:pt x="280" y="21"/>
                </a:cubicBezTo>
                <a:cubicBezTo>
                  <a:pt x="279" y="20"/>
                  <a:pt x="277" y="21"/>
                  <a:pt x="276" y="21"/>
                </a:cubicBezTo>
                <a:cubicBezTo>
                  <a:pt x="270" y="21"/>
                  <a:pt x="262" y="22"/>
                  <a:pt x="260" y="23"/>
                </a:cubicBezTo>
                <a:cubicBezTo>
                  <a:pt x="261" y="23"/>
                  <a:pt x="262" y="23"/>
                  <a:pt x="263" y="23"/>
                </a:cubicBezTo>
                <a:cubicBezTo>
                  <a:pt x="262" y="24"/>
                  <a:pt x="261" y="24"/>
                  <a:pt x="261" y="24"/>
                </a:cubicBezTo>
                <a:cubicBezTo>
                  <a:pt x="261" y="25"/>
                  <a:pt x="263" y="25"/>
                  <a:pt x="264" y="25"/>
                </a:cubicBezTo>
                <a:cubicBezTo>
                  <a:pt x="267" y="24"/>
                  <a:pt x="271" y="23"/>
                  <a:pt x="275" y="22"/>
                </a:cubicBezTo>
                <a:cubicBezTo>
                  <a:pt x="276" y="23"/>
                  <a:pt x="274" y="23"/>
                  <a:pt x="273" y="24"/>
                </a:cubicBezTo>
                <a:cubicBezTo>
                  <a:pt x="275" y="24"/>
                  <a:pt x="276" y="23"/>
                  <a:pt x="278" y="23"/>
                </a:cubicBezTo>
                <a:cubicBezTo>
                  <a:pt x="279" y="24"/>
                  <a:pt x="276" y="24"/>
                  <a:pt x="278" y="24"/>
                </a:cubicBezTo>
                <a:cubicBezTo>
                  <a:pt x="279" y="24"/>
                  <a:pt x="279" y="24"/>
                  <a:pt x="280" y="24"/>
                </a:cubicBezTo>
                <a:cubicBezTo>
                  <a:pt x="282" y="24"/>
                  <a:pt x="279" y="24"/>
                  <a:pt x="277" y="24"/>
                </a:cubicBezTo>
                <a:cubicBezTo>
                  <a:pt x="279" y="25"/>
                  <a:pt x="281" y="24"/>
                  <a:pt x="283" y="24"/>
                </a:cubicBezTo>
                <a:cubicBezTo>
                  <a:pt x="283" y="25"/>
                  <a:pt x="281" y="24"/>
                  <a:pt x="282" y="25"/>
                </a:cubicBezTo>
                <a:cubicBezTo>
                  <a:pt x="285" y="25"/>
                  <a:pt x="287" y="24"/>
                  <a:pt x="290" y="24"/>
                </a:cubicBezTo>
                <a:cubicBezTo>
                  <a:pt x="290" y="24"/>
                  <a:pt x="289" y="24"/>
                  <a:pt x="288" y="24"/>
                </a:cubicBezTo>
                <a:cubicBezTo>
                  <a:pt x="288" y="25"/>
                  <a:pt x="289" y="25"/>
                  <a:pt x="289" y="25"/>
                </a:cubicBezTo>
                <a:cubicBezTo>
                  <a:pt x="292" y="25"/>
                  <a:pt x="294" y="24"/>
                  <a:pt x="292" y="24"/>
                </a:cubicBezTo>
                <a:cubicBezTo>
                  <a:pt x="295" y="24"/>
                  <a:pt x="297" y="23"/>
                  <a:pt x="299" y="22"/>
                </a:cubicBezTo>
                <a:cubicBezTo>
                  <a:pt x="300" y="22"/>
                  <a:pt x="300" y="23"/>
                  <a:pt x="300" y="23"/>
                </a:cubicBezTo>
                <a:cubicBezTo>
                  <a:pt x="303" y="23"/>
                  <a:pt x="305" y="22"/>
                  <a:pt x="309" y="22"/>
                </a:cubicBezTo>
                <a:cubicBezTo>
                  <a:pt x="309" y="21"/>
                  <a:pt x="308" y="21"/>
                  <a:pt x="308" y="21"/>
                </a:cubicBezTo>
                <a:cubicBezTo>
                  <a:pt x="306" y="22"/>
                  <a:pt x="304" y="21"/>
                  <a:pt x="302" y="21"/>
                </a:cubicBezTo>
                <a:cubicBezTo>
                  <a:pt x="302" y="21"/>
                  <a:pt x="302" y="21"/>
                  <a:pt x="302" y="21"/>
                </a:cubicBezTo>
                <a:cubicBezTo>
                  <a:pt x="305" y="21"/>
                  <a:pt x="302" y="21"/>
                  <a:pt x="305" y="21"/>
                </a:cubicBezTo>
                <a:cubicBezTo>
                  <a:pt x="307" y="21"/>
                  <a:pt x="303" y="20"/>
                  <a:pt x="307" y="20"/>
                </a:cubicBezTo>
                <a:cubicBezTo>
                  <a:pt x="307" y="20"/>
                  <a:pt x="303" y="20"/>
                  <a:pt x="304" y="20"/>
                </a:cubicBezTo>
                <a:cubicBezTo>
                  <a:pt x="305" y="19"/>
                  <a:pt x="301" y="18"/>
                  <a:pt x="298" y="17"/>
                </a:cubicBezTo>
                <a:cubicBezTo>
                  <a:pt x="300" y="17"/>
                  <a:pt x="299" y="18"/>
                  <a:pt x="301" y="18"/>
                </a:cubicBezTo>
                <a:cubicBezTo>
                  <a:pt x="302" y="18"/>
                  <a:pt x="304" y="18"/>
                  <a:pt x="304" y="17"/>
                </a:cubicBezTo>
                <a:cubicBezTo>
                  <a:pt x="305" y="17"/>
                  <a:pt x="304" y="18"/>
                  <a:pt x="304" y="18"/>
                </a:cubicBezTo>
                <a:cubicBezTo>
                  <a:pt x="309" y="18"/>
                  <a:pt x="312" y="18"/>
                  <a:pt x="318" y="18"/>
                </a:cubicBezTo>
                <a:cubicBezTo>
                  <a:pt x="318" y="18"/>
                  <a:pt x="317" y="18"/>
                  <a:pt x="315" y="18"/>
                </a:cubicBezTo>
                <a:cubicBezTo>
                  <a:pt x="317" y="18"/>
                  <a:pt x="321" y="18"/>
                  <a:pt x="322" y="17"/>
                </a:cubicBezTo>
                <a:cubicBezTo>
                  <a:pt x="323" y="17"/>
                  <a:pt x="325" y="17"/>
                  <a:pt x="327" y="17"/>
                </a:cubicBezTo>
                <a:cubicBezTo>
                  <a:pt x="327" y="16"/>
                  <a:pt x="325" y="16"/>
                  <a:pt x="327" y="16"/>
                </a:cubicBezTo>
                <a:cubicBezTo>
                  <a:pt x="326" y="16"/>
                  <a:pt x="326" y="16"/>
                  <a:pt x="325" y="16"/>
                </a:cubicBezTo>
                <a:cubicBezTo>
                  <a:pt x="326" y="17"/>
                  <a:pt x="318" y="16"/>
                  <a:pt x="315" y="16"/>
                </a:cubicBezTo>
                <a:cubicBezTo>
                  <a:pt x="317" y="16"/>
                  <a:pt x="313" y="15"/>
                  <a:pt x="312" y="16"/>
                </a:cubicBezTo>
                <a:cubicBezTo>
                  <a:pt x="308" y="16"/>
                  <a:pt x="308" y="15"/>
                  <a:pt x="304" y="15"/>
                </a:cubicBezTo>
                <a:cubicBezTo>
                  <a:pt x="307" y="15"/>
                  <a:pt x="308" y="15"/>
                  <a:pt x="311" y="16"/>
                </a:cubicBezTo>
                <a:cubicBezTo>
                  <a:pt x="312" y="16"/>
                  <a:pt x="311" y="15"/>
                  <a:pt x="312" y="15"/>
                </a:cubicBezTo>
                <a:cubicBezTo>
                  <a:pt x="312" y="15"/>
                  <a:pt x="309" y="15"/>
                  <a:pt x="309" y="14"/>
                </a:cubicBezTo>
                <a:cubicBezTo>
                  <a:pt x="309" y="14"/>
                  <a:pt x="311" y="14"/>
                  <a:pt x="312" y="14"/>
                </a:cubicBezTo>
                <a:cubicBezTo>
                  <a:pt x="312" y="14"/>
                  <a:pt x="311" y="14"/>
                  <a:pt x="311" y="14"/>
                </a:cubicBezTo>
                <a:cubicBezTo>
                  <a:pt x="311" y="14"/>
                  <a:pt x="312" y="14"/>
                  <a:pt x="313" y="14"/>
                </a:cubicBezTo>
                <a:cubicBezTo>
                  <a:pt x="313" y="14"/>
                  <a:pt x="313" y="14"/>
                  <a:pt x="313" y="14"/>
                </a:cubicBezTo>
                <a:cubicBezTo>
                  <a:pt x="316" y="14"/>
                  <a:pt x="318" y="14"/>
                  <a:pt x="322" y="14"/>
                </a:cubicBezTo>
                <a:cubicBezTo>
                  <a:pt x="322" y="14"/>
                  <a:pt x="322" y="14"/>
                  <a:pt x="323" y="13"/>
                </a:cubicBezTo>
                <a:cubicBezTo>
                  <a:pt x="323" y="13"/>
                  <a:pt x="322" y="13"/>
                  <a:pt x="321" y="13"/>
                </a:cubicBezTo>
                <a:cubicBezTo>
                  <a:pt x="320" y="13"/>
                  <a:pt x="324" y="13"/>
                  <a:pt x="322" y="13"/>
                </a:cubicBezTo>
                <a:cubicBezTo>
                  <a:pt x="325" y="12"/>
                  <a:pt x="329" y="12"/>
                  <a:pt x="333" y="13"/>
                </a:cubicBezTo>
                <a:cubicBezTo>
                  <a:pt x="331" y="13"/>
                  <a:pt x="330" y="12"/>
                  <a:pt x="327" y="13"/>
                </a:cubicBezTo>
                <a:cubicBezTo>
                  <a:pt x="326" y="13"/>
                  <a:pt x="329" y="13"/>
                  <a:pt x="329" y="13"/>
                </a:cubicBezTo>
                <a:cubicBezTo>
                  <a:pt x="335" y="13"/>
                  <a:pt x="330" y="14"/>
                  <a:pt x="327" y="13"/>
                </a:cubicBezTo>
                <a:cubicBezTo>
                  <a:pt x="327" y="14"/>
                  <a:pt x="330" y="14"/>
                  <a:pt x="332" y="14"/>
                </a:cubicBezTo>
                <a:cubicBezTo>
                  <a:pt x="328" y="15"/>
                  <a:pt x="339" y="14"/>
                  <a:pt x="343" y="14"/>
                </a:cubicBezTo>
                <a:cubicBezTo>
                  <a:pt x="346" y="14"/>
                  <a:pt x="350" y="14"/>
                  <a:pt x="353" y="14"/>
                </a:cubicBezTo>
                <a:cubicBezTo>
                  <a:pt x="355" y="14"/>
                  <a:pt x="354" y="14"/>
                  <a:pt x="356" y="14"/>
                </a:cubicBezTo>
                <a:cubicBezTo>
                  <a:pt x="354" y="14"/>
                  <a:pt x="350" y="14"/>
                  <a:pt x="350" y="15"/>
                </a:cubicBezTo>
                <a:cubicBezTo>
                  <a:pt x="351" y="15"/>
                  <a:pt x="352" y="16"/>
                  <a:pt x="354" y="16"/>
                </a:cubicBezTo>
                <a:cubicBezTo>
                  <a:pt x="354" y="16"/>
                  <a:pt x="352" y="16"/>
                  <a:pt x="351" y="16"/>
                </a:cubicBezTo>
                <a:cubicBezTo>
                  <a:pt x="355" y="17"/>
                  <a:pt x="357" y="16"/>
                  <a:pt x="362" y="16"/>
                </a:cubicBezTo>
                <a:cubicBezTo>
                  <a:pt x="360" y="16"/>
                  <a:pt x="361" y="16"/>
                  <a:pt x="364" y="16"/>
                </a:cubicBezTo>
                <a:cubicBezTo>
                  <a:pt x="365" y="17"/>
                  <a:pt x="366" y="17"/>
                  <a:pt x="366" y="17"/>
                </a:cubicBezTo>
                <a:cubicBezTo>
                  <a:pt x="365" y="17"/>
                  <a:pt x="364" y="17"/>
                  <a:pt x="363" y="17"/>
                </a:cubicBezTo>
                <a:cubicBezTo>
                  <a:pt x="364" y="18"/>
                  <a:pt x="364" y="18"/>
                  <a:pt x="363" y="18"/>
                </a:cubicBezTo>
                <a:cubicBezTo>
                  <a:pt x="364" y="18"/>
                  <a:pt x="367" y="18"/>
                  <a:pt x="369" y="18"/>
                </a:cubicBezTo>
                <a:cubicBezTo>
                  <a:pt x="366" y="17"/>
                  <a:pt x="367" y="16"/>
                  <a:pt x="364" y="15"/>
                </a:cubicBezTo>
                <a:cubicBezTo>
                  <a:pt x="366" y="15"/>
                  <a:pt x="366" y="15"/>
                  <a:pt x="366" y="16"/>
                </a:cubicBezTo>
                <a:cubicBezTo>
                  <a:pt x="368" y="16"/>
                  <a:pt x="367" y="16"/>
                  <a:pt x="367" y="15"/>
                </a:cubicBezTo>
                <a:cubicBezTo>
                  <a:pt x="368" y="15"/>
                  <a:pt x="368" y="15"/>
                  <a:pt x="368" y="16"/>
                </a:cubicBezTo>
                <a:cubicBezTo>
                  <a:pt x="369" y="16"/>
                  <a:pt x="370" y="15"/>
                  <a:pt x="370" y="15"/>
                </a:cubicBezTo>
                <a:cubicBezTo>
                  <a:pt x="372" y="15"/>
                  <a:pt x="375" y="15"/>
                  <a:pt x="376" y="14"/>
                </a:cubicBezTo>
                <a:cubicBezTo>
                  <a:pt x="375" y="14"/>
                  <a:pt x="375" y="14"/>
                  <a:pt x="373" y="13"/>
                </a:cubicBezTo>
                <a:cubicBezTo>
                  <a:pt x="371" y="13"/>
                  <a:pt x="372" y="14"/>
                  <a:pt x="371" y="14"/>
                </a:cubicBezTo>
                <a:cubicBezTo>
                  <a:pt x="371" y="14"/>
                  <a:pt x="375" y="14"/>
                  <a:pt x="374" y="15"/>
                </a:cubicBezTo>
                <a:cubicBezTo>
                  <a:pt x="372" y="14"/>
                  <a:pt x="369" y="15"/>
                  <a:pt x="368" y="15"/>
                </a:cubicBezTo>
                <a:cubicBezTo>
                  <a:pt x="367" y="15"/>
                  <a:pt x="366" y="15"/>
                  <a:pt x="365" y="15"/>
                </a:cubicBezTo>
                <a:cubicBezTo>
                  <a:pt x="364" y="14"/>
                  <a:pt x="367" y="14"/>
                  <a:pt x="368" y="14"/>
                </a:cubicBezTo>
                <a:cubicBezTo>
                  <a:pt x="368" y="14"/>
                  <a:pt x="367" y="14"/>
                  <a:pt x="367" y="14"/>
                </a:cubicBezTo>
                <a:cubicBezTo>
                  <a:pt x="368" y="14"/>
                  <a:pt x="370" y="14"/>
                  <a:pt x="372" y="13"/>
                </a:cubicBezTo>
                <a:cubicBezTo>
                  <a:pt x="372" y="13"/>
                  <a:pt x="372" y="13"/>
                  <a:pt x="371" y="13"/>
                </a:cubicBezTo>
                <a:cubicBezTo>
                  <a:pt x="368" y="14"/>
                  <a:pt x="367" y="13"/>
                  <a:pt x="364" y="13"/>
                </a:cubicBezTo>
                <a:cubicBezTo>
                  <a:pt x="369" y="12"/>
                  <a:pt x="372" y="13"/>
                  <a:pt x="375" y="13"/>
                </a:cubicBezTo>
                <a:cubicBezTo>
                  <a:pt x="377" y="12"/>
                  <a:pt x="371" y="11"/>
                  <a:pt x="365" y="12"/>
                </a:cubicBezTo>
                <a:cubicBezTo>
                  <a:pt x="363" y="12"/>
                  <a:pt x="363" y="11"/>
                  <a:pt x="359" y="11"/>
                </a:cubicBezTo>
                <a:cubicBezTo>
                  <a:pt x="359" y="11"/>
                  <a:pt x="359" y="11"/>
                  <a:pt x="359" y="10"/>
                </a:cubicBezTo>
                <a:cubicBezTo>
                  <a:pt x="363" y="10"/>
                  <a:pt x="366" y="9"/>
                  <a:pt x="368" y="11"/>
                </a:cubicBezTo>
                <a:cubicBezTo>
                  <a:pt x="371" y="11"/>
                  <a:pt x="372" y="10"/>
                  <a:pt x="374" y="10"/>
                </a:cubicBezTo>
                <a:cubicBezTo>
                  <a:pt x="374" y="10"/>
                  <a:pt x="370" y="10"/>
                  <a:pt x="370" y="9"/>
                </a:cubicBezTo>
                <a:cubicBezTo>
                  <a:pt x="371" y="9"/>
                  <a:pt x="372" y="9"/>
                  <a:pt x="372" y="9"/>
                </a:cubicBezTo>
                <a:cubicBezTo>
                  <a:pt x="374" y="9"/>
                  <a:pt x="374" y="9"/>
                  <a:pt x="376" y="9"/>
                </a:cubicBezTo>
                <a:cubicBezTo>
                  <a:pt x="375" y="8"/>
                  <a:pt x="375" y="8"/>
                  <a:pt x="374" y="8"/>
                </a:cubicBezTo>
                <a:cubicBezTo>
                  <a:pt x="377" y="8"/>
                  <a:pt x="378" y="9"/>
                  <a:pt x="379" y="9"/>
                </a:cubicBezTo>
                <a:cubicBezTo>
                  <a:pt x="379" y="9"/>
                  <a:pt x="379" y="8"/>
                  <a:pt x="383" y="8"/>
                </a:cubicBezTo>
                <a:cubicBezTo>
                  <a:pt x="383" y="8"/>
                  <a:pt x="385" y="8"/>
                  <a:pt x="385" y="9"/>
                </a:cubicBezTo>
                <a:cubicBezTo>
                  <a:pt x="386" y="9"/>
                  <a:pt x="389" y="9"/>
                  <a:pt x="389" y="8"/>
                </a:cubicBezTo>
                <a:cubicBezTo>
                  <a:pt x="390" y="9"/>
                  <a:pt x="387" y="9"/>
                  <a:pt x="386" y="9"/>
                </a:cubicBezTo>
                <a:cubicBezTo>
                  <a:pt x="386" y="10"/>
                  <a:pt x="388" y="10"/>
                  <a:pt x="388" y="11"/>
                </a:cubicBezTo>
                <a:cubicBezTo>
                  <a:pt x="387" y="11"/>
                  <a:pt x="387" y="10"/>
                  <a:pt x="384" y="10"/>
                </a:cubicBezTo>
                <a:cubicBezTo>
                  <a:pt x="383" y="11"/>
                  <a:pt x="375" y="12"/>
                  <a:pt x="379" y="13"/>
                </a:cubicBezTo>
                <a:cubicBezTo>
                  <a:pt x="378" y="13"/>
                  <a:pt x="377" y="13"/>
                  <a:pt x="377" y="12"/>
                </a:cubicBezTo>
                <a:cubicBezTo>
                  <a:pt x="375" y="12"/>
                  <a:pt x="377" y="13"/>
                  <a:pt x="376" y="13"/>
                </a:cubicBezTo>
                <a:cubicBezTo>
                  <a:pt x="378" y="14"/>
                  <a:pt x="379" y="14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5" y="15"/>
                  <a:pt x="385" y="15"/>
                  <a:pt x="389" y="14"/>
                </a:cubicBezTo>
                <a:cubicBezTo>
                  <a:pt x="389" y="15"/>
                  <a:pt x="388" y="15"/>
                  <a:pt x="388" y="15"/>
                </a:cubicBezTo>
                <a:cubicBezTo>
                  <a:pt x="388" y="15"/>
                  <a:pt x="389" y="15"/>
                  <a:pt x="390" y="15"/>
                </a:cubicBezTo>
                <a:cubicBezTo>
                  <a:pt x="390" y="15"/>
                  <a:pt x="391" y="14"/>
                  <a:pt x="389" y="13"/>
                </a:cubicBezTo>
                <a:cubicBezTo>
                  <a:pt x="391" y="12"/>
                  <a:pt x="391" y="13"/>
                  <a:pt x="392" y="13"/>
                </a:cubicBezTo>
                <a:cubicBezTo>
                  <a:pt x="390" y="13"/>
                  <a:pt x="391" y="13"/>
                  <a:pt x="391" y="14"/>
                </a:cubicBezTo>
                <a:cubicBezTo>
                  <a:pt x="393" y="14"/>
                  <a:pt x="394" y="14"/>
                  <a:pt x="395" y="14"/>
                </a:cubicBezTo>
                <a:cubicBezTo>
                  <a:pt x="396" y="13"/>
                  <a:pt x="394" y="13"/>
                  <a:pt x="394" y="13"/>
                </a:cubicBezTo>
                <a:cubicBezTo>
                  <a:pt x="400" y="13"/>
                  <a:pt x="393" y="14"/>
                  <a:pt x="395" y="14"/>
                </a:cubicBezTo>
                <a:cubicBezTo>
                  <a:pt x="393" y="15"/>
                  <a:pt x="392" y="15"/>
                  <a:pt x="390" y="15"/>
                </a:cubicBezTo>
                <a:cubicBezTo>
                  <a:pt x="390" y="16"/>
                  <a:pt x="393" y="15"/>
                  <a:pt x="392" y="16"/>
                </a:cubicBezTo>
                <a:cubicBezTo>
                  <a:pt x="390" y="16"/>
                  <a:pt x="390" y="16"/>
                  <a:pt x="389" y="16"/>
                </a:cubicBezTo>
                <a:cubicBezTo>
                  <a:pt x="389" y="17"/>
                  <a:pt x="391" y="16"/>
                  <a:pt x="390" y="17"/>
                </a:cubicBezTo>
                <a:cubicBezTo>
                  <a:pt x="388" y="17"/>
                  <a:pt x="388" y="17"/>
                  <a:pt x="386" y="17"/>
                </a:cubicBezTo>
                <a:cubicBezTo>
                  <a:pt x="386" y="17"/>
                  <a:pt x="389" y="17"/>
                  <a:pt x="388" y="18"/>
                </a:cubicBezTo>
                <a:cubicBezTo>
                  <a:pt x="388" y="17"/>
                  <a:pt x="390" y="17"/>
                  <a:pt x="392" y="18"/>
                </a:cubicBezTo>
                <a:cubicBezTo>
                  <a:pt x="391" y="18"/>
                  <a:pt x="391" y="18"/>
                  <a:pt x="392" y="18"/>
                </a:cubicBezTo>
                <a:cubicBezTo>
                  <a:pt x="390" y="19"/>
                  <a:pt x="389" y="19"/>
                  <a:pt x="388" y="19"/>
                </a:cubicBezTo>
                <a:cubicBezTo>
                  <a:pt x="388" y="19"/>
                  <a:pt x="391" y="19"/>
                  <a:pt x="392" y="18"/>
                </a:cubicBezTo>
                <a:cubicBezTo>
                  <a:pt x="394" y="19"/>
                  <a:pt x="390" y="19"/>
                  <a:pt x="390" y="19"/>
                </a:cubicBezTo>
                <a:cubicBezTo>
                  <a:pt x="391" y="19"/>
                  <a:pt x="393" y="19"/>
                  <a:pt x="394" y="19"/>
                </a:cubicBezTo>
                <a:cubicBezTo>
                  <a:pt x="394" y="19"/>
                  <a:pt x="393" y="18"/>
                  <a:pt x="392" y="18"/>
                </a:cubicBezTo>
                <a:cubicBezTo>
                  <a:pt x="394" y="18"/>
                  <a:pt x="394" y="19"/>
                  <a:pt x="397" y="19"/>
                </a:cubicBezTo>
                <a:cubicBezTo>
                  <a:pt x="398" y="18"/>
                  <a:pt x="396" y="18"/>
                  <a:pt x="395" y="18"/>
                </a:cubicBezTo>
                <a:cubicBezTo>
                  <a:pt x="395" y="18"/>
                  <a:pt x="396" y="18"/>
                  <a:pt x="395" y="18"/>
                </a:cubicBezTo>
                <a:cubicBezTo>
                  <a:pt x="397" y="18"/>
                  <a:pt x="400" y="17"/>
                  <a:pt x="397" y="17"/>
                </a:cubicBezTo>
                <a:cubicBezTo>
                  <a:pt x="402" y="17"/>
                  <a:pt x="397" y="19"/>
                  <a:pt x="402" y="19"/>
                </a:cubicBezTo>
                <a:cubicBezTo>
                  <a:pt x="403" y="19"/>
                  <a:pt x="403" y="18"/>
                  <a:pt x="406" y="19"/>
                </a:cubicBezTo>
                <a:cubicBezTo>
                  <a:pt x="405" y="19"/>
                  <a:pt x="404" y="19"/>
                  <a:pt x="405" y="19"/>
                </a:cubicBezTo>
                <a:cubicBezTo>
                  <a:pt x="406" y="19"/>
                  <a:pt x="406" y="19"/>
                  <a:pt x="408" y="19"/>
                </a:cubicBezTo>
                <a:cubicBezTo>
                  <a:pt x="405" y="18"/>
                  <a:pt x="409" y="19"/>
                  <a:pt x="410" y="18"/>
                </a:cubicBezTo>
                <a:cubicBezTo>
                  <a:pt x="411" y="18"/>
                  <a:pt x="408" y="19"/>
                  <a:pt x="410" y="19"/>
                </a:cubicBezTo>
                <a:cubicBezTo>
                  <a:pt x="412" y="19"/>
                  <a:pt x="412" y="19"/>
                  <a:pt x="412" y="18"/>
                </a:cubicBezTo>
                <a:cubicBezTo>
                  <a:pt x="412" y="18"/>
                  <a:pt x="410" y="18"/>
                  <a:pt x="410" y="18"/>
                </a:cubicBezTo>
                <a:cubicBezTo>
                  <a:pt x="411" y="17"/>
                  <a:pt x="414" y="18"/>
                  <a:pt x="415" y="18"/>
                </a:cubicBezTo>
                <a:cubicBezTo>
                  <a:pt x="417" y="18"/>
                  <a:pt x="419" y="18"/>
                  <a:pt x="419" y="17"/>
                </a:cubicBezTo>
                <a:cubicBezTo>
                  <a:pt x="408" y="17"/>
                  <a:pt x="406" y="18"/>
                  <a:pt x="397" y="17"/>
                </a:cubicBezTo>
                <a:cubicBezTo>
                  <a:pt x="397" y="17"/>
                  <a:pt x="397" y="17"/>
                  <a:pt x="397" y="16"/>
                </a:cubicBezTo>
                <a:cubicBezTo>
                  <a:pt x="395" y="17"/>
                  <a:pt x="395" y="16"/>
                  <a:pt x="392" y="16"/>
                </a:cubicBezTo>
                <a:cubicBezTo>
                  <a:pt x="393" y="16"/>
                  <a:pt x="393" y="16"/>
                  <a:pt x="395" y="16"/>
                </a:cubicBezTo>
                <a:cubicBezTo>
                  <a:pt x="397" y="16"/>
                  <a:pt x="396" y="16"/>
                  <a:pt x="398" y="16"/>
                </a:cubicBezTo>
                <a:cubicBezTo>
                  <a:pt x="400" y="16"/>
                  <a:pt x="402" y="16"/>
                  <a:pt x="403" y="15"/>
                </a:cubicBezTo>
                <a:cubicBezTo>
                  <a:pt x="406" y="15"/>
                  <a:pt x="409" y="16"/>
                  <a:pt x="410" y="15"/>
                </a:cubicBezTo>
                <a:cubicBezTo>
                  <a:pt x="416" y="15"/>
                  <a:pt x="428" y="16"/>
                  <a:pt x="430" y="14"/>
                </a:cubicBezTo>
                <a:cubicBezTo>
                  <a:pt x="430" y="14"/>
                  <a:pt x="431" y="14"/>
                  <a:pt x="432" y="14"/>
                </a:cubicBezTo>
                <a:cubicBezTo>
                  <a:pt x="432" y="14"/>
                  <a:pt x="432" y="14"/>
                  <a:pt x="432" y="14"/>
                </a:cubicBezTo>
                <a:cubicBezTo>
                  <a:pt x="430" y="14"/>
                  <a:pt x="430" y="14"/>
                  <a:pt x="430" y="14"/>
                </a:cubicBezTo>
                <a:cubicBezTo>
                  <a:pt x="429" y="14"/>
                  <a:pt x="430" y="14"/>
                  <a:pt x="429" y="14"/>
                </a:cubicBezTo>
                <a:cubicBezTo>
                  <a:pt x="431" y="13"/>
                  <a:pt x="434" y="13"/>
                  <a:pt x="437" y="14"/>
                </a:cubicBezTo>
                <a:cubicBezTo>
                  <a:pt x="438" y="13"/>
                  <a:pt x="437" y="13"/>
                  <a:pt x="438" y="13"/>
                </a:cubicBezTo>
                <a:cubicBezTo>
                  <a:pt x="441" y="13"/>
                  <a:pt x="441" y="12"/>
                  <a:pt x="444" y="13"/>
                </a:cubicBezTo>
                <a:cubicBezTo>
                  <a:pt x="443" y="12"/>
                  <a:pt x="443" y="12"/>
                  <a:pt x="444" y="12"/>
                </a:cubicBezTo>
                <a:cubicBezTo>
                  <a:pt x="446" y="12"/>
                  <a:pt x="447" y="11"/>
                  <a:pt x="448" y="11"/>
                </a:cubicBezTo>
                <a:cubicBezTo>
                  <a:pt x="450" y="11"/>
                  <a:pt x="451" y="12"/>
                  <a:pt x="455" y="11"/>
                </a:cubicBezTo>
                <a:cubicBezTo>
                  <a:pt x="456" y="10"/>
                  <a:pt x="451" y="11"/>
                  <a:pt x="449" y="10"/>
                </a:cubicBezTo>
                <a:cubicBezTo>
                  <a:pt x="460" y="11"/>
                  <a:pt x="463" y="8"/>
                  <a:pt x="475" y="9"/>
                </a:cubicBezTo>
                <a:cubicBezTo>
                  <a:pt x="474" y="10"/>
                  <a:pt x="468" y="10"/>
                  <a:pt x="466" y="11"/>
                </a:cubicBezTo>
                <a:cubicBezTo>
                  <a:pt x="467" y="11"/>
                  <a:pt x="470" y="12"/>
                  <a:pt x="472" y="12"/>
                </a:cubicBezTo>
                <a:cubicBezTo>
                  <a:pt x="471" y="12"/>
                  <a:pt x="471" y="13"/>
                  <a:pt x="469" y="13"/>
                </a:cubicBezTo>
                <a:cubicBezTo>
                  <a:pt x="468" y="12"/>
                  <a:pt x="467" y="12"/>
                  <a:pt x="466" y="11"/>
                </a:cubicBezTo>
                <a:cubicBezTo>
                  <a:pt x="464" y="12"/>
                  <a:pt x="464" y="12"/>
                  <a:pt x="464" y="13"/>
                </a:cubicBezTo>
                <a:cubicBezTo>
                  <a:pt x="461" y="12"/>
                  <a:pt x="459" y="12"/>
                  <a:pt x="457" y="13"/>
                </a:cubicBezTo>
                <a:cubicBezTo>
                  <a:pt x="459" y="13"/>
                  <a:pt x="460" y="13"/>
                  <a:pt x="463" y="13"/>
                </a:cubicBezTo>
                <a:cubicBezTo>
                  <a:pt x="464" y="13"/>
                  <a:pt x="460" y="13"/>
                  <a:pt x="462" y="13"/>
                </a:cubicBezTo>
                <a:cubicBezTo>
                  <a:pt x="461" y="14"/>
                  <a:pt x="458" y="14"/>
                  <a:pt x="456" y="14"/>
                </a:cubicBezTo>
                <a:cubicBezTo>
                  <a:pt x="454" y="14"/>
                  <a:pt x="452" y="15"/>
                  <a:pt x="452" y="16"/>
                </a:cubicBezTo>
                <a:cubicBezTo>
                  <a:pt x="453" y="16"/>
                  <a:pt x="456" y="15"/>
                  <a:pt x="455" y="16"/>
                </a:cubicBezTo>
                <a:cubicBezTo>
                  <a:pt x="456" y="16"/>
                  <a:pt x="457" y="16"/>
                  <a:pt x="457" y="16"/>
                </a:cubicBezTo>
                <a:cubicBezTo>
                  <a:pt x="458" y="16"/>
                  <a:pt x="457" y="16"/>
                  <a:pt x="457" y="17"/>
                </a:cubicBezTo>
                <a:cubicBezTo>
                  <a:pt x="461" y="17"/>
                  <a:pt x="459" y="16"/>
                  <a:pt x="462" y="15"/>
                </a:cubicBezTo>
                <a:cubicBezTo>
                  <a:pt x="463" y="15"/>
                  <a:pt x="462" y="16"/>
                  <a:pt x="462" y="16"/>
                </a:cubicBezTo>
                <a:cubicBezTo>
                  <a:pt x="462" y="16"/>
                  <a:pt x="464" y="16"/>
                  <a:pt x="465" y="16"/>
                </a:cubicBezTo>
                <a:cubicBezTo>
                  <a:pt x="465" y="16"/>
                  <a:pt x="464" y="16"/>
                  <a:pt x="463" y="16"/>
                </a:cubicBezTo>
                <a:cubicBezTo>
                  <a:pt x="465" y="17"/>
                  <a:pt x="467" y="16"/>
                  <a:pt x="469" y="16"/>
                </a:cubicBezTo>
                <a:cubicBezTo>
                  <a:pt x="470" y="16"/>
                  <a:pt x="469" y="16"/>
                  <a:pt x="472" y="16"/>
                </a:cubicBezTo>
                <a:cubicBezTo>
                  <a:pt x="471" y="15"/>
                  <a:pt x="471" y="15"/>
                  <a:pt x="470" y="15"/>
                </a:cubicBezTo>
                <a:cubicBezTo>
                  <a:pt x="472" y="15"/>
                  <a:pt x="475" y="15"/>
                  <a:pt x="476" y="14"/>
                </a:cubicBezTo>
                <a:cubicBezTo>
                  <a:pt x="476" y="14"/>
                  <a:pt x="476" y="14"/>
                  <a:pt x="475" y="14"/>
                </a:cubicBezTo>
                <a:cubicBezTo>
                  <a:pt x="475" y="14"/>
                  <a:pt x="477" y="14"/>
                  <a:pt x="478" y="14"/>
                </a:cubicBezTo>
                <a:cubicBezTo>
                  <a:pt x="478" y="13"/>
                  <a:pt x="474" y="13"/>
                  <a:pt x="476" y="13"/>
                </a:cubicBezTo>
                <a:cubicBezTo>
                  <a:pt x="475" y="13"/>
                  <a:pt x="475" y="13"/>
                  <a:pt x="474" y="13"/>
                </a:cubicBezTo>
                <a:cubicBezTo>
                  <a:pt x="476" y="12"/>
                  <a:pt x="476" y="12"/>
                  <a:pt x="474" y="12"/>
                </a:cubicBezTo>
                <a:cubicBezTo>
                  <a:pt x="477" y="12"/>
                  <a:pt x="480" y="12"/>
                  <a:pt x="482" y="12"/>
                </a:cubicBezTo>
                <a:cubicBezTo>
                  <a:pt x="486" y="11"/>
                  <a:pt x="487" y="9"/>
                  <a:pt x="495" y="9"/>
                </a:cubicBezTo>
                <a:cubicBezTo>
                  <a:pt x="494" y="10"/>
                  <a:pt x="492" y="11"/>
                  <a:pt x="491" y="12"/>
                </a:cubicBezTo>
                <a:cubicBezTo>
                  <a:pt x="494" y="12"/>
                  <a:pt x="499" y="13"/>
                  <a:pt x="500" y="12"/>
                </a:cubicBezTo>
                <a:cubicBezTo>
                  <a:pt x="501" y="12"/>
                  <a:pt x="500" y="13"/>
                  <a:pt x="501" y="13"/>
                </a:cubicBezTo>
                <a:cubicBezTo>
                  <a:pt x="504" y="13"/>
                  <a:pt x="503" y="12"/>
                  <a:pt x="505" y="13"/>
                </a:cubicBezTo>
                <a:cubicBezTo>
                  <a:pt x="506" y="12"/>
                  <a:pt x="503" y="13"/>
                  <a:pt x="503" y="12"/>
                </a:cubicBezTo>
                <a:cubicBezTo>
                  <a:pt x="505" y="12"/>
                  <a:pt x="509" y="13"/>
                  <a:pt x="510" y="12"/>
                </a:cubicBezTo>
                <a:cubicBezTo>
                  <a:pt x="513" y="12"/>
                  <a:pt x="508" y="13"/>
                  <a:pt x="512" y="13"/>
                </a:cubicBezTo>
                <a:cubicBezTo>
                  <a:pt x="511" y="14"/>
                  <a:pt x="510" y="13"/>
                  <a:pt x="509" y="13"/>
                </a:cubicBezTo>
                <a:cubicBezTo>
                  <a:pt x="508" y="14"/>
                  <a:pt x="511" y="14"/>
                  <a:pt x="510" y="14"/>
                </a:cubicBezTo>
                <a:cubicBezTo>
                  <a:pt x="509" y="15"/>
                  <a:pt x="508" y="15"/>
                  <a:pt x="505" y="15"/>
                </a:cubicBezTo>
                <a:cubicBezTo>
                  <a:pt x="508" y="15"/>
                  <a:pt x="506" y="16"/>
                  <a:pt x="508" y="16"/>
                </a:cubicBezTo>
                <a:cubicBezTo>
                  <a:pt x="507" y="16"/>
                  <a:pt x="504" y="16"/>
                  <a:pt x="502" y="16"/>
                </a:cubicBezTo>
                <a:cubicBezTo>
                  <a:pt x="502" y="17"/>
                  <a:pt x="503" y="17"/>
                  <a:pt x="502" y="17"/>
                </a:cubicBezTo>
                <a:cubicBezTo>
                  <a:pt x="501" y="17"/>
                  <a:pt x="501" y="16"/>
                  <a:pt x="499" y="16"/>
                </a:cubicBezTo>
                <a:cubicBezTo>
                  <a:pt x="501" y="15"/>
                  <a:pt x="501" y="14"/>
                  <a:pt x="503" y="15"/>
                </a:cubicBezTo>
                <a:cubicBezTo>
                  <a:pt x="504" y="14"/>
                  <a:pt x="502" y="15"/>
                  <a:pt x="500" y="14"/>
                </a:cubicBezTo>
                <a:cubicBezTo>
                  <a:pt x="500" y="14"/>
                  <a:pt x="502" y="14"/>
                  <a:pt x="503" y="14"/>
                </a:cubicBezTo>
                <a:cubicBezTo>
                  <a:pt x="503" y="14"/>
                  <a:pt x="498" y="14"/>
                  <a:pt x="499" y="13"/>
                </a:cubicBezTo>
                <a:cubicBezTo>
                  <a:pt x="501" y="13"/>
                  <a:pt x="501" y="14"/>
                  <a:pt x="502" y="14"/>
                </a:cubicBezTo>
                <a:cubicBezTo>
                  <a:pt x="502" y="13"/>
                  <a:pt x="499" y="13"/>
                  <a:pt x="498" y="13"/>
                </a:cubicBezTo>
                <a:cubicBezTo>
                  <a:pt x="498" y="13"/>
                  <a:pt x="498" y="13"/>
                  <a:pt x="499" y="13"/>
                </a:cubicBezTo>
                <a:cubicBezTo>
                  <a:pt x="492" y="12"/>
                  <a:pt x="487" y="14"/>
                  <a:pt x="482" y="15"/>
                </a:cubicBezTo>
                <a:cubicBezTo>
                  <a:pt x="484" y="16"/>
                  <a:pt x="486" y="16"/>
                  <a:pt x="489" y="15"/>
                </a:cubicBezTo>
                <a:cubicBezTo>
                  <a:pt x="490" y="15"/>
                  <a:pt x="490" y="16"/>
                  <a:pt x="492" y="16"/>
                </a:cubicBezTo>
                <a:cubicBezTo>
                  <a:pt x="492" y="16"/>
                  <a:pt x="488" y="16"/>
                  <a:pt x="491" y="16"/>
                </a:cubicBezTo>
                <a:cubicBezTo>
                  <a:pt x="490" y="17"/>
                  <a:pt x="488" y="16"/>
                  <a:pt x="488" y="17"/>
                </a:cubicBezTo>
                <a:cubicBezTo>
                  <a:pt x="488" y="17"/>
                  <a:pt x="489" y="17"/>
                  <a:pt x="489" y="18"/>
                </a:cubicBezTo>
                <a:cubicBezTo>
                  <a:pt x="492" y="18"/>
                  <a:pt x="493" y="17"/>
                  <a:pt x="496" y="17"/>
                </a:cubicBezTo>
                <a:cubicBezTo>
                  <a:pt x="497" y="17"/>
                  <a:pt x="496" y="17"/>
                  <a:pt x="495" y="17"/>
                </a:cubicBezTo>
                <a:cubicBezTo>
                  <a:pt x="494" y="16"/>
                  <a:pt x="498" y="17"/>
                  <a:pt x="500" y="17"/>
                </a:cubicBezTo>
                <a:cubicBezTo>
                  <a:pt x="497" y="17"/>
                  <a:pt x="496" y="17"/>
                  <a:pt x="493" y="18"/>
                </a:cubicBezTo>
                <a:cubicBezTo>
                  <a:pt x="494" y="18"/>
                  <a:pt x="495" y="18"/>
                  <a:pt x="494" y="18"/>
                </a:cubicBezTo>
                <a:cubicBezTo>
                  <a:pt x="495" y="18"/>
                  <a:pt x="500" y="18"/>
                  <a:pt x="504" y="18"/>
                </a:cubicBezTo>
                <a:cubicBezTo>
                  <a:pt x="508" y="17"/>
                  <a:pt x="509" y="16"/>
                  <a:pt x="514" y="15"/>
                </a:cubicBezTo>
                <a:cubicBezTo>
                  <a:pt x="516" y="15"/>
                  <a:pt x="515" y="16"/>
                  <a:pt x="516" y="16"/>
                </a:cubicBezTo>
                <a:cubicBezTo>
                  <a:pt x="516" y="16"/>
                  <a:pt x="514" y="16"/>
                  <a:pt x="514" y="16"/>
                </a:cubicBezTo>
                <a:cubicBezTo>
                  <a:pt x="514" y="17"/>
                  <a:pt x="515" y="17"/>
                  <a:pt x="516" y="17"/>
                </a:cubicBezTo>
                <a:cubicBezTo>
                  <a:pt x="517" y="17"/>
                  <a:pt x="517" y="16"/>
                  <a:pt x="518" y="16"/>
                </a:cubicBezTo>
                <a:cubicBezTo>
                  <a:pt x="516" y="16"/>
                  <a:pt x="519" y="16"/>
                  <a:pt x="519" y="15"/>
                </a:cubicBezTo>
                <a:cubicBezTo>
                  <a:pt x="521" y="15"/>
                  <a:pt x="524" y="15"/>
                  <a:pt x="525" y="15"/>
                </a:cubicBezTo>
                <a:cubicBezTo>
                  <a:pt x="523" y="15"/>
                  <a:pt x="525" y="17"/>
                  <a:pt x="522" y="18"/>
                </a:cubicBezTo>
                <a:cubicBezTo>
                  <a:pt x="522" y="19"/>
                  <a:pt x="530" y="17"/>
                  <a:pt x="528" y="18"/>
                </a:cubicBezTo>
                <a:cubicBezTo>
                  <a:pt x="531" y="19"/>
                  <a:pt x="532" y="18"/>
                  <a:pt x="533" y="18"/>
                </a:cubicBezTo>
                <a:cubicBezTo>
                  <a:pt x="534" y="18"/>
                  <a:pt x="533" y="18"/>
                  <a:pt x="534" y="18"/>
                </a:cubicBezTo>
                <a:cubicBezTo>
                  <a:pt x="534" y="18"/>
                  <a:pt x="532" y="18"/>
                  <a:pt x="531" y="18"/>
                </a:cubicBezTo>
                <a:cubicBezTo>
                  <a:pt x="533" y="17"/>
                  <a:pt x="534" y="17"/>
                  <a:pt x="534" y="16"/>
                </a:cubicBezTo>
                <a:cubicBezTo>
                  <a:pt x="536" y="17"/>
                  <a:pt x="538" y="17"/>
                  <a:pt x="541" y="16"/>
                </a:cubicBezTo>
                <a:cubicBezTo>
                  <a:pt x="542" y="16"/>
                  <a:pt x="542" y="16"/>
                  <a:pt x="542" y="17"/>
                </a:cubicBezTo>
                <a:cubicBezTo>
                  <a:pt x="544" y="17"/>
                  <a:pt x="544" y="16"/>
                  <a:pt x="545" y="16"/>
                </a:cubicBezTo>
                <a:cubicBezTo>
                  <a:pt x="545" y="16"/>
                  <a:pt x="545" y="16"/>
                  <a:pt x="546" y="15"/>
                </a:cubicBezTo>
                <a:cubicBezTo>
                  <a:pt x="546" y="16"/>
                  <a:pt x="547" y="16"/>
                  <a:pt x="548" y="17"/>
                </a:cubicBezTo>
                <a:cubicBezTo>
                  <a:pt x="547" y="17"/>
                  <a:pt x="547" y="16"/>
                  <a:pt x="546" y="16"/>
                </a:cubicBezTo>
                <a:cubicBezTo>
                  <a:pt x="547" y="17"/>
                  <a:pt x="553" y="17"/>
                  <a:pt x="554" y="16"/>
                </a:cubicBezTo>
                <a:cubicBezTo>
                  <a:pt x="554" y="16"/>
                  <a:pt x="553" y="16"/>
                  <a:pt x="552" y="16"/>
                </a:cubicBezTo>
                <a:cubicBezTo>
                  <a:pt x="553" y="16"/>
                  <a:pt x="553" y="16"/>
                  <a:pt x="554" y="16"/>
                </a:cubicBezTo>
                <a:cubicBezTo>
                  <a:pt x="555" y="16"/>
                  <a:pt x="555" y="16"/>
                  <a:pt x="554" y="16"/>
                </a:cubicBezTo>
                <a:cubicBezTo>
                  <a:pt x="555" y="16"/>
                  <a:pt x="558" y="15"/>
                  <a:pt x="555" y="15"/>
                </a:cubicBezTo>
                <a:cubicBezTo>
                  <a:pt x="557" y="14"/>
                  <a:pt x="559" y="14"/>
                  <a:pt x="561" y="14"/>
                </a:cubicBezTo>
                <a:cubicBezTo>
                  <a:pt x="560" y="13"/>
                  <a:pt x="559" y="14"/>
                  <a:pt x="558" y="13"/>
                </a:cubicBezTo>
                <a:cubicBezTo>
                  <a:pt x="558" y="13"/>
                  <a:pt x="559" y="13"/>
                  <a:pt x="559" y="13"/>
                </a:cubicBezTo>
                <a:cubicBezTo>
                  <a:pt x="561" y="13"/>
                  <a:pt x="558" y="13"/>
                  <a:pt x="559" y="13"/>
                </a:cubicBezTo>
                <a:cubicBezTo>
                  <a:pt x="562" y="13"/>
                  <a:pt x="563" y="13"/>
                  <a:pt x="564" y="12"/>
                </a:cubicBezTo>
                <a:cubicBezTo>
                  <a:pt x="566" y="12"/>
                  <a:pt x="564" y="13"/>
                  <a:pt x="564" y="13"/>
                </a:cubicBezTo>
                <a:cubicBezTo>
                  <a:pt x="566" y="13"/>
                  <a:pt x="567" y="13"/>
                  <a:pt x="568" y="13"/>
                </a:cubicBezTo>
                <a:cubicBezTo>
                  <a:pt x="569" y="13"/>
                  <a:pt x="566" y="13"/>
                  <a:pt x="565" y="14"/>
                </a:cubicBezTo>
                <a:cubicBezTo>
                  <a:pt x="566" y="14"/>
                  <a:pt x="568" y="14"/>
                  <a:pt x="569" y="13"/>
                </a:cubicBezTo>
                <a:cubicBezTo>
                  <a:pt x="571" y="13"/>
                  <a:pt x="567" y="14"/>
                  <a:pt x="570" y="14"/>
                </a:cubicBezTo>
                <a:cubicBezTo>
                  <a:pt x="569" y="14"/>
                  <a:pt x="567" y="14"/>
                  <a:pt x="568" y="15"/>
                </a:cubicBezTo>
                <a:cubicBezTo>
                  <a:pt x="566" y="15"/>
                  <a:pt x="567" y="14"/>
                  <a:pt x="567" y="14"/>
                </a:cubicBezTo>
                <a:cubicBezTo>
                  <a:pt x="564" y="14"/>
                  <a:pt x="566" y="14"/>
                  <a:pt x="565" y="15"/>
                </a:cubicBezTo>
                <a:cubicBezTo>
                  <a:pt x="564" y="14"/>
                  <a:pt x="565" y="14"/>
                  <a:pt x="562" y="15"/>
                </a:cubicBezTo>
                <a:cubicBezTo>
                  <a:pt x="563" y="15"/>
                  <a:pt x="565" y="15"/>
                  <a:pt x="563" y="15"/>
                </a:cubicBezTo>
                <a:cubicBezTo>
                  <a:pt x="563" y="15"/>
                  <a:pt x="565" y="15"/>
                  <a:pt x="566" y="15"/>
                </a:cubicBezTo>
                <a:cubicBezTo>
                  <a:pt x="567" y="15"/>
                  <a:pt x="568" y="15"/>
                  <a:pt x="570" y="15"/>
                </a:cubicBezTo>
                <a:cubicBezTo>
                  <a:pt x="569" y="16"/>
                  <a:pt x="562" y="15"/>
                  <a:pt x="558" y="16"/>
                </a:cubicBezTo>
                <a:cubicBezTo>
                  <a:pt x="558" y="16"/>
                  <a:pt x="560" y="16"/>
                  <a:pt x="559" y="17"/>
                </a:cubicBezTo>
                <a:cubicBezTo>
                  <a:pt x="563" y="17"/>
                  <a:pt x="564" y="17"/>
                  <a:pt x="564" y="18"/>
                </a:cubicBezTo>
                <a:cubicBezTo>
                  <a:pt x="562" y="18"/>
                  <a:pt x="563" y="18"/>
                  <a:pt x="563" y="17"/>
                </a:cubicBezTo>
                <a:cubicBezTo>
                  <a:pt x="561" y="17"/>
                  <a:pt x="561" y="18"/>
                  <a:pt x="560" y="18"/>
                </a:cubicBezTo>
                <a:cubicBezTo>
                  <a:pt x="560" y="18"/>
                  <a:pt x="561" y="18"/>
                  <a:pt x="561" y="18"/>
                </a:cubicBezTo>
                <a:cubicBezTo>
                  <a:pt x="563" y="18"/>
                  <a:pt x="560" y="18"/>
                  <a:pt x="559" y="18"/>
                </a:cubicBezTo>
                <a:cubicBezTo>
                  <a:pt x="558" y="18"/>
                  <a:pt x="559" y="19"/>
                  <a:pt x="556" y="18"/>
                </a:cubicBezTo>
                <a:cubicBezTo>
                  <a:pt x="557" y="19"/>
                  <a:pt x="560" y="19"/>
                  <a:pt x="561" y="19"/>
                </a:cubicBezTo>
                <a:cubicBezTo>
                  <a:pt x="562" y="19"/>
                  <a:pt x="568" y="19"/>
                  <a:pt x="568" y="17"/>
                </a:cubicBezTo>
                <a:cubicBezTo>
                  <a:pt x="569" y="17"/>
                  <a:pt x="569" y="17"/>
                  <a:pt x="569" y="18"/>
                </a:cubicBezTo>
                <a:cubicBezTo>
                  <a:pt x="573" y="17"/>
                  <a:pt x="574" y="17"/>
                  <a:pt x="580" y="17"/>
                </a:cubicBezTo>
                <a:cubicBezTo>
                  <a:pt x="579" y="16"/>
                  <a:pt x="578" y="16"/>
                  <a:pt x="575" y="15"/>
                </a:cubicBezTo>
                <a:cubicBezTo>
                  <a:pt x="573" y="15"/>
                  <a:pt x="580" y="15"/>
                  <a:pt x="579" y="16"/>
                </a:cubicBezTo>
                <a:cubicBezTo>
                  <a:pt x="581" y="15"/>
                  <a:pt x="577" y="15"/>
                  <a:pt x="577" y="15"/>
                </a:cubicBezTo>
                <a:cubicBezTo>
                  <a:pt x="580" y="15"/>
                  <a:pt x="581" y="14"/>
                  <a:pt x="581" y="14"/>
                </a:cubicBezTo>
                <a:cubicBezTo>
                  <a:pt x="581" y="13"/>
                  <a:pt x="584" y="14"/>
                  <a:pt x="584" y="14"/>
                </a:cubicBezTo>
                <a:cubicBezTo>
                  <a:pt x="586" y="14"/>
                  <a:pt x="584" y="14"/>
                  <a:pt x="583" y="14"/>
                </a:cubicBezTo>
                <a:cubicBezTo>
                  <a:pt x="580" y="14"/>
                  <a:pt x="582" y="15"/>
                  <a:pt x="581" y="16"/>
                </a:cubicBezTo>
                <a:cubicBezTo>
                  <a:pt x="582" y="15"/>
                  <a:pt x="584" y="15"/>
                  <a:pt x="584" y="15"/>
                </a:cubicBezTo>
                <a:cubicBezTo>
                  <a:pt x="584" y="15"/>
                  <a:pt x="585" y="16"/>
                  <a:pt x="587" y="16"/>
                </a:cubicBezTo>
                <a:cubicBezTo>
                  <a:pt x="588" y="16"/>
                  <a:pt x="589" y="15"/>
                  <a:pt x="591" y="15"/>
                </a:cubicBezTo>
                <a:cubicBezTo>
                  <a:pt x="590" y="15"/>
                  <a:pt x="589" y="15"/>
                  <a:pt x="588" y="14"/>
                </a:cubicBezTo>
                <a:cubicBezTo>
                  <a:pt x="588" y="14"/>
                  <a:pt x="589" y="14"/>
                  <a:pt x="591" y="14"/>
                </a:cubicBezTo>
                <a:cubicBezTo>
                  <a:pt x="590" y="14"/>
                  <a:pt x="590" y="14"/>
                  <a:pt x="589" y="14"/>
                </a:cubicBezTo>
                <a:cubicBezTo>
                  <a:pt x="589" y="15"/>
                  <a:pt x="591" y="14"/>
                  <a:pt x="591" y="14"/>
                </a:cubicBezTo>
                <a:cubicBezTo>
                  <a:pt x="593" y="14"/>
                  <a:pt x="594" y="14"/>
                  <a:pt x="592" y="13"/>
                </a:cubicBezTo>
                <a:cubicBezTo>
                  <a:pt x="599" y="13"/>
                  <a:pt x="598" y="10"/>
                  <a:pt x="605" y="11"/>
                </a:cubicBezTo>
                <a:cubicBezTo>
                  <a:pt x="605" y="12"/>
                  <a:pt x="604" y="12"/>
                  <a:pt x="604" y="13"/>
                </a:cubicBezTo>
                <a:cubicBezTo>
                  <a:pt x="605" y="13"/>
                  <a:pt x="608" y="13"/>
                  <a:pt x="609" y="13"/>
                </a:cubicBezTo>
                <a:cubicBezTo>
                  <a:pt x="611" y="12"/>
                  <a:pt x="610" y="12"/>
                  <a:pt x="611" y="11"/>
                </a:cubicBezTo>
                <a:cubicBezTo>
                  <a:pt x="609" y="11"/>
                  <a:pt x="608" y="11"/>
                  <a:pt x="606" y="11"/>
                </a:cubicBezTo>
                <a:cubicBezTo>
                  <a:pt x="607" y="11"/>
                  <a:pt x="608" y="10"/>
                  <a:pt x="609" y="10"/>
                </a:cubicBezTo>
                <a:cubicBezTo>
                  <a:pt x="607" y="10"/>
                  <a:pt x="605" y="11"/>
                  <a:pt x="602" y="11"/>
                </a:cubicBezTo>
                <a:cubicBezTo>
                  <a:pt x="602" y="10"/>
                  <a:pt x="607" y="10"/>
                  <a:pt x="609" y="10"/>
                </a:cubicBezTo>
                <a:cubicBezTo>
                  <a:pt x="607" y="9"/>
                  <a:pt x="613" y="9"/>
                  <a:pt x="611" y="9"/>
                </a:cubicBezTo>
                <a:cubicBezTo>
                  <a:pt x="614" y="9"/>
                  <a:pt x="613" y="10"/>
                  <a:pt x="611" y="10"/>
                </a:cubicBezTo>
                <a:cubicBezTo>
                  <a:pt x="615" y="10"/>
                  <a:pt x="616" y="9"/>
                  <a:pt x="618" y="9"/>
                </a:cubicBezTo>
                <a:cubicBezTo>
                  <a:pt x="617" y="9"/>
                  <a:pt x="614" y="10"/>
                  <a:pt x="614" y="9"/>
                </a:cubicBezTo>
                <a:cubicBezTo>
                  <a:pt x="617" y="9"/>
                  <a:pt x="620" y="9"/>
                  <a:pt x="620" y="8"/>
                </a:cubicBezTo>
                <a:cubicBezTo>
                  <a:pt x="621" y="8"/>
                  <a:pt x="621" y="8"/>
                  <a:pt x="622" y="8"/>
                </a:cubicBezTo>
                <a:cubicBezTo>
                  <a:pt x="625" y="6"/>
                  <a:pt x="637" y="6"/>
                  <a:pt x="642" y="4"/>
                </a:cubicBezTo>
                <a:cubicBezTo>
                  <a:pt x="652" y="3"/>
                  <a:pt x="666" y="3"/>
                  <a:pt x="671" y="2"/>
                </a:cubicBezTo>
                <a:cubicBezTo>
                  <a:pt x="671" y="1"/>
                  <a:pt x="670" y="2"/>
                  <a:pt x="669" y="2"/>
                </a:cubicBezTo>
                <a:cubicBezTo>
                  <a:pt x="671" y="1"/>
                  <a:pt x="670" y="0"/>
                  <a:pt x="673" y="0"/>
                </a:cubicBezTo>
                <a:cubicBezTo>
                  <a:pt x="671" y="0"/>
                  <a:pt x="672" y="1"/>
                  <a:pt x="671" y="1"/>
                </a:cubicBezTo>
                <a:cubicBezTo>
                  <a:pt x="673" y="1"/>
                  <a:pt x="674" y="2"/>
                  <a:pt x="674" y="2"/>
                </a:cubicBezTo>
                <a:cubicBezTo>
                  <a:pt x="677" y="2"/>
                  <a:pt x="677" y="2"/>
                  <a:pt x="679" y="2"/>
                </a:cubicBezTo>
                <a:cubicBezTo>
                  <a:pt x="677" y="3"/>
                  <a:pt x="669" y="3"/>
                  <a:pt x="669" y="4"/>
                </a:cubicBezTo>
                <a:cubicBezTo>
                  <a:pt x="666" y="4"/>
                  <a:pt x="666" y="5"/>
                  <a:pt x="669" y="4"/>
                </a:cubicBezTo>
                <a:cubicBezTo>
                  <a:pt x="668" y="5"/>
                  <a:pt x="668" y="5"/>
                  <a:pt x="665" y="5"/>
                </a:cubicBezTo>
                <a:cubicBezTo>
                  <a:pt x="667" y="5"/>
                  <a:pt x="667" y="5"/>
                  <a:pt x="663" y="5"/>
                </a:cubicBezTo>
                <a:cubicBezTo>
                  <a:pt x="663" y="6"/>
                  <a:pt x="665" y="6"/>
                  <a:pt x="663" y="6"/>
                </a:cubicBezTo>
                <a:cubicBezTo>
                  <a:pt x="661" y="6"/>
                  <a:pt x="662" y="6"/>
                  <a:pt x="660" y="6"/>
                </a:cubicBezTo>
                <a:cubicBezTo>
                  <a:pt x="660" y="6"/>
                  <a:pt x="661" y="6"/>
                  <a:pt x="661" y="7"/>
                </a:cubicBezTo>
                <a:cubicBezTo>
                  <a:pt x="654" y="6"/>
                  <a:pt x="654" y="6"/>
                  <a:pt x="649" y="7"/>
                </a:cubicBezTo>
                <a:cubicBezTo>
                  <a:pt x="650" y="7"/>
                  <a:pt x="651" y="7"/>
                  <a:pt x="653" y="7"/>
                </a:cubicBezTo>
                <a:cubicBezTo>
                  <a:pt x="651" y="7"/>
                  <a:pt x="652" y="8"/>
                  <a:pt x="654" y="7"/>
                </a:cubicBezTo>
                <a:cubicBezTo>
                  <a:pt x="653" y="8"/>
                  <a:pt x="651" y="7"/>
                  <a:pt x="649" y="7"/>
                </a:cubicBezTo>
                <a:cubicBezTo>
                  <a:pt x="647" y="7"/>
                  <a:pt x="650" y="8"/>
                  <a:pt x="649" y="8"/>
                </a:cubicBezTo>
                <a:cubicBezTo>
                  <a:pt x="647" y="7"/>
                  <a:pt x="643" y="8"/>
                  <a:pt x="641" y="8"/>
                </a:cubicBezTo>
                <a:cubicBezTo>
                  <a:pt x="642" y="8"/>
                  <a:pt x="643" y="8"/>
                  <a:pt x="644" y="9"/>
                </a:cubicBezTo>
                <a:cubicBezTo>
                  <a:pt x="645" y="9"/>
                  <a:pt x="643" y="9"/>
                  <a:pt x="642" y="9"/>
                </a:cubicBezTo>
                <a:cubicBezTo>
                  <a:pt x="640" y="9"/>
                  <a:pt x="640" y="9"/>
                  <a:pt x="636" y="9"/>
                </a:cubicBezTo>
                <a:cubicBezTo>
                  <a:pt x="632" y="10"/>
                  <a:pt x="632" y="9"/>
                  <a:pt x="628" y="10"/>
                </a:cubicBezTo>
                <a:cubicBezTo>
                  <a:pt x="628" y="9"/>
                  <a:pt x="627" y="9"/>
                  <a:pt x="627" y="9"/>
                </a:cubicBezTo>
                <a:cubicBezTo>
                  <a:pt x="631" y="9"/>
                  <a:pt x="630" y="9"/>
                  <a:pt x="631" y="8"/>
                </a:cubicBezTo>
                <a:cubicBezTo>
                  <a:pt x="631" y="8"/>
                  <a:pt x="628" y="8"/>
                  <a:pt x="629" y="8"/>
                </a:cubicBezTo>
                <a:cubicBezTo>
                  <a:pt x="629" y="8"/>
                  <a:pt x="638" y="8"/>
                  <a:pt x="637" y="7"/>
                </a:cubicBezTo>
                <a:cubicBezTo>
                  <a:pt x="641" y="7"/>
                  <a:pt x="645" y="6"/>
                  <a:pt x="650" y="6"/>
                </a:cubicBezTo>
                <a:cubicBezTo>
                  <a:pt x="650" y="6"/>
                  <a:pt x="649" y="6"/>
                  <a:pt x="649" y="6"/>
                </a:cubicBezTo>
                <a:cubicBezTo>
                  <a:pt x="649" y="5"/>
                  <a:pt x="651" y="5"/>
                  <a:pt x="651" y="6"/>
                </a:cubicBezTo>
                <a:cubicBezTo>
                  <a:pt x="651" y="6"/>
                  <a:pt x="651" y="5"/>
                  <a:pt x="652" y="5"/>
                </a:cubicBezTo>
                <a:cubicBezTo>
                  <a:pt x="653" y="5"/>
                  <a:pt x="651" y="5"/>
                  <a:pt x="653" y="4"/>
                </a:cubicBezTo>
                <a:cubicBezTo>
                  <a:pt x="650" y="4"/>
                  <a:pt x="648" y="4"/>
                  <a:pt x="646" y="5"/>
                </a:cubicBezTo>
                <a:cubicBezTo>
                  <a:pt x="644" y="5"/>
                  <a:pt x="647" y="5"/>
                  <a:pt x="646" y="4"/>
                </a:cubicBezTo>
                <a:cubicBezTo>
                  <a:pt x="639" y="5"/>
                  <a:pt x="634" y="7"/>
                  <a:pt x="626" y="7"/>
                </a:cubicBezTo>
                <a:cubicBezTo>
                  <a:pt x="625" y="7"/>
                  <a:pt x="627" y="8"/>
                  <a:pt x="624" y="7"/>
                </a:cubicBezTo>
                <a:cubicBezTo>
                  <a:pt x="624" y="8"/>
                  <a:pt x="626" y="8"/>
                  <a:pt x="625" y="8"/>
                </a:cubicBezTo>
                <a:cubicBezTo>
                  <a:pt x="624" y="8"/>
                  <a:pt x="622" y="8"/>
                  <a:pt x="622" y="8"/>
                </a:cubicBezTo>
                <a:cubicBezTo>
                  <a:pt x="621" y="8"/>
                  <a:pt x="621" y="9"/>
                  <a:pt x="618" y="9"/>
                </a:cubicBezTo>
                <a:cubicBezTo>
                  <a:pt x="620" y="9"/>
                  <a:pt x="621" y="8"/>
                  <a:pt x="623" y="8"/>
                </a:cubicBezTo>
                <a:cubicBezTo>
                  <a:pt x="624" y="9"/>
                  <a:pt x="618" y="9"/>
                  <a:pt x="622" y="9"/>
                </a:cubicBezTo>
                <a:cubicBezTo>
                  <a:pt x="621" y="9"/>
                  <a:pt x="619" y="9"/>
                  <a:pt x="617" y="9"/>
                </a:cubicBezTo>
                <a:cubicBezTo>
                  <a:pt x="618" y="10"/>
                  <a:pt x="617" y="10"/>
                  <a:pt x="618" y="10"/>
                </a:cubicBezTo>
                <a:cubicBezTo>
                  <a:pt x="617" y="10"/>
                  <a:pt x="615" y="10"/>
                  <a:pt x="611" y="10"/>
                </a:cubicBezTo>
                <a:cubicBezTo>
                  <a:pt x="611" y="11"/>
                  <a:pt x="611" y="12"/>
                  <a:pt x="611" y="12"/>
                </a:cubicBezTo>
                <a:cubicBezTo>
                  <a:pt x="612" y="12"/>
                  <a:pt x="612" y="12"/>
                  <a:pt x="613" y="11"/>
                </a:cubicBezTo>
                <a:cubicBezTo>
                  <a:pt x="615" y="12"/>
                  <a:pt x="613" y="12"/>
                  <a:pt x="613" y="12"/>
                </a:cubicBezTo>
                <a:cubicBezTo>
                  <a:pt x="621" y="12"/>
                  <a:pt x="628" y="11"/>
                  <a:pt x="634" y="10"/>
                </a:cubicBezTo>
                <a:cubicBezTo>
                  <a:pt x="636" y="10"/>
                  <a:pt x="638" y="10"/>
                  <a:pt x="638" y="10"/>
                </a:cubicBezTo>
                <a:cubicBezTo>
                  <a:pt x="638" y="10"/>
                  <a:pt x="636" y="10"/>
                  <a:pt x="635" y="11"/>
                </a:cubicBezTo>
                <a:cubicBezTo>
                  <a:pt x="637" y="11"/>
                  <a:pt x="640" y="11"/>
                  <a:pt x="644" y="11"/>
                </a:cubicBezTo>
                <a:cubicBezTo>
                  <a:pt x="642" y="11"/>
                  <a:pt x="640" y="11"/>
                  <a:pt x="639" y="10"/>
                </a:cubicBezTo>
                <a:cubicBezTo>
                  <a:pt x="641" y="9"/>
                  <a:pt x="649" y="11"/>
                  <a:pt x="653" y="10"/>
                </a:cubicBezTo>
                <a:cubicBezTo>
                  <a:pt x="654" y="10"/>
                  <a:pt x="652" y="10"/>
                  <a:pt x="653" y="11"/>
                </a:cubicBezTo>
                <a:cubicBezTo>
                  <a:pt x="653" y="11"/>
                  <a:pt x="653" y="11"/>
                  <a:pt x="654" y="11"/>
                </a:cubicBezTo>
                <a:cubicBezTo>
                  <a:pt x="654" y="10"/>
                  <a:pt x="655" y="10"/>
                  <a:pt x="657" y="9"/>
                </a:cubicBezTo>
                <a:cubicBezTo>
                  <a:pt x="660" y="9"/>
                  <a:pt x="658" y="10"/>
                  <a:pt x="655" y="10"/>
                </a:cubicBezTo>
                <a:cubicBezTo>
                  <a:pt x="657" y="11"/>
                  <a:pt x="663" y="10"/>
                  <a:pt x="663" y="9"/>
                </a:cubicBezTo>
                <a:cubicBezTo>
                  <a:pt x="663" y="9"/>
                  <a:pt x="661" y="9"/>
                  <a:pt x="662" y="8"/>
                </a:cubicBezTo>
                <a:cubicBezTo>
                  <a:pt x="661" y="8"/>
                  <a:pt x="661" y="9"/>
                  <a:pt x="660" y="9"/>
                </a:cubicBezTo>
                <a:cubicBezTo>
                  <a:pt x="660" y="8"/>
                  <a:pt x="664" y="8"/>
                  <a:pt x="665" y="8"/>
                </a:cubicBezTo>
                <a:cubicBezTo>
                  <a:pt x="664" y="7"/>
                  <a:pt x="663" y="8"/>
                  <a:pt x="662" y="8"/>
                </a:cubicBezTo>
                <a:cubicBezTo>
                  <a:pt x="660" y="8"/>
                  <a:pt x="666" y="7"/>
                  <a:pt x="663" y="7"/>
                </a:cubicBezTo>
                <a:cubicBezTo>
                  <a:pt x="664" y="7"/>
                  <a:pt x="665" y="7"/>
                  <a:pt x="667" y="7"/>
                </a:cubicBezTo>
                <a:cubicBezTo>
                  <a:pt x="667" y="6"/>
                  <a:pt x="665" y="7"/>
                  <a:pt x="665" y="6"/>
                </a:cubicBezTo>
                <a:cubicBezTo>
                  <a:pt x="668" y="6"/>
                  <a:pt x="670" y="6"/>
                  <a:pt x="669" y="5"/>
                </a:cubicBezTo>
                <a:cubicBezTo>
                  <a:pt x="671" y="5"/>
                  <a:pt x="671" y="5"/>
                  <a:pt x="674" y="5"/>
                </a:cubicBezTo>
                <a:cubicBezTo>
                  <a:pt x="674" y="5"/>
                  <a:pt x="672" y="4"/>
                  <a:pt x="671" y="4"/>
                </a:cubicBezTo>
                <a:cubicBezTo>
                  <a:pt x="669" y="4"/>
                  <a:pt x="674" y="4"/>
                  <a:pt x="673" y="3"/>
                </a:cubicBezTo>
                <a:cubicBezTo>
                  <a:pt x="674" y="4"/>
                  <a:pt x="675" y="4"/>
                  <a:pt x="675" y="3"/>
                </a:cubicBezTo>
                <a:cubicBezTo>
                  <a:pt x="676" y="3"/>
                  <a:pt x="676" y="4"/>
                  <a:pt x="676" y="4"/>
                </a:cubicBezTo>
                <a:cubicBezTo>
                  <a:pt x="677" y="3"/>
                  <a:pt x="677" y="4"/>
                  <a:pt x="679" y="4"/>
                </a:cubicBezTo>
                <a:cubicBezTo>
                  <a:pt x="678" y="4"/>
                  <a:pt x="678" y="4"/>
                  <a:pt x="677" y="3"/>
                </a:cubicBezTo>
                <a:cubicBezTo>
                  <a:pt x="679" y="3"/>
                  <a:pt x="680" y="3"/>
                  <a:pt x="680" y="2"/>
                </a:cubicBezTo>
                <a:cubicBezTo>
                  <a:pt x="681" y="2"/>
                  <a:pt x="683" y="2"/>
                  <a:pt x="683" y="3"/>
                </a:cubicBezTo>
                <a:cubicBezTo>
                  <a:pt x="681" y="2"/>
                  <a:pt x="677" y="4"/>
                  <a:pt x="681" y="4"/>
                </a:cubicBezTo>
                <a:cubicBezTo>
                  <a:pt x="681" y="4"/>
                  <a:pt x="680" y="4"/>
                  <a:pt x="680" y="4"/>
                </a:cubicBezTo>
                <a:cubicBezTo>
                  <a:pt x="680" y="5"/>
                  <a:pt x="680" y="5"/>
                  <a:pt x="680" y="5"/>
                </a:cubicBezTo>
                <a:cubicBezTo>
                  <a:pt x="685" y="5"/>
                  <a:pt x="678" y="3"/>
                  <a:pt x="683" y="3"/>
                </a:cubicBezTo>
                <a:cubicBezTo>
                  <a:pt x="682" y="4"/>
                  <a:pt x="683" y="4"/>
                  <a:pt x="683" y="4"/>
                </a:cubicBezTo>
                <a:cubicBezTo>
                  <a:pt x="686" y="4"/>
                  <a:pt x="686" y="3"/>
                  <a:pt x="689" y="3"/>
                </a:cubicBezTo>
                <a:cubicBezTo>
                  <a:pt x="689" y="3"/>
                  <a:pt x="685" y="3"/>
                  <a:pt x="684" y="3"/>
                </a:cubicBezTo>
                <a:cubicBezTo>
                  <a:pt x="682" y="2"/>
                  <a:pt x="687" y="2"/>
                  <a:pt x="687" y="1"/>
                </a:cubicBezTo>
                <a:cubicBezTo>
                  <a:pt x="689" y="1"/>
                  <a:pt x="687" y="2"/>
                  <a:pt x="687" y="2"/>
                </a:cubicBezTo>
                <a:cubicBezTo>
                  <a:pt x="688" y="2"/>
                  <a:pt x="688" y="2"/>
                  <a:pt x="689" y="2"/>
                </a:cubicBezTo>
                <a:cubicBezTo>
                  <a:pt x="691" y="2"/>
                  <a:pt x="695" y="2"/>
                  <a:pt x="698" y="1"/>
                </a:cubicBezTo>
                <a:cubicBezTo>
                  <a:pt x="696" y="2"/>
                  <a:pt x="693" y="2"/>
                  <a:pt x="690" y="3"/>
                </a:cubicBezTo>
                <a:cubicBezTo>
                  <a:pt x="690" y="3"/>
                  <a:pt x="692" y="3"/>
                  <a:pt x="693" y="3"/>
                </a:cubicBezTo>
                <a:cubicBezTo>
                  <a:pt x="692" y="4"/>
                  <a:pt x="693" y="4"/>
                  <a:pt x="695" y="4"/>
                </a:cubicBezTo>
                <a:cubicBezTo>
                  <a:pt x="694" y="5"/>
                  <a:pt x="693" y="5"/>
                  <a:pt x="694" y="5"/>
                </a:cubicBezTo>
                <a:cubicBezTo>
                  <a:pt x="699" y="5"/>
                  <a:pt x="702" y="5"/>
                  <a:pt x="707" y="4"/>
                </a:cubicBezTo>
                <a:cubicBezTo>
                  <a:pt x="703" y="5"/>
                  <a:pt x="699" y="6"/>
                  <a:pt x="696" y="7"/>
                </a:cubicBezTo>
                <a:cubicBezTo>
                  <a:pt x="695" y="7"/>
                  <a:pt x="695" y="6"/>
                  <a:pt x="694" y="6"/>
                </a:cubicBezTo>
                <a:cubicBezTo>
                  <a:pt x="693" y="6"/>
                  <a:pt x="693" y="7"/>
                  <a:pt x="691" y="7"/>
                </a:cubicBezTo>
                <a:cubicBezTo>
                  <a:pt x="690" y="7"/>
                  <a:pt x="687" y="8"/>
                  <a:pt x="684" y="8"/>
                </a:cubicBezTo>
                <a:cubicBezTo>
                  <a:pt x="692" y="9"/>
                  <a:pt x="699" y="6"/>
                  <a:pt x="708" y="7"/>
                </a:cubicBezTo>
                <a:cubicBezTo>
                  <a:pt x="707" y="7"/>
                  <a:pt x="707" y="7"/>
                  <a:pt x="705" y="7"/>
                </a:cubicBezTo>
                <a:cubicBezTo>
                  <a:pt x="706" y="7"/>
                  <a:pt x="706" y="8"/>
                  <a:pt x="706" y="8"/>
                </a:cubicBezTo>
                <a:cubicBezTo>
                  <a:pt x="707" y="8"/>
                  <a:pt x="709" y="8"/>
                  <a:pt x="710" y="7"/>
                </a:cubicBezTo>
                <a:cubicBezTo>
                  <a:pt x="710" y="8"/>
                  <a:pt x="707" y="8"/>
                  <a:pt x="707" y="8"/>
                </a:cubicBezTo>
                <a:cubicBezTo>
                  <a:pt x="707" y="9"/>
                  <a:pt x="711" y="8"/>
                  <a:pt x="715" y="9"/>
                </a:cubicBezTo>
                <a:cubicBezTo>
                  <a:pt x="715" y="8"/>
                  <a:pt x="710" y="9"/>
                  <a:pt x="711" y="8"/>
                </a:cubicBezTo>
                <a:cubicBezTo>
                  <a:pt x="714" y="9"/>
                  <a:pt x="718" y="8"/>
                  <a:pt x="720" y="9"/>
                </a:cubicBezTo>
                <a:cubicBezTo>
                  <a:pt x="723" y="9"/>
                  <a:pt x="723" y="8"/>
                  <a:pt x="723" y="7"/>
                </a:cubicBezTo>
                <a:cubicBezTo>
                  <a:pt x="723" y="8"/>
                  <a:pt x="725" y="8"/>
                  <a:pt x="725" y="8"/>
                </a:cubicBezTo>
                <a:cubicBezTo>
                  <a:pt x="726" y="8"/>
                  <a:pt x="723" y="7"/>
                  <a:pt x="726" y="7"/>
                </a:cubicBezTo>
                <a:cubicBezTo>
                  <a:pt x="726" y="8"/>
                  <a:pt x="728" y="7"/>
                  <a:pt x="728" y="8"/>
                </a:cubicBezTo>
                <a:cubicBezTo>
                  <a:pt x="730" y="8"/>
                  <a:pt x="732" y="8"/>
                  <a:pt x="730" y="7"/>
                </a:cubicBezTo>
                <a:cubicBezTo>
                  <a:pt x="731" y="7"/>
                  <a:pt x="738" y="7"/>
                  <a:pt x="738" y="7"/>
                </a:cubicBezTo>
                <a:cubicBezTo>
                  <a:pt x="738" y="6"/>
                  <a:pt x="740" y="7"/>
                  <a:pt x="740" y="6"/>
                </a:cubicBezTo>
                <a:cubicBezTo>
                  <a:pt x="742" y="6"/>
                  <a:pt x="739" y="7"/>
                  <a:pt x="740" y="7"/>
                </a:cubicBezTo>
                <a:cubicBezTo>
                  <a:pt x="743" y="7"/>
                  <a:pt x="744" y="6"/>
                  <a:pt x="743" y="6"/>
                </a:cubicBezTo>
                <a:cubicBezTo>
                  <a:pt x="742" y="6"/>
                  <a:pt x="745" y="6"/>
                  <a:pt x="744" y="5"/>
                </a:cubicBezTo>
                <a:cubicBezTo>
                  <a:pt x="745" y="6"/>
                  <a:pt x="747" y="7"/>
                  <a:pt x="749" y="6"/>
                </a:cubicBezTo>
                <a:cubicBezTo>
                  <a:pt x="749" y="7"/>
                  <a:pt x="744" y="8"/>
                  <a:pt x="740" y="8"/>
                </a:cubicBezTo>
                <a:cubicBezTo>
                  <a:pt x="740" y="9"/>
                  <a:pt x="741" y="9"/>
                  <a:pt x="743" y="9"/>
                </a:cubicBezTo>
                <a:cubicBezTo>
                  <a:pt x="743" y="9"/>
                  <a:pt x="743" y="8"/>
                  <a:pt x="743" y="8"/>
                </a:cubicBezTo>
                <a:cubicBezTo>
                  <a:pt x="745" y="8"/>
                  <a:pt x="746" y="9"/>
                  <a:pt x="748" y="8"/>
                </a:cubicBezTo>
                <a:cubicBezTo>
                  <a:pt x="747" y="8"/>
                  <a:pt x="749" y="8"/>
                  <a:pt x="749" y="7"/>
                </a:cubicBezTo>
                <a:cubicBezTo>
                  <a:pt x="751" y="8"/>
                  <a:pt x="747" y="8"/>
                  <a:pt x="749" y="9"/>
                </a:cubicBezTo>
                <a:cubicBezTo>
                  <a:pt x="751" y="8"/>
                  <a:pt x="751" y="8"/>
                  <a:pt x="754" y="8"/>
                </a:cubicBezTo>
                <a:cubicBezTo>
                  <a:pt x="754" y="7"/>
                  <a:pt x="753" y="7"/>
                  <a:pt x="753" y="7"/>
                </a:cubicBezTo>
                <a:cubicBezTo>
                  <a:pt x="755" y="7"/>
                  <a:pt x="756" y="8"/>
                  <a:pt x="757" y="8"/>
                </a:cubicBezTo>
                <a:cubicBezTo>
                  <a:pt x="754" y="8"/>
                  <a:pt x="752" y="9"/>
                  <a:pt x="749" y="9"/>
                </a:cubicBezTo>
                <a:cubicBezTo>
                  <a:pt x="751" y="10"/>
                  <a:pt x="752" y="9"/>
                  <a:pt x="755" y="9"/>
                </a:cubicBezTo>
                <a:cubicBezTo>
                  <a:pt x="755" y="9"/>
                  <a:pt x="754" y="9"/>
                  <a:pt x="754" y="9"/>
                </a:cubicBezTo>
                <a:cubicBezTo>
                  <a:pt x="753" y="9"/>
                  <a:pt x="755" y="10"/>
                  <a:pt x="755" y="10"/>
                </a:cubicBezTo>
                <a:cubicBezTo>
                  <a:pt x="756" y="9"/>
                  <a:pt x="758" y="8"/>
                  <a:pt x="761" y="9"/>
                </a:cubicBezTo>
                <a:cubicBezTo>
                  <a:pt x="759" y="8"/>
                  <a:pt x="760" y="9"/>
                  <a:pt x="763" y="9"/>
                </a:cubicBezTo>
                <a:cubicBezTo>
                  <a:pt x="762" y="8"/>
                  <a:pt x="757" y="7"/>
                  <a:pt x="761" y="6"/>
                </a:cubicBezTo>
                <a:cubicBezTo>
                  <a:pt x="759" y="6"/>
                  <a:pt x="755" y="6"/>
                  <a:pt x="752" y="6"/>
                </a:cubicBezTo>
                <a:cubicBezTo>
                  <a:pt x="752" y="6"/>
                  <a:pt x="753" y="6"/>
                  <a:pt x="753" y="7"/>
                </a:cubicBezTo>
                <a:cubicBezTo>
                  <a:pt x="750" y="7"/>
                  <a:pt x="751" y="6"/>
                  <a:pt x="748" y="6"/>
                </a:cubicBezTo>
                <a:cubicBezTo>
                  <a:pt x="749" y="5"/>
                  <a:pt x="748" y="5"/>
                  <a:pt x="746" y="5"/>
                </a:cubicBezTo>
                <a:cubicBezTo>
                  <a:pt x="744" y="4"/>
                  <a:pt x="752" y="5"/>
                  <a:pt x="750" y="4"/>
                </a:cubicBezTo>
                <a:cubicBezTo>
                  <a:pt x="750" y="3"/>
                  <a:pt x="752" y="4"/>
                  <a:pt x="752" y="3"/>
                </a:cubicBezTo>
                <a:cubicBezTo>
                  <a:pt x="753" y="4"/>
                  <a:pt x="754" y="4"/>
                  <a:pt x="754" y="4"/>
                </a:cubicBezTo>
                <a:cubicBezTo>
                  <a:pt x="752" y="4"/>
                  <a:pt x="751" y="4"/>
                  <a:pt x="752" y="4"/>
                </a:cubicBezTo>
                <a:cubicBezTo>
                  <a:pt x="749" y="4"/>
                  <a:pt x="752" y="5"/>
                  <a:pt x="752" y="6"/>
                </a:cubicBezTo>
                <a:cubicBezTo>
                  <a:pt x="753" y="6"/>
                  <a:pt x="755" y="6"/>
                  <a:pt x="756" y="5"/>
                </a:cubicBezTo>
                <a:cubicBezTo>
                  <a:pt x="756" y="5"/>
                  <a:pt x="755" y="5"/>
                  <a:pt x="755" y="5"/>
                </a:cubicBezTo>
                <a:cubicBezTo>
                  <a:pt x="757" y="5"/>
                  <a:pt x="756" y="5"/>
                  <a:pt x="759" y="5"/>
                </a:cubicBezTo>
                <a:cubicBezTo>
                  <a:pt x="758" y="5"/>
                  <a:pt x="757" y="5"/>
                  <a:pt x="757" y="5"/>
                </a:cubicBezTo>
                <a:cubicBezTo>
                  <a:pt x="760" y="6"/>
                  <a:pt x="761" y="7"/>
                  <a:pt x="764" y="7"/>
                </a:cubicBezTo>
                <a:cubicBezTo>
                  <a:pt x="764" y="7"/>
                  <a:pt x="768" y="6"/>
                  <a:pt x="765" y="6"/>
                </a:cubicBezTo>
                <a:cubicBezTo>
                  <a:pt x="765" y="5"/>
                  <a:pt x="769" y="6"/>
                  <a:pt x="768" y="5"/>
                </a:cubicBezTo>
                <a:cubicBezTo>
                  <a:pt x="768" y="5"/>
                  <a:pt x="768" y="6"/>
                  <a:pt x="768" y="6"/>
                </a:cubicBezTo>
                <a:cubicBezTo>
                  <a:pt x="769" y="6"/>
                  <a:pt x="770" y="6"/>
                  <a:pt x="771" y="6"/>
                </a:cubicBezTo>
                <a:cubicBezTo>
                  <a:pt x="772" y="5"/>
                  <a:pt x="772" y="5"/>
                  <a:pt x="773" y="5"/>
                </a:cubicBezTo>
                <a:cubicBezTo>
                  <a:pt x="773" y="5"/>
                  <a:pt x="773" y="6"/>
                  <a:pt x="777" y="7"/>
                </a:cubicBezTo>
                <a:cubicBezTo>
                  <a:pt x="778" y="7"/>
                  <a:pt x="776" y="7"/>
                  <a:pt x="775" y="7"/>
                </a:cubicBezTo>
                <a:cubicBezTo>
                  <a:pt x="775" y="7"/>
                  <a:pt x="776" y="7"/>
                  <a:pt x="777" y="7"/>
                </a:cubicBezTo>
                <a:cubicBezTo>
                  <a:pt x="777" y="7"/>
                  <a:pt x="776" y="7"/>
                  <a:pt x="775" y="7"/>
                </a:cubicBezTo>
                <a:cubicBezTo>
                  <a:pt x="775" y="8"/>
                  <a:pt x="778" y="7"/>
                  <a:pt x="780" y="7"/>
                </a:cubicBezTo>
                <a:cubicBezTo>
                  <a:pt x="780" y="7"/>
                  <a:pt x="778" y="7"/>
                  <a:pt x="782" y="7"/>
                </a:cubicBezTo>
                <a:cubicBezTo>
                  <a:pt x="781" y="7"/>
                  <a:pt x="781" y="6"/>
                  <a:pt x="779" y="6"/>
                </a:cubicBezTo>
                <a:cubicBezTo>
                  <a:pt x="780" y="6"/>
                  <a:pt x="782" y="6"/>
                  <a:pt x="783" y="6"/>
                </a:cubicBezTo>
                <a:cubicBezTo>
                  <a:pt x="783" y="6"/>
                  <a:pt x="780" y="6"/>
                  <a:pt x="779" y="5"/>
                </a:cubicBezTo>
                <a:cubicBezTo>
                  <a:pt x="781" y="5"/>
                  <a:pt x="785" y="5"/>
                  <a:pt x="785" y="6"/>
                </a:cubicBezTo>
                <a:cubicBezTo>
                  <a:pt x="787" y="6"/>
                  <a:pt x="787" y="5"/>
                  <a:pt x="788" y="4"/>
                </a:cubicBezTo>
                <a:cubicBezTo>
                  <a:pt x="790" y="4"/>
                  <a:pt x="790" y="4"/>
                  <a:pt x="792" y="5"/>
                </a:cubicBezTo>
                <a:cubicBezTo>
                  <a:pt x="790" y="5"/>
                  <a:pt x="791" y="6"/>
                  <a:pt x="788" y="6"/>
                </a:cubicBezTo>
                <a:cubicBezTo>
                  <a:pt x="788" y="6"/>
                  <a:pt x="790" y="6"/>
                  <a:pt x="789" y="6"/>
                </a:cubicBezTo>
                <a:cubicBezTo>
                  <a:pt x="792" y="6"/>
                  <a:pt x="793" y="5"/>
                  <a:pt x="797" y="5"/>
                </a:cubicBezTo>
                <a:cubicBezTo>
                  <a:pt x="797" y="5"/>
                  <a:pt x="795" y="5"/>
                  <a:pt x="795" y="5"/>
                </a:cubicBezTo>
                <a:cubicBezTo>
                  <a:pt x="795" y="4"/>
                  <a:pt x="799" y="5"/>
                  <a:pt x="800" y="4"/>
                </a:cubicBezTo>
                <a:cubicBezTo>
                  <a:pt x="801" y="4"/>
                  <a:pt x="801" y="5"/>
                  <a:pt x="802" y="5"/>
                </a:cubicBezTo>
                <a:cubicBezTo>
                  <a:pt x="803" y="5"/>
                  <a:pt x="800" y="5"/>
                  <a:pt x="800" y="5"/>
                </a:cubicBezTo>
                <a:cubicBezTo>
                  <a:pt x="804" y="6"/>
                  <a:pt x="807" y="7"/>
                  <a:pt x="814" y="7"/>
                </a:cubicBezTo>
                <a:cubicBezTo>
                  <a:pt x="810" y="7"/>
                  <a:pt x="813" y="6"/>
                  <a:pt x="814" y="5"/>
                </a:cubicBezTo>
                <a:cubicBezTo>
                  <a:pt x="818" y="6"/>
                  <a:pt x="822" y="5"/>
                  <a:pt x="827" y="5"/>
                </a:cubicBezTo>
                <a:cubicBezTo>
                  <a:pt x="826" y="5"/>
                  <a:pt x="827" y="4"/>
                  <a:pt x="826" y="4"/>
                </a:cubicBezTo>
                <a:cubicBezTo>
                  <a:pt x="828" y="4"/>
                  <a:pt x="828" y="5"/>
                  <a:pt x="829" y="5"/>
                </a:cubicBezTo>
                <a:cubicBezTo>
                  <a:pt x="827" y="6"/>
                  <a:pt x="821" y="6"/>
                  <a:pt x="817" y="7"/>
                </a:cubicBezTo>
                <a:cubicBezTo>
                  <a:pt x="817" y="7"/>
                  <a:pt x="818" y="7"/>
                  <a:pt x="818" y="8"/>
                </a:cubicBezTo>
                <a:cubicBezTo>
                  <a:pt x="819" y="7"/>
                  <a:pt x="821" y="8"/>
                  <a:pt x="824" y="7"/>
                </a:cubicBezTo>
                <a:cubicBezTo>
                  <a:pt x="824" y="7"/>
                  <a:pt x="823" y="7"/>
                  <a:pt x="823" y="7"/>
                </a:cubicBezTo>
                <a:cubicBezTo>
                  <a:pt x="826" y="7"/>
                  <a:pt x="826" y="7"/>
                  <a:pt x="829" y="7"/>
                </a:cubicBezTo>
                <a:cubicBezTo>
                  <a:pt x="829" y="8"/>
                  <a:pt x="831" y="8"/>
                  <a:pt x="831" y="8"/>
                </a:cubicBezTo>
                <a:cubicBezTo>
                  <a:pt x="828" y="8"/>
                  <a:pt x="828" y="8"/>
                  <a:pt x="824" y="8"/>
                </a:cubicBezTo>
                <a:cubicBezTo>
                  <a:pt x="823" y="8"/>
                  <a:pt x="824" y="8"/>
                  <a:pt x="824" y="9"/>
                </a:cubicBezTo>
                <a:cubicBezTo>
                  <a:pt x="824" y="9"/>
                  <a:pt x="826" y="9"/>
                  <a:pt x="827" y="9"/>
                </a:cubicBezTo>
                <a:cubicBezTo>
                  <a:pt x="827" y="10"/>
                  <a:pt x="823" y="9"/>
                  <a:pt x="822" y="9"/>
                </a:cubicBezTo>
                <a:cubicBezTo>
                  <a:pt x="821" y="9"/>
                  <a:pt x="822" y="9"/>
                  <a:pt x="822" y="9"/>
                </a:cubicBezTo>
                <a:cubicBezTo>
                  <a:pt x="819" y="9"/>
                  <a:pt x="817" y="9"/>
                  <a:pt x="817" y="9"/>
                </a:cubicBezTo>
                <a:cubicBezTo>
                  <a:pt x="818" y="9"/>
                  <a:pt x="818" y="9"/>
                  <a:pt x="818" y="9"/>
                </a:cubicBezTo>
                <a:cubicBezTo>
                  <a:pt x="820" y="9"/>
                  <a:pt x="817" y="10"/>
                  <a:pt x="819" y="10"/>
                </a:cubicBezTo>
                <a:cubicBezTo>
                  <a:pt x="822" y="9"/>
                  <a:pt x="824" y="10"/>
                  <a:pt x="826" y="10"/>
                </a:cubicBezTo>
                <a:cubicBezTo>
                  <a:pt x="828" y="10"/>
                  <a:pt x="827" y="10"/>
                  <a:pt x="828" y="11"/>
                </a:cubicBezTo>
                <a:cubicBezTo>
                  <a:pt x="830" y="11"/>
                  <a:pt x="831" y="11"/>
                  <a:pt x="834" y="11"/>
                </a:cubicBezTo>
                <a:cubicBezTo>
                  <a:pt x="836" y="11"/>
                  <a:pt x="832" y="10"/>
                  <a:pt x="831" y="10"/>
                </a:cubicBezTo>
                <a:cubicBezTo>
                  <a:pt x="829" y="10"/>
                  <a:pt x="833" y="10"/>
                  <a:pt x="833" y="10"/>
                </a:cubicBezTo>
                <a:cubicBezTo>
                  <a:pt x="832" y="10"/>
                  <a:pt x="830" y="10"/>
                  <a:pt x="829" y="10"/>
                </a:cubicBezTo>
                <a:cubicBezTo>
                  <a:pt x="829" y="9"/>
                  <a:pt x="829" y="9"/>
                  <a:pt x="828" y="9"/>
                </a:cubicBezTo>
                <a:cubicBezTo>
                  <a:pt x="829" y="8"/>
                  <a:pt x="832" y="9"/>
                  <a:pt x="832" y="8"/>
                </a:cubicBezTo>
                <a:cubicBezTo>
                  <a:pt x="833" y="8"/>
                  <a:pt x="834" y="8"/>
                  <a:pt x="834" y="9"/>
                </a:cubicBezTo>
                <a:cubicBezTo>
                  <a:pt x="836" y="8"/>
                  <a:pt x="836" y="8"/>
                  <a:pt x="838" y="8"/>
                </a:cubicBezTo>
                <a:cubicBezTo>
                  <a:pt x="839" y="9"/>
                  <a:pt x="837" y="9"/>
                  <a:pt x="841" y="9"/>
                </a:cubicBezTo>
                <a:cubicBezTo>
                  <a:pt x="841" y="10"/>
                  <a:pt x="839" y="10"/>
                  <a:pt x="840" y="10"/>
                </a:cubicBezTo>
                <a:cubicBezTo>
                  <a:pt x="841" y="10"/>
                  <a:pt x="842" y="10"/>
                  <a:pt x="842" y="10"/>
                </a:cubicBezTo>
                <a:cubicBezTo>
                  <a:pt x="852" y="10"/>
                  <a:pt x="839" y="10"/>
                  <a:pt x="839" y="11"/>
                </a:cubicBezTo>
                <a:cubicBezTo>
                  <a:pt x="840" y="11"/>
                  <a:pt x="842" y="10"/>
                  <a:pt x="844" y="11"/>
                </a:cubicBezTo>
                <a:cubicBezTo>
                  <a:pt x="844" y="10"/>
                  <a:pt x="844" y="10"/>
                  <a:pt x="843" y="10"/>
                </a:cubicBezTo>
                <a:cubicBezTo>
                  <a:pt x="845" y="10"/>
                  <a:pt x="847" y="11"/>
                  <a:pt x="851" y="11"/>
                </a:cubicBezTo>
                <a:cubicBezTo>
                  <a:pt x="851" y="11"/>
                  <a:pt x="850" y="12"/>
                  <a:pt x="853" y="12"/>
                </a:cubicBezTo>
                <a:cubicBezTo>
                  <a:pt x="851" y="13"/>
                  <a:pt x="843" y="12"/>
                  <a:pt x="840" y="13"/>
                </a:cubicBezTo>
                <a:cubicBezTo>
                  <a:pt x="840" y="13"/>
                  <a:pt x="844" y="13"/>
                  <a:pt x="843" y="13"/>
                </a:cubicBezTo>
                <a:cubicBezTo>
                  <a:pt x="845" y="13"/>
                  <a:pt x="845" y="13"/>
                  <a:pt x="847" y="13"/>
                </a:cubicBezTo>
                <a:cubicBezTo>
                  <a:pt x="847" y="13"/>
                  <a:pt x="848" y="13"/>
                  <a:pt x="848" y="13"/>
                </a:cubicBezTo>
                <a:cubicBezTo>
                  <a:pt x="850" y="13"/>
                  <a:pt x="851" y="12"/>
                  <a:pt x="854" y="12"/>
                </a:cubicBezTo>
                <a:cubicBezTo>
                  <a:pt x="854" y="12"/>
                  <a:pt x="855" y="13"/>
                  <a:pt x="856" y="13"/>
                </a:cubicBezTo>
                <a:cubicBezTo>
                  <a:pt x="856" y="13"/>
                  <a:pt x="855" y="12"/>
                  <a:pt x="855" y="11"/>
                </a:cubicBezTo>
                <a:cubicBezTo>
                  <a:pt x="858" y="11"/>
                  <a:pt x="853" y="10"/>
                  <a:pt x="858" y="10"/>
                </a:cubicBezTo>
                <a:cubicBezTo>
                  <a:pt x="856" y="11"/>
                  <a:pt x="860" y="11"/>
                  <a:pt x="857" y="11"/>
                </a:cubicBezTo>
                <a:cubicBezTo>
                  <a:pt x="859" y="11"/>
                  <a:pt x="859" y="11"/>
                  <a:pt x="861" y="11"/>
                </a:cubicBezTo>
                <a:cubicBezTo>
                  <a:pt x="862" y="12"/>
                  <a:pt x="861" y="12"/>
                  <a:pt x="863" y="12"/>
                </a:cubicBezTo>
                <a:cubicBezTo>
                  <a:pt x="862" y="13"/>
                  <a:pt x="861" y="13"/>
                  <a:pt x="863" y="13"/>
                </a:cubicBezTo>
                <a:cubicBezTo>
                  <a:pt x="863" y="13"/>
                  <a:pt x="865" y="13"/>
                  <a:pt x="863" y="13"/>
                </a:cubicBezTo>
                <a:cubicBezTo>
                  <a:pt x="864" y="12"/>
                  <a:pt x="864" y="13"/>
                  <a:pt x="866" y="13"/>
                </a:cubicBezTo>
                <a:cubicBezTo>
                  <a:pt x="867" y="13"/>
                  <a:pt x="867" y="12"/>
                  <a:pt x="867" y="12"/>
                </a:cubicBezTo>
                <a:cubicBezTo>
                  <a:pt x="872" y="12"/>
                  <a:pt x="873" y="12"/>
                  <a:pt x="874" y="11"/>
                </a:cubicBezTo>
                <a:cubicBezTo>
                  <a:pt x="875" y="11"/>
                  <a:pt x="874" y="12"/>
                  <a:pt x="876" y="12"/>
                </a:cubicBezTo>
                <a:cubicBezTo>
                  <a:pt x="878" y="12"/>
                  <a:pt x="876" y="11"/>
                  <a:pt x="877" y="11"/>
                </a:cubicBezTo>
                <a:cubicBezTo>
                  <a:pt x="879" y="11"/>
                  <a:pt x="878" y="12"/>
                  <a:pt x="878" y="12"/>
                </a:cubicBezTo>
                <a:cubicBezTo>
                  <a:pt x="880" y="13"/>
                  <a:pt x="885" y="12"/>
                  <a:pt x="888" y="12"/>
                </a:cubicBezTo>
                <a:cubicBezTo>
                  <a:pt x="887" y="12"/>
                  <a:pt x="886" y="13"/>
                  <a:pt x="888" y="13"/>
                </a:cubicBezTo>
                <a:cubicBezTo>
                  <a:pt x="887" y="13"/>
                  <a:pt x="887" y="13"/>
                  <a:pt x="886" y="13"/>
                </a:cubicBezTo>
                <a:cubicBezTo>
                  <a:pt x="884" y="13"/>
                  <a:pt x="887" y="14"/>
                  <a:pt x="888" y="14"/>
                </a:cubicBezTo>
                <a:cubicBezTo>
                  <a:pt x="889" y="14"/>
                  <a:pt x="889" y="14"/>
                  <a:pt x="890" y="14"/>
                </a:cubicBezTo>
                <a:cubicBezTo>
                  <a:pt x="889" y="15"/>
                  <a:pt x="888" y="15"/>
                  <a:pt x="886" y="14"/>
                </a:cubicBezTo>
                <a:cubicBezTo>
                  <a:pt x="885" y="14"/>
                  <a:pt x="885" y="14"/>
                  <a:pt x="885" y="14"/>
                </a:cubicBezTo>
                <a:cubicBezTo>
                  <a:pt x="885" y="15"/>
                  <a:pt x="888" y="16"/>
                  <a:pt x="892" y="16"/>
                </a:cubicBezTo>
                <a:cubicBezTo>
                  <a:pt x="891" y="16"/>
                  <a:pt x="890" y="16"/>
                  <a:pt x="890" y="16"/>
                </a:cubicBezTo>
                <a:cubicBezTo>
                  <a:pt x="887" y="16"/>
                  <a:pt x="886" y="17"/>
                  <a:pt x="883" y="16"/>
                </a:cubicBezTo>
                <a:cubicBezTo>
                  <a:pt x="880" y="16"/>
                  <a:pt x="882" y="17"/>
                  <a:pt x="882" y="17"/>
                </a:cubicBezTo>
                <a:cubicBezTo>
                  <a:pt x="881" y="17"/>
                  <a:pt x="881" y="17"/>
                  <a:pt x="880" y="16"/>
                </a:cubicBezTo>
                <a:cubicBezTo>
                  <a:pt x="879" y="16"/>
                  <a:pt x="878" y="16"/>
                  <a:pt x="877" y="16"/>
                </a:cubicBezTo>
                <a:cubicBezTo>
                  <a:pt x="875" y="17"/>
                  <a:pt x="878" y="17"/>
                  <a:pt x="878" y="17"/>
                </a:cubicBezTo>
                <a:cubicBezTo>
                  <a:pt x="880" y="17"/>
                  <a:pt x="881" y="17"/>
                  <a:pt x="883" y="17"/>
                </a:cubicBezTo>
                <a:cubicBezTo>
                  <a:pt x="880" y="18"/>
                  <a:pt x="883" y="18"/>
                  <a:pt x="881" y="19"/>
                </a:cubicBezTo>
                <a:cubicBezTo>
                  <a:pt x="878" y="19"/>
                  <a:pt x="877" y="20"/>
                  <a:pt x="875" y="21"/>
                </a:cubicBezTo>
                <a:cubicBezTo>
                  <a:pt x="873" y="21"/>
                  <a:pt x="873" y="20"/>
                  <a:pt x="872" y="20"/>
                </a:cubicBezTo>
                <a:cubicBezTo>
                  <a:pt x="872" y="21"/>
                  <a:pt x="867" y="21"/>
                  <a:pt x="865" y="21"/>
                </a:cubicBezTo>
                <a:cubicBezTo>
                  <a:pt x="866" y="20"/>
                  <a:pt x="870" y="20"/>
                  <a:pt x="874" y="20"/>
                </a:cubicBezTo>
                <a:cubicBezTo>
                  <a:pt x="875" y="19"/>
                  <a:pt x="870" y="19"/>
                  <a:pt x="874" y="19"/>
                </a:cubicBezTo>
                <a:cubicBezTo>
                  <a:pt x="874" y="19"/>
                  <a:pt x="872" y="18"/>
                  <a:pt x="872" y="19"/>
                </a:cubicBezTo>
                <a:cubicBezTo>
                  <a:pt x="871" y="19"/>
                  <a:pt x="872" y="18"/>
                  <a:pt x="873" y="18"/>
                </a:cubicBezTo>
                <a:cubicBezTo>
                  <a:pt x="871" y="18"/>
                  <a:pt x="869" y="18"/>
                  <a:pt x="867" y="18"/>
                </a:cubicBezTo>
                <a:cubicBezTo>
                  <a:pt x="865" y="18"/>
                  <a:pt x="866" y="17"/>
                  <a:pt x="863" y="17"/>
                </a:cubicBezTo>
                <a:cubicBezTo>
                  <a:pt x="864" y="17"/>
                  <a:pt x="865" y="17"/>
                  <a:pt x="867" y="16"/>
                </a:cubicBezTo>
                <a:cubicBezTo>
                  <a:pt x="865" y="15"/>
                  <a:pt x="860" y="16"/>
                  <a:pt x="859" y="15"/>
                </a:cubicBezTo>
                <a:cubicBezTo>
                  <a:pt x="862" y="15"/>
                  <a:pt x="865" y="14"/>
                  <a:pt x="867" y="13"/>
                </a:cubicBezTo>
                <a:cubicBezTo>
                  <a:pt x="865" y="13"/>
                  <a:pt x="864" y="14"/>
                  <a:pt x="859" y="14"/>
                </a:cubicBezTo>
                <a:cubicBezTo>
                  <a:pt x="861" y="14"/>
                  <a:pt x="859" y="14"/>
                  <a:pt x="859" y="15"/>
                </a:cubicBezTo>
                <a:cubicBezTo>
                  <a:pt x="858" y="15"/>
                  <a:pt x="857" y="15"/>
                  <a:pt x="856" y="15"/>
                </a:cubicBezTo>
                <a:cubicBezTo>
                  <a:pt x="856" y="16"/>
                  <a:pt x="856" y="16"/>
                  <a:pt x="857" y="16"/>
                </a:cubicBezTo>
                <a:cubicBezTo>
                  <a:pt x="855" y="16"/>
                  <a:pt x="853" y="16"/>
                  <a:pt x="852" y="16"/>
                </a:cubicBezTo>
                <a:cubicBezTo>
                  <a:pt x="852" y="15"/>
                  <a:pt x="850" y="16"/>
                  <a:pt x="849" y="15"/>
                </a:cubicBezTo>
                <a:cubicBezTo>
                  <a:pt x="848" y="16"/>
                  <a:pt x="849" y="16"/>
                  <a:pt x="848" y="16"/>
                </a:cubicBezTo>
                <a:cubicBezTo>
                  <a:pt x="847" y="16"/>
                  <a:pt x="846" y="16"/>
                  <a:pt x="844" y="16"/>
                </a:cubicBezTo>
                <a:cubicBezTo>
                  <a:pt x="844" y="16"/>
                  <a:pt x="845" y="16"/>
                  <a:pt x="845" y="16"/>
                </a:cubicBezTo>
                <a:cubicBezTo>
                  <a:pt x="845" y="16"/>
                  <a:pt x="843" y="15"/>
                  <a:pt x="842" y="16"/>
                </a:cubicBezTo>
                <a:cubicBezTo>
                  <a:pt x="841" y="15"/>
                  <a:pt x="843" y="15"/>
                  <a:pt x="842" y="14"/>
                </a:cubicBezTo>
                <a:cubicBezTo>
                  <a:pt x="840" y="14"/>
                  <a:pt x="838" y="15"/>
                  <a:pt x="838" y="14"/>
                </a:cubicBezTo>
                <a:cubicBezTo>
                  <a:pt x="836" y="14"/>
                  <a:pt x="835" y="15"/>
                  <a:pt x="834" y="15"/>
                </a:cubicBezTo>
                <a:cubicBezTo>
                  <a:pt x="835" y="15"/>
                  <a:pt x="838" y="15"/>
                  <a:pt x="838" y="15"/>
                </a:cubicBezTo>
                <a:cubicBezTo>
                  <a:pt x="840" y="15"/>
                  <a:pt x="838" y="15"/>
                  <a:pt x="838" y="16"/>
                </a:cubicBezTo>
                <a:cubicBezTo>
                  <a:pt x="839" y="16"/>
                  <a:pt x="842" y="16"/>
                  <a:pt x="843" y="16"/>
                </a:cubicBezTo>
                <a:cubicBezTo>
                  <a:pt x="844" y="17"/>
                  <a:pt x="850" y="17"/>
                  <a:pt x="852" y="17"/>
                </a:cubicBezTo>
                <a:cubicBezTo>
                  <a:pt x="855" y="17"/>
                  <a:pt x="852" y="17"/>
                  <a:pt x="852" y="17"/>
                </a:cubicBezTo>
                <a:cubicBezTo>
                  <a:pt x="853" y="18"/>
                  <a:pt x="855" y="18"/>
                  <a:pt x="855" y="17"/>
                </a:cubicBezTo>
                <a:cubicBezTo>
                  <a:pt x="855" y="18"/>
                  <a:pt x="857" y="18"/>
                  <a:pt x="858" y="18"/>
                </a:cubicBezTo>
                <a:cubicBezTo>
                  <a:pt x="855" y="18"/>
                  <a:pt x="856" y="18"/>
                  <a:pt x="854" y="18"/>
                </a:cubicBezTo>
                <a:cubicBezTo>
                  <a:pt x="854" y="19"/>
                  <a:pt x="855" y="19"/>
                  <a:pt x="851" y="19"/>
                </a:cubicBezTo>
                <a:cubicBezTo>
                  <a:pt x="851" y="20"/>
                  <a:pt x="853" y="19"/>
                  <a:pt x="852" y="20"/>
                </a:cubicBezTo>
                <a:cubicBezTo>
                  <a:pt x="849" y="20"/>
                  <a:pt x="849" y="20"/>
                  <a:pt x="846" y="20"/>
                </a:cubicBezTo>
                <a:cubicBezTo>
                  <a:pt x="845" y="20"/>
                  <a:pt x="844" y="20"/>
                  <a:pt x="844" y="21"/>
                </a:cubicBezTo>
                <a:cubicBezTo>
                  <a:pt x="848" y="21"/>
                  <a:pt x="848" y="20"/>
                  <a:pt x="852" y="20"/>
                </a:cubicBezTo>
                <a:cubicBezTo>
                  <a:pt x="851" y="21"/>
                  <a:pt x="852" y="21"/>
                  <a:pt x="854" y="21"/>
                </a:cubicBezTo>
                <a:cubicBezTo>
                  <a:pt x="853" y="21"/>
                  <a:pt x="852" y="21"/>
                  <a:pt x="850" y="21"/>
                </a:cubicBezTo>
                <a:cubicBezTo>
                  <a:pt x="852" y="21"/>
                  <a:pt x="851" y="21"/>
                  <a:pt x="849" y="21"/>
                </a:cubicBezTo>
                <a:cubicBezTo>
                  <a:pt x="849" y="22"/>
                  <a:pt x="850" y="22"/>
                  <a:pt x="850" y="22"/>
                </a:cubicBezTo>
                <a:cubicBezTo>
                  <a:pt x="854" y="21"/>
                  <a:pt x="858" y="20"/>
                  <a:pt x="863" y="20"/>
                </a:cubicBezTo>
                <a:cubicBezTo>
                  <a:pt x="863" y="21"/>
                  <a:pt x="859" y="20"/>
                  <a:pt x="858" y="21"/>
                </a:cubicBezTo>
                <a:cubicBezTo>
                  <a:pt x="860" y="21"/>
                  <a:pt x="853" y="21"/>
                  <a:pt x="854" y="22"/>
                </a:cubicBezTo>
                <a:cubicBezTo>
                  <a:pt x="855" y="22"/>
                  <a:pt x="857" y="22"/>
                  <a:pt x="858" y="22"/>
                </a:cubicBezTo>
                <a:cubicBezTo>
                  <a:pt x="858" y="22"/>
                  <a:pt x="858" y="23"/>
                  <a:pt x="857" y="23"/>
                </a:cubicBezTo>
                <a:cubicBezTo>
                  <a:pt x="859" y="23"/>
                  <a:pt x="862" y="23"/>
                  <a:pt x="864" y="24"/>
                </a:cubicBezTo>
                <a:cubicBezTo>
                  <a:pt x="861" y="24"/>
                  <a:pt x="858" y="24"/>
                  <a:pt x="854" y="25"/>
                </a:cubicBezTo>
                <a:cubicBezTo>
                  <a:pt x="860" y="25"/>
                  <a:pt x="867" y="25"/>
                  <a:pt x="867" y="27"/>
                </a:cubicBezTo>
                <a:cubicBezTo>
                  <a:pt x="868" y="26"/>
                  <a:pt x="873" y="27"/>
                  <a:pt x="874" y="26"/>
                </a:cubicBezTo>
                <a:cubicBezTo>
                  <a:pt x="877" y="26"/>
                  <a:pt x="881" y="26"/>
                  <a:pt x="885" y="25"/>
                </a:cubicBezTo>
                <a:cubicBezTo>
                  <a:pt x="883" y="26"/>
                  <a:pt x="876" y="28"/>
                  <a:pt x="870" y="27"/>
                </a:cubicBezTo>
                <a:cubicBezTo>
                  <a:pt x="871" y="27"/>
                  <a:pt x="872" y="27"/>
                  <a:pt x="873" y="27"/>
                </a:cubicBezTo>
                <a:cubicBezTo>
                  <a:pt x="872" y="26"/>
                  <a:pt x="869" y="27"/>
                  <a:pt x="869" y="27"/>
                </a:cubicBezTo>
                <a:cubicBezTo>
                  <a:pt x="871" y="28"/>
                  <a:pt x="870" y="28"/>
                  <a:pt x="870" y="28"/>
                </a:cubicBezTo>
                <a:cubicBezTo>
                  <a:pt x="873" y="29"/>
                  <a:pt x="880" y="28"/>
                  <a:pt x="885" y="29"/>
                </a:cubicBezTo>
                <a:cubicBezTo>
                  <a:pt x="884" y="28"/>
                  <a:pt x="881" y="28"/>
                  <a:pt x="880" y="28"/>
                </a:cubicBezTo>
                <a:cubicBezTo>
                  <a:pt x="880" y="28"/>
                  <a:pt x="883" y="28"/>
                  <a:pt x="882" y="27"/>
                </a:cubicBezTo>
                <a:cubicBezTo>
                  <a:pt x="884" y="27"/>
                  <a:pt x="884" y="28"/>
                  <a:pt x="885" y="28"/>
                </a:cubicBezTo>
                <a:cubicBezTo>
                  <a:pt x="887" y="28"/>
                  <a:pt x="886" y="27"/>
                  <a:pt x="888" y="27"/>
                </a:cubicBezTo>
                <a:cubicBezTo>
                  <a:pt x="889" y="27"/>
                  <a:pt x="888" y="27"/>
                  <a:pt x="888" y="27"/>
                </a:cubicBezTo>
                <a:cubicBezTo>
                  <a:pt x="891" y="26"/>
                  <a:pt x="894" y="25"/>
                  <a:pt x="897" y="25"/>
                </a:cubicBezTo>
                <a:cubicBezTo>
                  <a:pt x="896" y="26"/>
                  <a:pt x="895" y="26"/>
                  <a:pt x="894" y="26"/>
                </a:cubicBezTo>
                <a:cubicBezTo>
                  <a:pt x="894" y="26"/>
                  <a:pt x="894" y="27"/>
                  <a:pt x="895" y="27"/>
                </a:cubicBezTo>
                <a:cubicBezTo>
                  <a:pt x="895" y="27"/>
                  <a:pt x="895" y="27"/>
                  <a:pt x="895" y="27"/>
                </a:cubicBezTo>
                <a:cubicBezTo>
                  <a:pt x="891" y="27"/>
                  <a:pt x="891" y="27"/>
                  <a:pt x="889" y="28"/>
                </a:cubicBezTo>
                <a:cubicBezTo>
                  <a:pt x="890" y="28"/>
                  <a:pt x="891" y="28"/>
                  <a:pt x="892" y="28"/>
                </a:cubicBezTo>
                <a:cubicBezTo>
                  <a:pt x="892" y="29"/>
                  <a:pt x="890" y="29"/>
                  <a:pt x="891" y="29"/>
                </a:cubicBezTo>
                <a:cubicBezTo>
                  <a:pt x="893" y="30"/>
                  <a:pt x="896" y="29"/>
                  <a:pt x="898" y="29"/>
                </a:cubicBezTo>
                <a:cubicBezTo>
                  <a:pt x="899" y="29"/>
                  <a:pt x="898" y="29"/>
                  <a:pt x="896" y="29"/>
                </a:cubicBezTo>
                <a:cubicBezTo>
                  <a:pt x="897" y="28"/>
                  <a:pt x="900" y="29"/>
                  <a:pt x="901" y="28"/>
                </a:cubicBezTo>
                <a:cubicBezTo>
                  <a:pt x="901" y="29"/>
                  <a:pt x="899" y="28"/>
                  <a:pt x="899" y="29"/>
                </a:cubicBezTo>
                <a:cubicBezTo>
                  <a:pt x="900" y="29"/>
                  <a:pt x="900" y="29"/>
                  <a:pt x="901" y="29"/>
                </a:cubicBezTo>
                <a:cubicBezTo>
                  <a:pt x="903" y="29"/>
                  <a:pt x="904" y="29"/>
                  <a:pt x="905" y="29"/>
                </a:cubicBezTo>
                <a:cubicBezTo>
                  <a:pt x="905" y="28"/>
                  <a:pt x="905" y="28"/>
                  <a:pt x="904" y="28"/>
                </a:cubicBezTo>
                <a:cubicBezTo>
                  <a:pt x="905" y="28"/>
                  <a:pt x="908" y="28"/>
                  <a:pt x="909" y="27"/>
                </a:cubicBezTo>
                <a:cubicBezTo>
                  <a:pt x="907" y="27"/>
                  <a:pt x="909" y="28"/>
                  <a:pt x="910" y="28"/>
                </a:cubicBezTo>
                <a:cubicBezTo>
                  <a:pt x="912" y="28"/>
                  <a:pt x="908" y="28"/>
                  <a:pt x="910" y="28"/>
                </a:cubicBezTo>
                <a:cubicBezTo>
                  <a:pt x="909" y="29"/>
                  <a:pt x="908" y="29"/>
                  <a:pt x="907" y="29"/>
                </a:cubicBezTo>
                <a:cubicBezTo>
                  <a:pt x="908" y="29"/>
                  <a:pt x="911" y="29"/>
                  <a:pt x="914" y="29"/>
                </a:cubicBezTo>
                <a:cubicBezTo>
                  <a:pt x="913" y="28"/>
                  <a:pt x="911" y="28"/>
                  <a:pt x="913" y="27"/>
                </a:cubicBezTo>
                <a:cubicBezTo>
                  <a:pt x="916" y="28"/>
                  <a:pt x="921" y="27"/>
                  <a:pt x="924" y="27"/>
                </a:cubicBezTo>
                <a:cubicBezTo>
                  <a:pt x="925" y="27"/>
                  <a:pt x="928" y="26"/>
                  <a:pt x="931" y="26"/>
                </a:cubicBezTo>
                <a:cubicBezTo>
                  <a:pt x="931" y="26"/>
                  <a:pt x="930" y="26"/>
                  <a:pt x="930" y="25"/>
                </a:cubicBezTo>
                <a:cubicBezTo>
                  <a:pt x="932" y="25"/>
                  <a:pt x="937" y="25"/>
                  <a:pt x="940" y="25"/>
                </a:cubicBezTo>
                <a:cubicBezTo>
                  <a:pt x="940" y="26"/>
                  <a:pt x="936" y="26"/>
                  <a:pt x="939" y="26"/>
                </a:cubicBezTo>
                <a:cubicBezTo>
                  <a:pt x="939" y="27"/>
                  <a:pt x="936" y="26"/>
                  <a:pt x="936" y="27"/>
                </a:cubicBezTo>
                <a:cubicBezTo>
                  <a:pt x="937" y="27"/>
                  <a:pt x="938" y="27"/>
                  <a:pt x="939" y="27"/>
                </a:cubicBezTo>
                <a:cubicBezTo>
                  <a:pt x="938" y="28"/>
                  <a:pt x="935" y="28"/>
                  <a:pt x="934" y="28"/>
                </a:cubicBezTo>
                <a:cubicBezTo>
                  <a:pt x="934" y="29"/>
                  <a:pt x="936" y="28"/>
                  <a:pt x="937" y="28"/>
                </a:cubicBezTo>
                <a:cubicBezTo>
                  <a:pt x="935" y="29"/>
                  <a:pt x="936" y="29"/>
                  <a:pt x="933" y="29"/>
                </a:cubicBezTo>
                <a:cubicBezTo>
                  <a:pt x="933" y="29"/>
                  <a:pt x="933" y="29"/>
                  <a:pt x="932" y="29"/>
                </a:cubicBezTo>
                <a:cubicBezTo>
                  <a:pt x="932" y="29"/>
                  <a:pt x="932" y="29"/>
                  <a:pt x="931" y="29"/>
                </a:cubicBezTo>
                <a:cubicBezTo>
                  <a:pt x="930" y="29"/>
                  <a:pt x="932" y="29"/>
                  <a:pt x="933" y="29"/>
                </a:cubicBezTo>
                <a:cubicBezTo>
                  <a:pt x="932" y="29"/>
                  <a:pt x="931" y="28"/>
                  <a:pt x="931" y="28"/>
                </a:cubicBezTo>
                <a:cubicBezTo>
                  <a:pt x="929" y="28"/>
                  <a:pt x="928" y="29"/>
                  <a:pt x="924" y="29"/>
                </a:cubicBezTo>
                <a:cubicBezTo>
                  <a:pt x="924" y="28"/>
                  <a:pt x="926" y="28"/>
                  <a:pt x="928" y="28"/>
                </a:cubicBezTo>
                <a:cubicBezTo>
                  <a:pt x="927" y="27"/>
                  <a:pt x="927" y="27"/>
                  <a:pt x="928" y="27"/>
                </a:cubicBezTo>
                <a:cubicBezTo>
                  <a:pt x="925" y="27"/>
                  <a:pt x="926" y="28"/>
                  <a:pt x="923" y="28"/>
                </a:cubicBezTo>
                <a:cubicBezTo>
                  <a:pt x="922" y="28"/>
                  <a:pt x="922" y="28"/>
                  <a:pt x="922" y="28"/>
                </a:cubicBezTo>
                <a:cubicBezTo>
                  <a:pt x="918" y="28"/>
                  <a:pt x="920" y="29"/>
                  <a:pt x="917" y="29"/>
                </a:cubicBezTo>
                <a:cubicBezTo>
                  <a:pt x="917" y="29"/>
                  <a:pt x="917" y="29"/>
                  <a:pt x="917" y="29"/>
                </a:cubicBezTo>
                <a:cubicBezTo>
                  <a:pt x="917" y="29"/>
                  <a:pt x="920" y="29"/>
                  <a:pt x="921" y="29"/>
                </a:cubicBezTo>
                <a:cubicBezTo>
                  <a:pt x="919" y="29"/>
                  <a:pt x="913" y="31"/>
                  <a:pt x="910" y="31"/>
                </a:cubicBezTo>
                <a:cubicBezTo>
                  <a:pt x="911" y="31"/>
                  <a:pt x="911" y="31"/>
                  <a:pt x="913" y="31"/>
                </a:cubicBezTo>
                <a:cubicBezTo>
                  <a:pt x="913" y="32"/>
                  <a:pt x="912" y="32"/>
                  <a:pt x="912" y="32"/>
                </a:cubicBezTo>
                <a:cubicBezTo>
                  <a:pt x="912" y="33"/>
                  <a:pt x="922" y="32"/>
                  <a:pt x="919" y="33"/>
                </a:cubicBezTo>
                <a:cubicBezTo>
                  <a:pt x="923" y="33"/>
                  <a:pt x="920" y="32"/>
                  <a:pt x="920" y="32"/>
                </a:cubicBezTo>
                <a:cubicBezTo>
                  <a:pt x="924" y="31"/>
                  <a:pt x="920" y="33"/>
                  <a:pt x="923" y="32"/>
                </a:cubicBezTo>
                <a:cubicBezTo>
                  <a:pt x="922" y="33"/>
                  <a:pt x="921" y="33"/>
                  <a:pt x="921" y="33"/>
                </a:cubicBezTo>
                <a:cubicBezTo>
                  <a:pt x="915" y="32"/>
                  <a:pt x="910" y="34"/>
                  <a:pt x="906" y="34"/>
                </a:cubicBezTo>
                <a:cubicBezTo>
                  <a:pt x="907" y="34"/>
                  <a:pt x="909" y="34"/>
                  <a:pt x="910" y="34"/>
                </a:cubicBezTo>
                <a:cubicBezTo>
                  <a:pt x="905" y="35"/>
                  <a:pt x="901" y="36"/>
                  <a:pt x="895" y="36"/>
                </a:cubicBezTo>
                <a:cubicBezTo>
                  <a:pt x="899" y="36"/>
                  <a:pt x="902" y="35"/>
                  <a:pt x="904" y="34"/>
                </a:cubicBezTo>
                <a:cubicBezTo>
                  <a:pt x="903" y="34"/>
                  <a:pt x="899" y="34"/>
                  <a:pt x="897" y="35"/>
                </a:cubicBezTo>
                <a:cubicBezTo>
                  <a:pt x="897" y="35"/>
                  <a:pt x="899" y="35"/>
                  <a:pt x="900" y="35"/>
                </a:cubicBezTo>
                <a:cubicBezTo>
                  <a:pt x="900" y="35"/>
                  <a:pt x="898" y="35"/>
                  <a:pt x="898" y="35"/>
                </a:cubicBezTo>
                <a:cubicBezTo>
                  <a:pt x="897" y="35"/>
                  <a:pt x="898" y="35"/>
                  <a:pt x="897" y="35"/>
                </a:cubicBezTo>
                <a:cubicBezTo>
                  <a:pt x="895" y="35"/>
                  <a:pt x="892" y="36"/>
                  <a:pt x="888" y="36"/>
                </a:cubicBezTo>
                <a:cubicBezTo>
                  <a:pt x="888" y="35"/>
                  <a:pt x="886" y="35"/>
                  <a:pt x="886" y="34"/>
                </a:cubicBezTo>
                <a:cubicBezTo>
                  <a:pt x="890" y="34"/>
                  <a:pt x="891" y="34"/>
                  <a:pt x="893" y="33"/>
                </a:cubicBezTo>
                <a:cubicBezTo>
                  <a:pt x="891" y="33"/>
                  <a:pt x="891" y="33"/>
                  <a:pt x="889" y="33"/>
                </a:cubicBezTo>
                <a:cubicBezTo>
                  <a:pt x="889" y="33"/>
                  <a:pt x="888" y="33"/>
                  <a:pt x="886" y="33"/>
                </a:cubicBezTo>
                <a:cubicBezTo>
                  <a:pt x="887" y="32"/>
                  <a:pt x="886" y="32"/>
                  <a:pt x="884" y="32"/>
                </a:cubicBezTo>
                <a:cubicBezTo>
                  <a:pt x="884" y="32"/>
                  <a:pt x="885" y="32"/>
                  <a:pt x="885" y="32"/>
                </a:cubicBezTo>
                <a:cubicBezTo>
                  <a:pt x="885" y="32"/>
                  <a:pt x="885" y="32"/>
                  <a:pt x="885" y="31"/>
                </a:cubicBezTo>
                <a:cubicBezTo>
                  <a:pt x="881" y="31"/>
                  <a:pt x="882" y="32"/>
                  <a:pt x="879" y="32"/>
                </a:cubicBezTo>
                <a:cubicBezTo>
                  <a:pt x="879" y="32"/>
                  <a:pt x="881" y="32"/>
                  <a:pt x="883" y="32"/>
                </a:cubicBezTo>
                <a:cubicBezTo>
                  <a:pt x="882" y="33"/>
                  <a:pt x="887" y="32"/>
                  <a:pt x="886" y="33"/>
                </a:cubicBezTo>
                <a:cubicBezTo>
                  <a:pt x="884" y="33"/>
                  <a:pt x="883" y="33"/>
                  <a:pt x="882" y="33"/>
                </a:cubicBezTo>
                <a:cubicBezTo>
                  <a:pt x="880" y="33"/>
                  <a:pt x="881" y="33"/>
                  <a:pt x="878" y="33"/>
                </a:cubicBezTo>
                <a:cubicBezTo>
                  <a:pt x="880" y="33"/>
                  <a:pt x="877" y="34"/>
                  <a:pt x="878" y="34"/>
                </a:cubicBezTo>
                <a:cubicBezTo>
                  <a:pt x="876" y="34"/>
                  <a:pt x="876" y="34"/>
                  <a:pt x="872" y="34"/>
                </a:cubicBezTo>
                <a:cubicBezTo>
                  <a:pt x="871" y="35"/>
                  <a:pt x="871" y="35"/>
                  <a:pt x="872" y="35"/>
                </a:cubicBezTo>
                <a:cubicBezTo>
                  <a:pt x="876" y="35"/>
                  <a:pt x="880" y="35"/>
                  <a:pt x="879" y="34"/>
                </a:cubicBezTo>
                <a:cubicBezTo>
                  <a:pt x="883" y="34"/>
                  <a:pt x="880" y="35"/>
                  <a:pt x="879" y="35"/>
                </a:cubicBezTo>
                <a:cubicBezTo>
                  <a:pt x="879" y="35"/>
                  <a:pt x="881" y="35"/>
                  <a:pt x="882" y="35"/>
                </a:cubicBezTo>
                <a:cubicBezTo>
                  <a:pt x="877" y="36"/>
                  <a:pt x="868" y="36"/>
                  <a:pt x="861" y="37"/>
                </a:cubicBezTo>
                <a:cubicBezTo>
                  <a:pt x="864" y="36"/>
                  <a:pt x="854" y="35"/>
                  <a:pt x="855" y="37"/>
                </a:cubicBezTo>
                <a:cubicBezTo>
                  <a:pt x="856" y="37"/>
                  <a:pt x="856" y="36"/>
                  <a:pt x="856" y="36"/>
                </a:cubicBezTo>
                <a:cubicBezTo>
                  <a:pt x="857" y="36"/>
                  <a:pt x="858" y="37"/>
                  <a:pt x="859" y="37"/>
                </a:cubicBezTo>
                <a:cubicBezTo>
                  <a:pt x="859" y="38"/>
                  <a:pt x="854" y="38"/>
                  <a:pt x="853" y="39"/>
                </a:cubicBezTo>
                <a:cubicBezTo>
                  <a:pt x="852" y="39"/>
                  <a:pt x="851" y="38"/>
                  <a:pt x="851" y="39"/>
                </a:cubicBezTo>
                <a:cubicBezTo>
                  <a:pt x="850" y="38"/>
                  <a:pt x="845" y="40"/>
                  <a:pt x="846" y="40"/>
                </a:cubicBezTo>
                <a:cubicBezTo>
                  <a:pt x="845" y="41"/>
                  <a:pt x="844" y="40"/>
                  <a:pt x="843" y="40"/>
                </a:cubicBezTo>
                <a:cubicBezTo>
                  <a:pt x="841" y="40"/>
                  <a:pt x="840" y="41"/>
                  <a:pt x="842" y="41"/>
                </a:cubicBezTo>
                <a:cubicBezTo>
                  <a:pt x="839" y="41"/>
                  <a:pt x="840" y="41"/>
                  <a:pt x="838" y="41"/>
                </a:cubicBezTo>
                <a:cubicBezTo>
                  <a:pt x="838" y="42"/>
                  <a:pt x="839" y="42"/>
                  <a:pt x="839" y="42"/>
                </a:cubicBezTo>
                <a:cubicBezTo>
                  <a:pt x="837" y="42"/>
                  <a:pt x="837" y="41"/>
                  <a:pt x="833" y="42"/>
                </a:cubicBezTo>
                <a:cubicBezTo>
                  <a:pt x="834" y="41"/>
                  <a:pt x="835" y="41"/>
                  <a:pt x="836" y="41"/>
                </a:cubicBezTo>
                <a:cubicBezTo>
                  <a:pt x="836" y="41"/>
                  <a:pt x="836" y="41"/>
                  <a:pt x="836" y="41"/>
                </a:cubicBezTo>
                <a:cubicBezTo>
                  <a:pt x="833" y="41"/>
                  <a:pt x="832" y="42"/>
                  <a:pt x="829" y="42"/>
                </a:cubicBezTo>
                <a:cubicBezTo>
                  <a:pt x="830" y="42"/>
                  <a:pt x="831" y="43"/>
                  <a:pt x="831" y="43"/>
                </a:cubicBezTo>
                <a:cubicBezTo>
                  <a:pt x="834" y="43"/>
                  <a:pt x="835" y="44"/>
                  <a:pt x="836" y="44"/>
                </a:cubicBezTo>
                <a:cubicBezTo>
                  <a:pt x="835" y="44"/>
                  <a:pt x="831" y="43"/>
                  <a:pt x="830" y="43"/>
                </a:cubicBezTo>
                <a:cubicBezTo>
                  <a:pt x="828" y="43"/>
                  <a:pt x="831" y="44"/>
                  <a:pt x="829" y="44"/>
                </a:cubicBezTo>
                <a:cubicBezTo>
                  <a:pt x="827" y="44"/>
                  <a:pt x="829" y="44"/>
                  <a:pt x="829" y="43"/>
                </a:cubicBezTo>
                <a:cubicBezTo>
                  <a:pt x="825" y="44"/>
                  <a:pt x="824" y="42"/>
                  <a:pt x="822" y="43"/>
                </a:cubicBezTo>
                <a:cubicBezTo>
                  <a:pt x="822" y="43"/>
                  <a:pt x="823" y="43"/>
                  <a:pt x="823" y="44"/>
                </a:cubicBezTo>
                <a:cubicBezTo>
                  <a:pt x="822" y="43"/>
                  <a:pt x="820" y="43"/>
                  <a:pt x="821" y="42"/>
                </a:cubicBezTo>
                <a:cubicBezTo>
                  <a:pt x="819" y="42"/>
                  <a:pt x="818" y="42"/>
                  <a:pt x="818" y="43"/>
                </a:cubicBezTo>
                <a:cubicBezTo>
                  <a:pt x="819" y="43"/>
                  <a:pt x="821" y="44"/>
                  <a:pt x="823" y="44"/>
                </a:cubicBezTo>
                <a:cubicBezTo>
                  <a:pt x="825" y="44"/>
                  <a:pt x="822" y="44"/>
                  <a:pt x="823" y="45"/>
                </a:cubicBezTo>
                <a:cubicBezTo>
                  <a:pt x="819" y="45"/>
                  <a:pt x="818" y="43"/>
                  <a:pt x="813" y="44"/>
                </a:cubicBezTo>
                <a:cubicBezTo>
                  <a:pt x="815" y="44"/>
                  <a:pt x="818" y="45"/>
                  <a:pt x="820" y="45"/>
                </a:cubicBezTo>
                <a:cubicBezTo>
                  <a:pt x="821" y="46"/>
                  <a:pt x="818" y="46"/>
                  <a:pt x="818" y="47"/>
                </a:cubicBezTo>
                <a:cubicBezTo>
                  <a:pt x="816" y="47"/>
                  <a:pt x="814" y="46"/>
                  <a:pt x="811" y="46"/>
                </a:cubicBezTo>
                <a:cubicBezTo>
                  <a:pt x="812" y="46"/>
                  <a:pt x="812" y="47"/>
                  <a:pt x="816" y="47"/>
                </a:cubicBezTo>
                <a:cubicBezTo>
                  <a:pt x="817" y="48"/>
                  <a:pt x="820" y="48"/>
                  <a:pt x="818" y="49"/>
                </a:cubicBezTo>
                <a:cubicBezTo>
                  <a:pt x="813" y="48"/>
                  <a:pt x="810" y="46"/>
                  <a:pt x="804" y="45"/>
                </a:cubicBezTo>
                <a:cubicBezTo>
                  <a:pt x="801" y="45"/>
                  <a:pt x="801" y="46"/>
                  <a:pt x="798" y="46"/>
                </a:cubicBezTo>
                <a:cubicBezTo>
                  <a:pt x="801" y="48"/>
                  <a:pt x="786" y="48"/>
                  <a:pt x="786" y="50"/>
                </a:cubicBezTo>
                <a:cubicBezTo>
                  <a:pt x="777" y="49"/>
                  <a:pt x="776" y="52"/>
                  <a:pt x="771" y="53"/>
                </a:cubicBezTo>
                <a:cubicBezTo>
                  <a:pt x="771" y="53"/>
                  <a:pt x="772" y="53"/>
                  <a:pt x="771" y="53"/>
                </a:cubicBezTo>
                <a:cubicBezTo>
                  <a:pt x="774" y="53"/>
                  <a:pt x="776" y="52"/>
                  <a:pt x="779" y="52"/>
                </a:cubicBezTo>
                <a:cubicBezTo>
                  <a:pt x="773" y="54"/>
                  <a:pt x="765" y="55"/>
                  <a:pt x="764" y="57"/>
                </a:cubicBezTo>
                <a:cubicBezTo>
                  <a:pt x="765" y="57"/>
                  <a:pt x="765" y="57"/>
                  <a:pt x="766" y="57"/>
                </a:cubicBezTo>
                <a:cubicBezTo>
                  <a:pt x="766" y="57"/>
                  <a:pt x="764" y="57"/>
                  <a:pt x="762" y="57"/>
                </a:cubicBezTo>
                <a:cubicBezTo>
                  <a:pt x="763" y="57"/>
                  <a:pt x="764" y="57"/>
                  <a:pt x="764" y="57"/>
                </a:cubicBezTo>
                <a:cubicBezTo>
                  <a:pt x="764" y="57"/>
                  <a:pt x="762" y="57"/>
                  <a:pt x="761" y="57"/>
                </a:cubicBezTo>
                <a:cubicBezTo>
                  <a:pt x="761" y="57"/>
                  <a:pt x="761" y="57"/>
                  <a:pt x="760" y="58"/>
                </a:cubicBezTo>
                <a:cubicBezTo>
                  <a:pt x="757" y="58"/>
                  <a:pt x="756" y="58"/>
                  <a:pt x="754" y="58"/>
                </a:cubicBezTo>
                <a:cubicBezTo>
                  <a:pt x="754" y="58"/>
                  <a:pt x="755" y="58"/>
                  <a:pt x="755" y="57"/>
                </a:cubicBezTo>
                <a:cubicBezTo>
                  <a:pt x="755" y="57"/>
                  <a:pt x="752" y="57"/>
                  <a:pt x="752" y="57"/>
                </a:cubicBezTo>
                <a:cubicBezTo>
                  <a:pt x="751" y="57"/>
                  <a:pt x="754" y="57"/>
                  <a:pt x="755" y="57"/>
                </a:cubicBezTo>
                <a:cubicBezTo>
                  <a:pt x="755" y="56"/>
                  <a:pt x="754" y="56"/>
                  <a:pt x="754" y="56"/>
                </a:cubicBezTo>
                <a:cubicBezTo>
                  <a:pt x="755" y="56"/>
                  <a:pt x="756" y="56"/>
                  <a:pt x="758" y="56"/>
                </a:cubicBezTo>
                <a:cubicBezTo>
                  <a:pt x="758" y="56"/>
                  <a:pt x="757" y="56"/>
                  <a:pt x="757" y="55"/>
                </a:cubicBezTo>
                <a:cubicBezTo>
                  <a:pt x="760" y="54"/>
                  <a:pt x="763" y="54"/>
                  <a:pt x="764" y="53"/>
                </a:cubicBezTo>
                <a:cubicBezTo>
                  <a:pt x="766" y="53"/>
                  <a:pt x="763" y="54"/>
                  <a:pt x="766" y="54"/>
                </a:cubicBezTo>
                <a:cubicBezTo>
                  <a:pt x="766" y="53"/>
                  <a:pt x="765" y="53"/>
                  <a:pt x="764" y="53"/>
                </a:cubicBezTo>
                <a:cubicBezTo>
                  <a:pt x="761" y="53"/>
                  <a:pt x="764" y="54"/>
                  <a:pt x="762" y="54"/>
                </a:cubicBezTo>
                <a:cubicBezTo>
                  <a:pt x="757" y="54"/>
                  <a:pt x="754" y="54"/>
                  <a:pt x="752" y="53"/>
                </a:cubicBezTo>
                <a:cubicBezTo>
                  <a:pt x="751" y="53"/>
                  <a:pt x="749" y="54"/>
                  <a:pt x="748" y="54"/>
                </a:cubicBezTo>
                <a:cubicBezTo>
                  <a:pt x="752" y="53"/>
                  <a:pt x="760" y="52"/>
                  <a:pt x="759" y="50"/>
                </a:cubicBezTo>
                <a:cubicBezTo>
                  <a:pt x="756" y="51"/>
                  <a:pt x="754" y="51"/>
                  <a:pt x="756" y="51"/>
                </a:cubicBezTo>
                <a:cubicBezTo>
                  <a:pt x="755" y="51"/>
                  <a:pt x="755" y="51"/>
                  <a:pt x="755" y="52"/>
                </a:cubicBezTo>
                <a:cubicBezTo>
                  <a:pt x="754" y="52"/>
                  <a:pt x="755" y="51"/>
                  <a:pt x="753" y="51"/>
                </a:cubicBezTo>
                <a:cubicBezTo>
                  <a:pt x="750" y="52"/>
                  <a:pt x="749" y="52"/>
                  <a:pt x="744" y="52"/>
                </a:cubicBezTo>
                <a:cubicBezTo>
                  <a:pt x="744" y="53"/>
                  <a:pt x="744" y="53"/>
                  <a:pt x="742" y="53"/>
                </a:cubicBezTo>
                <a:cubicBezTo>
                  <a:pt x="740" y="53"/>
                  <a:pt x="743" y="53"/>
                  <a:pt x="743" y="52"/>
                </a:cubicBezTo>
                <a:cubicBezTo>
                  <a:pt x="741" y="52"/>
                  <a:pt x="741" y="53"/>
                  <a:pt x="740" y="53"/>
                </a:cubicBezTo>
                <a:cubicBezTo>
                  <a:pt x="739" y="52"/>
                  <a:pt x="742" y="52"/>
                  <a:pt x="742" y="52"/>
                </a:cubicBezTo>
                <a:cubicBezTo>
                  <a:pt x="740" y="52"/>
                  <a:pt x="740" y="52"/>
                  <a:pt x="737" y="52"/>
                </a:cubicBezTo>
                <a:cubicBezTo>
                  <a:pt x="739" y="51"/>
                  <a:pt x="742" y="51"/>
                  <a:pt x="745" y="50"/>
                </a:cubicBezTo>
                <a:cubicBezTo>
                  <a:pt x="745" y="50"/>
                  <a:pt x="741" y="51"/>
                  <a:pt x="742" y="50"/>
                </a:cubicBezTo>
                <a:cubicBezTo>
                  <a:pt x="738" y="50"/>
                  <a:pt x="736" y="51"/>
                  <a:pt x="734" y="52"/>
                </a:cubicBezTo>
                <a:cubicBezTo>
                  <a:pt x="734" y="52"/>
                  <a:pt x="735" y="52"/>
                  <a:pt x="736" y="52"/>
                </a:cubicBezTo>
                <a:cubicBezTo>
                  <a:pt x="735" y="52"/>
                  <a:pt x="734" y="53"/>
                  <a:pt x="732" y="52"/>
                </a:cubicBezTo>
                <a:cubicBezTo>
                  <a:pt x="733" y="53"/>
                  <a:pt x="728" y="53"/>
                  <a:pt x="726" y="54"/>
                </a:cubicBezTo>
                <a:cubicBezTo>
                  <a:pt x="726" y="54"/>
                  <a:pt x="732" y="54"/>
                  <a:pt x="732" y="54"/>
                </a:cubicBezTo>
                <a:cubicBezTo>
                  <a:pt x="734" y="54"/>
                  <a:pt x="728" y="55"/>
                  <a:pt x="728" y="54"/>
                </a:cubicBezTo>
                <a:cubicBezTo>
                  <a:pt x="728" y="54"/>
                  <a:pt x="726" y="54"/>
                  <a:pt x="726" y="55"/>
                </a:cubicBezTo>
                <a:cubicBezTo>
                  <a:pt x="726" y="54"/>
                  <a:pt x="724" y="54"/>
                  <a:pt x="721" y="54"/>
                </a:cubicBezTo>
                <a:cubicBezTo>
                  <a:pt x="721" y="54"/>
                  <a:pt x="725" y="54"/>
                  <a:pt x="725" y="55"/>
                </a:cubicBezTo>
                <a:cubicBezTo>
                  <a:pt x="723" y="55"/>
                  <a:pt x="723" y="55"/>
                  <a:pt x="722" y="55"/>
                </a:cubicBezTo>
                <a:cubicBezTo>
                  <a:pt x="722" y="55"/>
                  <a:pt x="723" y="55"/>
                  <a:pt x="723" y="55"/>
                </a:cubicBezTo>
                <a:cubicBezTo>
                  <a:pt x="720" y="55"/>
                  <a:pt x="720" y="56"/>
                  <a:pt x="717" y="56"/>
                </a:cubicBezTo>
                <a:cubicBezTo>
                  <a:pt x="716" y="56"/>
                  <a:pt x="718" y="57"/>
                  <a:pt x="717" y="57"/>
                </a:cubicBezTo>
                <a:cubicBezTo>
                  <a:pt x="715" y="57"/>
                  <a:pt x="715" y="57"/>
                  <a:pt x="714" y="57"/>
                </a:cubicBezTo>
                <a:cubicBezTo>
                  <a:pt x="714" y="56"/>
                  <a:pt x="717" y="55"/>
                  <a:pt x="721" y="55"/>
                </a:cubicBezTo>
                <a:cubicBezTo>
                  <a:pt x="720" y="55"/>
                  <a:pt x="717" y="54"/>
                  <a:pt x="718" y="53"/>
                </a:cubicBezTo>
                <a:cubicBezTo>
                  <a:pt x="720" y="53"/>
                  <a:pt x="719" y="54"/>
                  <a:pt x="721" y="54"/>
                </a:cubicBezTo>
                <a:cubicBezTo>
                  <a:pt x="723" y="53"/>
                  <a:pt x="718" y="53"/>
                  <a:pt x="717" y="53"/>
                </a:cubicBezTo>
                <a:cubicBezTo>
                  <a:pt x="715" y="52"/>
                  <a:pt x="722" y="52"/>
                  <a:pt x="723" y="52"/>
                </a:cubicBezTo>
                <a:cubicBezTo>
                  <a:pt x="723" y="51"/>
                  <a:pt x="720" y="52"/>
                  <a:pt x="721" y="52"/>
                </a:cubicBezTo>
                <a:cubicBezTo>
                  <a:pt x="719" y="51"/>
                  <a:pt x="720" y="52"/>
                  <a:pt x="717" y="51"/>
                </a:cubicBezTo>
                <a:cubicBezTo>
                  <a:pt x="719" y="51"/>
                  <a:pt x="720" y="51"/>
                  <a:pt x="717" y="50"/>
                </a:cubicBezTo>
                <a:cubicBezTo>
                  <a:pt x="718" y="50"/>
                  <a:pt x="719" y="50"/>
                  <a:pt x="720" y="50"/>
                </a:cubicBezTo>
                <a:cubicBezTo>
                  <a:pt x="719" y="49"/>
                  <a:pt x="716" y="50"/>
                  <a:pt x="715" y="50"/>
                </a:cubicBezTo>
                <a:cubicBezTo>
                  <a:pt x="717" y="51"/>
                  <a:pt x="714" y="51"/>
                  <a:pt x="717" y="52"/>
                </a:cubicBezTo>
                <a:cubicBezTo>
                  <a:pt x="715" y="53"/>
                  <a:pt x="713" y="52"/>
                  <a:pt x="712" y="53"/>
                </a:cubicBezTo>
                <a:cubicBezTo>
                  <a:pt x="711" y="53"/>
                  <a:pt x="711" y="52"/>
                  <a:pt x="710" y="52"/>
                </a:cubicBezTo>
                <a:cubicBezTo>
                  <a:pt x="708" y="52"/>
                  <a:pt x="713" y="52"/>
                  <a:pt x="714" y="51"/>
                </a:cubicBezTo>
                <a:cubicBezTo>
                  <a:pt x="714" y="51"/>
                  <a:pt x="711" y="51"/>
                  <a:pt x="711" y="52"/>
                </a:cubicBezTo>
                <a:cubicBezTo>
                  <a:pt x="710" y="51"/>
                  <a:pt x="713" y="51"/>
                  <a:pt x="710" y="50"/>
                </a:cubicBezTo>
                <a:cubicBezTo>
                  <a:pt x="707" y="51"/>
                  <a:pt x="705" y="50"/>
                  <a:pt x="701" y="51"/>
                </a:cubicBezTo>
                <a:cubicBezTo>
                  <a:pt x="701" y="51"/>
                  <a:pt x="702" y="51"/>
                  <a:pt x="703" y="51"/>
                </a:cubicBezTo>
                <a:cubicBezTo>
                  <a:pt x="702" y="51"/>
                  <a:pt x="700" y="51"/>
                  <a:pt x="701" y="50"/>
                </a:cubicBezTo>
                <a:cubicBezTo>
                  <a:pt x="703" y="50"/>
                  <a:pt x="707" y="50"/>
                  <a:pt x="705" y="49"/>
                </a:cubicBezTo>
                <a:cubicBezTo>
                  <a:pt x="709" y="50"/>
                  <a:pt x="710" y="49"/>
                  <a:pt x="713" y="48"/>
                </a:cubicBezTo>
                <a:cubicBezTo>
                  <a:pt x="717" y="49"/>
                  <a:pt x="725" y="48"/>
                  <a:pt x="725" y="47"/>
                </a:cubicBezTo>
                <a:cubicBezTo>
                  <a:pt x="728" y="47"/>
                  <a:pt x="729" y="46"/>
                  <a:pt x="730" y="46"/>
                </a:cubicBezTo>
                <a:cubicBezTo>
                  <a:pt x="730" y="46"/>
                  <a:pt x="729" y="46"/>
                  <a:pt x="727" y="46"/>
                </a:cubicBezTo>
                <a:cubicBezTo>
                  <a:pt x="729" y="47"/>
                  <a:pt x="726" y="46"/>
                  <a:pt x="725" y="47"/>
                </a:cubicBezTo>
                <a:cubicBezTo>
                  <a:pt x="723" y="46"/>
                  <a:pt x="725" y="46"/>
                  <a:pt x="723" y="46"/>
                </a:cubicBezTo>
                <a:cubicBezTo>
                  <a:pt x="721" y="46"/>
                  <a:pt x="728" y="45"/>
                  <a:pt x="725" y="45"/>
                </a:cubicBezTo>
                <a:cubicBezTo>
                  <a:pt x="724" y="45"/>
                  <a:pt x="721" y="46"/>
                  <a:pt x="717" y="46"/>
                </a:cubicBezTo>
                <a:cubicBezTo>
                  <a:pt x="717" y="46"/>
                  <a:pt x="717" y="46"/>
                  <a:pt x="716" y="46"/>
                </a:cubicBezTo>
                <a:cubicBezTo>
                  <a:pt x="717" y="45"/>
                  <a:pt x="718" y="46"/>
                  <a:pt x="717" y="46"/>
                </a:cubicBezTo>
                <a:cubicBezTo>
                  <a:pt x="721" y="45"/>
                  <a:pt x="723" y="45"/>
                  <a:pt x="726" y="44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4" y="44"/>
                  <a:pt x="722" y="44"/>
                  <a:pt x="719" y="44"/>
                </a:cubicBezTo>
                <a:cubicBezTo>
                  <a:pt x="720" y="44"/>
                  <a:pt x="721" y="44"/>
                  <a:pt x="721" y="45"/>
                </a:cubicBezTo>
                <a:cubicBezTo>
                  <a:pt x="721" y="45"/>
                  <a:pt x="716" y="44"/>
                  <a:pt x="718" y="45"/>
                </a:cubicBezTo>
                <a:cubicBezTo>
                  <a:pt x="717" y="45"/>
                  <a:pt x="717" y="45"/>
                  <a:pt x="716" y="45"/>
                </a:cubicBezTo>
                <a:cubicBezTo>
                  <a:pt x="714" y="45"/>
                  <a:pt x="713" y="46"/>
                  <a:pt x="710" y="46"/>
                </a:cubicBezTo>
                <a:cubicBezTo>
                  <a:pt x="711" y="46"/>
                  <a:pt x="712" y="46"/>
                  <a:pt x="712" y="45"/>
                </a:cubicBezTo>
                <a:cubicBezTo>
                  <a:pt x="713" y="45"/>
                  <a:pt x="709" y="45"/>
                  <a:pt x="710" y="45"/>
                </a:cubicBezTo>
                <a:cubicBezTo>
                  <a:pt x="709" y="45"/>
                  <a:pt x="710" y="45"/>
                  <a:pt x="711" y="44"/>
                </a:cubicBezTo>
                <a:cubicBezTo>
                  <a:pt x="712" y="44"/>
                  <a:pt x="714" y="44"/>
                  <a:pt x="715" y="44"/>
                </a:cubicBezTo>
                <a:cubicBezTo>
                  <a:pt x="712" y="43"/>
                  <a:pt x="717" y="43"/>
                  <a:pt x="718" y="42"/>
                </a:cubicBezTo>
                <a:cubicBezTo>
                  <a:pt x="720" y="43"/>
                  <a:pt x="716" y="43"/>
                  <a:pt x="717" y="43"/>
                </a:cubicBezTo>
                <a:cubicBezTo>
                  <a:pt x="718" y="44"/>
                  <a:pt x="721" y="43"/>
                  <a:pt x="722" y="43"/>
                </a:cubicBezTo>
                <a:cubicBezTo>
                  <a:pt x="724" y="43"/>
                  <a:pt x="725" y="42"/>
                  <a:pt x="726" y="42"/>
                </a:cubicBezTo>
                <a:cubicBezTo>
                  <a:pt x="725" y="42"/>
                  <a:pt x="724" y="41"/>
                  <a:pt x="721" y="41"/>
                </a:cubicBezTo>
                <a:cubicBezTo>
                  <a:pt x="720" y="41"/>
                  <a:pt x="722" y="42"/>
                  <a:pt x="719" y="42"/>
                </a:cubicBezTo>
                <a:cubicBezTo>
                  <a:pt x="720" y="41"/>
                  <a:pt x="722" y="41"/>
                  <a:pt x="723" y="41"/>
                </a:cubicBezTo>
                <a:cubicBezTo>
                  <a:pt x="721" y="40"/>
                  <a:pt x="718" y="41"/>
                  <a:pt x="717" y="41"/>
                </a:cubicBezTo>
                <a:cubicBezTo>
                  <a:pt x="716" y="41"/>
                  <a:pt x="716" y="41"/>
                  <a:pt x="717" y="41"/>
                </a:cubicBezTo>
                <a:cubicBezTo>
                  <a:pt x="715" y="40"/>
                  <a:pt x="714" y="41"/>
                  <a:pt x="714" y="40"/>
                </a:cubicBezTo>
                <a:cubicBezTo>
                  <a:pt x="709" y="40"/>
                  <a:pt x="707" y="40"/>
                  <a:pt x="705" y="40"/>
                </a:cubicBezTo>
                <a:cubicBezTo>
                  <a:pt x="705" y="40"/>
                  <a:pt x="705" y="39"/>
                  <a:pt x="703" y="40"/>
                </a:cubicBezTo>
                <a:cubicBezTo>
                  <a:pt x="704" y="39"/>
                  <a:pt x="703" y="39"/>
                  <a:pt x="701" y="38"/>
                </a:cubicBezTo>
                <a:cubicBezTo>
                  <a:pt x="699" y="38"/>
                  <a:pt x="698" y="39"/>
                  <a:pt x="697" y="39"/>
                </a:cubicBezTo>
                <a:cubicBezTo>
                  <a:pt x="695" y="39"/>
                  <a:pt x="695" y="39"/>
                  <a:pt x="694" y="39"/>
                </a:cubicBezTo>
                <a:cubicBezTo>
                  <a:pt x="694" y="39"/>
                  <a:pt x="696" y="39"/>
                  <a:pt x="697" y="39"/>
                </a:cubicBezTo>
                <a:cubicBezTo>
                  <a:pt x="697" y="38"/>
                  <a:pt x="693" y="39"/>
                  <a:pt x="693" y="38"/>
                </a:cubicBezTo>
                <a:cubicBezTo>
                  <a:pt x="692" y="38"/>
                  <a:pt x="693" y="38"/>
                  <a:pt x="692" y="38"/>
                </a:cubicBezTo>
                <a:cubicBezTo>
                  <a:pt x="692" y="38"/>
                  <a:pt x="693" y="38"/>
                  <a:pt x="694" y="38"/>
                </a:cubicBezTo>
                <a:cubicBezTo>
                  <a:pt x="694" y="39"/>
                  <a:pt x="691" y="39"/>
                  <a:pt x="690" y="39"/>
                </a:cubicBezTo>
                <a:cubicBezTo>
                  <a:pt x="692" y="39"/>
                  <a:pt x="691" y="39"/>
                  <a:pt x="690" y="40"/>
                </a:cubicBezTo>
                <a:cubicBezTo>
                  <a:pt x="690" y="40"/>
                  <a:pt x="690" y="40"/>
                  <a:pt x="691" y="40"/>
                </a:cubicBezTo>
                <a:cubicBezTo>
                  <a:pt x="692" y="40"/>
                  <a:pt x="692" y="39"/>
                  <a:pt x="692" y="39"/>
                </a:cubicBezTo>
                <a:cubicBezTo>
                  <a:pt x="696" y="40"/>
                  <a:pt x="694" y="40"/>
                  <a:pt x="698" y="40"/>
                </a:cubicBezTo>
                <a:cubicBezTo>
                  <a:pt x="700" y="40"/>
                  <a:pt x="697" y="40"/>
                  <a:pt x="699" y="40"/>
                </a:cubicBezTo>
                <a:cubicBezTo>
                  <a:pt x="701" y="40"/>
                  <a:pt x="699" y="41"/>
                  <a:pt x="702" y="40"/>
                </a:cubicBezTo>
                <a:cubicBezTo>
                  <a:pt x="697" y="41"/>
                  <a:pt x="695" y="42"/>
                  <a:pt x="690" y="42"/>
                </a:cubicBezTo>
                <a:cubicBezTo>
                  <a:pt x="691" y="42"/>
                  <a:pt x="692" y="42"/>
                  <a:pt x="692" y="42"/>
                </a:cubicBezTo>
                <a:cubicBezTo>
                  <a:pt x="690" y="42"/>
                  <a:pt x="690" y="42"/>
                  <a:pt x="688" y="42"/>
                </a:cubicBezTo>
                <a:cubicBezTo>
                  <a:pt x="692" y="43"/>
                  <a:pt x="695" y="42"/>
                  <a:pt x="698" y="42"/>
                </a:cubicBezTo>
                <a:cubicBezTo>
                  <a:pt x="699" y="42"/>
                  <a:pt x="695" y="43"/>
                  <a:pt x="698" y="43"/>
                </a:cubicBezTo>
                <a:cubicBezTo>
                  <a:pt x="698" y="43"/>
                  <a:pt x="696" y="43"/>
                  <a:pt x="695" y="43"/>
                </a:cubicBezTo>
                <a:cubicBezTo>
                  <a:pt x="695" y="43"/>
                  <a:pt x="697" y="43"/>
                  <a:pt x="699" y="43"/>
                </a:cubicBezTo>
                <a:cubicBezTo>
                  <a:pt x="700" y="43"/>
                  <a:pt x="695" y="43"/>
                  <a:pt x="700" y="43"/>
                </a:cubicBezTo>
                <a:cubicBezTo>
                  <a:pt x="699" y="44"/>
                  <a:pt x="696" y="44"/>
                  <a:pt x="695" y="44"/>
                </a:cubicBezTo>
                <a:cubicBezTo>
                  <a:pt x="694" y="44"/>
                  <a:pt x="695" y="44"/>
                  <a:pt x="693" y="43"/>
                </a:cubicBezTo>
                <a:cubicBezTo>
                  <a:pt x="692" y="43"/>
                  <a:pt x="692" y="44"/>
                  <a:pt x="691" y="44"/>
                </a:cubicBezTo>
                <a:cubicBezTo>
                  <a:pt x="692" y="44"/>
                  <a:pt x="695" y="44"/>
                  <a:pt x="696" y="45"/>
                </a:cubicBezTo>
                <a:cubicBezTo>
                  <a:pt x="693" y="45"/>
                  <a:pt x="694" y="45"/>
                  <a:pt x="692" y="45"/>
                </a:cubicBezTo>
                <a:cubicBezTo>
                  <a:pt x="691" y="45"/>
                  <a:pt x="692" y="45"/>
                  <a:pt x="692" y="45"/>
                </a:cubicBezTo>
                <a:cubicBezTo>
                  <a:pt x="691" y="45"/>
                  <a:pt x="687" y="44"/>
                  <a:pt x="685" y="44"/>
                </a:cubicBezTo>
                <a:cubicBezTo>
                  <a:pt x="686" y="45"/>
                  <a:pt x="686" y="45"/>
                  <a:pt x="684" y="45"/>
                </a:cubicBezTo>
                <a:cubicBezTo>
                  <a:pt x="685" y="45"/>
                  <a:pt x="688" y="45"/>
                  <a:pt x="690" y="45"/>
                </a:cubicBezTo>
                <a:cubicBezTo>
                  <a:pt x="693" y="45"/>
                  <a:pt x="688" y="46"/>
                  <a:pt x="690" y="46"/>
                </a:cubicBezTo>
                <a:cubicBezTo>
                  <a:pt x="689" y="46"/>
                  <a:pt x="683" y="45"/>
                  <a:pt x="681" y="46"/>
                </a:cubicBezTo>
                <a:cubicBezTo>
                  <a:pt x="683" y="46"/>
                  <a:pt x="682" y="45"/>
                  <a:pt x="680" y="46"/>
                </a:cubicBezTo>
                <a:cubicBezTo>
                  <a:pt x="677" y="45"/>
                  <a:pt x="683" y="45"/>
                  <a:pt x="683" y="45"/>
                </a:cubicBezTo>
                <a:cubicBezTo>
                  <a:pt x="683" y="45"/>
                  <a:pt x="681" y="45"/>
                  <a:pt x="679" y="45"/>
                </a:cubicBezTo>
                <a:cubicBezTo>
                  <a:pt x="680" y="44"/>
                  <a:pt x="680" y="44"/>
                  <a:pt x="680" y="44"/>
                </a:cubicBezTo>
                <a:cubicBezTo>
                  <a:pt x="679" y="44"/>
                  <a:pt x="674" y="43"/>
                  <a:pt x="674" y="44"/>
                </a:cubicBezTo>
                <a:cubicBezTo>
                  <a:pt x="674" y="43"/>
                  <a:pt x="670" y="44"/>
                  <a:pt x="671" y="43"/>
                </a:cubicBezTo>
                <a:cubicBezTo>
                  <a:pt x="670" y="43"/>
                  <a:pt x="668" y="43"/>
                  <a:pt x="669" y="44"/>
                </a:cubicBezTo>
                <a:cubicBezTo>
                  <a:pt x="666" y="43"/>
                  <a:pt x="670" y="43"/>
                  <a:pt x="669" y="43"/>
                </a:cubicBezTo>
                <a:cubicBezTo>
                  <a:pt x="670" y="43"/>
                  <a:pt x="670" y="43"/>
                  <a:pt x="671" y="43"/>
                </a:cubicBezTo>
                <a:cubicBezTo>
                  <a:pt x="671" y="42"/>
                  <a:pt x="670" y="42"/>
                  <a:pt x="671" y="42"/>
                </a:cubicBezTo>
                <a:cubicBezTo>
                  <a:pt x="672" y="42"/>
                  <a:pt x="672" y="42"/>
                  <a:pt x="674" y="42"/>
                </a:cubicBezTo>
                <a:cubicBezTo>
                  <a:pt x="673" y="42"/>
                  <a:pt x="672" y="42"/>
                  <a:pt x="672" y="43"/>
                </a:cubicBezTo>
                <a:cubicBezTo>
                  <a:pt x="675" y="43"/>
                  <a:pt x="676" y="43"/>
                  <a:pt x="680" y="43"/>
                </a:cubicBezTo>
                <a:cubicBezTo>
                  <a:pt x="682" y="43"/>
                  <a:pt x="679" y="42"/>
                  <a:pt x="681" y="42"/>
                </a:cubicBezTo>
                <a:cubicBezTo>
                  <a:pt x="683" y="42"/>
                  <a:pt x="681" y="43"/>
                  <a:pt x="682" y="43"/>
                </a:cubicBezTo>
                <a:cubicBezTo>
                  <a:pt x="682" y="42"/>
                  <a:pt x="681" y="41"/>
                  <a:pt x="679" y="41"/>
                </a:cubicBezTo>
                <a:cubicBezTo>
                  <a:pt x="676" y="41"/>
                  <a:pt x="676" y="41"/>
                  <a:pt x="673" y="41"/>
                </a:cubicBezTo>
                <a:cubicBezTo>
                  <a:pt x="672" y="41"/>
                  <a:pt x="676" y="41"/>
                  <a:pt x="674" y="41"/>
                </a:cubicBezTo>
                <a:cubicBezTo>
                  <a:pt x="675" y="41"/>
                  <a:pt x="677" y="41"/>
                  <a:pt x="678" y="40"/>
                </a:cubicBezTo>
                <a:cubicBezTo>
                  <a:pt x="676" y="40"/>
                  <a:pt x="673" y="41"/>
                  <a:pt x="669" y="41"/>
                </a:cubicBezTo>
                <a:cubicBezTo>
                  <a:pt x="669" y="41"/>
                  <a:pt x="671" y="41"/>
                  <a:pt x="671" y="41"/>
                </a:cubicBezTo>
                <a:cubicBezTo>
                  <a:pt x="670" y="42"/>
                  <a:pt x="666" y="41"/>
                  <a:pt x="667" y="42"/>
                </a:cubicBezTo>
                <a:cubicBezTo>
                  <a:pt x="667" y="42"/>
                  <a:pt x="666" y="41"/>
                  <a:pt x="665" y="41"/>
                </a:cubicBezTo>
                <a:cubicBezTo>
                  <a:pt x="666" y="41"/>
                  <a:pt x="666" y="41"/>
                  <a:pt x="669" y="41"/>
                </a:cubicBezTo>
                <a:cubicBezTo>
                  <a:pt x="669" y="41"/>
                  <a:pt x="664" y="41"/>
                  <a:pt x="667" y="41"/>
                </a:cubicBezTo>
                <a:cubicBezTo>
                  <a:pt x="667" y="41"/>
                  <a:pt x="666" y="40"/>
                  <a:pt x="666" y="41"/>
                </a:cubicBezTo>
                <a:cubicBezTo>
                  <a:pt x="664" y="41"/>
                  <a:pt x="668" y="40"/>
                  <a:pt x="665" y="40"/>
                </a:cubicBezTo>
                <a:cubicBezTo>
                  <a:pt x="667" y="39"/>
                  <a:pt x="667" y="41"/>
                  <a:pt x="669" y="41"/>
                </a:cubicBezTo>
                <a:cubicBezTo>
                  <a:pt x="671" y="40"/>
                  <a:pt x="669" y="40"/>
                  <a:pt x="669" y="40"/>
                </a:cubicBezTo>
                <a:cubicBezTo>
                  <a:pt x="670" y="40"/>
                  <a:pt x="672" y="39"/>
                  <a:pt x="675" y="39"/>
                </a:cubicBezTo>
                <a:cubicBezTo>
                  <a:pt x="675" y="39"/>
                  <a:pt x="674" y="39"/>
                  <a:pt x="674" y="39"/>
                </a:cubicBezTo>
                <a:cubicBezTo>
                  <a:pt x="672" y="38"/>
                  <a:pt x="673" y="39"/>
                  <a:pt x="671" y="39"/>
                </a:cubicBezTo>
                <a:cubicBezTo>
                  <a:pt x="672" y="38"/>
                  <a:pt x="668" y="38"/>
                  <a:pt x="670" y="38"/>
                </a:cubicBezTo>
                <a:cubicBezTo>
                  <a:pt x="669" y="38"/>
                  <a:pt x="669" y="37"/>
                  <a:pt x="667" y="38"/>
                </a:cubicBezTo>
                <a:cubicBezTo>
                  <a:pt x="666" y="38"/>
                  <a:pt x="668" y="38"/>
                  <a:pt x="667" y="38"/>
                </a:cubicBezTo>
                <a:cubicBezTo>
                  <a:pt x="664" y="38"/>
                  <a:pt x="660" y="38"/>
                  <a:pt x="660" y="37"/>
                </a:cubicBezTo>
                <a:cubicBezTo>
                  <a:pt x="661" y="37"/>
                  <a:pt x="662" y="37"/>
                  <a:pt x="663" y="37"/>
                </a:cubicBezTo>
                <a:cubicBezTo>
                  <a:pt x="659" y="37"/>
                  <a:pt x="664" y="38"/>
                  <a:pt x="667" y="37"/>
                </a:cubicBezTo>
                <a:cubicBezTo>
                  <a:pt x="666" y="37"/>
                  <a:pt x="662" y="37"/>
                  <a:pt x="662" y="36"/>
                </a:cubicBezTo>
                <a:cubicBezTo>
                  <a:pt x="659" y="36"/>
                  <a:pt x="659" y="36"/>
                  <a:pt x="657" y="36"/>
                </a:cubicBezTo>
                <a:cubicBezTo>
                  <a:pt x="655" y="36"/>
                  <a:pt x="658" y="36"/>
                  <a:pt x="658" y="37"/>
                </a:cubicBezTo>
                <a:cubicBezTo>
                  <a:pt x="656" y="36"/>
                  <a:pt x="654" y="37"/>
                  <a:pt x="654" y="36"/>
                </a:cubicBezTo>
                <a:cubicBezTo>
                  <a:pt x="651" y="37"/>
                  <a:pt x="653" y="37"/>
                  <a:pt x="652" y="38"/>
                </a:cubicBezTo>
                <a:cubicBezTo>
                  <a:pt x="654" y="38"/>
                  <a:pt x="653" y="39"/>
                  <a:pt x="655" y="39"/>
                </a:cubicBezTo>
                <a:cubicBezTo>
                  <a:pt x="654" y="39"/>
                  <a:pt x="654" y="39"/>
                  <a:pt x="652" y="39"/>
                </a:cubicBezTo>
                <a:cubicBezTo>
                  <a:pt x="653" y="39"/>
                  <a:pt x="652" y="39"/>
                  <a:pt x="653" y="39"/>
                </a:cubicBezTo>
                <a:cubicBezTo>
                  <a:pt x="647" y="39"/>
                  <a:pt x="660" y="41"/>
                  <a:pt x="661" y="39"/>
                </a:cubicBezTo>
                <a:cubicBezTo>
                  <a:pt x="662" y="39"/>
                  <a:pt x="663" y="39"/>
                  <a:pt x="665" y="39"/>
                </a:cubicBezTo>
                <a:cubicBezTo>
                  <a:pt x="664" y="40"/>
                  <a:pt x="662" y="40"/>
                  <a:pt x="661" y="40"/>
                </a:cubicBezTo>
                <a:cubicBezTo>
                  <a:pt x="661" y="40"/>
                  <a:pt x="661" y="40"/>
                  <a:pt x="662" y="40"/>
                </a:cubicBezTo>
                <a:cubicBezTo>
                  <a:pt x="661" y="40"/>
                  <a:pt x="658" y="40"/>
                  <a:pt x="656" y="40"/>
                </a:cubicBezTo>
                <a:cubicBezTo>
                  <a:pt x="655" y="41"/>
                  <a:pt x="657" y="41"/>
                  <a:pt x="659" y="41"/>
                </a:cubicBezTo>
                <a:cubicBezTo>
                  <a:pt x="657" y="41"/>
                  <a:pt x="661" y="42"/>
                  <a:pt x="663" y="42"/>
                </a:cubicBezTo>
                <a:cubicBezTo>
                  <a:pt x="658" y="42"/>
                  <a:pt x="654" y="42"/>
                  <a:pt x="649" y="41"/>
                </a:cubicBezTo>
                <a:cubicBezTo>
                  <a:pt x="649" y="41"/>
                  <a:pt x="645" y="42"/>
                  <a:pt x="648" y="43"/>
                </a:cubicBezTo>
                <a:cubicBezTo>
                  <a:pt x="647" y="43"/>
                  <a:pt x="646" y="43"/>
                  <a:pt x="644" y="43"/>
                </a:cubicBezTo>
                <a:cubicBezTo>
                  <a:pt x="643" y="42"/>
                  <a:pt x="647" y="43"/>
                  <a:pt x="646" y="42"/>
                </a:cubicBezTo>
                <a:cubicBezTo>
                  <a:pt x="645" y="42"/>
                  <a:pt x="642" y="43"/>
                  <a:pt x="640" y="42"/>
                </a:cubicBezTo>
                <a:cubicBezTo>
                  <a:pt x="643" y="42"/>
                  <a:pt x="636" y="42"/>
                  <a:pt x="638" y="41"/>
                </a:cubicBezTo>
                <a:cubicBezTo>
                  <a:pt x="638" y="40"/>
                  <a:pt x="634" y="41"/>
                  <a:pt x="636" y="40"/>
                </a:cubicBezTo>
                <a:cubicBezTo>
                  <a:pt x="630" y="40"/>
                  <a:pt x="634" y="43"/>
                  <a:pt x="631" y="43"/>
                </a:cubicBezTo>
                <a:cubicBezTo>
                  <a:pt x="631" y="43"/>
                  <a:pt x="631" y="43"/>
                  <a:pt x="632" y="43"/>
                </a:cubicBezTo>
                <a:cubicBezTo>
                  <a:pt x="632" y="42"/>
                  <a:pt x="631" y="42"/>
                  <a:pt x="629" y="42"/>
                </a:cubicBezTo>
                <a:cubicBezTo>
                  <a:pt x="627" y="43"/>
                  <a:pt x="628" y="44"/>
                  <a:pt x="624" y="44"/>
                </a:cubicBezTo>
                <a:cubicBezTo>
                  <a:pt x="626" y="44"/>
                  <a:pt x="620" y="46"/>
                  <a:pt x="619" y="46"/>
                </a:cubicBezTo>
                <a:cubicBezTo>
                  <a:pt x="618" y="47"/>
                  <a:pt x="617" y="46"/>
                  <a:pt x="618" y="46"/>
                </a:cubicBezTo>
                <a:cubicBezTo>
                  <a:pt x="617" y="46"/>
                  <a:pt x="617" y="46"/>
                  <a:pt x="616" y="46"/>
                </a:cubicBezTo>
                <a:cubicBezTo>
                  <a:pt x="618" y="47"/>
                  <a:pt x="616" y="47"/>
                  <a:pt x="615" y="48"/>
                </a:cubicBezTo>
                <a:cubicBezTo>
                  <a:pt x="614" y="48"/>
                  <a:pt x="614" y="48"/>
                  <a:pt x="613" y="48"/>
                </a:cubicBezTo>
                <a:cubicBezTo>
                  <a:pt x="612" y="48"/>
                  <a:pt x="612" y="49"/>
                  <a:pt x="613" y="49"/>
                </a:cubicBezTo>
                <a:cubicBezTo>
                  <a:pt x="610" y="50"/>
                  <a:pt x="608" y="51"/>
                  <a:pt x="604" y="52"/>
                </a:cubicBezTo>
                <a:cubicBezTo>
                  <a:pt x="604" y="52"/>
                  <a:pt x="603" y="52"/>
                  <a:pt x="603" y="52"/>
                </a:cubicBezTo>
                <a:cubicBezTo>
                  <a:pt x="603" y="52"/>
                  <a:pt x="602" y="53"/>
                  <a:pt x="600" y="53"/>
                </a:cubicBezTo>
                <a:cubicBezTo>
                  <a:pt x="599" y="53"/>
                  <a:pt x="599" y="52"/>
                  <a:pt x="599" y="52"/>
                </a:cubicBezTo>
                <a:cubicBezTo>
                  <a:pt x="595" y="53"/>
                  <a:pt x="600" y="53"/>
                  <a:pt x="596" y="53"/>
                </a:cubicBezTo>
                <a:cubicBezTo>
                  <a:pt x="597" y="53"/>
                  <a:pt x="597" y="53"/>
                  <a:pt x="599" y="53"/>
                </a:cubicBezTo>
                <a:cubicBezTo>
                  <a:pt x="598" y="54"/>
                  <a:pt x="600" y="54"/>
                  <a:pt x="600" y="54"/>
                </a:cubicBezTo>
                <a:cubicBezTo>
                  <a:pt x="599" y="54"/>
                  <a:pt x="599" y="54"/>
                  <a:pt x="598" y="54"/>
                </a:cubicBezTo>
                <a:cubicBezTo>
                  <a:pt x="599" y="54"/>
                  <a:pt x="600" y="54"/>
                  <a:pt x="600" y="55"/>
                </a:cubicBezTo>
                <a:cubicBezTo>
                  <a:pt x="601" y="55"/>
                  <a:pt x="603" y="54"/>
                  <a:pt x="600" y="54"/>
                </a:cubicBezTo>
                <a:cubicBezTo>
                  <a:pt x="601" y="53"/>
                  <a:pt x="602" y="54"/>
                  <a:pt x="603" y="54"/>
                </a:cubicBezTo>
                <a:cubicBezTo>
                  <a:pt x="601" y="54"/>
                  <a:pt x="603" y="55"/>
                  <a:pt x="601" y="55"/>
                </a:cubicBezTo>
                <a:cubicBezTo>
                  <a:pt x="600" y="55"/>
                  <a:pt x="601" y="55"/>
                  <a:pt x="597" y="55"/>
                </a:cubicBezTo>
                <a:cubicBezTo>
                  <a:pt x="597" y="55"/>
                  <a:pt x="598" y="55"/>
                  <a:pt x="600" y="55"/>
                </a:cubicBezTo>
                <a:cubicBezTo>
                  <a:pt x="598" y="55"/>
                  <a:pt x="593" y="55"/>
                  <a:pt x="591" y="56"/>
                </a:cubicBezTo>
                <a:cubicBezTo>
                  <a:pt x="592" y="56"/>
                  <a:pt x="593" y="55"/>
                  <a:pt x="593" y="55"/>
                </a:cubicBezTo>
                <a:cubicBezTo>
                  <a:pt x="589" y="55"/>
                  <a:pt x="585" y="56"/>
                  <a:pt x="586" y="57"/>
                </a:cubicBezTo>
                <a:cubicBezTo>
                  <a:pt x="585" y="57"/>
                  <a:pt x="583" y="57"/>
                  <a:pt x="582" y="57"/>
                </a:cubicBezTo>
                <a:cubicBezTo>
                  <a:pt x="583" y="57"/>
                  <a:pt x="582" y="57"/>
                  <a:pt x="582" y="56"/>
                </a:cubicBezTo>
                <a:cubicBezTo>
                  <a:pt x="585" y="57"/>
                  <a:pt x="586" y="55"/>
                  <a:pt x="582" y="55"/>
                </a:cubicBezTo>
                <a:cubicBezTo>
                  <a:pt x="585" y="55"/>
                  <a:pt x="587" y="55"/>
                  <a:pt x="590" y="54"/>
                </a:cubicBezTo>
                <a:cubicBezTo>
                  <a:pt x="589" y="54"/>
                  <a:pt x="588" y="55"/>
                  <a:pt x="586" y="54"/>
                </a:cubicBezTo>
                <a:cubicBezTo>
                  <a:pt x="587" y="54"/>
                  <a:pt x="589" y="54"/>
                  <a:pt x="588" y="53"/>
                </a:cubicBezTo>
                <a:cubicBezTo>
                  <a:pt x="593" y="54"/>
                  <a:pt x="592" y="53"/>
                  <a:pt x="595" y="53"/>
                </a:cubicBezTo>
                <a:cubicBezTo>
                  <a:pt x="595" y="52"/>
                  <a:pt x="596" y="52"/>
                  <a:pt x="596" y="52"/>
                </a:cubicBezTo>
                <a:cubicBezTo>
                  <a:pt x="599" y="53"/>
                  <a:pt x="598" y="51"/>
                  <a:pt x="598" y="51"/>
                </a:cubicBezTo>
                <a:cubicBezTo>
                  <a:pt x="600" y="50"/>
                  <a:pt x="604" y="49"/>
                  <a:pt x="609" y="47"/>
                </a:cubicBezTo>
                <a:cubicBezTo>
                  <a:pt x="609" y="47"/>
                  <a:pt x="608" y="47"/>
                  <a:pt x="607" y="47"/>
                </a:cubicBezTo>
                <a:cubicBezTo>
                  <a:pt x="611" y="46"/>
                  <a:pt x="612" y="45"/>
                  <a:pt x="615" y="45"/>
                </a:cubicBezTo>
                <a:cubicBezTo>
                  <a:pt x="615" y="45"/>
                  <a:pt x="612" y="45"/>
                  <a:pt x="611" y="45"/>
                </a:cubicBezTo>
                <a:cubicBezTo>
                  <a:pt x="614" y="43"/>
                  <a:pt x="600" y="44"/>
                  <a:pt x="602" y="42"/>
                </a:cubicBezTo>
                <a:cubicBezTo>
                  <a:pt x="600" y="43"/>
                  <a:pt x="599" y="43"/>
                  <a:pt x="598" y="42"/>
                </a:cubicBezTo>
                <a:cubicBezTo>
                  <a:pt x="597" y="42"/>
                  <a:pt x="598" y="42"/>
                  <a:pt x="598" y="43"/>
                </a:cubicBezTo>
                <a:cubicBezTo>
                  <a:pt x="596" y="43"/>
                  <a:pt x="595" y="42"/>
                  <a:pt x="597" y="42"/>
                </a:cubicBezTo>
                <a:cubicBezTo>
                  <a:pt x="597" y="41"/>
                  <a:pt x="594" y="42"/>
                  <a:pt x="593" y="41"/>
                </a:cubicBezTo>
                <a:cubicBezTo>
                  <a:pt x="592" y="42"/>
                  <a:pt x="595" y="42"/>
                  <a:pt x="593" y="42"/>
                </a:cubicBezTo>
                <a:cubicBezTo>
                  <a:pt x="594" y="42"/>
                  <a:pt x="594" y="42"/>
                  <a:pt x="595" y="42"/>
                </a:cubicBezTo>
                <a:cubicBezTo>
                  <a:pt x="595" y="43"/>
                  <a:pt x="596" y="43"/>
                  <a:pt x="595" y="43"/>
                </a:cubicBezTo>
                <a:cubicBezTo>
                  <a:pt x="591" y="43"/>
                  <a:pt x="589" y="43"/>
                  <a:pt x="585" y="43"/>
                </a:cubicBezTo>
                <a:cubicBezTo>
                  <a:pt x="587" y="43"/>
                  <a:pt x="587" y="43"/>
                  <a:pt x="585" y="42"/>
                </a:cubicBezTo>
                <a:cubicBezTo>
                  <a:pt x="583" y="42"/>
                  <a:pt x="583" y="43"/>
                  <a:pt x="582" y="43"/>
                </a:cubicBezTo>
                <a:cubicBezTo>
                  <a:pt x="582" y="43"/>
                  <a:pt x="582" y="43"/>
                  <a:pt x="582" y="43"/>
                </a:cubicBezTo>
                <a:cubicBezTo>
                  <a:pt x="584" y="43"/>
                  <a:pt x="582" y="43"/>
                  <a:pt x="584" y="43"/>
                </a:cubicBezTo>
                <a:cubicBezTo>
                  <a:pt x="578" y="43"/>
                  <a:pt x="576" y="45"/>
                  <a:pt x="572" y="46"/>
                </a:cubicBezTo>
                <a:cubicBezTo>
                  <a:pt x="572" y="47"/>
                  <a:pt x="573" y="46"/>
                  <a:pt x="575" y="46"/>
                </a:cubicBezTo>
                <a:cubicBezTo>
                  <a:pt x="582" y="47"/>
                  <a:pt x="578" y="47"/>
                  <a:pt x="572" y="47"/>
                </a:cubicBezTo>
                <a:cubicBezTo>
                  <a:pt x="572" y="47"/>
                  <a:pt x="572" y="47"/>
                  <a:pt x="572" y="47"/>
                </a:cubicBezTo>
                <a:cubicBezTo>
                  <a:pt x="575" y="47"/>
                  <a:pt x="578" y="47"/>
                  <a:pt x="581" y="48"/>
                </a:cubicBezTo>
                <a:cubicBezTo>
                  <a:pt x="582" y="47"/>
                  <a:pt x="579" y="47"/>
                  <a:pt x="580" y="47"/>
                </a:cubicBezTo>
                <a:cubicBezTo>
                  <a:pt x="581" y="47"/>
                  <a:pt x="583" y="47"/>
                  <a:pt x="584" y="47"/>
                </a:cubicBezTo>
                <a:cubicBezTo>
                  <a:pt x="587" y="47"/>
                  <a:pt x="583" y="47"/>
                  <a:pt x="584" y="48"/>
                </a:cubicBezTo>
                <a:cubicBezTo>
                  <a:pt x="586" y="48"/>
                  <a:pt x="585" y="47"/>
                  <a:pt x="588" y="47"/>
                </a:cubicBezTo>
                <a:cubicBezTo>
                  <a:pt x="588" y="47"/>
                  <a:pt x="586" y="47"/>
                  <a:pt x="587" y="48"/>
                </a:cubicBezTo>
                <a:cubicBezTo>
                  <a:pt x="589" y="47"/>
                  <a:pt x="595" y="48"/>
                  <a:pt x="595" y="47"/>
                </a:cubicBezTo>
                <a:cubicBezTo>
                  <a:pt x="596" y="47"/>
                  <a:pt x="595" y="47"/>
                  <a:pt x="596" y="47"/>
                </a:cubicBezTo>
                <a:cubicBezTo>
                  <a:pt x="596" y="47"/>
                  <a:pt x="597" y="47"/>
                  <a:pt x="598" y="47"/>
                </a:cubicBezTo>
                <a:cubicBezTo>
                  <a:pt x="597" y="47"/>
                  <a:pt x="596" y="47"/>
                  <a:pt x="597" y="47"/>
                </a:cubicBezTo>
                <a:cubicBezTo>
                  <a:pt x="597" y="47"/>
                  <a:pt x="598" y="47"/>
                  <a:pt x="599" y="47"/>
                </a:cubicBezTo>
                <a:cubicBezTo>
                  <a:pt x="600" y="47"/>
                  <a:pt x="600" y="48"/>
                  <a:pt x="602" y="48"/>
                </a:cubicBezTo>
                <a:cubicBezTo>
                  <a:pt x="602" y="48"/>
                  <a:pt x="600" y="48"/>
                  <a:pt x="600" y="49"/>
                </a:cubicBezTo>
                <a:cubicBezTo>
                  <a:pt x="594" y="48"/>
                  <a:pt x="592" y="49"/>
                  <a:pt x="593" y="48"/>
                </a:cubicBezTo>
                <a:cubicBezTo>
                  <a:pt x="591" y="48"/>
                  <a:pt x="589" y="49"/>
                  <a:pt x="586" y="49"/>
                </a:cubicBezTo>
                <a:cubicBezTo>
                  <a:pt x="585" y="49"/>
                  <a:pt x="586" y="49"/>
                  <a:pt x="586" y="49"/>
                </a:cubicBezTo>
                <a:cubicBezTo>
                  <a:pt x="585" y="49"/>
                  <a:pt x="584" y="49"/>
                  <a:pt x="584" y="49"/>
                </a:cubicBezTo>
                <a:cubicBezTo>
                  <a:pt x="583" y="49"/>
                  <a:pt x="583" y="49"/>
                  <a:pt x="580" y="49"/>
                </a:cubicBezTo>
                <a:cubicBezTo>
                  <a:pt x="581" y="50"/>
                  <a:pt x="581" y="49"/>
                  <a:pt x="579" y="50"/>
                </a:cubicBezTo>
                <a:cubicBezTo>
                  <a:pt x="577" y="50"/>
                  <a:pt x="578" y="50"/>
                  <a:pt x="576" y="50"/>
                </a:cubicBezTo>
                <a:cubicBezTo>
                  <a:pt x="574" y="50"/>
                  <a:pt x="578" y="51"/>
                  <a:pt x="575" y="50"/>
                </a:cubicBezTo>
                <a:cubicBezTo>
                  <a:pt x="577" y="51"/>
                  <a:pt x="578" y="50"/>
                  <a:pt x="580" y="50"/>
                </a:cubicBezTo>
                <a:cubicBezTo>
                  <a:pt x="576" y="51"/>
                  <a:pt x="571" y="51"/>
                  <a:pt x="567" y="51"/>
                </a:cubicBezTo>
                <a:cubicBezTo>
                  <a:pt x="563" y="53"/>
                  <a:pt x="568" y="52"/>
                  <a:pt x="570" y="53"/>
                </a:cubicBezTo>
                <a:cubicBezTo>
                  <a:pt x="572" y="53"/>
                  <a:pt x="573" y="52"/>
                  <a:pt x="572" y="52"/>
                </a:cubicBezTo>
                <a:cubicBezTo>
                  <a:pt x="572" y="52"/>
                  <a:pt x="578" y="53"/>
                  <a:pt x="578" y="53"/>
                </a:cubicBezTo>
                <a:cubicBezTo>
                  <a:pt x="580" y="53"/>
                  <a:pt x="579" y="53"/>
                  <a:pt x="579" y="54"/>
                </a:cubicBezTo>
                <a:cubicBezTo>
                  <a:pt x="576" y="54"/>
                  <a:pt x="574" y="54"/>
                  <a:pt x="569" y="54"/>
                </a:cubicBezTo>
                <a:cubicBezTo>
                  <a:pt x="569" y="54"/>
                  <a:pt x="571" y="54"/>
                  <a:pt x="570" y="54"/>
                </a:cubicBezTo>
                <a:cubicBezTo>
                  <a:pt x="569" y="53"/>
                  <a:pt x="568" y="53"/>
                  <a:pt x="568" y="54"/>
                </a:cubicBezTo>
                <a:cubicBezTo>
                  <a:pt x="565" y="53"/>
                  <a:pt x="562" y="54"/>
                  <a:pt x="558" y="54"/>
                </a:cubicBezTo>
                <a:cubicBezTo>
                  <a:pt x="559" y="55"/>
                  <a:pt x="559" y="55"/>
                  <a:pt x="557" y="55"/>
                </a:cubicBezTo>
                <a:cubicBezTo>
                  <a:pt x="557" y="55"/>
                  <a:pt x="559" y="55"/>
                  <a:pt x="560" y="55"/>
                </a:cubicBezTo>
                <a:cubicBezTo>
                  <a:pt x="558" y="55"/>
                  <a:pt x="562" y="55"/>
                  <a:pt x="563" y="56"/>
                </a:cubicBezTo>
                <a:cubicBezTo>
                  <a:pt x="562" y="56"/>
                  <a:pt x="560" y="56"/>
                  <a:pt x="560" y="56"/>
                </a:cubicBezTo>
                <a:cubicBezTo>
                  <a:pt x="560" y="56"/>
                  <a:pt x="560" y="56"/>
                  <a:pt x="561" y="56"/>
                </a:cubicBezTo>
                <a:cubicBezTo>
                  <a:pt x="555" y="58"/>
                  <a:pt x="551" y="56"/>
                  <a:pt x="549" y="57"/>
                </a:cubicBezTo>
                <a:cubicBezTo>
                  <a:pt x="548" y="57"/>
                  <a:pt x="550" y="56"/>
                  <a:pt x="550" y="56"/>
                </a:cubicBezTo>
                <a:cubicBezTo>
                  <a:pt x="552" y="56"/>
                  <a:pt x="553" y="56"/>
                  <a:pt x="556" y="56"/>
                </a:cubicBezTo>
                <a:cubicBezTo>
                  <a:pt x="557" y="55"/>
                  <a:pt x="552" y="56"/>
                  <a:pt x="553" y="55"/>
                </a:cubicBezTo>
                <a:cubicBezTo>
                  <a:pt x="554" y="55"/>
                  <a:pt x="554" y="55"/>
                  <a:pt x="555" y="55"/>
                </a:cubicBezTo>
                <a:cubicBezTo>
                  <a:pt x="555" y="55"/>
                  <a:pt x="554" y="54"/>
                  <a:pt x="552" y="54"/>
                </a:cubicBezTo>
                <a:cubicBezTo>
                  <a:pt x="551" y="54"/>
                  <a:pt x="552" y="54"/>
                  <a:pt x="553" y="54"/>
                </a:cubicBezTo>
                <a:cubicBezTo>
                  <a:pt x="549" y="54"/>
                  <a:pt x="542" y="56"/>
                  <a:pt x="548" y="56"/>
                </a:cubicBezTo>
                <a:cubicBezTo>
                  <a:pt x="548" y="57"/>
                  <a:pt x="547" y="57"/>
                  <a:pt x="545" y="57"/>
                </a:cubicBezTo>
                <a:cubicBezTo>
                  <a:pt x="544" y="56"/>
                  <a:pt x="544" y="56"/>
                  <a:pt x="545" y="56"/>
                </a:cubicBezTo>
                <a:cubicBezTo>
                  <a:pt x="544" y="56"/>
                  <a:pt x="543" y="56"/>
                  <a:pt x="541" y="56"/>
                </a:cubicBezTo>
                <a:cubicBezTo>
                  <a:pt x="537" y="57"/>
                  <a:pt x="527" y="57"/>
                  <a:pt x="520" y="58"/>
                </a:cubicBezTo>
                <a:cubicBezTo>
                  <a:pt x="523" y="57"/>
                  <a:pt x="521" y="57"/>
                  <a:pt x="522" y="56"/>
                </a:cubicBezTo>
                <a:cubicBezTo>
                  <a:pt x="521" y="56"/>
                  <a:pt x="519" y="57"/>
                  <a:pt x="521" y="56"/>
                </a:cubicBezTo>
                <a:cubicBezTo>
                  <a:pt x="519" y="56"/>
                  <a:pt x="520" y="56"/>
                  <a:pt x="519" y="56"/>
                </a:cubicBezTo>
                <a:cubicBezTo>
                  <a:pt x="518" y="56"/>
                  <a:pt x="516" y="56"/>
                  <a:pt x="515" y="56"/>
                </a:cubicBezTo>
                <a:cubicBezTo>
                  <a:pt x="511" y="58"/>
                  <a:pt x="502" y="57"/>
                  <a:pt x="500" y="59"/>
                </a:cubicBezTo>
                <a:cubicBezTo>
                  <a:pt x="499" y="59"/>
                  <a:pt x="499" y="60"/>
                  <a:pt x="496" y="59"/>
                </a:cubicBezTo>
                <a:cubicBezTo>
                  <a:pt x="498" y="60"/>
                  <a:pt x="494" y="61"/>
                  <a:pt x="489" y="62"/>
                </a:cubicBezTo>
                <a:cubicBezTo>
                  <a:pt x="490" y="62"/>
                  <a:pt x="489" y="62"/>
                  <a:pt x="489" y="61"/>
                </a:cubicBezTo>
                <a:cubicBezTo>
                  <a:pt x="490" y="61"/>
                  <a:pt x="490" y="61"/>
                  <a:pt x="491" y="61"/>
                </a:cubicBezTo>
                <a:cubicBezTo>
                  <a:pt x="490" y="60"/>
                  <a:pt x="497" y="59"/>
                  <a:pt x="493" y="58"/>
                </a:cubicBezTo>
                <a:cubicBezTo>
                  <a:pt x="491" y="58"/>
                  <a:pt x="488" y="58"/>
                  <a:pt x="485" y="58"/>
                </a:cubicBezTo>
                <a:cubicBezTo>
                  <a:pt x="488" y="58"/>
                  <a:pt x="495" y="59"/>
                  <a:pt x="494" y="57"/>
                </a:cubicBezTo>
                <a:cubicBezTo>
                  <a:pt x="491" y="56"/>
                  <a:pt x="481" y="57"/>
                  <a:pt x="480" y="58"/>
                </a:cubicBezTo>
                <a:cubicBezTo>
                  <a:pt x="479" y="58"/>
                  <a:pt x="480" y="57"/>
                  <a:pt x="480" y="57"/>
                </a:cubicBezTo>
                <a:cubicBezTo>
                  <a:pt x="479" y="57"/>
                  <a:pt x="478" y="57"/>
                  <a:pt x="478" y="57"/>
                </a:cubicBezTo>
                <a:cubicBezTo>
                  <a:pt x="478" y="57"/>
                  <a:pt x="475" y="57"/>
                  <a:pt x="474" y="57"/>
                </a:cubicBezTo>
                <a:cubicBezTo>
                  <a:pt x="473" y="57"/>
                  <a:pt x="473" y="57"/>
                  <a:pt x="472" y="58"/>
                </a:cubicBezTo>
                <a:cubicBezTo>
                  <a:pt x="474" y="58"/>
                  <a:pt x="478" y="58"/>
                  <a:pt x="482" y="58"/>
                </a:cubicBezTo>
                <a:cubicBezTo>
                  <a:pt x="481" y="59"/>
                  <a:pt x="472" y="58"/>
                  <a:pt x="470" y="58"/>
                </a:cubicBezTo>
                <a:cubicBezTo>
                  <a:pt x="461" y="58"/>
                  <a:pt x="453" y="59"/>
                  <a:pt x="443" y="58"/>
                </a:cubicBezTo>
                <a:cubicBezTo>
                  <a:pt x="444" y="59"/>
                  <a:pt x="446" y="59"/>
                  <a:pt x="446" y="59"/>
                </a:cubicBezTo>
                <a:cubicBezTo>
                  <a:pt x="453" y="59"/>
                  <a:pt x="443" y="59"/>
                  <a:pt x="446" y="60"/>
                </a:cubicBezTo>
                <a:cubicBezTo>
                  <a:pt x="439" y="60"/>
                  <a:pt x="436" y="59"/>
                  <a:pt x="429" y="59"/>
                </a:cubicBezTo>
                <a:cubicBezTo>
                  <a:pt x="429" y="59"/>
                  <a:pt x="430" y="59"/>
                  <a:pt x="430" y="59"/>
                </a:cubicBezTo>
                <a:cubicBezTo>
                  <a:pt x="423" y="60"/>
                  <a:pt x="415" y="59"/>
                  <a:pt x="407" y="59"/>
                </a:cubicBezTo>
                <a:cubicBezTo>
                  <a:pt x="409" y="59"/>
                  <a:pt x="411" y="60"/>
                  <a:pt x="413" y="60"/>
                </a:cubicBezTo>
                <a:cubicBezTo>
                  <a:pt x="418" y="60"/>
                  <a:pt x="423" y="59"/>
                  <a:pt x="414" y="60"/>
                </a:cubicBezTo>
                <a:cubicBezTo>
                  <a:pt x="412" y="60"/>
                  <a:pt x="410" y="61"/>
                  <a:pt x="406" y="60"/>
                </a:cubicBezTo>
                <a:cubicBezTo>
                  <a:pt x="405" y="60"/>
                  <a:pt x="405" y="61"/>
                  <a:pt x="404" y="61"/>
                </a:cubicBezTo>
                <a:cubicBezTo>
                  <a:pt x="402" y="60"/>
                  <a:pt x="399" y="60"/>
                  <a:pt x="397" y="61"/>
                </a:cubicBezTo>
                <a:cubicBezTo>
                  <a:pt x="397" y="60"/>
                  <a:pt x="393" y="60"/>
                  <a:pt x="390" y="60"/>
                </a:cubicBezTo>
                <a:cubicBezTo>
                  <a:pt x="389" y="60"/>
                  <a:pt x="391" y="60"/>
                  <a:pt x="390" y="60"/>
                </a:cubicBezTo>
                <a:cubicBezTo>
                  <a:pt x="392" y="59"/>
                  <a:pt x="394" y="59"/>
                  <a:pt x="397" y="60"/>
                </a:cubicBezTo>
                <a:cubicBezTo>
                  <a:pt x="397" y="59"/>
                  <a:pt x="396" y="59"/>
                  <a:pt x="395" y="59"/>
                </a:cubicBezTo>
                <a:cubicBezTo>
                  <a:pt x="400" y="58"/>
                  <a:pt x="406" y="59"/>
                  <a:pt x="413" y="59"/>
                </a:cubicBezTo>
                <a:cubicBezTo>
                  <a:pt x="415" y="59"/>
                  <a:pt x="413" y="58"/>
                  <a:pt x="415" y="58"/>
                </a:cubicBezTo>
                <a:cubicBezTo>
                  <a:pt x="411" y="58"/>
                  <a:pt x="408" y="59"/>
                  <a:pt x="402" y="59"/>
                </a:cubicBezTo>
                <a:cubicBezTo>
                  <a:pt x="401" y="58"/>
                  <a:pt x="407" y="58"/>
                  <a:pt x="408" y="58"/>
                </a:cubicBezTo>
                <a:cubicBezTo>
                  <a:pt x="411" y="58"/>
                  <a:pt x="415" y="57"/>
                  <a:pt x="421" y="57"/>
                </a:cubicBezTo>
                <a:cubicBezTo>
                  <a:pt x="421" y="58"/>
                  <a:pt x="420" y="58"/>
                  <a:pt x="419" y="58"/>
                </a:cubicBezTo>
                <a:cubicBezTo>
                  <a:pt x="426" y="58"/>
                  <a:pt x="429" y="58"/>
                  <a:pt x="433" y="57"/>
                </a:cubicBezTo>
                <a:cubicBezTo>
                  <a:pt x="434" y="57"/>
                  <a:pt x="432" y="57"/>
                  <a:pt x="431" y="56"/>
                </a:cubicBezTo>
                <a:cubicBezTo>
                  <a:pt x="436" y="57"/>
                  <a:pt x="442" y="56"/>
                  <a:pt x="448" y="57"/>
                </a:cubicBezTo>
                <a:cubicBezTo>
                  <a:pt x="451" y="56"/>
                  <a:pt x="454" y="56"/>
                  <a:pt x="457" y="55"/>
                </a:cubicBezTo>
                <a:cubicBezTo>
                  <a:pt x="452" y="55"/>
                  <a:pt x="451" y="56"/>
                  <a:pt x="446" y="56"/>
                </a:cubicBezTo>
                <a:cubicBezTo>
                  <a:pt x="445" y="56"/>
                  <a:pt x="445" y="56"/>
                  <a:pt x="446" y="56"/>
                </a:cubicBezTo>
                <a:cubicBezTo>
                  <a:pt x="438" y="55"/>
                  <a:pt x="430" y="56"/>
                  <a:pt x="420" y="55"/>
                </a:cubicBezTo>
                <a:cubicBezTo>
                  <a:pt x="416" y="56"/>
                  <a:pt x="419" y="57"/>
                  <a:pt x="423" y="57"/>
                </a:cubicBezTo>
                <a:cubicBezTo>
                  <a:pt x="422" y="57"/>
                  <a:pt x="414" y="56"/>
                  <a:pt x="413" y="57"/>
                </a:cubicBezTo>
                <a:cubicBezTo>
                  <a:pt x="411" y="57"/>
                  <a:pt x="414" y="57"/>
                  <a:pt x="413" y="56"/>
                </a:cubicBezTo>
                <a:cubicBezTo>
                  <a:pt x="411" y="57"/>
                  <a:pt x="407" y="57"/>
                  <a:pt x="403" y="57"/>
                </a:cubicBezTo>
                <a:cubicBezTo>
                  <a:pt x="406" y="57"/>
                  <a:pt x="398" y="57"/>
                  <a:pt x="395" y="57"/>
                </a:cubicBezTo>
                <a:cubicBezTo>
                  <a:pt x="396" y="57"/>
                  <a:pt x="393" y="56"/>
                  <a:pt x="396" y="56"/>
                </a:cubicBezTo>
                <a:cubicBezTo>
                  <a:pt x="396" y="56"/>
                  <a:pt x="394" y="56"/>
                  <a:pt x="393" y="56"/>
                </a:cubicBezTo>
                <a:cubicBezTo>
                  <a:pt x="392" y="56"/>
                  <a:pt x="391" y="56"/>
                  <a:pt x="390" y="56"/>
                </a:cubicBezTo>
                <a:cubicBezTo>
                  <a:pt x="392" y="56"/>
                  <a:pt x="388" y="57"/>
                  <a:pt x="392" y="57"/>
                </a:cubicBezTo>
                <a:cubicBezTo>
                  <a:pt x="392" y="57"/>
                  <a:pt x="390" y="57"/>
                  <a:pt x="388" y="57"/>
                </a:cubicBezTo>
                <a:cubicBezTo>
                  <a:pt x="388" y="57"/>
                  <a:pt x="389" y="57"/>
                  <a:pt x="389" y="57"/>
                </a:cubicBezTo>
                <a:cubicBezTo>
                  <a:pt x="383" y="57"/>
                  <a:pt x="379" y="57"/>
                  <a:pt x="374" y="57"/>
                </a:cubicBezTo>
                <a:cubicBezTo>
                  <a:pt x="372" y="57"/>
                  <a:pt x="368" y="57"/>
                  <a:pt x="366" y="57"/>
                </a:cubicBezTo>
                <a:cubicBezTo>
                  <a:pt x="366" y="56"/>
                  <a:pt x="368" y="56"/>
                  <a:pt x="369" y="56"/>
                </a:cubicBezTo>
                <a:cubicBezTo>
                  <a:pt x="367" y="56"/>
                  <a:pt x="363" y="56"/>
                  <a:pt x="360" y="55"/>
                </a:cubicBezTo>
                <a:cubicBezTo>
                  <a:pt x="359" y="55"/>
                  <a:pt x="359" y="56"/>
                  <a:pt x="358" y="56"/>
                </a:cubicBezTo>
                <a:cubicBezTo>
                  <a:pt x="359" y="56"/>
                  <a:pt x="363" y="56"/>
                  <a:pt x="364" y="56"/>
                </a:cubicBezTo>
                <a:cubicBezTo>
                  <a:pt x="363" y="57"/>
                  <a:pt x="359" y="56"/>
                  <a:pt x="361" y="57"/>
                </a:cubicBezTo>
                <a:cubicBezTo>
                  <a:pt x="357" y="57"/>
                  <a:pt x="356" y="57"/>
                  <a:pt x="352" y="57"/>
                </a:cubicBezTo>
                <a:cubicBezTo>
                  <a:pt x="352" y="57"/>
                  <a:pt x="351" y="57"/>
                  <a:pt x="351" y="56"/>
                </a:cubicBezTo>
                <a:cubicBezTo>
                  <a:pt x="349" y="57"/>
                  <a:pt x="348" y="56"/>
                  <a:pt x="347" y="57"/>
                </a:cubicBezTo>
                <a:cubicBezTo>
                  <a:pt x="347" y="56"/>
                  <a:pt x="355" y="56"/>
                  <a:pt x="356" y="55"/>
                </a:cubicBezTo>
                <a:cubicBezTo>
                  <a:pt x="357" y="54"/>
                  <a:pt x="353" y="54"/>
                  <a:pt x="356" y="54"/>
                </a:cubicBezTo>
                <a:cubicBezTo>
                  <a:pt x="355" y="54"/>
                  <a:pt x="350" y="55"/>
                  <a:pt x="350" y="54"/>
                </a:cubicBezTo>
                <a:cubicBezTo>
                  <a:pt x="347" y="54"/>
                  <a:pt x="347" y="54"/>
                  <a:pt x="345" y="54"/>
                </a:cubicBezTo>
                <a:cubicBezTo>
                  <a:pt x="347" y="54"/>
                  <a:pt x="350" y="55"/>
                  <a:pt x="348" y="55"/>
                </a:cubicBezTo>
                <a:cubicBezTo>
                  <a:pt x="347" y="55"/>
                  <a:pt x="345" y="55"/>
                  <a:pt x="343" y="55"/>
                </a:cubicBezTo>
                <a:cubicBezTo>
                  <a:pt x="343" y="55"/>
                  <a:pt x="344" y="55"/>
                  <a:pt x="341" y="55"/>
                </a:cubicBezTo>
                <a:cubicBezTo>
                  <a:pt x="340" y="55"/>
                  <a:pt x="343" y="55"/>
                  <a:pt x="342" y="56"/>
                </a:cubicBezTo>
                <a:cubicBezTo>
                  <a:pt x="342" y="55"/>
                  <a:pt x="338" y="55"/>
                  <a:pt x="340" y="56"/>
                </a:cubicBezTo>
                <a:cubicBezTo>
                  <a:pt x="339" y="56"/>
                  <a:pt x="334" y="55"/>
                  <a:pt x="334" y="56"/>
                </a:cubicBezTo>
                <a:cubicBezTo>
                  <a:pt x="334" y="56"/>
                  <a:pt x="334" y="56"/>
                  <a:pt x="334" y="56"/>
                </a:cubicBezTo>
                <a:cubicBezTo>
                  <a:pt x="334" y="56"/>
                  <a:pt x="333" y="56"/>
                  <a:pt x="333" y="56"/>
                </a:cubicBezTo>
                <a:cubicBezTo>
                  <a:pt x="334" y="55"/>
                  <a:pt x="336" y="55"/>
                  <a:pt x="338" y="55"/>
                </a:cubicBezTo>
                <a:cubicBezTo>
                  <a:pt x="335" y="55"/>
                  <a:pt x="340" y="55"/>
                  <a:pt x="343" y="54"/>
                </a:cubicBezTo>
                <a:cubicBezTo>
                  <a:pt x="342" y="54"/>
                  <a:pt x="341" y="54"/>
                  <a:pt x="343" y="54"/>
                </a:cubicBezTo>
                <a:cubicBezTo>
                  <a:pt x="341" y="53"/>
                  <a:pt x="338" y="53"/>
                  <a:pt x="338" y="54"/>
                </a:cubicBezTo>
                <a:cubicBezTo>
                  <a:pt x="335" y="54"/>
                  <a:pt x="336" y="53"/>
                  <a:pt x="334" y="53"/>
                </a:cubicBezTo>
                <a:cubicBezTo>
                  <a:pt x="334" y="53"/>
                  <a:pt x="334" y="53"/>
                  <a:pt x="336" y="53"/>
                </a:cubicBezTo>
                <a:cubicBezTo>
                  <a:pt x="334" y="52"/>
                  <a:pt x="330" y="53"/>
                  <a:pt x="328" y="53"/>
                </a:cubicBezTo>
                <a:cubicBezTo>
                  <a:pt x="327" y="53"/>
                  <a:pt x="327" y="53"/>
                  <a:pt x="325" y="53"/>
                </a:cubicBezTo>
                <a:cubicBezTo>
                  <a:pt x="326" y="52"/>
                  <a:pt x="328" y="53"/>
                  <a:pt x="329" y="53"/>
                </a:cubicBezTo>
                <a:cubicBezTo>
                  <a:pt x="330" y="52"/>
                  <a:pt x="327" y="52"/>
                  <a:pt x="329" y="52"/>
                </a:cubicBezTo>
                <a:cubicBezTo>
                  <a:pt x="327" y="52"/>
                  <a:pt x="326" y="51"/>
                  <a:pt x="325" y="51"/>
                </a:cubicBezTo>
                <a:cubicBezTo>
                  <a:pt x="324" y="51"/>
                  <a:pt x="326" y="51"/>
                  <a:pt x="325" y="52"/>
                </a:cubicBezTo>
                <a:cubicBezTo>
                  <a:pt x="323" y="51"/>
                  <a:pt x="323" y="51"/>
                  <a:pt x="322" y="52"/>
                </a:cubicBezTo>
                <a:cubicBezTo>
                  <a:pt x="319" y="52"/>
                  <a:pt x="320" y="52"/>
                  <a:pt x="321" y="51"/>
                </a:cubicBezTo>
                <a:cubicBezTo>
                  <a:pt x="317" y="52"/>
                  <a:pt x="317" y="52"/>
                  <a:pt x="314" y="52"/>
                </a:cubicBezTo>
                <a:cubicBezTo>
                  <a:pt x="315" y="53"/>
                  <a:pt x="316" y="52"/>
                  <a:pt x="315" y="53"/>
                </a:cubicBezTo>
                <a:cubicBezTo>
                  <a:pt x="318" y="53"/>
                  <a:pt x="315" y="52"/>
                  <a:pt x="318" y="52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19" y="53"/>
                  <a:pt x="318" y="52"/>
                  <a:pt x="319" y="52"/>
                </a:cubicBezTo>
                <a:cubicBezTo>
                  <a:pt x="320" y="52"/>
                  <a:pt x="320" y="53"/>
                  <a:pt x="321" y="53"/>
                </a:cubicBezTo>
                <a:cubicBezTo>
                  <a:pt x="320" y="53"/>
                  <a:pt x="317" y="53"/>
                  <a:pt x="316" y="53"/>
                </a:cubicBezTo>
                <a:cubicBezTo>
                  <a:pt x="317" y="53"/>
                  <a:pt x="316" y="54"/>
                  <a:pt x="317" y="54"/>
                </a:cubicBezTo>
                <a:cubicBezTo>
                  <a:pt x="317" y="54"/>
                  <a:pt x="315" y="54"/>
                  <a:pt x="314" y="54"/>
                </a:cubicBezTo>
                <a:cubicBezTo>
                  <a:pt x="312" y="53"/>
                  <a:pt x="317" y="53"/>
                  <a:pt x="313" y="52"/>
                </a:cubicBezTo>
                <a:cubicBezTo>
                  <a:pt x="311" y="52"/>
                  <a:pt x="311" y="52"/>
                  <a:pt x="309" y="52"/>
                </a:cubicBezTo>
                <a:cubicBezTo>
                  <a:pt x="309" y="53"/>
                  <a:pt x="311" y="53"/>
                  <a:pt x="308" y="53"/>
                </a:cubicBezTo>
                <a:cubicBezTo>
                  <a:pt x="309" y="54"/>
                  <a:pt x="309" y="54"/>
                  <a:pt x="309" y="54"/>
                </a:cubicBezTo>
                <a:cubicBezTo>
                  <a:pt x="308" y="54"/>
                  <a:pt x="307" y="54"/>
                  <a:pt x="306" y="53"/>
                </a:cubicBezTo>
                <a:cubicBezTo>
                  <a:pt x="304" y="53"/>
                  <a:pt x="308" y="54"/>
                  <a:pt x="306" y="54"/>
                </a:cubicBezTo>
                <a:cubicBezTo>
                  <a:pt x="303" y="54"/>
                  <a:pt x="305" y="53"/>
                  <a:pt x="305" y="52"/>
                </a:cubicBezTo>
                <a:cubicBezTo>
                  <a:pt x="306" y="52"/>
                  <a:pt x="305" y="53"/>
                  <a:pt x="306" y="53"/>
                </a:cubicBezTo>
                <a:cubicBezTo>
                  <a:pt x="308" y="52"/>
                  <a:pt x="307" y="52"/>
                  <a:pt x="308" y="52"/>
                </a:cubicBezTo>
                <a:cubicBezTo>
                  <a:pt x="307" y="51"/>
                  <a:pt x="306" y="51"/>
                  <a:pt x="305" y="51"/>
                </a:cubicBezTo>
                <a:cubicBezTo>
                  <a:pt x="305" y="51"/>
                  <a:pt x="304" y="50"/>
                  <a:pt x="304" y="51"/>
                </a:cubicBezTo>
                <a:cubicBezTo>
                  <a:pt x="302" y="51"/>
                  <a:pt x="305" y="50"/>
                  <a:pt x="305" y="50"/>
                </a:cubicBezTo>
                <a:cubicBezTo>
                  <a:pt x="305" y="50"/>
                  <a:pt x="304" y="50"/>
                  <a:pt x="305" y="49"/>
                </a:cubicBezTo>
                <a:cubicBezTo>
                  <a:pt x="304" y="49"/>
                  <a:pt x="304" y="49"/>
                  <a:pt x="304" y="49"/>
                </a:cubicBezTo>
                <a:cubicBezTo>
                  <a:pt x="303" y="50"/>
                  <a:pt x="302" y="49"/>
                  <a:pt x="300" y="49"/>
                </a:cubicBezTo>
                <a:cubicBezTo>
                  <a:pt x="298" y="50"/>
                  <a:pt x="294" y="49"/>
                  <a:pt x="293" y="50"/>
                </a:cubicBezTo>
                <a:cubicBezTo>
                  <a:pt x="291" y="50"/>
                  <a:pt x="293" y="49"/>
                  <a:pt x="292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0" y="49"/>
                  <a:pt x="290" y="49"/>
                  <a:pt x="290" y="49"/>
                </a:cubicBezTo>
                <a:cubicBezTo>
                  <a:pt x="289" y="49"/>
                  <a:pt x="289" y="49"/>
                  <a:pt x="289" y="49"/>
                </a:cubicBezTo>
                <a:cubicBezTo>
                  <a:pt x="284" y="49"/>
                  <a:pt x="282" y="49"/>
                  <a:pt x="279" y="49"/>
                </a:cubicBezTo>
                <a:cubicBezTo>
                  <a:pt x="280" y="50"/>
                  <a:pt x="280" y="52"/>
                  <a:pt x="279" y="53"/>
                </a:cubicBezTo>
                <a:cubicBezTo>
                  <a:pt x="277" y="52"/>
                  <a:pt x="280" y="51"/>
                  <a:pt x="277" y="49"/>
                </a:cubicBezTo>
                <a:cubicBezTo>
                  <a:pt x="276" y="50"/>
                  <a:pt x="271" y="50"/>
                  <a:pt x="271" y="52"/>
                </a:cubicBezTo>
                <a:cubicBezTo>
                  <a:pt x="269" y="51"/>
                  <a:pt x="269" y="52"/>
                  <a:pt x="268" y="53"/>
                </a:cubicBezTo>
                <a:cubicBezTo>
                  <a:pt x="269" y="54"/>
                  <a:pt x="270" y="53"/>
                  <a:pt x="273" y="53"/>
                </a:cubicBezTo>
                <a:cubicBezTo>
                  <a:pt x="273" y="52"/>
                  <a:pt x="271" y="53"/>
                  <a:pt x="269" y="53"/>
                </a:cubicBezTo>
                <a:cubicBezTo>
                  <a:pt x="270" y="52"/>
                  <a:pt x="273" y="53"/>
                  <a:pt x="275" y="53"/>
                </a:cubicBezTo>
                <a:cubicBezTo>
                  <a:pt x="275" y="53"/>
                  <a:pt x="272" y="54"/>
                  <a:pt x="275" y="54"/>
                </a:cubicBezTo>
                <a:cubicBezTo>
                  <a:pt x="276" y="54"/>
                  <a:pt x="275" y="54"/>
                  <a:pt x="277" y="53"/>
                </a:cubicBezTo>
                <a:cubicBezTo>
                  <a:pt x="278" y="54"/>
                  <a:pt x="277" y="54"/>
                  <a:pt x="279" y="53"/>
                </a:cubicBezTo>
                <a:cubicBezTo>
                  <a:pt x="279" y="54"/>
                  <a:pt x="279" y="54"/>
                  <a:pt x="280" y="54"/>
                </a:cubicBezTo>
                <a:cubicBezTo>
                  <a:pt x="277" y="54"/>
                  <a:pt x="278" y="54"/>
                  <a:pt x="277" y="54"/>
                </a:cubicBezTo>
                <a:cubicBezTo>
                  <a:pt x="276" y="54"/>
                  <a:pt x="277" y="54"/>
                  <a:pt x="274" y="54"/>
                </a:cubicBezTo>
                <a:cubicBezTo>
                  <a:pt x="274" y="55"/>
                  <a:pt x="278" y="54"/>
                  <a:pt x="278" y="55"/>
                </a:cubicBezTo>
                <a:cubicBezTo>
                  <a:pt x="278" y="55"/>
                  <a:pt x="274" y="55"/>
                  <a:pt x="275" y="55"/>
                </a:cubicBezTo>
                <a:cubicBezTo>
                  <a:pt x="271" y="55"/>
                  <a:pt x="268" y="55"/>
                  <a:pt x="266" y="55"/>
                </a:cubicBezTo>
                <a:cubicBezTo>
                  <a:pt x="265" y="55"/>
                  <a:pt x="262" y="55"/>
                  <a:pt x="262" y="55"/>
                </a:cubicBezTo>
                <a:cubicBezTo>
                  <a:pt x="260" y="55"/>
                  <a:pt x="262" y="55"/>
                  <a:pt x="263" y="55"/>
                </a:cubicBezTo>
                <a:cubicBezTo>
                  <a:pt x="260" y="55"/>
                  <a:pt x="258" y="56"/>
                  <a:pt x="258" y="57"/>
                </a:cubicBezTo>
                <a:cubicBezTo>
                  <a:pt x="258" y="57"/>
                  <a:pt x="260" y="57"/>
                  <a:pt x="260" y="57"/>
                </a:cubicBezTo>
                <a:cubicBezTo>
                  <a:pt x="260" y="57"/>
                  <a:pt x="256" y="57"/>
                  <a:pt x="258" y="58"/>
                </a:cubicBezTo>
                <a:cubicBezTo>
                  <a:pt x="255" y="58"/>
                  <a:pt x="255" y="57"/>
                  <a:pt x="253" y="57"/>
                </a:cubicBezTo>
                <a:cubicBezTo>
                  <a:pt x="254" y="56"/>
                  <a:pt x="251" y="57"/>
                  <a:pt x="251" y="56"/>
                </a:cubicBezTo>
                <a:cubicBezTo>
                  <a:pt x="250" y="56"/>
                  <a:pt x="247" y="56"/>
                  <a:pt x="246" y="57"/>
                </a:cubicBezTo>
                <a:cubicBezTo>
                  <a:pt x="245" y="56"/>
                  <a:pt x="246" y="56"/>
                  <a:pt x="246" y="55"/>
                </a:cubicBezTo>
                <a:cubicBezTo>
                  <a:pt x="248" y="56"/>
                  <a:pt x="258" y="55"/>
                  <a:pt x="255" y="54"/>
                </a:cubicBezTo>
                <a:cubicBezTo>
                  <a:pt x="251" y="54"/>
                  <a:pt x="249" y="54"/>
                  <a:pt x="247" y="54"/>
                </a:cubicBezTo>
                <a:cubicBezTo>
                  <a:pt x="246" y="54"/>
                  <a:pt x="247" y="54"/>
                  <a:pt x="246" y="53"/>
                </a:cubicBezTo>
                <a:cubicBezTo>
                  <a:pt x="244" y="53"/>
                  <a:pt x="246" y="55"/>
                  <a:pt x="244" y="55"/>
                </a:cubicBezTo>
                <a:cubicBezTo>
                  <a:pt x="243" y="55"/>
                  <a:pt x="245" y="55"/>
                  <a:pt x="244" y="54"/>
                </a:cubicBezTo>
                <a:cubicBezTo>
                  <a:pt x="242" y="54"/>
                  <a:pt x="244" y="55"/>
                  <a:pt x="242" y="55"/>
                </a:cubicBezTo>
                <a:cubicBezTo>
                  <a:pt x="240" y="54"/>
                  <a:pt x="242" y="54"/>
                  <a:pt x="241" y="53"/>
                </a:cubicBezTo>
                <a:cubicBezTo>
                  <a:pt x="245" y="53"/>
                  <a:pt x="245" y="53"/>
                  <a:pt x="248" y="53"/>
                </a:cubicBezTo>
                <a:cubicBezTo>
                  <a:pt x="248" y="53"/>
                  <a:pt x="248" y="53"/>
                  <a:pt x="248" y="54"/>
                </a:cubicBezTo>
                <a:cubicBezTo>
                  <a:pt x="251" y="53"/>
                  <a:pt x="252" y="54"/>
                  <a:pt x="255" y="54"/>
                </a:cubicBezTo>
                <a:cubicBezTo>
                  <a:pt x="257" y="54"/>
                  <a:pt x="253" y="54"/>
                  <a:pt x="253" y="54"/>
                </a:cubicBezTo>
                <a:cubicBezTo>
                  <a:pt x="259" y="54"/>
                  <a:pt x="264" y="53"/>
                  <a:pt x="267" y="52"/>
                </a:cubicBezTo>
                <a:cubicBezTo>
                  <a:pt x="266" y="52"/>
                  <a:pt x="266" y="51"/>
                  <a:pt x="264" y="51"/>
                </a:cubicBezTo>
                <a:cubicBezTo>
                  <a:pt x="264" y="51"/>
                  <a:pt x="265" y="51"/>
                  <a:pt x="264" y="51"/>
                </a:cubicBezTo>
                <a:cubicBezTo>
                  <a:pt x="265" y="51"/>
                  <a:pt x="268" y="50"/>
                  <a:pt x="269" y="50"/>
                </a:cubicBezTo>
                <a:cubicBezTo>
                  <a:pt x="271" y="50"/>
                  <a:pt x="269" y="50"/>
                  <a:pt x="267" y="50"/>
                </a:cubicBezTo>
                <a:cubicBezTo>
                  <a:pt x="267" y="50"/>
                  <a:pt x="269" y="50"/>
                  <a:pt x="268" y="49"/>
                </a:cubicBezTo>
                <a:cubicBezTo>
                  <a:pt x="268" y="49"/>
                  <a:pt x="264" y="48"/>
                  <a:pt x="264" y="49"/>
                </a:cubicBezTo>
                <a:cubicBezTo>
                  <a:pt x="263" y="49"/>
                  <a:pt x="264" y="49"/>
                  <a:pt x="263" y="48"/>
                </a:cubicBezTo>
                <a:cubicBezTo>
                  <a:pt x="259" y="48"/>
                  <a:pt x="255" y="48"/>
                  <a:pt x="250" y="49"/>
                </a:cubicBezTo>
                <a:cubicBezTo>
                  <a:pt x="251" y="49"/>
                  <a:pt x="251" y="48"/>
                  <a:pt x="251" y="48"/>
                </a:cubicBezTo>
                <a:cubicBezTo>
                  <a:pt x="249" y="48"/>
                  <a:pt x="248" y="48"/>
                  <a:pt x="248" y="49"/>
                </a:cubicBezTo>
                <a:cubicBezTo>
                  <a:pt x="247" y="49"/>
                  <a:pt x="245" y="49"/>
                  <a:pt x="245" y="48"/>
                </a:cubicBezTo>
                <a:cubicBezTo>
                  <a:pt x="244" y="49"/>
                  <a:pt x="241" y="49"/>
                  <a:pt x="240" y="49"/>
                </a:cubicBezTo>
                <a:cubicBezTo>
                  <a:pt x="240" y="48"/>
                  <a:pt x="242" y="48"/>
                  <a:pt x="242" y="48"/>
                </a:cubicBezTo>
                <a:cubicBezTo>
                  <a:pt x="238" y="48"/>
                  <a:pt x="234" y="49"/>
                  <a:pt x="233" y="49"/>
                </a:cubicBezTo>
                <a:cubicBezTo>
                  <a:pt x="231" y="49"/>
                  <a:pt x="234" y="49"/>
                  <a:pt x="232" y="49"/>
                </a:cubicBezTo>
                <a:cubicBezTo>
                  <a:pt x="224" y="49"/>
                  <a:pt x="217" y="49"/>
                  <a:pt x="212" y="49"/>
                </a:cubicBezTo>
                <a:cubicBezTo>
                  <a:pt x="211" y="50"/>
                  <a:pt x="213" y="50"/>
                  <a:pt x="212" y="50"/>
                </a:cubicBezTo>
                <a:cubicBezTo>
                  <a:pt x="210" y="50"/>
                  <a:pt x="210" y="50"/>
                  <a:pt x="207" y="50"/>
                </a:cubicBezTo>
                <a:cubicBezTo>
                  <a:pt x="207" y="50"/>
                  <a:pt x="208" y="50"/>
                  <a:pt x="208" y="50"/>
                </a:cubicBezTo>
                <a:cubicBezTo>
                  <a:pt x="201" y="50"/>
                  <a:pt x="186" y="50"/>
                  <a:pt x="176" y="50"/>
                </a:cubicBezTo>
                <a:cubicBezTo>
                  <a:pt x="175" y="50"/>
                  <a:pt x="175" y="50"/>
                  <a:pt x="173" y="50"/>
                </a:cubicBezTo>
                <a:cubicBezTo>
                  <a:pt x="180" y="50"/>
                  <a:pt x="182" y="50"/>
                  <a:pt x="188" y="49"/>
                </a:cubicBezTo>
                <a:cubicBezTo>
                  <a:pt x="188" y="49"/>
                  <a:pt x="187" y="49"/>
                  <a:pt x="187" y="48"/>
                </a:cubicBezTo>
                <a:cubicBezTo>
                  <a:pt x="189" y="48"/>
                  <a:pt x="193" y="49"/>
                  <a:pt x="193" y="48"/>
                </a:cubicBezTo>
                <a:cubicBezTo>
                  <a:pt x="191" y="48"/>
                  <a:pt x="187" y="48"/>
                  <a:pt x="188" y="47"/>
                </a:cubicBezTo>
                <a:cubicBezTo>
                  <a:pt x="187" y="47"/>
                  <a:pt x="187" y="48"/>
                  <a:pt x="184" y="47"/>
                </a:cubicBezTo>
                <a:cubicBezTo>
                  <a:pt x="184" y="47"/>
                  <a:pt x="185" y="47"/>
                  <a:pt x="187" y="47"/>
                </a:cubicBezTo>
                <a:cubicBezTo>
                  <a:pt x="186" y="46"/>
                  <a:pt x="184" y="47"/>
                  <a:pt x="181" y="47"/>
                </a:cubicBezTo>
                <a:cubicBezTo>
                  <a:pt x="181" y="47"/>
                  <a:pt x="180" y="47"/>
                  <a:pt x="179" y="46"/>
                </a:cubicBezTo>
                <a:cubicBezTo>
                  <a:pt x="181" y="46"/>
                  <a:pt x="187" y="46"/>
                  <a:pt x="185" y="47"/>
                </a:cubicBezTo>
                <a:cubicBezTo>
                  <a:pt x="195" y="47"/>
                  <a:pt x="191" y="45"/>
                  <a:pt x="193" y="45"/>
                </a:cubicBezTo>
                <a:cubicBezTo>
                  <a:pt x="197" y="45"/>
                  <a:pt x="198" y="44"/>
                  <a:pt x="201" y="43"/>
                </a:cubicBezTo>
                <a:cubicBezTo>
                  <a:pt x="199" y="43"/>
                  <a:pt x="199" y="43"/>
                  <a:pt x="201" y="43"/>
                </a:cubicBezTo>
                <a:cubicBezTo>
                  <a:pt x="200" y="42"/>
                  <a:pt x="199" y="42"/>
                  <a:pt x="197" y="42"/>
                </a:cubicBezTo>
                <a:cubicBezTo>
                  <a:pt x="195" y="42"/>
                  <a:pt x="196" y="43"/>
                  <a:pt x="193" y="43"/>
                </a:cubicBezTo>
                <a:cubicBezTo>
                  <a:pt x="193" y="43"/>
                  <a:pt x="193" y="42"/>
                  <a:pt x="192" y="42"/>
                </a:cubicBezTo>
                <a:cubicBezTo>
                  <a:pt x="192" y="42"/>
                  <a:pt x="193" y="42"/>
                  <a:pt x="195" y="42"/>
                </a:cubicBezTo>
                <a:cubicBezTo>
                  <a:pt x="194" y="42"/>
                  <a:pt x="193" y="41"/>
                  <a:pt x="192" y="41"/>
                </a:cubicBezTo>
                <a:cubicBezTo>
                  <a:pt x="188" y="41"/>
                  <a:pt x="181" y="41"/>
                  <a:pt x="182" y="42"/>
                </a:cubicBezTo>
                <a:cubicBezTo>
                  <a:pt x="176" y="43"/>
                  <a:pt x="165" y="43"/>
                  <a:pt x="160" y="44"/>
                </a:cubicBezTo>
                <a:cubicBezTo>
                  <a:pt x="147" y="43"/>
                  <a:pt x="134" y="44"/>
                  <a:pt x="123" y="44"/>
                </a:cubicBezTo>
                <a:cubicBezTo>
                  <a:pt x="122" y="45"/>
                  <a:pt x="117" y="45"/>
                  <a:pt x="117" y="46"/>
                </a:cubicBezTo>
                <a:cubicBezTo>
                  <a:pt x="113" y="46"/>
                  <a:pt x="108" y="47"/>
                  <a:pt x="105" y="47"/>
                </a:cubicBezTo>
                <a:cubicBezTo>
                  <a:pt x="104" y="47"/>
                  <a:pt x="102" y="47"/>
                  <a:pt x="100" y="47"/>
                </a:cubicBezTo>
                <a:cubicBezTo>
                  <a:pt x="99" y="47"/>
                  <a:pt x="99" y="47"/>
                  <a:pt x="98" y="47"/>
                </a:cubicBezTo>
                <a:cubicBezTo>
                  <a:pt x="95" y="47"/>
                  <a:pt x="88" y="47"/>
                  <a:pt x="86" y="46"/>
                </a:cubicBezTo>
                <a:cubicBezTo>
                  <a:pt x="85" y="46"/>
                  <a:pt x="84" y="46"/>
                  <a:pt x="82" y="46"/>
                </a:cubicBezTo>
                <a:cubicBezTo>
                  <a:pt x="84" y="46"/>
                  <a:pt x="83" y="46"/>
                  <a:pt x="84" y="45"/>
                </a:cubicBezTo>
                <a:cubicBezTo>
                  <a:pt x="86" y="45"/>
                  <a:pt x="87" y="46"/>
                  <a:pt x="88" y="46"/>
                </a:cubicBezTo>
                <a:cubicBezTo>
                  <a:pt x="86" y="45"/>
                  <a:pt x="84" y="45"/>
                  <a:pt x="84" y="45"/>
                </a:cubicBezTo>
                <a:cubicBezTo>
                  <a:pt x="84" y="45"/>
                  <a:pt x="86" y="45"/>
                  <a:pt x="86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4"/>
                  <a:pt x="83" y="44"/>
                  <a:pt x="83" y="45"/>
                </a:cubicBezTo>
                <a:cubicBezTo>
                  <a:pt x="83" y="44"/>
                  <a:pt x="82" y="45"/>
                  <a:pt x="81" y="44"/>
                </a:cubicBezTo>
                <a:cubicBezTo>
                  <a:pt x="83" y="44"/>
                  <a:pt x="85" y="44"/>
                  <a:pt x="86" y="44"/>
                </a:cubicBezTo>
                <a:cubicBezTo>
                  <a:pt x="88" y="44"/>
                  <a:pt x="93" y="44"/>
                  <a:pt x="92" y="43"/>
                </a:cubicBezTo>
                <a:cubicBezTo>
                  <a:pt x="97" y="43"/>
                  <a:pt x="104" y="43"/>
                  <a:pt x="110" y="43"/>
                </a:cubicBezTo>
                <a:cubicBezTo>
                  <a:pt x="110" y="43"/>
                  <a:pt x="108" y="42"/>
                  <a:pt x="108" y="43"/>
                </a:cubicBezTo>
                <a:cubicBezTo>
                  <a:pt x="108" y="42"/>
                  <a:pt x="116" y="43"/>
                  <a:pt x="121" y="42"/>
                </a:cubicBezTo>
                <a:cubicBezTo>
                  <a:pt x="119" y="42"/>
                  <a:pt x="120" y="42"/>
                  <a:pt x="119" y="41"/>
                </a:cubicBezTo>
                <a:cubicBezTo>
                  <a:pt x="118" y="42"/>
                  <a:pt x="108" y="41"/>
                  <a:pt x="106" y="42"/>
                </a:cubicBezTo>
                <a:cubicBezTo>
                  <a:pt x="105" y="41"/>
                  <a:pt x="103" y="41"/>
                  <a:pt x="100" y="41"/>
                </a:cubicBezTo>
                <a:cubicBezTo>
                  <a:pt x="102" y="41"/>
                  <a:pt x="107" y="41"/>
                  <a:pt x="108" y="41"/>
                </a:cubicBezTo>
                <a:cubicBezTo>
                  <a:pt x="110" y="41"/>
                  <a:pt x="107" y="41"/>
                  <a:pt x="109" y="41"/>
                </a:cubicBezTo>
                <a:cubicBezTo>
                  <a:pt x="107" y="40"/>
                  <a:pt x="105" y="40"/>
                  <a:pt x="103" y="40"/>
                </a:cubicBezTo>
                <a:cubicBezTo>
                  <a:pt x="103" y="40"/>
                  <a:pt x="104" y="40"/>
                  <a:pt x="106" y="40"/>
                </a:cubicBezTo>
                <a:cubicBezTo>
                  <a:pt x="103" y="39"/>
                  <a:pt x="98" y="39"/>
                  <a:pt x="97" y="39"/>
                </a:cubicBezTo>
                <a:cubicBezTo>
                  <a:pt x="95" y="39"/>
                  <a:pt x="98" y="39"/>
                  <a:pt x="95" y="39"/>
                </a:cubicBezTo>
                <a:cubicBezTo>
                  <a:pt x="96" y="38"/>
                  <a:pt x="103" y="39"/>
                  <a:pt x="109" y="39"/>
                </a:cubicBezTo>
                <a:cubicBezTo>
                  <a:pt x="109" y="38"/>
                  <a:pt x="107" y="38"/>
                  <a:pt x="106" y="38"/>
                </a:cubicBezTo>
                <a:cubicBezTo>
                  <a:pt x="106" y="38"/>
                  <a:pt x="108" y="38"/>
                  <a:pt x="110" y="38"/>
                </a:cubicBezTo>
                <a:cubicBezTo>
                  <a:pt x="110" y="38"/>
                  <a:pt x="109" y="38"/>
                  <a:pt x="110" y="39"/>
                </a:cubicBezTo>
                <a:cubicBezTo>
                  <a:pt x="112" y="39"/>
                  <a:pt x="112" y="38"/>
                  <a:pt x="115" y="39"/>
                </a:cubicBezTo>
                <a:cubicBezTo>
                  <a:pt x="114" y="38"/>
                  <a:pt x="113" y="38"/>
                  <a:pt x="113" y="38"/>
                </a:cubicBezTo>
                <a:cubicBezTo>
                  <a:pt x="115" y="39"/>
                  <a:pt x="116" y="39"/>
                  <a:pt x="117" y="40"/>
                </a:cubicBezTo>
                <a:cubicBezTo>
                  <a:pt x="119" y="40"/>
                  <a:pt x="117" y="39"/>
                  <a:pt x="119" y="39"/>
                </a:cubicBezTo>
                <a:cubicBezTo>
                  <a:pt x="122" y="40"/>
                  <a:pt x="131" y="40"/>
                  <a:pt x="134" y="39"/>
                </a:cubicBezTo>
                <a:cubicBezTo>
                  <a:pt x="134" y="39"/>
                  <a:pt x="132" y="40"/>
                  <a:pt x="131" y="39"/>
                </a:cubicBezTo>
                <a:cubicBezTo>
                  <a:pt x="132" y="39"/>
                  <a:pt x="134" y="39"/>
                  <a:pt x="133" y="39"/>
                </a:cubicBezTo>
                <a:cubicBezTo>
                  <a:pt x="138" y="39"/>
                  <a:pt x="133" y="40"/>
                  <a:pt x="138" y="41"/>
                </a:cubicBezTo>
                <a:cubicBezTo>
                  <a:pt x="135" y="41"/>
                  <a:pt x="139" y="41"/>
                  <a:pt x="134" y="41"/>
                </a:cubicBezTo>
                <a:cubicBezTo>
                  <a:pt x="134" y="41"/>
                  <a:pt x="134" y="42"/>
                  <a:pt x="133" y="42"/>
                </a:cubicBezTo>
                <a:cubicBezTo>
                  <a:pt x="135" y="42"/>
                  <a:pt x="139" y="42"/>
                  <a:pt x="139" y="41"/>
                </a:cubicBezTo>
                <a:cubicBezTo>
                  <a:pt x="149" y="41"/>
                  <a:pt x="167" y="40"/>
                  <a:pt x="180" y="40"/>
                </a:cubicBezTo>
                <a:cubicBezTo>
                  <a:pt x="177" y="39"/>
                  <a:pt x="177" y="40"/>
                  <a:pt x="172" y="40"/>
                </a:cubicBezTo>
                <a:cubicBezTo>
                  <a:pt x="173" y="38"/>
                  <a:pt x="172" y="39"/>
                  <a:pt x="174" y="38"/>
                </a:cubicBezTo>
                <a:cubicBezTo>
                  <a:pt x="175" y="38"/>
                  <a:pt x="175" y="38"/>
                  <a:pt x="175" y="38"/>
                </a:cubicBezTo>
                <a:cubicBezTo>
                  <a:pt x="177" y="38"/>
                  <a:pt x="175" y="38"/>
                  <a:pt x="176" y="38"/>
                </a:cubicBezTo>
                <a:cubicBezTo>
                  <a:pt x="177" y="38"/>
                  <a:pt x="178" y="37"/>
                  <a:pt x="181" y="38"/>
                </a:cubicBezTo>
                <a:cubicBezTo>
                  <a:pt x="180" y="38"/>
                  <a:pt x="180" y="38"/>
                  <a:pt x="180" y="38"/>
                </a:cubicBezTo>
                <a:cubicBezTo>
                  <a:pt x="179" y="39"/>
                  <a:pt x="178" y="39"/>
                  <a:pt x="177" y="39"/>
                </a:cubicBezTo>
                <a:cubicBezTo>
                  <a:pt x="177" y="39"/>
                  <a:pt x="181" y="39"/>
                  <a:pt x="180" y="38"/>
                </a:cubicBezTo>
                <a:cubicBezTo>
                  <a:pt x="182" y="38"/>
                  <a:pt x="179" y="39"/>
                  <a:pt x="180" y="39"/>
                </a:cubicBezTo>
                <a:cubicBezTo>
                  <a:pt x="184" y="39"/>
                  <a:pt x="179" y="38"/>
                  <a:pt x="184" y="38"/>
                </a:cubicBezTo>
                <a:cubicBezTo>
                  <a:pt x="182" y="37"/>
                  <a:pt x="186" y="37"/>
                  <a:pt x="186" y="36"/>
                </a:cubicBezTo>
                <a:cubicBezTo>
                  <a:pt x="184" y="36"/>
                  <a:pt x="183" y="37"/>
                  <a:pt x="181" y="37"/>
                </a:cubicBezTo>
                <a:cubicBezTo>
                  <a:pt x="180" y="37"/>
                  <a:pt x="185" y="36"/>
                  <a:pt x="187" y="36"/>
                </a:cubicBezTo>
                <a:cubicBezTo>
                  <a:pt x="183" y="36"/>
                  <a:pt x="188" y="34"/>
                  <a:pt x="190" y="34"/>
                </a:cubicBezTo>
                <a:cubicBezTo>
                  <a:pt x="190" y="34"/>
                  <a:pt x="191" y="33"/>
                  <a:pt x="192" y="33"/>
                </a:cubicBezTo>
                <a:cubicBezTo>
                  <a:pt x="191" y="33"/>
                  <a:pt x="189" y="33"/>
                  <a:pt x="190" y="32"/>
                </a:cubicBezTo>
                <a:cubicBezTo>
                  <a:pt x="191" y="32"/>
                  <a:pt x="192" y="33"/>
                  <a:pt x="192" y="33"/>
                </a:cubicBezTo>
                <a:cubicBezTo>
                  <a:pt x="195" y="33"/>
                  <a:pt x="195" y="32"/>
                  <a:pt x="197" y="31"/>
                </a:cubicBezTo>
                <a:cubicBezTo>
                  <a:pt x="198" y="31"/>
                  <a:pt x="196" y="31"/>
                  <a:pt x="197" y="31"/>
                </a:cubicBezTo>
                <a:cubicBezTo>
                  <a:pt x="197" y="31"/>
                  <a:pt x="196" y="31"/>
                  <a:pt x="195" y="31"/>
                </a:cubicBezTo>
                <a:cubicBezTo>
                  <a:pt x="194" y="30"/>
                  <a:pt x="196" y="30"/>
                  <a:pt x="194" y="30"/>
                </a:cubicBezTo>
                <a:cubicBezTo>
                  <a:pt x="196" y="29"/>
                  <a:pt x="194" y="29"/>
                  <a:pt x="196" y="28"/>
                </a:cubicBezTo>
                <a:cubicBezTo>
                  <a:pt x="195" y="28"/>
                  <a:pt x="193" y="28"/>
                  <a:pt x="190" y="29"/>
                </a:cubicBezTo>
                <a:cubicBezTo>
                  <a:pt x="192" y="29"/>
                  <a:pt x="190" y="29"/>
                  <a:pt x="192" y="30"/>
                </a:cubicBezTo>
                <a:cubicBezTo>
                  <a:pt x="191" y="30"/>
                  <a:pt x="190" y="29"/>
                  <a:pt x="188" y="29"/>
                </a:cubicBezTo>
                <a:cubicBezTo>
                  <a:pt x="186" y="29"/>
                  <a:pt x="188" y="30"/>
                  <a:pt x="186" y="30"/>
                </a:cubicBezTo>
                <a:cubicBezTo>
                  <a:pt x="185" y="30"/>
                  <a:pt x="185" y="30"/>
                  <a:pt x="185" y="29"/>
                </a:cubicBezTo>
                <a:cubicBezTo>
                  <a:pt x="180" y="30"/>
                  <a:pt x="172" y="29"/>
                  <a:pt x="166" y="30"/>
                </a:cubicBezTo>
                <a:cubicBezTo>
                  <a:pt x="167" y="29"/>
                  <a:pt x="166" y="29"/>
                  <a:pt x="166" y="29"/>
                </a:cubicBezTo>
                <a:cubicBezTo>
                  <a:pt x="159" y="29"/>
                  <a:pt x="154" y="29"/>
                  <a:pt x="149" y="30"/>
                </a:cubicBezTo>
                <a:cubicBezTo>
                  <a:pt x="143" y="30"/>
                  <a:pt x="132" y="30"/>
                  <a:pt x="121" y="30"/>
                </a:cubicBezTo>
                <a:cubicBezTo>
                  <a:pt x="114" y="30"/>
                  <a:pt x="105" y="31"/>
                  <a:pt x="102" y="31"/>
                </a:cubicBezTo>
                <a:cubicBezTo>
                  <a:pt x="100" y="31"/>
                  <a:pt x="90" y="33"/>
                  <a:pt x="95" y="33"/>
                </a:cubicBezTo>
                <a:cubicBezTo>
                  <a:pt x="94" y="33"/>
                  <a:pt x="92" y="33"/>
                  <a:pt x="91" y="33"/>
                </a:cubicBezTo>
                <a:cubicBezTo>
                  <a:pt x="91" y="34"/>
                  <a:pt x="91" y="34"/>
                  <a:pt x="92" y="34"/>
                </a:cubicBezTo>
                <a:cubicBezTo>
                  <a:pt x="92" y="34"/>
                  <a:pt x="90" y="34"/>
                  <a:pt x="89" y="34"/>
                </a:cubicBezTo>
                <a:cubicBezTo>
                  <a:pt x="90" y="34"/>
                  <a:pt x="89" y="35"/>
                  <a:pt x="87" y="36"/>
                </a:cubicBezTo>
                <a:cubicBezTo>
                  <a:pt x="86" y="36"/>
                  <a:pt x="85" y="36"/>
                  <a:pt x="84" y="36"/>
                </a:cubicBezTo>
                <a:cubicBezTo>
                  <a:pt x="87" y="36"/>
                  <a:pt x="86" y="34"/>
                  <a:pt x="89" y="35"/>
                </a:cubicBezTo>
                <a:cubicBezTo>
                  <a:pt x="89" y="34"/>
                  <a:pt x="88" y="34"/>
                  <a:pt x="88" y="34"/>
                </a:cubicBezTo>
                <a:cubicBezTo>
                  <a:pt x="86" y="34"/>
                  <a:pt x="85" y="35"/>
                  <a:pt x="82" y="35"/>
                </a:cubicBezTo>
                <a:cubicBezTo>
                  <a:pt x="82" y="35"/>
                  <a:pt x="82" y="34"/>
                  <a:pt x="78" y="34"/>
                </a:cubicBezTo>
                <a:cubicBezTo>
                  <a:pt x="76" y="35"/>
                  <a:pt x="75" y="35"/>
                  <a:pt x="75" y="36"/>
                </a:cubicBezTo>
                <a:cubicBezTo>
                  <a:pt x="74" y="35"/>
                  <a:pt x="73" y="35"/>
                  <a:pt x="72" y="35"/>
                </a:cubicBezTo>
                <a:cubicBezTo>
                  <a:pt x="71" y="35"/>
                  <a:pt x="70" y="36"/>
                  <a:pt x="69" y="36"/>
                </a:cubicBezTo>
                <a:cubicBezTo>
                  <a:pt x="70" y="36"/>
                  <a:pt x="73" y="35"/>
                  <a:pt x="73" y="36"/>
                </a:cubicBezTo>
                <a:cubicBezTo>
                  <a:pt x="76" y="36"/>
                  <a:pt x="77" y="36"/>
                  <a:pt x="80" y="36"/>
                </a:cubicBezTo>
                <a:cubicBezTo>
                  <a:pt x="74" y="37"/>
                  <a:pt x="67" y="36"/>
                  <a:pt x="63" y="36"/>
                </a:cubicBezTo>
                <a:cubicBezTo>
                  <a:pt x="61" y="37"/>
                  <a:pt x="63" y="37"/>
                  <a:pt x="61" y="37"/>
                </a:cubicBezTo>
                <a:cubicBezTo>
                  <a:pt x="61" y="38"/>
                  <a:pt x="65" y="39"/>
                  <a:pt x="61" y="38"/>
                </a:cubicBezTo>
                <a:cubicBezTo>
                  <a:pt x="60" y="38"/>
                  <a:pt x="61" y="38"/>
                  <a:pt x="61" y="38"/>
                </a:cubicBezTo>
                <a:cubicBezTo>
                  <a:pt x="61" y="39"/>
                  <a:pt x="58" y="38"/>
                  <a:pt x="59" y="38"/>
                </a:cubicBezTo>
                <a:cubicBezTo>
                  <a:pt x="61" y="38"/>
                  <a:pt x="59" y="37"/>
                  <a:pt x="56" y="37"/>
                </a:cubicBezTo>
                <a:cubicBezTo>
                  <a:pt x="56" y="37"/>
                  <a:pt x="53" y="37"/>
                  <a:pt x="51" y="38"/>
                </a:cubicBezTo>
                <a:cubicBezTo>
                  <a:pt x="51" y="38"/>
                  <a:pt x="54" y="37"/>
                  <a:pt x="54" y="38"/>
                </a:cubicBezTo>
                <a:cubicBezTo>
                  <a:pt x="53" y="38"/>
                  <a:pt x="52" y="38"/>
                  <a:pt x="52" y="38"/>
                </a:cubicBezTo>
                <a:cubicBezTo>
                  <a:pt x="50" y="38"/>
                  <a:pt x="51" y="38"/>
                  <a:pt x="49" y="38"/>
                </a:cubicBezTo>
                <a:cubicBezTo>
                  <a:pt x="53" y="39"/>
                  <a:pt x="46" y="39"/>
                  <a:pt x="45" y="40"/>
                </a:cubicBezTo>
                <a:cubicBezTo>
                  <a:pt x="44" y="40"/>
                  <a:pt x="45" y="39"/>
                  <a:pt x="45" y="39"/>
                </a:cubicBezTo>
                <a:cubicBezTo>
                  <a:pt x="40" y="40"/>
                  <a:pt x="38" y="40"/>
                  <a:pt x="37" y="42"/>
                </a:cubicBezTo>
                <a:cubicBezTo>
                  <a:pt x="36" y="41"/>
                  <a:pt x="36" y="42"/>
                  <a:pt x="35" y="42"/>
                </a:cubicBezTo>
                <a:cubicBezTo>
                  <a:pt x="35" y="42"/>
                  <a:pt x="37" y="42"/>
                  <a:pt x="37" y="42"/>
                </a:cubicBezTo>
                <a:cubicBezTo>
                  <a:pt x="31" y="42"/>
                  <a:pt x="30" y="43"/>
                  <a:pt x="24" y="43"/>
                </a:cubicBezTo>
                <a:cubicBezTo>
                  <a:pt x="26" y="41"/>
                  <a:pt x="33" y="40"/>
                  <a:pt x="37" y="38"/>
                </a:cubicBezTo>
                <a:cubicBezTo>
                  <a:pt x="39" y="38"/>
                  <a:pt x="37" y="39"/>
                  <a:pt x="36" y="39"/>
                </a:cubicBezTo>
                <a:cubicBezTo>
                  <a:pt x="37" y="39"/>
                  <a:pt x="41" y="38"/>
                  <a:pt x="39" y="38"/>
                </a:cubicBezTo>
                <a:cubicBezTo>
                  <a:pt x="41" y="37"/>
                  <a:pt x="45" y="37"/>
                  <a:pt x="46" y="36"/>
                </a:cubicBezTo>
                <a:cubicBezTo>
                  <a:pt x="43" y="36"/>
                  <a:pt x="43" y="37"/>
                  <a:pt x="42" y="36"/>
                </a:cubicBezTo>
                <a:cubicBezTo>
                  <a:pt x="40" y="36"/>
                  <a:pt x="40" y="37"/>
                  <a:pt x="40" y="37"/>
                </a:cubicBezTo>
                <a:cubicBezTo>
                  <a:pt x="37" y="37"/>
                  <a:pt x="40" y="37"/>
                  <a:pt x="38" y="38"/>
                </a:cubicBezTo>
                <a:cubicBezTo>
                  <a:pt x="36" y="37"/>
                  <a:pt x="42" y="36"/>
                  <a:pt x="36" y="36"/>
                </a:cubicBezTo>
                <a:cubicBezTo>
                  <a:pt x="36" y="36"/>
                  <a:pt x="39" y="35"/>
                  <a:pt x="41" y="36"/>
                </a:cubicBezTo>
                <a:cubicBezTo>
                  <a:pt x="39" y="35"/>
                  <a:pt x="41" y="35"/>
                  <a:pt x="41" y="35"/>
                </a:cubicBezTo>
                <a:cubicBezTo>
                  <a:pt x="43" y="35"/>
                  <a:pt x="44" y="35"/>
                  <a:pt x="46" y="35"/>
                </a:cubicBezTo>
                <a:cubicBezTo>
                  <a:pt x="52" y="34"/>
                  <a:pt x="52" y="32"/>
                  <a:pt x="59" y="31"/>
                </a:cubicBezTo>
                <a:cubicBezTo>
                  <a:pt x="58" y="31"/>
                  <a:pt x="59" y="30"/>
                  <a:pt x="57" y="30"/>
                </a:cubicBezTo>
                <a:cubicBezTo>
                  <a:pt x="57" y="29"/>
                  <a:pt x="59" y="30"/>
                  <a:pt x="59" y="29"/>
                </a:cubicBezTo>
                <a:cubicBezTo>
                  <a:pt x="59" y="29"/>
                  <a:pt x="60" y="28"/>
                  <a:pt x="57" y="28"/>
                </a:cubicBezTo>
                <a:cubicBezTo>
                  <a:pt x="57" y="28"/>
                  <a:pt x="59" y="28"/>
                  <a:pt x="59" y="28"/>
                </a:cubicBezTo>
                <a:cubicBezTo>
                  <a:pt x="56" y="28"/>
                  <a:pt x="60" y="28"/>
                  <a:pt x="55" y="27"/>
                </a:cubicBezTo>
                <a:cubicBezTo>
                  <a:pt x="57" y="27"/>
                  <a:pt x="57" y="26"/>
                  <a:pt x="59" y="26"/>
                </a:cubicBezTo>
                <a:cubicBezTo>
                  <a:pt x="60" y="26"/>
                  <a:pt x="57" y="25"/>
                  <a:pt x="56" y="26"/>
                </a:cubicBezTo>
                <a:cubicBezTo>
                  <a:pt x="56" y="25"/>
                  <a:pt x="54" y="25"/>
                  <a:pt x="51" y="25"/>
                </a:cubicBezTo>
                <a:cubicBezTo>
                  <a:pt x="53" y="25"/>
                  <a:pt x="50" y="25"/>
                  <a:pt x="49" y="25"/>
                </a:cubicBezTo>
                <a:cubicBezTo>
                  <a:pt x="50" y="24"/>
                  <a:pt x="50" y="24"/>
                  <a:pt x="50" y="24"/>
                </a:cubicBezTo>
                <a:cubicBezTo>
                  <a:pt x="51" y="24"/>
                  <a:pt x="54" y="24"/>
                  <a:pt x="55" y="23"/>
                </a:cubicBezTo>
                <a:cubicBezTo>
                  <a:pt x="55" y="23"/>
                  <a:pt x="53" y="23"/>
                  <a:pt x="55" y="22"/>
                </a:cubicBezTo>
                <a:cubicBezTo>
                  <a:pt x="53" y="22"/>
                  <a:pt x="52" y="22"/>
                  <a:pt x="53" y="21"/>
                </a:cubicBezTo>
                <a:cubicBezTo>
                  <a:pt x="51" y="20"/>
                  <a:pt x="46" y="20"/>
                  <a:pt x="44" y="19"/>
                </a:cubicBezTo>
                <a:cubicBezTo>
                  <a:pt x="35" y="19"/>
                  <a:pt x="29" y="20"/>
                  <a:pt x="21" y="20"/>
                </a:cubicBezTo>
                <a:cubicBezTo>
                  <a:pt x="16" y="20"/>
                  <a:pt x="9" y="19"/>
                  <a:pt x="1" y="20"/>
                </a:cubicBezTo>
                <a:cubicBezTo>
                  <a:pt x="2" y="20"/>
                  <a:pt x="1" y="20"/>
                  <a:pt x="0" y="20"/>
                </a:cubicBezTo>
                <a:cubicBezTo>
                  <a:pt x="1" y="18"/>
                  <a:pt x="5" y="19"/>
                  <a:pt x="4" y="18"/>
                </a:cubicBezTo>
                <a:cubicBezTo>
                  <a:pt x="5" y="18"/>
                  <a:pt x="12" y="18"/>
                  <a:pt x="14" y="18"/>
                </a:cubicBezTo>
                <a:cubicBezTo>
                  <a:pt x="20" y="18"/>
                  <a:pt x="36" y="17"/>
                  <a:pt x="43" y="17"/>
                </a:cubicBezTo>
                <a:cubicBezTo>
                  <a:pt x="40" y="16"/>
                  <a:pt x="44" y="15"/>
                  <a:pt x="41" y="15"/>
                </a:cubicBezTo>
                <a:cubicBezTo>
                  <a:pt x="40" y="14"/>
                  <a:pt x="42" y="14"/>
                  <a:pt x="42" y="14"/>
                </a:cubicBezTo>
                <a:cubicBezTo>
                  <a:pt x="44" y="14"/>
                  <a:pt x="41" y="14"/>
                  <a:pt x="43" y="14"/>
                </a:cubicBezTo>
                <a:close/>
                <a:moveTo>
                  <a:pt x="358" y="18"/>
                </a:moveTo>
                <a:cubicBezTo>
                  <a:pt x="361" y="18"/>
                  <a:pt x="363" y="17"/>
                  <a:pt x="365" y="17"/>
                </a:cubicBezTo>
                <a:cubicBezTo>
                  <a:pt x="361" y="17"/>
                  <a:pt x="361" y="17"/>
                  <a:pt x="358" y="18"/>
                </a:cubicBezTo>
                <a:close/>
                <a:moveTo>
                  <a:pt x="620" y="13"/>
                </a:moveTo>
                <a:cubicBezTo>
                  <a:pt x="621" y="13"/>
                  <a:pt x="621" y="13"/>
                  <a:pt x="622" y="13"/>
                </a:cubicBezTo>
                <a:cubicBezTo>
                  <a:pt x="622" y="13"/>
                  <a:pt x="625" y="12"/>
                  <a:pt x="625" y="12"/>
                </a:cubicBezTo>
                <a:cubicBezTo>
                  <a:pt x="623" y="12"/>
                  <a:pt x="621" y="12"/>
                  <a:pt x="620" y="13"/>
                </a:cubicBezTo>
                <a:close/>
                <a:moveTo>
                  <a:pt x="621" y="13"/>
                </a:moveTo>
                <a:cubicBezTo>
                  <a:pt x="623" y="13"/>
                  <a:pt x="624" y="14"/>
                  <a:pt x="626" y="14"/>
                </a:cubicBezTo>
                <a:cubicBezTo>
                  <a:pt x="625" y="13"/>
                  <a:pt x="624" y="13"/>
                  <a:pt x="626" y="13"/>
                </a:cubicBezTo>
                <a:cubicBezTo>
                  <a:pt x="624" y="13"/>
                  <a:pt x="622" y="13"/>
                  <a:pt x="621" y="13"/>
                </a:cubicBezTo>
                <a:close/>
                <a:moveTo>
                  <a:pt x="668" y="6"/>
                </a:moveTo>
                <a:cubicBezTo>
                  <a:pt x="670" y="6"/>
                  <a:pt x="672" y="6"/>
                  <a:pt x="672" y="6"/>
                </a:cubicBezTo>
                <a:cubicBezTo>
                  <a:pt x="671" y="6"/>
                  <a:pt x="668" y="6"/>
                  <a:pt x="668" y="6"/>
                </a:cubicBezTo>
                <a:close/>
                <a:moveTo>
                  <a:pt x="836" y="14"/>
                </a:moveTo>
                <a:cubicBezTo>
                  <a:pt x="834" y="14"/>
                  <a:pt x="834" y="14"/>
                  <a:pt x="833" y="14"/>
                </a:cubicBezTo>
                <a:cubicBezTo>
                  <a:pt x="834" y="14"/>
                  <a:pt x="835" y="14"/>
                  <a:pt x="835" y="13"/>
                </a:cubicBezTo>
                <a:cubicBezTo>
                  <a:pt x="834" y="13"/>
                  <a:pt x="834" y="14"/>
                  <a:pt x="832" y="14"/>
                </a:cubicBezTo>
                <a:cubicBezTo>
                  <a:pt x="832" y="14"/>
                  <a:pt x="832" y="15"/>
                  <a:pt x="834" y="15"/>
                </a:cubicBezTo>
                <a:cubicBezTo>
                  <a:pt x="835" y="14"/>
                  <a:pt x="835" y="14"/>
                  <a:pt x="836" y="14"/>
                </a:cubicBezTo>
                <a:close/>
                <a:moveTo>
                  <a:pt x="871" y="29"/>
                </a:moveTo>
                <a:cubicBezTo>
                  <a:pt x="871" y="30"/>
                  <a:pt x="879" y="30"/>
                  <a:pt x="880" y="30"/>
                </a:cubicBezTo>
                <a:cubicBezTo>
                  <a:pt x="879" y="30"/>
                  <a:pt x="877" y="30"/>
                  <a:pt x="876" y="30"/>
                </a:cubicBezTo>
                <a:cubicBezTo>
                  <a:pt x="876" y="31"/>
                  <a:pt x="873" y="30"/>
                  <a:pt x="873" y="31"/>
                </a:cubicBezTo>
                <a:cubicBezTo>
                  <a:pt x="874" y="31"/>
                  <a:pt x="875" y="32"/>
                  <a:pt x="875" y="32"/>
                </a:cubicBezTo>
                <a:cubicBezTo>
                  <a:pt x="878" y="32"/>
                  <a:pt x="885" y="32"/>
                  <a:pt x="886" y="30"/>
                </a:cubicBezTo>
                <a:cubicBezTo>
                  <a:pt x="889" y="31"/>
                  <a:pt x="893" y="30"/>
                  <a:pt x="893" y="29"/>
                </a:cubicBezTo>
                <a:cubicBezTo>
                  <a:pt x="887" y="29"/>
                  <a:pt x="878" y="29"/>
                  <a:pt x="871" y="29"/>
                </a:cubicBezTo>
                <a:close/>
                <a:moveTo>
                  <a:pt x="867" y="35"/>
                </a:moveTo>
                <a:cubicBezTo>
                  <a:pt x="865" y="35"/>
                  <a:pt x="863" y="35"/>
                  <a:pt x="863" y="36"/>
                </a:cubicBezTo>
                <a:cubicBezTo>
                  <a:pt x="866" y="36"/>
                  <a:pt x="867" y="35"/>
                  <a:pt x="867" y="35"/>
                </a:cubicBezTo>
                <a:close/>
                <a:moveTo>
                  <a:pt x="690" y="40"/>
                </a:moveTo>
                <a:cubicBezTo>
                  <a:pt x="692" y="40"/>
                  <a:pt x="689" y="40"/>
                  <a:pt x="687" y="40"/>
                </a:cubicBezTo>
                <a:cubicBezTo>
                  <a:pt x="687" y="40"/>
                  <a:pt x="689" y="40"/>
                  <a:pt x="689" y="41"/>
                </a:cubicBezTo>
                <a:cubicBezTo>
                  <a:pt x="687" y="41"/>
                  <a:pt x="687" y="41"/>
                  <a:pt x="685" y="41"/>
                </a:cubicBezTo>
                <a:cubicBezTo>
                  <a:pt x="685" y="42"/>
                  <a:pt x="685" y="42"/>
                  <a:pt x="683" y="42"/>
                </a:cubicBezTo>
                <a:cubicBezTo>
                  <a:pt x="689" y="42"/>
                  <a:pt x="691" y="41"/>
                  <a:pt x="696" y="41"/>
                </a:cubicBezTo>
                <a:cubicBezTo>
                  <a:pt x="695" y="40"/>
                  <a:pt x="693" y="41"/>
                  <a:pt x="690" y="40"/>
                </a:cubicBezTo>
                <a:close/>
                <a:moveTo>
                  <a:pt x="626" y="43"/>
                </a:moveTo>
                <a:cubicBezTo>
                  <a:pt x="626" y="43"/>
                  <a:pt x="627" y="43"/>
                  <a:pt x="627" y="43"/>
                </a:cubicBezTo>
                <a:cubicBezTo>
                  <a:pt x="624" y="43"/>
                  <a:pt x="623" y="43"/>
                  <a:pt x="620" y="43"/>
                </a:cubicBezTo>
                <a:cubicBezTo>
                  <a:pt x="620" y="44"/>
                  <a:pt x="623" y="43"/>
                  <a:pt x="624" y="44"/>
                </a:cubicBezTo>
                <a:cubicBezTo>
                  <a:pt x="625" y="44"/>
                  <a:pt x="625" y="43"/>
                  <a:pt x="626" y="43"/>
                </a:cubicBezTo>
                <a:close/>
                <a:moveTo>
                  <a:pt x="268" y="53"/>
                </a:moveTo>
                <a:cubicBezTo>
                  <a:pt x="267" y="54"/>
                  <a:pt x="266" y="53"/>
                  <a:pt x="266" y="54"/>
                </a:cubicBezTo>
                <a:cubicBezTo>
                  <a:pt x="267" y="54"/>
                  <a:pt x="269" y="54"/>
                  <a:pt x="270" y="54"/>
                </a:cubicBezTo>
                <a:cubicBezTo>
                  <a:pt x="269" y="54"/>
                  <a:pt x="269" y="53"/>
                  <a:pt x="268" y="53"/>
                </a:cubicBezTo>
                <a:close/>
                <a:moveTo>
                  <a:pt x="201" y="49"/>
                </a:moveTo>
                <a:cubicBezTo>
                  <a:pt x="200" y="49"/>
                  <a:pt x="202" y="49"/>
                  <a:pt x="202" y="49"/>
                </a:cubicBezTo>
                <a:cubicBezTo>
                  <a:pt x="201" y="49"/>
                  <a:pt x="201" y="48"/>
                  <a:pt x="201" y="48"/>
                </a:cubicBezTo>
                <a:cubicBezTo>
                  <a:pt x="198" y="48"/>
                  <a:pt x="197" y="48"/>
                  <a:pt x="197" y="48"/>
                </a:cubicBezTo>
                <a:cubicBezTo>
                  <a:pt x="195" y="48"/>
                  <a:pt x="192" y="48"/>
                  <a:pt x="189" y="49"/>
                </a:cubicBezTo>
                <a:cubicBezTo>
                  <a:pt x="195" y="49"/>
                  <a:pt x="198" y="48"/>
                  <a:pt x="201" y="49"/>
                </a:cubicBezTo>
                <a:close/>
                <a:moveTo>
                  <a:pt x="60" y="37"/>
                </a:moveTo>
                <a:cubicBezTo>
                  <a:pt x="62" y="37"/>
                  <a:pt x="58" y="36"/>
                  <a:pt x="57" y="37"/>
                </a:cubicBezTo>
                <a:cubicBezTo>
                  <a:pt x="59" y="37"/>
                  <a:pt x="59" y="37"/>
                  <a:pt x="60" y="37"/>
                </a:cubicBezTo>
                <a:close/>
                <a:moveTo>
                  <a:pt x="46" y="36"/>
                </a:moveTo>
                <a:cubicBezTo>
                  <a:pt x="47" y="35"/>
                  <a:pt x="42" y="35"/>
                  <a:pt x="42" y="35"/>
                </a:cubicBezTo>
                <a:cubicBezTo>
                  <a:pt x="43" y="35"/>
                  <a:pt x="44" y="36"/>
                  <a:pt x="46" y="36"/>
                </a:cubicBezTo>
                <a:close/>
                <a:moveTo>
                  <a:pt x="61" y="25"/>
                </a:moveTo>
                <a:cubicBezTo>
                  <a:pt x="60" y="24"/>
                  <a:pt x="58" y="24"/>
                  <a:pt x="55" y="24"/>
                </a:cubicBezTo>
                <a:cubicBezTo>
                  <a:pt x="55" y="24"/>
                  <a:pt x="55" y="24"/>
                  <a:pt x="55" y="25"/>
                </a:cubicBezTo>
                <a:cubicBezTo>
                  <a:pt x="56" y="25"/>
                  <a:pt x="59" y="25"/>
                  <a:pt x="61" y="25"/>
                </a:cubicBezTo>
                <a:close/>
                <a:moveTo>
                  <a:pt x="70" y="35"/>
                </a:moveTo>
                <a:cubicBezTo>
                  <a:pt x="69" y="34"/>
                  <a:pt x="71" y="34"/>
                  <a:pt x="70" y="34"/>
                </a:cubicBezTo>
                <a:cubicBezTo>
                  <a:pt x="69" y="34"/>
                  <a:pt x="66" y="34"/>
                  <a:pt x="68" y="34"/>
                </a:cubicBezTo>
                <a:cubicBezTo>
                  <a:pt x="68" y="34"/>
                  <a:pt x="69" y="35"/>
                  <a:pt x="70" y="35"/>
                </a:cubicBezTo>
                <a:close/>
                <a:moveTo>
                  <a:pt x="195" y="39"/>
                </a:moveTo>
                <a:cubicBezTo>
                  <a:pt x="192" y="39"/>
                  <a:pt x="192" y="40"/>
                  <a:pt x="190" y="40"/>
                </a:cubicBezTo>
                <a:cubicBezTo>
                  <a:pt x="192" y="40"/>
                  <a:pt x="194" y="40"/>
                  <a:pt x="195" y="39"/>
                </a:cubicBezTo>
                <a:close/>
                <a:moveTo>
                  <a:pt x="198" y="46"/>
                </a:moveTo>
                <a:cubicBezTo>
                  <a:pt x="196" y="46"/>
                  <a:pt x="194" y="46"/>
                  <a:pt x="193" y="47"/>
                </a:cubicBezTo>
                <a:cubicBezTo>
                  <a:pt x="196" y="47"/>
                  <a:pt x="198" y="46"/>
                  <a:pt x="198" y="46"/>
                </a:cubicBezTo>
                <a:close/>
                <a:moveTo>
                  <a:pt x="194" y="41"/>
                </a:moveTo>
                <a:cubicBezTo>
                  <a:pt x="195" y="42"/>
                  <a:pt x="197" y="41"/>
                  <a:pt x="197" y="41"/>
                </a:cubicBezTo>
                <a:cubicBezTo>
                  <a:pt x="195" y="41"/>
                  <a:pt x="195" y="41"/>
                  <a:pt x="194" y="41"/>
                </a:cubicBezTo>
                <a:close/>
                <a:moveTo>
                  <a:pt x="201" y="16"/>
                </a:moveTo>
                <a:cubicBezTo>
                  <a:pt x="200" y="16"/>
                  <a:pt x="202" y="16"/>
                  <a:pt x="202" y="16"/>
                </a:cubicBezTo>
                <a:cubicBezTo>
                  <a:pt x="201" y="16"/>
                  <a:pt x="200" y="16"/>
                  <a:pt x="199" y="16"/>
                </a:cubicBezTo>
                <a:cubicBezTo>
                  <a:pt x="199" y="16"/>
                  <a:pt x="196" y="16"/>
                  <a:pt x="196" y="16"/>
                </a:cubicBezTo>
                <a:cubicBezTo>
                  <a:pt x="198" y="16"/>
                  <a:pt x="200" y="16"/>
                  <a:pt x="201" y="16"/>
                </a:cubicBezTo>
                <a:close/>
                <a:moveTo>
                  <a:pt x="203" y="40"/>
                </a:moveTo>
                <a:cubicBezTo>
                  <a:pt x="204" y="39"/>
                  <a:pt x="205" y="39"/>
                  <a:pt x="207" y="38"/>
                </a:cubicBezTo>
                <a:cubicBezTo>
                  <a:pt x="203" y="39"/>
                  <a:pt x="200" y="39"/>
                  <a:pt x="198" y="40"/>
                </a:cubicBezTo>
                <a:cubicBezTo>
                  <a:pt x="200" y="40"/>
                  <a:pt x="201" y="40"/>
                  <a:pt x="203" y="40"/>
                </a:cubicBezTo>
                <a:close/>
                <a:moveTo>
                  <a:pt x="205" y="42"/>
                </a:moveTo>
                <a:cubicBezTo>
                  <a:pt x="203" y="41"/>
                  <a:pt x="204" y="41"/>
                  <a:pt x="201" y="41"/>
                </a:cubicBezTo>
                <a:cubicBezTo>
                  <a:pt x="201" y="41"/>
                  <a:pt x="201" y="41"/>
                  <a:pt x="201" y="42"/>
                </a:cubicBezTo>
                <a:cubicBezTo>
                  <a:pt x="202" y="42"/>
                  <a:pt x="204" y="42"/>
                  <a:pt x="205" y="42"/>
                </a:cubicBezTo>
                <a:close/>
                <a:moveTo>
                  <a:pt x="204" y="16"/>
                </a:moveTo>
                <a:cubicBezTo>
                  <a:pt x="206" y="16"/>
                  <a:pt x="203" y="15"/>
                  <a:pt x="202" y="15"/>
                </a:cubicBezTo>
                <a:cubicBezTo>
                  <a:pt x="204" y="15"/>
                  <a:pt x="202" y="16"/>
                  <a:pt x="204" y="16"/>
                </a:cubicBezTo>
                <a:close/>
                <a:moveTo>
                  <a:pt x="216" y="38"/>
                </a:moveTo>
                <a:cubicBezTo>
                  <a:pt x="212" y="38"/>
                  <a:pt x="208" y="39"/>
                  <a:pt x="205" y="40"/>
                </a:cubicBezTo>
                <a:cubicBezTo>
                  <a:pt x="208" y="40"/>
                  <a:pt x="209" y="40"/>
                  <a:pt x="212" y="40"/>
                </a:cubicBezTo>
                <a:cubicBezTo>
                  <a:pt x="212" y="39"/>
                  <a:pt x="216" y="38"/>
                  <a:pt x="216" y="38"/>
                </a:cubicBezTo>
                <a:close/>
                <a:moveTo>
                  <a:pt x="215" y="45"/>
                </a:moveTo>
                <a:cubicBezTo>
                  <a:pt x="218" y="44"/>
                  <a:pt x="220" y="43"/>
                  <a:pt x="223" y="42"/>
                </a:cubicBezTo>
                <a:cubicBezTo>
                  <a:pt x="221" y="42"/>
                  <a:pt x="220" y="43"/>
                  <a:pt x="217" y="42"/>
                </a:cubicBezTo>
                <a:cubicBezTo>
                  <a:pt x="216" y="43"/>
                  <a:pt x="214" y="43"/>
                  <a:pt x="215" y="44"/>
                </a:cubicBezTo>
                <a:cubicBezTo>
                  <a:pt x="213" y="44"/>
                  <a:pt x="209" y="44"/>
                  <a:pt x="208" y="44"/>
                </a:cubicBezTo>
                <a:cubicBezTo>
                  <a:pt x="210" y="44"/>
                  <a:pt x="211" y="45"/>
                  <a:pt x="215" y="45"/>
                </a:cubicBezTo>
                <a:close/>
                <a:moveTo>
                  <a:pt x="214" y="24"/>
                </a:moveTo>
                <a:cubicBezTo>
                  <a:pt x="218" y="24"/>
                  <a:pt x="219" y="24"/>
                  <a:pt x="221" y="23"/>
                </a:cubicBezTo>
                <a:cubicBezTo>
                  <a:pt x="218" y="24"/>
                  <a:pt x="214" y="23"/>
                  <a:pt x="213" y="23"/>
                </a:cubicBezTo>
                <a:cubicBezTo>
                  <a:pt x="213" y="23"/>
                  <a:pt x="213" y="23"/>
                  <a:pt x="214" y="24"/>
                </a:cubicBezTo>
                <a:close/>
                <a:moveTo>
                  <a:pt x="224" y="41"/>
                </a:moveTo>
                <a:cubicBezTo>
                  <a:pt x="221" y="41"/>
                  <a:pt x="217" y="41"/>
                  <a:pt x="215" y="42"/>
                </a:cubicBezTo>
                <a:cubicBezTo>
                  <a:pt x="219" y="42"/>
                  <a:pt x="224" y="42"/>
                  <a:pt x="224" y="41"/>
                </a:cubicBezTo>
                <a:close/>
                <a:moveTo>
                  <a:pt x="228" y="22"/>
                </a:moveTo>
                <a:cubicBezTo>
                  <a:pt x="224" y="22"/>
                  <a:pt x="224" y="23"/>
                  <a:pt x="222" y="23"/>
                </a:cubicBezTo>
                <a:cubicBezTo>
                  <a:pt x="224" y="23"/>
                  <a:pt x="227" y="23"/>
                  <a:pt x="228" y="22"/>
                </a:cubicBezTo>
                <a:close/>
                <a:moveTo>
                  <a:pt x="264" y="54"/>
                </a:moveTo>
                <a:cubicBezTo>
                  <a:pt x="265" y="54"/>
                  <a:pt x="265" y="54"/>
                  <a:pt x="265" y="54"/>
                </a:cubicBezTo>
                <a:cubicBezTo>
                  <a:pt x="264" y="54"/>
                  <a:pt x="263" y="54"/>
                  <a:pt x="263" y="54"/>
                </a:cubicBezTo>
                <a:cubicBezTo>
                  <a:pt x="265" y="54"/>
                  <a:pt x="265" y="54"/>
                  <a:pt x="267" y="54"/>
                </a:cubicBezTo>
                <a:cubicBezTo>
                  <a:pt x="267" y="55"/>
                  <a:pt x="268" y="55"/>
                  <a:pt x="268" y="54"/>
                </a:cubicBezTo>
                <a:cubicBezTo>
                  <a:pt x="267" y="54"/>
                  <a:pt x="266" y="54"/>
                  <a:pt x="264" y="54"/>
                </a:cubicBezTo>
                <a:close/>
                <a:moveTo>
                  <a:pt x="300" y="24"/>
                </a:moveTo>
                <a:cubicBezTo>
                  <a:pt x="297" y="24"/>
                  <a:pt x="298" y="24"/>
                  <a:pt x="296" y="25"/>
                </a:cubicBezTo>
                <a:cubicBezTo>
                  <a:pt x="298" y="25"/>
                  <a:pt x="300" y="25"/>
                  <a:pt x="300" y="24"/>
                </a:cubicBezTo>
                <a:close/>
                <a:moveTo>
                  <a:pt x="302" y="24"/>
                </a:moveTo>
                <a:cubicBezTo>
                  <a:pt x="304" y="24"/>
                  <a:pt x="308" y="24"/>
                  <a:pt x="309" y="23"/>
                </a:cubicBezTo>
                <a:cubicBezTo>
                  <a:pt x="306" y="23"/>
                  <a:pt x="308" y="23"/>
                  <a:pt x="308" y="22"/>
                </a:cubicBezTo>
                <a:cubicBezTo>
                  <a:pt x="304" y="23"/>
                  <a:pt x="303" y="24"/>
                  <a:pt x="298" y="23"/>
                </a:cubicBezTo>
                <a:cubicBezTo>
                  <a:pt x="298" y="23"/>
                  <a:pt x="298" y="23"/>
                  <a:pt x="298" y="24"/>
                </a:cubicBezTo>
                <a:cubicBezTo>
                  <a:pt x="300" y="24"/>
                  <a:pt x="302" y="23"/>
                  <a:pt x="302" y="24"/>
                </a:cubicBezTo>
                <a:close/>
                <a:moveTo>
                  <a:pt x="313" y="15"/>
                </a:moveTo>
                <a:cubicBezTo>
                  <a:pt x="316" y="16"/>
                  <a:pt x="316" y="15"/>
                  <a:pt x="318" y="16"/>
                </a:cubicBezTo>
                <a:cubicBezTo>
                  <a:pt x="318" y="15"/>
                  <a:pt x="320" y="15"/>
                  <a:pt x="320" y="16"/>
                </a:cubicBezTo>
                <a:cubicBezTo>
                  <a:pt x="321" y="15"/>
                  <a:pt x="322" y="15"/>
                  <a:pt x="325" y="15"/>
                </a:cubicBezTo>
                <a:cubicBezTo>
                  <a:pt x="329" y="16"/>
                  <a:pt x="330" y="16"/>
                  <a:pt x="332" y="16"/>
                </a:cubicBezTo>
                <a:cubicBezTo>
                  <a:pt x="329" y="17"/>
                  <a:pt x="330" y="17"/>
                  <a:pt x="328" y="16"/>
                </a:cubicBezTo>
                <a:cubicBezTo>
                  <a:pt x="328" y="17"/>
                  <a:pt x="328" y="17"/>
                  <a:pt x="327" y="17"/>
                </a:cubicBezTo>
                <a:cubicBezTo>
                  <a:pt x="330" y="17"/>
                  <a:pt x="329" y="17"/>
                  <a:pt x="328" y="17"/>
                </a:cubicBezTo>
                <a:cubicBezTo>
                  <a:pt x="331" y="17"/>
                  <a:pt x="336" y="17"/>
                  <a:pt x="338" y="16"/>
                </a:cubicBezTo>
                <a:cubicBezTo>
                  <a:pt x="336" y="16"/>
                  <a:pt x="334" y="16"/>
                  <a:pt x="332" y="16"/>
                </a:cubicBezTo>
                <a:cubicBezTo>
                  <a:pt x="333" y="16"/>
                  <a:pt x="332" y="15"/>
                  <a:pt x="333" y="15"/>
                </a:cubicBezTo>
                <a:cubicBezTo>
                  <a:pt x="335" y="16"/>
                  <a:pt x="337" y="15"/>
                  <a:pt x="340" y="15"/>
                </a:cubicBezTo>
                <a:cubicBezTo>
                  <a:pt x="339" y="14"/>
                  <a:pt x="332" y="15"/>
                  <a:pt x="328" y="15"/>
                </a:cubicBezTo>
                <a:cubicBezTo>
                  <a:pt x="328" y="15"/>
                  <a:pt x="328" y="15"/>
                  <a:pt x="328" y="14"/>
                </a:cubicBezTo>
                <a:cubicBezTo>
                  <a:pt x="326" y="15"/>
                  <a:pt x="322" y="15"/>
                  <a:pt x="320" y="15"/>
                </a:cubicBezTo>
                <a:cubicBezTo>
                  <a:pt x="320" y="15"/>
                  <a:pt x="320" y="15"/>
                  <a:pt x="320" y="15"/>
                </a:cubicBezTo>
                <a:cubicBezTo>
                  <a:pt x="318" y="15"/>
                  <a:pt x="315" y="15"/>
                  <a:pt x="313" y="15"/>
                </a:cubicBezTo>
                <a:cubicBezTo>
                  <a:pt x="315" y="15"/>
                  <a:pt x="316" y="15"/>
                  <a:pt x="313" y="15"/>
                </a:cubicBezTo>
                <a:close/>
                <a:moveTo>
                  <a:pt x="320" y="51"/>
                </a:moveTo>
                <a:cubicBezTo>
                  <a:pt x="320" y="51"/>
                  <a:pt x="318" y="51"/>
                  <a:pt x="318" y="51"/>
                </a:cubicBezTo>
                <a:cubicBezTo>
                  <a:pt x="319" y="51"/>
                  <a:pt x="322" y="51"/>
                  <a:pt x="322" y="51"/>
                </a:cubicBezTo>
                <a:cubicBezTo>
                  <a:pt x="319" y="51"/>
                  <a:pt x="321" y="50"/>
                  <a:pt x="322" y="50"/>
                </a:cubicBezTo>
                <a:cubicBezTo>
                  <a:pt x="321" y="50"/>
                  <a:pt x="321" y="49"/>
                  <a:pt x="320" y="49"/>
                </a:cubicBezTo>
                <a:cubicBezTo>
                  <a:pt x="317" y="49"/>
                  <a:pt x="314" y="51"/>
                  <a:pt x="317" y="51"/>
                </a:cubicBezTo>
                <a:cubicBezTo>
                  <a:pt x="317" y="51"/>
                  <a:pt x="316" y="51"/>
                  <a:pt x="317" y="51"/>
                </a:cubicBezTo>
                <a:cubicBezTo>
                  <a:pt x="317" y="51"/>
                  <a:pt x="320" y="51"/>
                  <a:pt x="320" y="51"/>
                </a:cubicBezTo>
                <a:close/>
                <a:moveTo>
                  <a:pt x="325" y="49"/>
                </a:moveTo>
                <a:cubicBezTo>
                  <a:pt x="327" y="50"/>
                  <a:pt x="330" y="50"/>
                  <a:pt x="332" y="50"/>
                </a:cubicBezTo>
                <a:cubicBezTo>
                  <a:pt x="331" y="49"/>
                  <a:pt x="327" y="50"/>
                  <a:pt x="328" y="49"/>
                </a:cubicBezTo>
                <a:cubicBezTo>
                  <a:pt x="327" y="49"/>
                  <a:pt x="328" y="49"/>
                  <a:pt x="327" y="49"/>
                </a:cubicBezTo>
                <a:cubicBezTo>
                  <a:pt x="326" y="49"/>
                  <a:pt x="328" y="49"/>
                  <a:pt x="327" y="49"/>
                </a:cubicBezTo>
                <a:cubicBezTo>
                  <a:pt x="325" y="48"/>
                  <a:pt x="325" y="49"/>
                  <a:pt x="325" y="49"/>
                </a:cubicBezTo>
                <a:close/>
                <a:moveTo>
                  <a:pt x="331" y="50"/>
                </a:moveTo>
                <a:cubicBezTo>
                  <a:pt x="329" y="50"/>
                  <a:pt x="327" y="50"/>
                  <a:pt x="327" y="50"/>
                </a:cubicBezTo>
                <a:cubicBezTo>
                  <a:pt x="331" y="50"/>
                  <a:pt x="325" y="51"/>
                  <a:pt x="328" y="51"/>
                </a:cubicBezTo>
                <a:cubicBezTo>
                  <a:pt x="328" y="51"/>
                  <a:pt x="330" y="51"/>
                  <a:pt x="331" y="50"/>
                </a:cubicBezTo>
                <a:close/>
                <a:moveTo>
                  <a:pt x="329" y="18"/>
                </a:moveTo>
                <a:cubicBezTo>
                  <a:pt x="332" y="19"/>
                  <a:pt x="336" y="17"/>
                  <a:pt x="343" y="18"/>
                </a:cubicBezTo>
                <a:cubicBezTo>
                  <a:pt x="343" y="17"/>
                  <a:pt x="344" y="17"/>
                  <a:pt x="345" y="17"/>
                </a:cubicBezTo>
                <a:cubicBezTo>
                  <a:pt x="344" y="17"/>
                  <a:pt x="343" y="17"/>
                  <a:pt x="343" y="17"/>
                </a:cubicBezTo>
                <a:cubicBezTo>
                  <a:pt x="344" y="17"/>
                  <a:pt x="344" y="16"/>
                  <a:pt x="343" y="16"/>
                </a:cubicBezTo>
                <a:cubicBezTo>
                  <a:pt x="340" y="17"/>
                  <a:pt x="333" y="18"/>
                  <a:pt x="329" y="18"/>
                </a:cubicBezTo>
                <a:close/>
                <a:moveTo>
                  <a:pt x="332" y="52"/>
                </a:moveTo>
                <a:cubicBezTo>
                  <a:pt x="334" y="52"/>
                  <a:pt x="335" y="52"/>
                  <a:pt x="336" y="52"/>
                </a:cubicBezTo>
                <a:cubicBezTo>
                  <a:pt x="334" y="52"/>
                  <a:pt x="332" y="51"/>
                  <a:pt x="331" y="52"/>
                </a:cubicBezTo>
                <a:cubicBezTo>
                  <a:pt x="332" y="52"/>
                  <a:pt x="333" y="52"/>
                  <a:pt x="332" y="52"/>
                </a:cubicBezTo>
                <a:close/>
                <a:moveTo>
                  <a:pt x="341" y="21"/>
                </a:moveTo>
                <a:cubicBezTo>
                  <a:pt x="342" y="21"/>
                  <a:pt x="344" y="21"/>
                  <a:pt x="345" y="21"/>
                </a:cubicBezTo>
                <a:cubicBezTo>
                  <a:pt x="344" y="20"/>
                  <a:pt x="343" y="20"/>
                  <a:pt x="341" y="19"/>
                </a:cubicBezTo>
                <a:cubicBezTo>
                  <a:pt x="342" y="20"/>
                  <a:pt x="340" y="20"/>
                  <a:pt x="340" y="20"/>
                </a:cubicBezTo>
                <a:cubicBezTo>
                  <a:pt x="343" y="20"/>
                  <a:pt x="342" y="21"/>
                  <a:pt x="343" y="21"/>
                </a:cubicBezTo>
                <a:cubicBezTo>
                  <a:pt x="342" y="21"/>
                  <a:pt x="342" y="21"/>
                  <a:pt x="341" y="21"/>
                </a:cubicBezTo>
                <a:close/>
                <a:moveTo>
                  <a:pt x="358" y="20"/>
                </a:moveTo>
                <a:cubicBezTo>
                  <a:pt x="359" y="19"/>
                  <a:pt x="358" y="19"/>
                  <a:pt x="361" y="19"/>
                </a:cubicBezTo>
                <a:cubicBezTo>
                  <a:pt x="360" y="19"/>
                  <a:pt x="362" y="19"/>
                  <a:pt x="361" y="18"/>
                </a:cubicBezTo>
                <a:cubicBezTo>
                  <a:pt x="359" y="19"/>
                  <a:pt x="358" y="18"/>
                  <a:pt x="359" y="18"/>
                </a:cubicBezTo>
                <a:cubicBezTo>
                  <a:pt x="354" y="18"/>
                  <a:pt x="352" y="17"/>
                  <a:pt x="349" y="18"/>
                </a:cubicBezTo>
                <a:cubicBezTo>
                  <a:pt x="351" y="19"/>
                  <a:pt x="351" y="18"/>
                  <a:pt x="354" y="18"/>
                </a:cubicBezTo>
                <a:cubicBezTo>
                  <a:pt x="353" y="19"/>
                  <a:pt x="357" y="19"/>
                  <a:pt x="354" y="19"/>
                </a:cubicBezTo>
                <a:cubicBezTo>
                  <a:pt x="353" y="18"/>
                  <a:pt x="349" y="19"/>
                  <a:pt x="348" y="19"/>
                </a:cubicBezTo>
                <a:cubicBezTo>
                  <a:pt x="349" y="19"/>
                  <a:pt x="349" y="20"/>
                  <a:pt x="349" y="20"/>
                </a:cubicBezTo>
                <a:cubicBezTo>
                  <a:pt x="348" y="20"/>
                  <a:pt x="348" y="20"/>
                  <a:pt x="348" y="20"/>
                </a:cubicBezTo>
                <a:cubicBezTo>
                  <a:pt x="351" y="19"/>
                  <a:pt x="355" y="20"/>
                  <a:pt x="358" y="20"/>
                </a:cubicBezTo>
                <a:close/>
                <a:moveTo>
                  <a:pt x="345" y="19"/>
                </a:moveTo>
                <a:cubicBezTo>
                  <a:pt x="346" y="19"/>
                  <a:pt x="349" y="19"/>
                  <a:pt x="350" y="18"/>
                </a:cubicBezTo>
                <a:cubicBezTo>
                  <a:pt x="348" y="19"/>
                  <a:pt x="345" y="18"/>
                  <a:pt x="345" y="19"/>
                </a:cubicBezTo>
                <a:close/>
                <a:moveTo>
                  <a:pt x="350" y="53"/>
                </a:moveTo>
                <a:cubicBezTo>
                  <a:pt x="351" y="53"/>
                  <a:pt x="351" y="53"/>
                  <a:pt x="353" y="53"/>
                </a:cubicBezTo>
                <a:cubicBezTo>
                  <a:pt x="350" y="52"/>
                  <a:pt x="357" y="52"/>
                  <a:pt x="359" y="51"/>
                </a:cubicBezTo>
                <a:cubicBezTo>
                  <a:pt x="356" y="51"/>
                  <a:pt x="349" y="51"/>
                  <a:pt x="347" y="52"/>
                </a:cubicBezTo>
                <a:cubicBezTo>
                  <a:pt x="347" y="52"/>
                  <a:pt x="350" y="52"/>
                  <a:pt x="351" y="52"/>
                </a:cubicBezTo>
                <a:cubicBezTo>
                  <a:pt x="351" y="53"/>
                  <a:pt x="347" y="53"/>
                  <a:pt x="346" y="53"/>
                </a:cubicBezTo>
                <a:cubicBezTo>
                  <a:pt x="347" y="53"/>
                  <a:pt x="347" y="53"/>
                  <a:pt x="348" y="53"/>
                </a:cubicBezTo>
                <a:cubicBezTo>
                  <a:pt x="347" y="53"/>
                  <a:pt x="350" y="53"/>
                  <a:pt x="350" y="53"/>
                </a:cubicBezTo>
                <a:close/>
                <a:moveTo>
                  <a:pt x="358" y="54"/>
                </a:moveTo>
                <a:cubicBezTo>
                  <a:pt x="356" y="53"/>
                  <a:pt x="353" y="53"/>
                  <a:pt x="352" y="53"/>
                </a:cubicBezTo>
                <a:cubicBezTo>
                  <a:pt x="352" y="54"/>
                  <a:pt x="350" y="53"/>
                  <a:pt x="349" y="54"/>
                </a:cubicBezTo>
                <a:cubicBezTo>
                  <a:pt x="353" y="54"/>
                  <a:pt x="356" y="54"/>
                  <a:pt x="358" y="54"/>
                </a:cubicBezTo>
                <a:close/>
                <a:moveTo>
                  <a:pt x="358" y="56"/>
                </a:moveTo>
                <a:cubicBezTo>
                  <a:pt x="356" y="56"/>
                  <a:pt x="354" y="56"/>
                  <a:pt x="354" y="56"/>
                </a:cubicBezTo>
                <a:cubicBezTo>
                  <a:pt x="354" y="56"/>
                  <a:pt x="354" y="56"/>
                  <a:pt x="354" y="56"/>
                </a:cubicBezTo>
                <a:cubicBezTo>
                  <a:pt x="356" y="56"/>
                  <a:pt x="357" y="56"/>
                  <a:pt x="358" y="56"/>
                </a:cubicBezTo>
                <a:close/>
                <a:moveTo>
                  <a:pt x="358" y="53"/>
                </a:moveTo>
                <a:cubicBezTo>
                  <a:pt x="357" y="52"/>
                  <a:pt x="355" y="53"/>
                  <a:pt x="354" y="53"/>
                </a:cubicBezTo>
                <a:cubicBezTo>
                  <a:pt x="355" y="53"/>
                  <a:pt x="357" y="53"/>
                  <a:pt x="358" y="53"/>
                </a:cubicBezTo>
                <a:close/>
                <a:moveTo>
                  <a:pt x="376" y="17"/>
                </a:moveTo>
                <a:cubicBezTo>
                  <a:pt x="373" y="17"/>
                  <a:pt x="372" y="18"/>
                  <a:pt x="371" y="18"/>
                </a:cubicBezTo>
                <a:cubicBezTo>
                  <a:pt x="373" y="18"/>
                  <a:pt x="373" y="18"/>
                  <a:pt x="376" y="18"/>
                </a:cubicBezTo>
                <a:cubicBezTo>
                  <a:pt x="376" y="18"/>
                  <a:pt x="376" y="18"/>
                  <a:pt x="377" y="18"/>
                </a:cubicBezTo>
                <a:cubicBezTo>
                  <a:pt x="378" y="18"/>
                  <a:pt x="379" y="18"/>
                  <a:pt x="379" y="18"/>
                </a:cubicBezTo>
                <a:cubicBezTo>
                  <a:pt x="378" y="18"/>
                  <a:pt x="377" y="18"/>
                  <a:pt x="378" y="18"/>
                </a:cubicBezTo>
                <a:cubicBezTo>
                  <a:pt x="380" y="18"/>
                  <a:pt x="380" y="17"/>
                  <a:pt x="383" y="18"/>
                </a:cubicBezTo>
                <a:cubicBezTo>
                  <a:pt x="383" y="17"/>
                  <a:pt x="381" y="17"/>
                  <a:pt x="381" y="17"/>
                </a:cubicBezTo>
                <a:cubicBezTo>
                  <a:pt x="378" y="17"/>
                  <a:pt x="376" y="18"/>
                  <a:pt x="374" y="18"/>
                </a:cubicBezTo>
                <a:cubicBezTo>
                  <a:pt x="374" y="18"/>
                  <a:pt x="377" y="17"/>
                  <a:pt x="376" y="17"/>
                </a:cubicBezTo>
                <a:close/>
                <a:moveTo>
                  <a:pt x="381" y="49"/>
                </a:moveTo>
                <a:cubicBezTo>
                  <a:pt x="380" y="48"/>
                  <a:pt x="380" y="48"/>
                  <a:pt x="379" y="48"/>
                </a:cubicBezTo>
                <a:cubicBezTo>
                  <a:pt x="380" y="48"/>
                  <a:pt x="381" y="48"/>
                  <a:pt x="381" y="48"/>
                </a:cubicBezTo>
                <a:cubicBezTo>
                  <a:pt x="379" y="48"/>
                  <a:pt x="377" y="48"/>
                  <a:pt x="377" y="49"/>
                </a:cubicBezTo>
                <a:cubicBezTo>
                  <a:pt x="379" y="48"/>
                  <a:pt x="381" y="49"/>
                  <a:pt x="381" y="49"/>
                </a:cubicBezTo>
                <a:close/>
                <a:moveTo>
                  <a:pt x="384" y="56"/>
                </a:moveTo>
                <a:cubicBezTo>
                  <a:pt x="386" y="56"/>
                  <a:pt x="388" y="56"/>
                  <a:pt x="391" y="56"/>
                </a:cubicBezTo>
                <a:cubicBezTo>
                  <a:pt x="387" y="55"/>
                  <a:pt x="381" y="56"/>
                  <a:pt x="379" y="56"/>
                </a:cubicBezTo>
                <a:cubicBezTo>
                  <a:pt x="381" y="56"/>
                  <a:pt x="381" y="56"/>
                  <a:pt x="384" y="56"/>
                </a:cubicBezTo>
                <a:close/>
                <a:moveTo>
                  <a:pt x="383" y="9"/>
                </a:moveTo>
                <a:cubicBezTo>
                  <a:pt x="382" y="9"/>
                  <a:pt x="382" y="9"/>
                  <a:pt x="381" y="9"/>
                </a:cubicBezTo>
                <a:cubicBezTo>
                  <a:pt x="381" y="9"/>
                  <a:pt x="381" y="9"/>
                  <a:pt x="380" y="10"/>
                </a:cubicBezTo>
                <a:cubicBezTo>
                  <a:pt x="383" y="10"/>
                  <a:pt x="382" y="9"/>
                  <a:pt x="383" y="9"/>
                </a:cubicBezTo>
                <a:close/>
                <a:moveTo>
                  <a:pt x="390" y="18"/>
                </a:moveTo>
                <a:cubicBezTo>
                  <a:pt x="390" y="18"/>
                  <a:pt x="390" y="18"/>
                  <a:pt x="389" y="18"/>
                </a:cubicBezTo>
                <a:cubicBezTo>
                  <a:pt x="386" y="18"/>
                  <a:pt x="388" y="18"/>
                  <a:pt x="385" y="18"/>
                </a:cubicBezTo>
                <a:cubicBezTo>
                  <a:pt x="385" y="18"/>
                  <a:pt x="385" y="18"/>
                  <a:pt x="383" y="19"/>
                </a:cubicBezTo>
                <a:cubicBezTo>
                  <a:pt x="386" y="19"/>
                  <a:pt x="387" y="18"/>
                  <a:pt x="390" y="18"/>
                </a:cubicBezTo>
                <a:close/>
                <a:moveTo>
                  <a:pt x="396" y="55"/>
                </a:moveTo>
                <a:cubicBezTo>
                  <a:pt x="396" y="55"/>
                  <a:pt x="397" y="54"/>
                  <a:pt x="396" y="54"/>
                </a:cubicBezTo>
                <a:cubicBezTo>
                  <a:pt x="395" y="55"/>
                  <a:pt x="392" y="55"/>
                  <a:pt x="390" y="55"/>
                </a:cubicBezTo>
                <a:cubicBezTo>
                  <a:pt x="391" y="56"/>
                  <a:pt x="399" y="55"/>
                  <a:pt x="397" y="56"/>
                </a:cubicBezTo>
                <a:cubicBezTo>
                  <a:pt x="401" y="56"/>
                  <a:pt x="406" y="55"/>
                  <a:pt x="409" y="56"/>
                </a:cubicBezTo>
                <a:cubicBezTo>
                  <a:pt x="408" y="56"/>
                  <a:pt x="407" y="56"/>
                  <a:pt x="407" y="56"/>
                </a:cubicBezTo>
                <a:cubicBezTo>
                  <a:pt x="410" y="56"/>
                  <a:pt x="413" y="56"/>
                  <a:pt x="416" y="56"/>
                </a:cubicBezTo>
                <a:cubicBezTo>
                  <a:pt x="417" y="56"/>
                  <a:pt x="414" y="56"/>
                  <a:pt x="415" y="56"/>
                </a:cubicBezTo>
                <a:cubicBezTo>
                  <a:pt x="416" y="55"/>
                  <a:pt x="418" y="56"/>
                  <a:pt x="418" y="55"/>
                </a:cubicBezTo>
                <a:cubicBezTo>
                  <a:pt x="415" y="55"/>
                  <a:pt x="412" y="55"/>
                  <a:pt x="409" y="55"/>
                </a:cubicBezTo>
                <a:cubicBezTo>
                  <a:pt x="409" y="55"/>
                  <a:pt x="411" y="55"/>
                  <a:pt x="411" y="54"/>
                </a:cubicBezTo>
                <a:cubicBezTo>
                  <a:pt x="409" y="54"/>
                  <a:pt x="406" y="55"/>
                  <a:pt x="408" y="54"/>
                </a:cubicBezTo>
                <a:cubicBezTo>
                  <a:pt x="406" y="54"/>
                  <a:pt x="405" y="55"/>
                  <a:pt x="403" y="54"/>
                </a:cubicBezTo>
                <a:cubicBezTo>
                  <a:pt x="403" y="54"/>
                  <a:pt x="401" y="54"/>
                  <a:pt x="403" y="54"/>
                </a:cubicBezTo>
                <a:cubicBezTo>
                  <a:pt x="399" y="54"/>
                  <a:pt x="399" y="55"/>
                  <a:pt x="396" y="55"/>
                </a:cubicBezTo>
                <a:close/>
                <a:moveTo>
                  <a:pt x="392" y="51"/>
                </a:moveTo>
                <a:cubicBezTo>
                  <a:pt x="392" y="52"/>
                  <a:pt x="396" y="51"/>
                  <a:pt x="394" y="51"/>
                </a:cubicBezTo>
                <a:cubicBezTo>
                  <a:pt x="393" y="51"/>
                  <a:pt x="388" y="51"/>
                  <a:pt x="392" y="52"/>
                </a:cubicBezTo>
                <a:cubicBezTo>
                  <a:pt x="392" y="52"/>
                  <a:pt x="392" y="51"/>
                  <a:pt x="392" y="51"/>
                </a:cubicBezTo>
                <a:close/>
                <a:moveTo>
                  <a:pt x="395" y="49"/>
                </a:moveTo>
                <a:cubicBezTo>
                  <a:pt x="395" y="49"/>
                  <a:pt x="395" y="49"/>
                  <a:pt x="395" y="48"/>
                </a:cubicBezTo>
                <a:cubicBezTo>
                  <a:pt x="394" y="48"/>
                  <a:pt x="393" y="48"/>
                  <a:pt x="393" y="49"/>
                </a:cubicBezTo>
                <a:cubicBezTo>
                  <a:pt x="394" y="49"/>
                  <a:pt x="394" y="49"/>
                  <a:pt x="395" y="49"/>
                </a:cubicBezTo>
                <a:close/>
                <a:moveTo>
                  <a:pt x="406" y="47"/>
                </a:moveTo>
                <a:cubicBezTo>
                  <a:pt x="404" y="47"/>
                  <a:pt x="414" y="48"/>
                  <a:pt x="415" y="47"/>
                </a:cubicBezTo>
                <a:cubicBezTo>
                  <a:pt x="412" y="47"/>
                  <a:pt x="411" y="48"/>
                  <a:pt x="409" y="47"/>
                </a:cubicBezTo>
                <a:cubicBezTo>
                  <a:pt x="412" y="47"/>
                  <a:pt x="408" y="47"/>
                  <a:pt x="412" y="47"/>
                </a:cubicBezTo>
                <a:cubicBezTo>
                  <a:pt x="409" y="46"/>
                  <a:pt x="405" y="46"/>
                  <a:pt x="402" y="46"/>
                </a:cubicBezTo>
                <a:cubicBezTo>
                  <a:pt x="399" y="47"/>
                  <a:pt x="402" y="47"/>
                  <a:pt x="406" y="47"/>
                </a:cubicBezTo>
                <a:close/>
                <a:moveTo>
                  <a:pt x="407" y="60"/>
                </a:moveTo>
                <a:cubicBezTo>
                  <a:pt x="405" y="60"/>
                  <a:pt x="403" y="60"/>
                  <a:pt x="403" y="60"/>
                </a:cubicBezTo>
                <a:cubicBezTo>
                  <a:pt x="405" y="60"/>
                  <a:pt x="406" y="60"/>
                  <a:pt x="407" y="60"/>
                </a:cubicBezTo>
                <a:close/>
                <a:moveTo>
                  <a:pt x="410" y="51"/>
                </a:moveTo>
                <a:cubicBezTo>
                  <a:pt x="408" y="51"/>
                  <a:pt x="404" y="51"/>
                  <a:pt x="403" y="51"/>
                </a:cubicBezTo>
                <a:cubicBezTo>
                  <a:pt x="404" y="51"/>
                  <a:pt x="408" y="51"/>
                  <a:pt x="410" y="51"/>
                </a:cubicBezTo>
                <a:close/>
                <a:moveTo>
                  <a:pt x="419" y="51"/>
                </a:moveTo>
                <a:cubicBezTo>
                  <a:pt x="419" y="50"/>
                  <a:pt x="417" y="50"/>
                  <a:pt x="417" y="50"/>
                </a:cubicBezTo>
                <a:cubicBezTo>
                  <a:pt x="418" y="51"/>
                  <a:pt x="412" y="50"/>
                  <a:pt x="411" y="51"/>
                </a:cubicBezTo>
                <a:cubicBezTo>
                  <a:pt x="414" y="51"/>
                  <a:pt x="415" y="50"/>
                  <a:pt x="419" y="51"/>
                </a:cubicBezTo>
                <a:close/>
                <a:moveTo>
                  <a:pt x="423" y="54"/>
                </a:moveTo>
                <a:cubicBezTo>
                  <a:pt x="421" y="54"/>
                  <a:pt x="420" y="54"/>
                  <a:pt x="417" y="54"/>
                </a:cubicBezTo>
                <a:cubicBezTo>
                  <a:pt x="417" y="54"/>
                  <a:pt x="418" y="54"/>
                  <a:pt x="417" y="54"/>
                </a:cubicBezTo>
                <a:cubicBezTo>
                  <a:pt x="417" y="54"/>
                  <a:pt x="415" y="54"/>
                  <a:pt x="414" y="54"/>
                </a:cubicBezTo>
                <a:cubicBezTo>
                  <a:pt x="416" y="55"/>
                  <a:pt x="424" y="55"/>
                  <a:pt x="423" y="54"/>
                </a:cubicBezTo>
                <a:close/>
                <a:moveTo>
                  <a:pt x="425" y="45"/>
                </a:moveTo>
                <a:cubicBezTo>
                  <a:pt x="422" y="45"/>
                  <a:pt x="417" y="44"/>
                  <a:pt x="415" y="45"/>
                </a:cubicBezTo>
                <a:cubicBezTo>
                  <a:pt x="415" y="45"/>
                  <a:pt x="419" y="45"/>
                  <a:pt x="419" y="45"/>
                </a:cubicBezTo>
                <a:cubicBezTo>
                  <a:pt x="416" y="45"/>
                  <a:pt x="419" y="46"/>
                  <a:pt x="417" y="46"/>
                </a:cubicBezTo>
                <a:cubicBezTo>
                  <a:pt x="416" y="46"/>
                  <a:pt x="415" y="46"/>
                  <a:pt x="415" y="46"/>
                </a:cubicBezTo>
                <a:cubicBezTo>
                  <a:pt x="420" y="46"/>
                  <a:pt x="424" y="46"/>
                  <a:pt x="430" y="46"/>
                </a:cubicBezTo>
                <a:cubicBezTo>
                  <a:pt x="426" y="46"/>
                  <a:pt x="423" y="46"/>
                  <a:pt x="420" y="47"/>
                </a:cubicBezTo>
                <a:cubicBezTo>
                  <a:pt x="423" y="47"/>
                  <a:pt x="429" y="47"/>
                  <a:pt x="430" y="48"/>
                </a:cubicBezTo>
                <a:cubicBezTo>
                  <a:pt x="434" y="48"/>
                  <a:pt x="438" y="47"/>
                  <a:pt x="443" y="48"/>
                </a:cubicBezTo>
                <a:cubicBezTo>
                  <a:pt x="444" y="48"/>
                  <a:pt x="443" y="48"/>
                  <a:pt x="444" y="47"/>
                </a:cubicBezTo>
                <a:cubicBezTo>
                  <a:pt x="441" y="47"/>
                  <a:pt x="440" y="47"/>
                  <a:pt x="439" y="47"/>
                </a:cubicBezTo>
                <a:cubicBezTo>
                  <a:pt x="438" y="47"/>
                  <a:pt x="439" y="46"/>
                  <a:pt x="436" y="46"/>
                </a:cubicBezTo>
                <a:cubicBezTo>
                  <a:pt x="437" y="46"/>
                  <a:pt x="437" y="46"/>
                  <a:pt x="439" y="46"/>
                </a:cubicBezTo>
                <a:cubicBezTo>
                  <a:pt x="442" y="45"/>
                  <a:pt x="443" y="43"/>
                  <a:pt x="445" y="42"/>
                </a:cubicBezTo>
                <a:cubicBezTo>
                  <a:pt x="441" y="44"/>
                  <a:pt x="434" y="44"/>
                  <a:pt x="423" y="44"/>
                </a:cubicBezTo>
                <a:cubicBezTo>
                  <a:pt x="425" y="45"/>
                  <a:pt x="431" y="44"/>
                  <a:pt x="432" y="45"/>
                </a:cubicBezTo>
                <a:cubicBezTo>
                  <a:pt x="430" y="45"/>
                  <a:pt x="427" y="45"/>
                  <a:pt x="425" y="45"/>
                </a:cubicBezTo>
                <a:close/>
                <a:moveTo>
                  <a:pt x="419" y="43"/>
                </a:moveTo>
                <a:cubicBezTo>
                  <a:pt x="420" y="43"/>
                  <a:pt x="423" y="43"/>
                  <a:pt x="423" y="44"/>
                </a:cubicBezTo>
                <a:cubicBezTo>
                  <a:pt x="422" y="43"/>
                  <a:pt x="418" y="44"/>
                  <a:pt x="421" y="44"/>
                </a:cubicBezTo>
                <a:cubicBezTo>
                  <a:pt x="421" y="44"/>
                  <a:pt x="426" y="44"/>
                  <a:pt x="429" y="44"/>
                </a:cubicBezTo>
                <a:cubicBezTo>
                  <a:pt x="429" y="43"/>
                  <a:pt x="426" y="44"/>
                  <a:pt x="426" y="43"/>
                </a:cubicBezTo>
                <a:cubicBezTo>
                  <a:pt x="428" y="43"/>
                  <a:pt x="433" y="43"/>
                  <a:pt x="436" y="43"/>
                </a:cubicBezTo>
                <a:cubicBezTo>
                  <a:pt x="434" y="44"/>
                  <a:pt x="432" y="43"/>
                  <a:pt x="431" y="44"/>
                </a:cubicBezTo>
                <a:cubicBezTo>
                  <a:pt x="433" y="44"/>
                  <a:pt x="435" y="44"/>
                  <a:pt x="437" y="44"/>
                </a:cubicBezTo>
                <a:cubicBezTo>
                  <a:pt x="437" y="43"/>
                  <a:pt x="446" y="42"/>
                  <a:pt x="443" y="41"/>
                </a:cubicBezTo>
                <a:cubicBezTo>
                  <a:pt x="442" y="42"/>
                  <a:pt x="440" y="42"/>
                  <a:pt x="439" y="43"/>
                </a:cubicBezTo>
                <a:cubicBezTo>
                  <a:pt x="439" y="42"/>
                  <a:pt x="437" y="43"/>
                  <a:pt x="436" y="43"/>
                </a:cubicBezTo>
                <a:cubicBezTo>
                  <a:pt x="435" y="42"/>
                  <a:pt x="436" y="42"/>
                  <a:pt x="435" y="41"/>
                </a:cubicBezTo>
                <a:cubicBezTo>
                  <a:pt x="437" y="41"/>
                  <a:pt x="440" y="41"/>
                  <a:pt x="440" y="41"/>
                </a:cubicBezTo>
                <a:cubicBezTo>
                  <a:pt x="435" y="41"/>
                  <a:pt x="433" y="42"/>
                  <a:pt x="430" y="41"/>
                </a:cubicBezTo>
                <a:cubicBezTo>
                  <a:pt x="431" y="41"/>
                  <a:pt x="430" y="41"/>
                  <a:pt x="431" y="41"/>
                </a:cubicBezTo>
                <a:cubicBezTo>
                  <a:pt x="432" y="42"/>
                  <a:pt x="435" y="41"/>
                  <a:pt x="434" y="42"/>
                </a:cubicBezTo>
                <a:cubicBezTo>
                  <a:pt x="433" y="42"/>
                  <a:pt x="432" y="42"/>
                  <a:pt x="430" y="42"/>
                </a:cubicBezTo>
                <a:cubicBezTo>
                  <a:pt x="430" y="42"/>
                  <a:pt x="430" y="42"/>
                  <a:pt x="428" y="43"/>
                </a:cubicBezTo>
                <a:cubicBezTo>
                  <a:pt x="428" y="42"/>
                  <a:pt x="428" y="42"/>
                  <a:pt x="428" y="42"/>
                </a:cubicBezTo>
                <a:cubicBezTo>
                  <a:pt x="426" y="42"/>
                  <a:pt x="427" y="42"/>
                  <a:pt x="424" y="42"/>
                </a:cubicBezTo>
                <a:cubicBezTo>
                  <a:pt x="423" y="42"/>
                  <a:pt x="419" y="42"/>
                  <a:pt x="419" y="43"/>
                </a:cubicBezTo>
                <a:close/>
                <a:moveTo>
                  <a:pt x="423" y="42"/>
                </a:moveTo>
                <a:cubicBezTo>
                  <a:pt x="419" y="42"/>
                  <a:pt x="416" y="42"/>
                  <a:pt x="415" y="43"/>
                </a:cubicBezTo>
                <a:cubicBezTo>
                  <a:pt x="417" y="43"/>
                  <a:pt x="418" y="43"/>
                  <a:pt x="417" y="42"/>
                </a:cubicBezTo>
                <a:cubicBezTo>
                  <a:pt x="420" y="42"/>
                  <a:pt x="422" y="42"/>
                  <a:pt x="423" y="42"/>
                </a:cubicBezTo>
                <a:close/>
                <a:moveTo>
                  <a:pt x="423" y="54"/>
                </a:moveTo>
                <a:cubicBezTo>
                  <a:pt x="423" y="53"/>
                  <a:pt x="423" y="53"/>
                  <a:pt x="424" y="53"/>
                </a:cubicBezTo>
                <a:cubicBezTo>
                  <a:pt x="422" y="54"/>
                  <a:pt x="421" y="54"/>
                  <a:pt x="421" y="53"/>
                </a:cubicBezTo>
                <a:cubicBezTo>
                  <a:pt x="418" y="53"/>
                  <a:pt x="418" y="53"/>
                  <a:pt x="419" y="54"/>
                </a:cubicBezTo>
                <a:cubicBezTo>
                  <a:pt x="421" y="54"/>
                  <a:pt x="421" y="54"/>
                  <a:pt x="423" y="54"/>
                </a:cubicBezTo>
                <a:close/>
                <a:moveTo>
                  <a:pt x="422" y="50"/>
                </a:moveTo>
                <a:cubicBezTo>
                  <a:pt x="423" y="50"/>
                  <a:pt x="425" y="50"/>
                  <a:pt x="424" y="49"/>
                </a:cubicBezTo>
                <a:cubicBezTo>
                  <a:pt x="422" y="49"/>
                  <a:pt x="422" y="49"/>
                  <a:pt x="421" y="49"/>
                </a:cubicBezTo>
                <a:cubicBezTo>
                  <a:pt x="421" y="49"/>
                  <a:pt x="419" y="49"/>
                  <a:pt x="419" y="49"/>
                </a:cubicBezTo>
                <a:cubicBezTo>
                  <a:pt x="421" y="50"/>
                  <a:pt x="422" y="49"/>
                  <a:pt x="422" y="50"/>
                </a:cubicBezTo>
                <a:close/>
                <a:moveTo>
                  <a:pt x="434" y="50"/>
                </a:moveTo>
                <a:cubicBezTo>
                  <a:pt x="433" y="51"/>
                  <a:pt x="437" y="51"/>
                  <a:pt x="439" y="51"/>
                </a:cubicBezTo>
                <a:cubicBezTo>
                  <a:pt x="439" y="51"/>
                  <a:pt x="440" y="51"/>
                  <a:pt x="439" y="50"/>
                </a:cubicBezTo>
                <a:cubicBezTo>
                  <a:pt x="438" y="50"/>
                  <a:pt x="436" y="50"/>
                  <a:pt x="435" y="51"/>
                </a:cubicBezTo>
                <a:cubicBezTo>
                  <a:pt x="435" y="50"/>
                  <a:pt x="431" y="50"/>
                  <a:pt x="430" y="50"/>
                </a:cubicBezTo>
                <a:cubicBezTo>
                  <a:pt x="430" y="50"/>
                  <a:pt x="432" y="50"/>
                  <a:pt x="430" y="50"/>
                </a:cubicBezTo>
                <a:cubicBezTo>
                  <a:pt x="430" y="50"/>
                  <a:pt x="429" y="50"/>
                  <a:pt x="428" y="50"/>
                </a:cubicBezTo>
                <a:cubicBezTo>
                  <a:pt x="428" y="50"/>
                  <a:pt x="429" y="50"/>
                  <a:pt x="429" y="50"/>
                </a:cubicBezTo>
                <a:cubicBezTo>
                  <a:pt x="425" y="50"/>
                  <a:pt x="426" y="50"/>
                  <a:pt x="422" y="50"/>
                </a:cubicBezTo>
                <a:cubicBezTo>
                  <a:pt x="422" y="50"/>
                  <a:pt x="420" y="50"/>
                  <a:pt x="421" y="51"/>
                </a:cubicBezTo>
                <a:cubicBezTo>
                  <a:pt x="427" y="51"/>
                  <a:pt x="431" y="51"/>
                  <a:pt x="434" y="50"/>
                </a:cubicBezTo>
                <a:close/>
                <a:moveTo>
                  <a:pt x="446" y="55"/>
                </a:moveTo>
                <a:cubicBezTo>
                  <a:pt x="446" y="55"/>
                  <a:pt x="446" y="55"/>
                  <a:pt x="446" y="54"/>
                </a:cubicBezTo>
                <a:cubicBezTo>
                  <a:pt x="444" y="55"/>
                  <a:pt x="443" y="54"/>
                  <a:pt x="442" y="55"/>
                </a:cubicBezTo>
                <a:cubicBezTo>
                  <a:pt x="444" y="55"/>
                  <a:pt x="443" y="55"/>
                  <a:pt x="446" y="55"/>
                </a:cubicBezTo>
                <a:close/>
                <a:moveTo>
                  <a:pt x="445" y="18"/>
                </a:moveTo>
                <a:cubicBezTo>
                  <a:pt x="444" y="17"/>
                  <a:pt x="445" y="17"/>
                  <a:pt x="444" y="17"/>
                </a:cubicBezTo>
                <a:cubicBezTo>
                  <a:pt x="445" y="17"/>
                  <a:pt x="446" y="17"/>
                  <a:pt x="446" y="17"/>
                </a:cubicBezTo>
                <a:cubicBezTo>
                  <a:pt x="445" y="17"/>
                  <a:pt x="445" y="17"/>
                  <a:pt x="444" y="17"/>
                </a:cubicBezTo>
                <a:cubicBezTo>
                  <a:pt x="444" y="17"/>
                  <a:pt x="442" y="18"/>
                  <a:pt x="444" y="18"/>
                </a:cubicBezTo>
                <a:cubicBezTo>
                  <a:pt x="444" y="18"/>
                  <a:pt x="444" y="18"/>
                  <a:pt x="445" y="18"/>
                </a:cubicBezTo>
                <a:close/>
                <a:moveTo>
                  <a:pt x="445" y="58"/>
                </a:moveTo>
                <a:cubicBezTo>
                  <a:pt x="446" y="58"/>
                  <a:pt x="450" y="58"/>
                  <a:pt x="453" y="58"/>
                </a:cubicBezTo>
                <a:cubicBezTo>
                  <a:pt x="452" y="58"/>
                  <a:pt x="452" y="57"/>
                  <a:pt x="451" y="57"/>
                </a:cubicBezTo>
                <a:cubicBezTo>
                  <a:pt x="449" y="57"/>
                  <a:pt x="446" y="57"/>
                  <a:pt x="444" y="57"/>
                </a:cubicBezTo>
                <a:cubicBezTo>
                  <a:pt x="446" y="57"/>
                  <a:pt x="445" y="58"/>
                  <a:pt x="447" y="58"/>
                </a:cubicBez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5" y="58"/>
                </a:cubicBezTo>
                <a:close/>
                <a:moveTo>
                  <a:pt x="450" y="18"/>
                </a:moveTo>
                <a:cubicBezTo>
                  <a:pt x="449" y="18"/>
                  <a:pt x="449" y="18"/>
                  <a:pt x="449" y="18"/>
                </a:cubicBezTo>
                <a:cubicBezTo>
                  <a:pt x="452" y="18"/>
                  <a:pt x="459" y="18"/>
                  <a:pt x="457" y="17"/>
                </a:cubicBezTo>
                <a:cubicBezTo>
                  <a:pt x="457" y="18"/>
                  <a:pt x="456" y="17"/>
                  <a:pt x="457" y="17"/>
                </a:cubicBezTo>
                <a:cubicBezTo>
                  <a:pt x="452" y="17"/>
                  <a:pt x="456" y="17"/>
                  <a:pt x="451" y="17"/>
                </a:cubicBezTo>
                <a:cubicBezTo>
                  <a:pt x="449" y="17"/>
                  <a:pt x="449" y="18"/>
                  <a:pt x="446" y="19"/>
                </a:cubicBezTo>
                <a:cubicBezTo>
                  <a:pt x="447" y="18"/>
                  <a:pt x="449" y="19"/>
                  <a:pt x="450" y="18"/>
                </a:cubicBezTo>
                <a:close/>
                <a:moveTo>
                  <a:pt x="469" y="41"/>
                </a:moveTo>
                <a:cubicBezTo>
                  <a:pt x="463" y="42"/>
                  <a:pt x="453" y="45"/>
                  <a:pt x="453" y="48"/>
                </a:cubicBezTo>
                <a:cubicBezTo>
                  <a:pt x="456" y="48"/>
                  <a:pt x="461" y="47"/>
                  <a:pt x="457" y="46"/>
                </a:cubicBezTo>
                <a:cubicBezTo>
                  <a:pt x="459" y="46"/>
                  <a:pt x="461" y="46"/>
                  <a:pt x="462" y="46"/>
                </a:cubicBezTo>
                <a:cubicBezTo>
                  <a:pt x="467" y="45"/>
                  <a:pt x="471" y="43"/>
                  <a:pt x="469" y="41"/>
                </a:cubicBezTo>
                <a:cubicBezTo>
                  <a:pt x="467" y="42"/>
                  <a:pt x="468" y="43"/>
                  <a:pt x="466" y="43"/>
                </a:cubicBezTo>
                <a:cubicBezTo>
                  <a:pt x="461" y="42"/>
                  <a:pt x="471" y="41"/>
                  <a:pt x="469" y="41"/>
                </a:cubicBezTo>
                <a:close/>
                <a:moveTo>
                  <a:pt x="458" y="18"/>
                </a:moveTo>
                <a:cubicBezTo>
                  <a:pt x="456" y="18"/>
                  <a:pt x="454" y="18"/>
                  <a:pt x="454" y="19"/>
                </a:cubicBezTo>
                <a:cubicBezTo>
                  <a:pt x="455" y="19"/>
                  <a:pt x="458" y="19"/>
                  <a:pt x="458" y="18"/>
                </a:cubicBezTo>
                <a:close/>
                <a:moveTo>
                  <a:pt x="465" y="18"/>
                </a:moveTo>
                <a:cubicBezTo>
                  <a:pt x="465" y="18"/>
                  <a:pt x="465" y="18"/>
                  <a:pt x="465" y="18"/>
                </a:cubicBezTo>
                <a:cubicBezTo>
                  <a:pt x="464" y="18"/>
                  <a:pt x="463" y="18"/>
                  <a:pt x="463" y="18"/>
                </a:cubicBezTo>
                <a:cubicBezTo>
                  <a:pt x="464" y="18"/>
                  <a:pt x="460" y="18"/>
                  <a:pt x="462" y="18"/>
                </a:cubicBezTo>
                <a:cubicBezTo>
                  <a:pt x="460" y="18"/>
                  <a:pt x="460" y="18"/>
                  <a:pt x="460" y="18"/>
                </a:cubicBezTo>
                <a:cubicBezTo>
                  <a:pt x="462" y="19"/>
                  <a:pt x="462" y="18"/>
                  <a:pt x="465" y="18"/>
                </a:cubicBezTo>
                <a:close/>
                <a:moveTo>
                  <a:pt x="464" y="56"/>
                </a:moveTo>
                <a:cubicBezTo>
                  <a:pt x="463" y="56"/>
                  <a:pt x="462" y="56"/>
                  <a:pt x="460" y="56"/>
                </a:cubicBezTo>
                <a:cubicBezTo>
                  <a:pt x="460" y="56"/>
                  <a:pt x="460" y="57"/>
                  <a:pt x="460" y="57"/>
                </a:cubicBezTo>
                <a:cubicBezTo>
                  <a:pt x="462" y="57"/>
                  <a:pt x="465" y="57"/>
                  <a:pt x="464" y="56"/>
                </a:cubicBezTo>
                <a:close/>
                <a:moveTo>
                  <a:pt x="469" y="57"/>
                </a:moveTo>
                <a:cubicBezTo>
                  <a:pt x="469" y="56"/>
                  <a:pt x="469" y="56"/>
                  <a:pt x="469" y="56"/>
                </a:cubicBezTo>
                <a:cubicBezTo>
                  <a:pt x="467" y="56"/>
                  <a:pt x="463" y="55"/>
                  <a:pt x="462" y="56"/>
                </a:cubicBezTo>
                <a:cubicBezTo>
                  <a:pt x="467" y="56"/>
                  <a:pt x="467" y="56"/>
                  <a:pt x="469" y="57"/>
                </a:cubicBezTo>
                <a:close/>
                <a:moveTo>
                  <a:pt x="471" y="48"/>
                </a:moveTo>
                <a:cubicBezTo>
                  <a:pt x="471" y="48"/>
                  <a:pt x="470" y="49"/>
                  <a:pt x="470" y="49"/>
                </a:cubicBezTo>
                <a:cubicBezTo>
                  <a:pt x="473" y="49"/>
                  <a:pt x="473" y="48"/>
                  <a:pt x="471" y="48"/>
                </a:cubicBezTo>
                <a:close/>
                <a:moveTo>
                  <a:pt x="480" y="53"/>
                </a:moveTo>
                <a:cubicBezTo>
                  <a:pt x="479" y="52"/>
                  <a:pt x="473" y="53"/>
                  <a:pt x="472" y="53"/>
                </a:cubicBezTo>
                <a:cubicBezTo>
                  <a:pt x="475" y="53"/>
                  <a:pt x="476" y="53"/>
                  <a:pt x="480" y="53"/>
                </a:cubicBezTo>
                <a:close/>
                <a:moveTo>
                  <a:pt x="512" y="43"/>
                </a:moveTo>
                <a:cubicBezTo>
                  <a:pt x="510" y="42"/>
                  <a:pt x="505" y="43"/>
                  <a:pt x="508" y="43"/>
                </a:cubicBezTo>
                <a:cubicBezTo>
                  <a:pt x="506" y="43"/>
                  <a:pt x="506" y="43"/>
                  <a:pt x="505" y="44"/>
                </a:cubicBezTo>
                <a:cubicBezTo>
                  <a:pt x="504" y="43"/>
                  <a:pt x="503" y="44"/>
                  <a:pt x="502" y="44"/>
                </a:cubicBezTo>
                <a:cubicBezTo>
                  <a:pt x="504" y="43"/>
                  <a:pt x="503" y="43"/>
                  <a:pt x="504" y="42"/>
                </a:cubicBezTo>
                <a:cubicBezTo>
                  <a:pt x="502" y="42"/>
                  <a:pt x="503" y="43"/>
                  <a:pt x="501" y="43"/>
                </a:cubicBezTo>
                <a:cubicBezTo>
                  <a:pt x="501" y="42"/>
                  <a:pt x="502" y="42"/>
                  <a:pt x="502" y="42"/>
                </a:cubicBezTo>
                <a:cubicBezTo>
                  <a:pt x="501" y="42"/>
                  <a:pt x="499" y="42"/>
                  <a:pt x="497" y="42"/>
                </a:cubicBezTo>
                <a:cubicBezTo>
                  <a:pt x="497" y="42"/>
                  <a:pt x="497" y="43"/>
                  <a:pt x="496" y="43"/>
                </a:cubicBezTo>
                <a:cubicBezTo>
                  <a:pt x="494" y="42"/>
                  <a:pt x="495" y="42"/>
                  <a:pt x="492" y="42"/>
                </a:cubicBezTo>
                <a:cubicBezTo>
                  <a:pt x="492" y="42"/>
                  <a:pt x="493" y="42"/>
                  <a:pt x="492" y="42"/>
                </a:cubicBezTo>
                <a:cubicBezTo>
                  <a:pt x="491" y="42"/>
                  <a:pt x="490" y="42"/>
                  <a:pt x="489" y="42"/>
                </a:cubicBezTo>
                <a:cubicBezTo>
                  <a:pt x="488" y="41"/>
                  <a:pt x="490" y="42"/>
                  <a:pt x="489" y="41"/>
                </a:cubicBezTo>
                <a:cubicBezTo>
                  <a:pt x="485" y="42"/>
                  <a:pt x="483" y="41"/>
                  <a:pt x="480" y="42"/>
                </a:cubicBezTo>
                <a:cubicBezTo>
                  <a:pt x="481" y="43"/>
                  <a:pt x="475" y="43"/>
                  <a:pt x="478" y="43"/>
                </a:cubicBezTo>
                <a:cubicBezTo>
                  <a:pt x="477" y="44"/>
                  <a:pt x="475" y="44"/>
                  <a:pt x="473" y="44"/>
                </a:cubicBezTo>
                <a:cubicBezTo>
                  <a:pt x="473" y="45"/>
                  <a:pt x="474" y="45"/>
                  <a:pt x="474" y="45"/>
                </a:cubicBezTo>
                <a:cubicBezTo>
                  <a:pt x="475" y="45"/>
                  <a:pt x="476" y="44"/>
                  <a:pt x="476" y="45"/>
                </a:cubicBezTo>
                <a:cubicBezTo>
                  <a:pt x="473" y="46"/>
                  <a:pt x="476" y="47"/>
                  <a:pt x="473" y="48"/>
                </a:cubicBezTo>
                <a:cubicBezTo>
                  <a:pt x="476" y="48"/>
                  <a:pt x="482" y="47"/>
                  <a:pt x="487" y="48"/>
                </a:cubicBezTo>
                <a:cubicBezTo>
                  <a:pt x="485" y="48"/>
                  <a:pt x="480" y="47"/>
                  <a:pt x="480" y="48"/>
                </a:cubicBezTo>
                <a:cubicBezTo>
                  <a:pt x="483" y="48"/>
                  <a:pt x="484" y="48"/>
                  <a:pt x="487" y="48"/>
                </a:cubicBezTo>
                <a:cubicBezTo>
                  <a:pt x="487" y="48"/>
                  <a:pt x="487" y="48"/>
                  <a:pt x="487" y="48"/>
                </a:cubicBezTo>
                <a:cubicBezTo>
                  <a:pt x="486" y="48"/>
                  <a:pt x="484" y="48"/>
                  <a:pt x="485" y="49"/>
                </a:cubicBezTo>
                <a:cubicBezTo>
                  <a:pt x="487" y="48"/>
                  <a:pt x="487" y="49"/>
                  <a:pt x="489" y="49"/>
                </a:cubicBezTo>
                <a:cubicBezTo>
                  <a:pt x="490" y="49"/>
                  <a:pt x="489" y="48"/>
                  <a:pt x="491" y="48"/>
                </a:cubicBezTo>
                <a:cubicBezTo>
                  <a:pt x="490" y="49"/>
                  <a:pt x="492" y="48"/>
                  <a:pt x="492" y="48"/>
                </a:cubicBezTo>
                <a:cubicBezTo>
                  <a:pt x="493" y="48"/>
                  <a:pt x="493" y="48"/>
                  <a:pt x="493" y="49"/>
                </a:cubicBezTo>
                <a:cubicBezTo>
                  <a:pt x="495" y="49"/>
                  <a:pt x="494" y="48"/>
                  <a:pt x="496" y="48"/>
                </a:cubicBezTo>
                <a:cubicBezTo>
                  <a:pt x="496" y="49"/>
                  <a:pt x="495" y="49"/>
                  <a:pt x="495" y="49"/>
                </a:cubicBezTo>
                <a:cubicBezTo>
                  <a:pt x="498" y="49"/>
                  <a:pt x="496" y="48"/>
                  <a:pt x="498" y="48"/>
                </a:cubicBezTo>
                <a:cubicBezTo>
                  <a:pt x="499" y="48"/>
                  <a:pt x="497" y="49"/>
                  <a:pt x="499" y="49"/>
                </a:cubicBezTo>
                <a:cubicBezTo>
                  <a:pt x="499" y="48"/>
                  <a:pt x="499" y="48"/>
                  <a:pt x="501" y="48"/>
                </a:cubicBezTo>
                <a:cubicBezTo>
                  <a:pt x="501" y="48"/>
                  <a:pt x="502" y="49"/>
                  <a:pt x="502" y="49"/>
                </a:cubicBezTo>
                <a:cubicBezTo>
                  <a:pt x="504" y="48"/>
                  <a:pt x="505" y="48"/>
                  <a:pt x="507" y="48"/>
                </a:cubicBezTo>
                <a:cubicBezTo>
                  <a:pt x="506" y="48"/>
                  <a:pt x="507" y="47"/>
                  <a:pt x="507" y="47"/>
                </a:cubicBezTo>
                <a:cubicBezTo>
                  <a:pt x="508" y="47"/>
                  <a:pt x="508" y="47"/>
                  <a:pt x="510" y="47"/>
                </a:cubicBezTo>
                <a:cubicBezTo>
                  <a:pt x="514" y="46"/>
                  <a:pt x="520" y="45"/>
                  <a:pt x="523" y="43"/>
                </a:cubicBezTo>
                <a:cubicBezTo>
                  <a:pt x="518" y="43"/>
                  <a:pt x="516" y="44"/>
                  <a:pt x="512" y="43"/>
                </a:cubicBezTo>
                <a:cubicBezTo>
                  <a:pt x="511" y="44"/>
                  <a:pt x="513" y="44"/>
                  <a:pt x="512" y="44"/>
                </a:cubicBezTo>
                <a:cubicBezTo>
                  <a:pt x="508" y="44"/>
                  <a:pt x="512" y="44"/>
                  <a:pt x="512" y="43"/>
                </a:cubicBezTo>
                <a:close/>
                <a:moveTo>
                  <a:pt x="483" y="57"/>
                </a:moveTo>
                <a:cubicBezTo>
                  <a:pt x="480" y="57"/>
                  <a:pt x="479" y="56"/>
                  <a:pt x="477" y="56"/>
                </a:cubicBezTo>
                <a:cubicBezTo>
                  <a:pt x="477" y="57"/>
                  <a:pt x="476" y="57"/>
                  <a:pt x="476" y="57"/>
                </a:cubicBezTo>
                <a:cubicBezTo>
                  <a:pt x="479" y="57"/>
                  <a:pt x="482" y="57"/>
                  <a:pt x="483" y="57"/>
                </a:cubicBezTo>
                <a:close/>
                <a:moveTo>
                  <a:pt x="485" y="17"/>
                </a:moveTo>
                <a:cubicBezTo>
                  <a:pt x="484" y="17"/>
                  <a:pt x="486" y="17"/>
                  <a:pt x="487" y="18"/>
                </a:cubicBezTo>
                <a:cubicBezTo>
                  <a:pt x="488" y="17"/>
                  <a:pt x="486" y="17"/>
                  <a:pt x="488" y="16"/>
                </a:cubicBezTo>
                <a:cubicBezTo>
                  <a:pt x="485" y="16"/>
                  <a:pt x="484" y="17"/>
                  <a:pt x="482" y="16"/>
                </a:cubicBezTo>
                <a:cubicBezTo>
                  <a:pt x="481" y="17"/>
                  <a:pt x="479" y="17"/>
                  <a:pt x="478" y="17"/>
                </a:cubicBezTo>
                <a:cubicBezTo>
                  <a:pt x="482" y="17"/>
                  <a:pt x="481" y="17"/>
                  <a:pt x="485" y="17"/>
                </a:cubicBezTo>
                <a:close/>
                <a:moveTo>
                  <a:pt x="491" y="22"/>
                </a:moveTo>
                <a:cubicBezTo>
                  <a:pt x="490" y="21"/>
                  <a:pt x="489" y="20"/>
                  <a:pt x="487" y="21"/>
                </a:cubicBezTo>
                <a:cubicBezTo>
                  <a:pt x="487" y="21"/>
                  <a:pt x="489" y="21"/>
                  <a:pt x="489" y="21"/>
                </a:cubicBezTo>
                <a:cubicBezTo>
                  <a:pt x="487" y="21"/>
                  <a:pt x="485" y="21"/>
                  <a:pt x="485" y="21"/>
                </a:cubicBezTo>
                <a:cubicBezTo>
                  <a:pt x="487" y="21"/>
                  <a:pt x="489" y="21"/>
                  <a:pt x="491" y="22"/>
                </a:cubicBezTo>
                <a:close/>
                <a:moveTo>
                  <a:pt x="499" y="21"/>
                </a:moveTo>
                <a:cubicBezTo>
                  <a:pt x="499" y="20"/>
                  <a:pt x="503" y="21"/>
                  <a:pt x="504" y="20"/>
                </a:cubicBezTo>
                <a:cubicBezTo>
                  <a:pt x="501" y="19"/>
                  <a:pt x="498" y="20"/>
                  <a:pt x="495" y="20"/>
                </a:cubicBezTo>
                <a:cubicBezTo>
                  <a:pt x="496" y="20"/>
                  <a:pt x="494" y="20"/>
                  <a:pt x="494" y="20"/>
                </a:cubicBezTo>
                <a:cubicBezTo>
                  <a:pt x="497" y="20"/>
                  <a:pt x="496" y="21"/>
                  <a:pt x="496" y="21"/>
                </a:cubicBezTo>
                <a:cubicBezTo>
                  <a:pt x="496" y="21"/>
                  <a:pt x="498" y="21"/>
                  <a:pt x="499" y="21"/>
                </a:cubicBezTo>
                <a:close/>
                <a:moveTo>
                  <a:pt x="507" y="41"/>
                </a:moveTo>
                <a:cubicBezTo>
                  <a:pt x="508" y="42"/>
                  <a:pt x="512" y="42"/>
                  <a:pt x="514" y="42"/>
                </a:cubicBezTo>
                <a:cubicBezTo>
                  <a:pt x="513" y="41"/>
                  <a:pt x="508" y="41"/>
                  <a:pt x="507" y="40"/>
                </a:cubicBezTo>
                <a:cubicBezTo>
                  <a:pt x="506" y="41"/>
                  <a:pt x="504" y="41"/>
                  <a:pt x="502" y="41"/>
                </a:cubicBezTo>
                <a:cubicBezTo>
                  <a:pt x="502" y="41"/>
                  <a:pt x="502" y="42"/>
                  <a:pt x="502" y="42"/>
                </a:cubicBezTo>
                <a:cubicBezTo>
                  <a:pt x="503" y="42"/>
                  <a:pt x="504" y="42"/>
                  <a:pt x="505" y="42"/>
                </a:cubicBezTo>
                <a:cubicBezTo>
                  <a:pt x="506" y="42"/>
                  <a:pt x="503" y="42"/>
                  <a:pt x="503" y="41"/>
                </a:cubicBezTo>
                <a:cubicBezTo>
                  <a:pt x="505" y="41"/>
                  <a:pt x="506" y="41"/>
                  <a:pt x="507" y="41"/>
                </a:cubicBezTo>
                <a:cubicBezTo>
                  <a:pt x="508" y="41"/>
                  <a:pt x="510" y="41"/>
                  <a:pt x="510" y="41"/>
                </a:cubicBezTo>
                <a:cubicBezTo>
                  <a:pt x="509" y="42"/>
                  <a:pt x="509" y="41"/>
                  <a:pt x="507" y="41"/>
                </a:cubicBezTo>
                <a:close/>
                <a:moveTo>
                  <a:pt x="518" y="50"/>
                </a:moveTo>
                <a:cubicBezTo>
                  <a:pt x="517" y="49"/>
                  <a:pt x="514" y="49"/>
                  <a:pt x="514" y="50"/>
                </a:cubicBezTo>
                <a:cubicBezTo>
                  <a:pt x="515" y="50"/>
                  <a:pt x="516" y="50"/>
                  <a:pt x="518" y="50"/>
                </a:cubicBezTo>
                <a:close/>
                <a:moveTo>
                  <a:pt x="526" y="19"/>
                </a:moveTo>
                <a:cubicBezTo>
                  <a:pt x="525" y="18"/>
                  <a:pt x="520" y="19"/>
                  <a:pt x="519" y="20"/>
                </a:cubicBezTo>
                <a:cubicBezTo>
                  <a:pt x="522" y="20"/>
                  <a:pt x="523" y="19"/>
                  <a:pt x="526" y="19"/>
                </a:cubicBezTo>
                <a:close/>
                <a:moveTo>
                  <a:pt x="532" y="47"/>
                </a:moveTo>
                <a:cubicBezTo>
                  <a:pt x="531" y="46"/>
                  <a:pt x="538" y="45"/>
                  <a:pt x="534" y="45"/>
                </a:cubicBezTo>
                <a:cubicBezTo>
                  <a:pt x="536" y="45"/>
                  <a:pt x="537" y="45"/>
                  <a:pt x="537" y="44"/>
                </a:cubicBezTo>
                <a:cubicBezTo>
                  <a:pt x="528" y="44"/>
                  <a:pt x="524" y="46"/>
                  <a:pt x="520" y="47"/>
                </a:cubicBezTo>
                <a:cubicBezTo>
                  <a:pt x="527" y="47"/>
                  <a:pt x="525" y="47"/>
                  <a:pt x="532" y="47"/>
                </a:cubicBezTo>
                <a:close/>
                <a:moveTo>
                  <a:pt x="525" y="43"/>
                </a:moveTo>
                <a:cubicBezTo>
                  <a:pt x="525" y="43"/>
                  <a:pt x="526" y="43"/>
                  <a:pt x="526" y="42"/>
                </a:cubicBezTo>
                <a:cubicBezTo>
                  <a:pt x="523" y="42"/>
                  <a:pt x="527" y="42"/>
                  <a:pt x="525" y="42"/>
                </a:cubicBezTo>
                <a:cubicBezTo>
                  <a:pt x="525" y="42"/>
                  <a:pt x="524" y="42"/>
                  <a:pt x="523" y="42"/>
                </a:cubicBezTo>
                <a:cubicBezTo>
                  <a:pt x="525" y="42"/>
                  <a:pt x="522" y="43"/>
                  <a:pt x="521" y="43"/>
                </a:cubicBezTo>
                <a:cubicBezTo>
                  <a:pt x="523" y="43"/>
                  <a:pt x="523" y="43"/>
                  <a:pt x="525" y="43"/>
                </a:cubicBezTo>
                <a:close/>
                <a:moveTo>
                  <a:pt x="534" y="54"/>
                </a:moveTo>
                <a:cubicBezTo>
                  <a:pt x="533" y="54"/>
                  <a:pt x="527" y="54"/>
                  <a:pt x="529" y="54"/>
                </a:cubicBezTo>
                <a:cubicBezTo>
                  <a:pt x="527" y="54"/>
                  <a:pt x="524" y="54"/>
                  <a:pt x="523" y="54"/>
                </a:cubicBezTo>
                <a:cubicBezTo>
                  <a:pt x="524" y="54"/>
                  <a:pt x="525" y="54"/>
                  <a:pt x="527" y="55"/>
                </a:cubicBezTo>
                <a:cubicBezTo>
                  <a:pt x="527" y="54"/>
                  <a:pt x="526" y="54"/>
                  <a:pt x="527" y="54"/>
                </a:cubicBezTo>
                <a:cubicBezTo>
                  <a:pt x="529" y="55"/>
                  <a:pt x="530" y="55"/>
                  <a:pt x="531" y="55"/>
                </a:cubicBezTo>
                <a:cubicBezTo>
                  <a:pt x="530" y="55"/>
                  <a:pt x="531" y="55"/>
                  <a:pt x="530" y="55"/>
                </a:cubicBezTo>
                <a:cubicBezTo>
                  <a:pt x="528" y="55"/>
                  <a:pt x="526" y="55"/>
                  <a:pt x="525" y="55"/>
                </a:cubicBezTo>
                <a:cubicBezTo>
                  <a:pt x="524" y="55"/>
                  <a:pt x="525" y="55"/>
                  <a:pt x="524" y="55"/>
                </a:cubicBezTo>
                <a:cubicBezTo>
                  <a:pt x="525" y="55"/>
                  <a:pt x="522" y="55"/>
                  <a:pt x="522" y="56"/>
                </a:cubicBezTo>
                <a:cubicBezTo>
                  <a:pt x="527" y="56"/>
                  <a:pt x="533" y="56"/>
                  <a:pt x="534" y="54"/>
                </a:cubicBezTo>
                <a:close/>
                <a:moveTo>
                  <a:pt x="534" y="50"/>
                </a:moveTo>
                <a:cubicBezTo>
                  <a:pt x="534" y="50"/>
                  <a:pt x="533" y="50"/>
                  <a:pt x="533" y="50"/>
                </a:cubicBezTo>
                <a:cubicBezTo>
                  <a:pt x="536" y="51"/>
                  <a:pt x="535" y="50"/>
                  <a:pt x="534" y="50"/>
                </a:cubicBezTo>
                <a:close/>
                <a:moveTo>
                  <a:pt x="537" y="51"/>
                </a:moveTo>
                <a:cubicBezTo>
                  <a:pt x="537" y="51"/>
                  <a:pt x="537" y="51"/>
                  <a:pt x="537" y="51"/>
                </a:cubicBezTo>
                <a:cubicBezTo>
                  <a:pt x="536" y="51"/>
                  <a:pt x="536" y="51"/>
                  <a:pt x="534" y="51"/>
                </a:cubicBezTo>
                <a:cubicBezTo>
                  <a:pt x="534" y="51"/>
                  <a:pt x="536" y="51"/>
                  <a:pt x="537" y="51"/>
                </a:cubicBezTo>
                <a:close/>
                <a:moveTo>
                  <a:pt x="541" y="51"/>
                </a:moveTo>
                <a:cubicBezTo>
                  <a:pt x="540" y="51"/>
                  <a:pt x="540" y="51"/>
                  <a:pt x="539" y="51"/>
                </a:cubicBezTo>
                <a:cubicBezTo>
                  <a:pt x="538" y="51"/>
                  <a:pt x="537" y="52"/>
                  <a:pt x="535" y="52"/>
                </a:cubicBezTo>
                <a:cubicBezTo>
                  <a:pt x="538" y="52"/>
                  <a:pt x="537" y="52"/>
                  <a:pt x="539" y="52"/>
                </a:cubicBezTo>
                <a:cubicBezTo>
                  <a:pt x="539" y="52"/>
                  <a:pt x="541" y="52"/>
                  <a:pt x="545" y="52"/>
                </a:cubicBezTo>
                <a:cubicBezTo>
                  <a:pt x="545" y="52"/>
                  <a:pt x="542" y="52"/>
                  <a:pt x="543" y="51"/>
                </a:cubicBezTo>
                <a:cubicBezTo>
                  <a:pt x="541" y="51"/>
                  <a:pt x="541" y="52"/>
                  <a:pt x="539" y="52"/>
                </a:cubicBezTo>
                <a:cubicBezTo>
                  <a:pt x="539" y="52"/>
                  <a:pt x="538" y="51"/>
                  <a:pt x="538" y="51"/>
                </a:cubicBezTo>
                <a:cubicBezTo>
                  <a:pt x="539" y="51"/>
                  <a:pt x="541" y="51"/>
                  <a:pt x="541" y="51"/>
                </a:cubicBezTo>
                <a:close/>
                <a:moveTo>
                  <a:pt x="540" y="43"/>
                </a:moveTo>
                <a:cubicBezTo>
                  <a:pt x="541" y="43"/>
                  <a:pt x="543" y="42"/>
                  <a:pt x="545" y="42"/>
                </a:cubicBezTo>
                <a:cubicBezTo>
                  <a:pt x="542" y="42"/>
                  <a:pt x="540" y="42"/>
                  <a:pt x="537" y="42"/>
                </a:cubicBezTo>
                <a:cubicBezTo>
                  <a:pt x="537" y="42"/>
                  <a:pt x="544" y="42"/>
                  <a:pt x="540" y="43"/>
                </a:cubicBezTo>
                <a:close/>
                <a:moveTo>
                  <a:pt x="546" y="55"/>
                </a:moveTo>
                <a:cubicBezTo>
                  <a:pt x="544" y="55"/>
                  <a:pt x="541" y="55"/>
                  <a:pt x="543" y="56"/>
                </a:cubicBezTo>
                <a:cubicBezTo>
                  <a:pt x="544" y="55"/>
                  <a:pt x="546" y="55"/>
                  <a:pt x="546" y="55"/>
                </a:cubicBezTo>
                <a:close/>
                <a:moveTo>
                  <a:pt x="565" y="44"/>
                </a:moveTo>
                <a:cubicBezTo>
                  <a:pt x="563" y="45"/>
                  <a:pt x="562" y="44"/>
                  <a:pt x="561" y="44"/>
                </a:cubicBezTo>
                <a:cubicBezTo>
                  <a:pt x="560" y="45"/>
                  <a:pt x="561" y="45"/>
                  <a:pt x="560" y="45"/>
                </a:cubicBezTo>
                <a:cubicBezTo>
                  <a:pt x="554" y="44"/>
                  <a:pt x="550" y="45"/>
                  <a:pt x="547" y="45"/>
                </a:cubicBezTo>
                <a:cubicBezTo>
                  <a:pt x="546" y="46"/>
                  <a:pt x="544" y="46"/>
                  <a:pt x="543" y="47"/>
                </a:cubicBezTo>
                <a:cubicBezTo>
                  <a:pt x="554" y="47"/>
                  <a:pt x="566" y="47"/>
                  <a:pt x="565" y="44"/>
                </a:cubicBezTo>
                <a:close/>
                <a:moveTo>
                  <a:pt x="544" y="41"/>
                </a:moveTo>
                <a:cubicBezTo>
                  <a:pt x="546" y="41"/>
                  <a:pt x="546" y="41"/>
                  <a:pt x="545" y="41"/>
                </a:cubicBezTo>
                <a:cubicBezTo>
                  <a:pt x="544" y="40"/>
                  <a:pt x="542" y="41"/>
                  <a:pt x="544" y="41"/>
                </a:cubicBezTo>
                <a:cubicBezTo>
                  <a:pt x="545" y="41"/>
                  <a:pt x="545" y="41"/>
                  <a:pt x="544" y="41"/>
                </a:cubicBezTo>
                <a:close/>
                <a:moveTo>
                  <a:pt x="550" y="51"/>
                </a:moveTo>
                <a:cubicBezTo>
                  <a:pt x="552" y="51"/>
                  <a:pt x="554" y="50"/>
                  <a:pt x="555" y="50"/>
                </a:cubicBezTo>
                <a:cubicBezTo>
                  <a:pt x="552" y="50"/>
                  <a:pt x="548" y="50"/>
                  <a:pt x="546" y="50"/>
                </a:cubicBezTo>
                <a:cubicBezTo>
                  <a:pt x="547" y="51"/>
                  <a:pt x="550" y="50"/>
                  <a:pt x="550" y="51"/>
                </a:cubicBezTo>
                <a:close/>
                <a:moveTo>
                  <a:pt x="558" y="43"/>
                </a:moveTo>
                <a:cubicBezTo>
                  <a:pt x="557" y="43"/>
                  <a:pt x="560" y="43"/>
                  <a:pt x="560" y="43"/>
                </a:cubicBezTo>
                <a:cubicBezTo>
                  <a:pt x="558" y="43"/>
                  <a:pt x="555" y="43"/>
                  <a:pt x="555" y="43"/>
                </a:cubicBezTo>
                <a:cubicBezTo>
                  <a:pt x="556" y="43"/>
                  <a:pt x="557" y="43"/>
                  <a:pt x="558" y="43"/>
                </a:cubicBezTo>
                <a:close/>
                <a:moveTo>
                  <a:pt x="559" y="22"/>
                </a:moveTo>
                <a:cubicBezTo>
                  <a:pt x="560" y="22"/>
                  <a:pt x="559" y="21"/>
                  <a:pt x="559" y="21"/>
                </a:cubicBezTo>
                <a:cubicBezTo>
                  <a:pt x="555" y="21"/>
                  <a:pt x="557" y="22"/>
                  <a:pt x="559" y="22"/>
                </a:cubicBezTo>
                <a:close/>
                <a:moveTo>
                  <a:pt x="561" y="42"/>
                </a:moveTo>
                <a:cubicBezTo>
                  <a:pt x="562" y="41"/>
                  <a:pt x="566" y="41"/>
                  <a:pt x="566" y="40"/>
                </a:cubicBezTo>
                <a:cubicBezTo>
                  <a:pt x="564" y="41"/>
                  <a:pt x="565" y="40"/>
                  <a:pt x="563" y="40"/>
                </a:cubicBezTo>
                <a:cubicBezTo>
                  <a:pt x="563" y="41"/>
                  <a:pt x="560" y="40"/>
                  <a:pt x="559" y="41"/>
                </a:cubicBezTo>
                <a:cubicBezTo>
                  <a:pt x="559" y="41"/>
                  <a:pt x="560" y="41"/>
                  <a:pt x="558" y="42"/>
                </a:cubicBezTo>
                <a:cubicBezTo>
                  <a:pt x="559" y="42"/>
                  <a:pt x="559" y="42"/>
                  <a:pt x="561" y="42"/>
                </a:cubicBezTo>
                <a:close/>
                <a:moveTo>
                  <a:pt x="563" y="43"/>
                </a:moveTo>
                <a:cubicBezTo>
                  <a:pt x="562" y="43"/>
                  <a:pt x="559" y="43"/>
                  <a:pt x="560" y="44"/>
                </a:cubicBezTo>
                <a:cubicBezTo>
                  <a:pt x="562" y="44"/>
                  <a:pt x="562" y="44"/>
                  <a:pt x="563" y="43"/>
                </a:cubicBezTo>
                <a:close/>
                <a:moveTo>
                  <a:pt x="564" y="42"/>
                </a:moveTo>
                <a:cubicBezTo>
                  <a:pt x="563" y="42"/>
                  <a:pt x="563" y="42"/>
                  <a:pt x="563" y="42"/>
                </a:cubicBezTo>
                <a:cubicBezTo>
                  <a:pt x="565" y="42"/>
                  <a:pt x="565" y="42"/>
                  <a:pt x="565" y="41"/>
                </a:cubicBezTo>
                <a:cubicBezTo>
                  <a:pt x="565" y="41"/>
                  <a:pt x="563" y="41"/>
                  <a:pt x="563" y="41"/>
                </a:cubicBezTo>
                <a:cubicBezTo>
                  <a:pt x="565" y="41"/>
                  <a:pt x="564" y="42"/>
                  <a:pt x="563" y="42"/>
                </a:cubicBezTo>
                <a:cubicBezTo>
                  <a:pt x="563" y="42"/>
                  <a:pt x="563" y="42"/>
                  <a:pt x="563" y="42"/>
                </a:cubicBezTo>
                <a:cubicBezTo>
                  <a:pt x="563" y="42"/>
                  <a:pt x="564" y="42"/>
                  <a:pt x="564" y="42"/>
                </a:cubicBezTo>
                <a:close/>
                <a:moveTo>
                  <a:pt x="568" y="19"/>
                </a:moveTo>
                <a:cubicBezTo>
                  <a:pt x="569" y="18"/>
                  <a:pt x="566" y="19"/>
                  <a:pt x="565" y="19"/>
                </a:cubicBezTo>
                <a:cubicBezTo>
                  <a:pt x="566" y="20"/>
                  <a:pt x="566" y="19"/>
                  <a:pt x="568" y="19"/>
                </a:cubicBezTo>
                <a:close/>
                <a:moveTo>
                  <a:pt x="575" y="18"/>
                </a:moveTo>
                <a:cubicBezTo>
                  <a:pt x="576" y="18"/>
                  <a:pt x="572" y="18"/>
                  <a:pt x="570" y="18"/>
                </a:cubicBezTo>
                <a:cubicBezTo>
                  <a:pt x="570" y="18"/>
                  <a:pt x="569" y="19"/>
                  <a:pt x="570" y="19"/>
                </a:cubicBezTo>
                <a:cubicBezTo>
                  <a:pt x="572" y="19"/>
                  <a:pt x="574" y="18"/>
                  <a:pt x="574" y="19"/>
                </a:cubicBezTo>
                <a:cubicBezTo>
                  <a:pt x="577" y="19"/>
                  <a:pt x="576" y="18"/>
                  <a:pt x="579" y="18"/>
                </a:cubicBezTo>
                <a:cubicBezTo>
                  <a:pt x="580" y="19"/>
                  <a:pt x="576" y="19"/>
                  <a:pt x="578" y="19"/>
                </a:cubicBezTo>
                <a:cubicBezTo>
                  <a:pt x="578" y="19"/>
                  <a:pt x="579" y="19"/>
                  <a:pt x="579" y="19"/>
                </a:cubicBezTo>
                <a:cubicBezTo>
                  <a:pt x="580" y="19"/>
                  <a:pt x="579" y="18"/>
                  <a:pt x="582" y="18"/>
                </a:cubicBezTo>
                <a:cubicBezTo>
                  <a:pt x="582" y="18"/>
                  <a:pt x="582" y="18"/>
                  <a:pt x="582" y="17"/>
                </a:cubicBezTo>
                <a:cubicBezTo>
                  <a:pt x="580" y="17"/>
                  <a:pt x="580" y="18"/>
                  <a:pt x="579" y="18"/>
                </a:cubicBezTo>
                <a:cubicBezTo>
                  <a:pt x="579" y="18"/>
                  <a:pt x="580" y="17"/>
                  <a:pt x="578" y="17"/>
                </a:cubicBezTo>
                <a:cubicBezTo>
                  <a:pt x="576" y="17"/>
                  <a:pt x="578" y="18"/>
                  <a:pt x="577" y="18"/>
                </a:cubicBezTo>
                <a:cubicBezTo>
                  <a:pt x="577" y="18"/>
                  <a:pt x="576" y="18"/>
                  <a:pt x="575" y="18"/>
                </a:cubicBezTo>
                <a:close/>
                <a:moveTo>
                  <a:pt x="576" y="20"/>
                </a:moveTo>
                <a:cubicBezTo>
                  <a:pt x="574" y="20"/>
                  <a:pt x="572" y="21"/>
                  <a:pt x="572" y="21"/>
                </a:cubicBezTo>
                <a:cubicBezTo>
                  <a:pt x="574" y="21"/>
                  <a:pt x="576" y="21"/>
                  <a:pt x="576" y="20"/>
                </a:cubicBezTo>
                <a:close/>
                <a:moveTo>
                  <a:pt x="592" y="19"/>
                </a:moveTo>
                <a:cubicBezTo>
                  <a:pt x="592" y="19"/>
                  <a:pt x="591" y="19"/>
                  <a:pt x="590" y="19"/>
                </a:cubicBezTo>
                <a:cubicBezTo>
                  <a:pt x="590" y="19"/>
                  <a:pt x="590" y="19"/>
                  <a:pt x="590" y="19"/>
                </a:cubicBezTo>
                <a:cubicBezTo>
                  <a:pt x="592" y="19"/>
                  <a:pt x="594" y="19"/>
                  <a:pt x="592" y="19"/>
                </a:cubicBezTo>
                <a:close/>
                <a:moveTo>
                  <a:pt x="602" y="17"/>
                </a:moveTo>
                <a:cubicBezTo>
                  <a:pt x="598" y="17"/>
                  <a:pt x="597" y="17"/>
                  <a:pt x="593" y="17"/>
                </a:cubicBezTo>
                <a:cubicBezTo>
                  <a:pt x="593" y="18"/>
                  <a:pt x="588" y="18"/>
                  <a:pt x="591" y="19"/>
                </a:cubicBezTo>
                <a:cubicBezTo>
                  <a:pt x="591" y="18"/>
                  <a:pt x="592" y="19"/>
                  <a:pt x="594" y="19"/>
                </a:cubicBezTo>
                <a:cubicBezTo>
                  <a:pt x="594" y="18"/>
                  <a:pt x="597" y="18"/>
                  <a:pt x="598" y="18"/>
                </a:cubicBezTo>
                <a:cubicBezTo>
                  <a:pt x="598" y="18"/>
                  <a:pt x="600" y="18"/>
                  <a:pt x="600" y="18"/>
                </a:cubicBezTo>
                <a:cubicBezTo>
                  <a:pt x="599" y="18"/>
                  <a:pt x="598" y="18"/>
                  <a:pt x="597" y="18"/>
                </a:cubicBezTo>
                <a:cubicBezTo>
                  <a:pt x="597" y="18"/>
                  <a:pt x="597" y="18"/>
                  <a:pt x="597" y="18"/>
                </a:cubicBezTo>
                <a:cubicBezTo>
                  <a:pt x="597" y="18"/>
                  <a:pt x="596" y="19"/>
                  <a:pt x="596" y="19"/>
                </a:cubicBezTo>
                <a:cubicBezTo>
                  <a:pt x="601" y="19"/>
                  <a:pt x="601" y="18"/>
                  <a:pt x="602" y="17"/>
                </a:cubicBezTo>
                <a:close/>
                <a:moveTo>
                  <a:pt x="597" y="54"/>
                </a:moveTo>
                <a:cubicBezTo>
                  <a:pt x="597" y="54"/>
                  <a:pt x="596" y="54"/>
                  <a:pt x="595" y="54"/>
                </a:cubicBezTo>
                <a:cubicBezTo>
                  <a:pt x="594" y="54"/>
                  <a:pt x="594" y="54"/>
                  <a:pt x="593" y="54"/>
                </a:cubicBezTo>
                <a:cubicBezTo>
                  <a:pt x="594" y="55"/>
                  <a:pt x="596" y="54"/>
                  <a:pt x="597" y="54"/>
                </a:cubicBezTo>
                <a:close/>
                <a:moveTo>
                  <a:pt x="597" y="48"/>
                </a:moveTo>
                <a:cubicBezTo>
                  <a:pt x="595" y="48"/>
                  <a:pt x="595" y="48"/>
                  <a:pt x="595" y="48"/>
                </a:cubicBezTo>
                <a:cubicBezTo>
                  <a:pt x="597" y="48"/>
                  <a:pt x="598" y="49"/>
                  <a:pt x="600" y="48"/>
                </a:cubicBezTo>
                <a:cubicBezTo>
                  <a:pt x="598" y="48"/>
                  <a:pt x="597" y="48"/>
                  <a:pt x="596" y="48"/>
                </a:cubicBezTo>
                <a:cubicBezTo>
                  <a:pt x="596" y="48"/>
                  <a:pt x="597" y="48"/>
                  <a:pt x="597" y="48"/>
                </a:cubicBezTo>
                <a:close/>
                <a:moveTo>
                  <a:pt x="604" y="16"/>
                </a:moveTo>
                <a:cubicBezTo>
                  <a:pt x="602" y="16"/>
                  <a:pt x="600" y="15"/>
                  <a:pt x="600" y="16"/>
                </a:cubicBezTo>
                <a:cubicBezTo>
                  <a:pt x="604" y="16"/>
                  <a:pt x="596" y="16"/>
                  <a:pt x="599" y="17"/>
                </a:cubicBezTo>
                <a:cubicBezTo>
                  <a:pt x="600" y="16"/>
                  <a:pt x="602" y="16"/>
                  <a:pt x="604" y="16"/>
                </a:cubicBezTo>
                <a:close/>
                <a:moveTo>
                  <a:pt x="604" y="13"/>
                </a:moveTo>
                <a:cubicBezTo>
                  <a:pt x="602" y="14"/>
                  <a:pt x="604" y="15"/>
                  <a:pt x="604" y="15"/>
                </a:cubicBezTo>
                <a:cubicBezTo>
                  <a:pt x="602" y="15"/>
                  <a:pt x="601" y="14"/>
                  <a:pt x="600" y="14"/>
                </a:cubicBezTo>
                <a:cubicBezTo>
                  <a:pt x="600" y="15"/>
                  <a:pt x="603" y="15"/>
                  <a:pt x="606" y="15"/>
                </a:cubicBezTo>
                <a:cubicBezTo>
                  <a:pt x="606" y="15"/>
                  <a:pt x="609" y="14"/>
                  <a:pt x="607" y="14"/>
                </a:cubicBezTo>
                <a:cubicBezTo>
                  <a:pt x="605" y="14"/>
                  <a:pt x="608" y="14"/>
                  <a:pt x="606" y="14"/>
                </a:cubicBezTo>
                <a:cubicBezTo>
                  <a:pt x="606" y="14"/>
                  <a:pt x="605" y="14"/>
                  <a:pt x="604" y="13"/>
                </a:cubicBezTo>
                <a:close/>
                <a:moveTo>
                  <a:pt x="611" y="19"/>
                </a:moveTo>
                <a:cubicBezTo>
                  <a:pt x="610" y="18"/>
                  <a:pt x="615" y="19"/>
                  <a:pt x="615" y="18"/>
                </a:cubicBezTo>
                <a:cubicBezTo>
                  <a:pt x="613" y="18"/>
                  <a:pt x="611" y="18"/>
                  <a:pt x="611" y="17"/>
                </a:cubicBezTo>
                <a:cubicBezTo>
                  <a:pt x="609" y="17"/>
                  <a:pt x="610" y="18"/>
                  <a:pt x="608" y="18"/>
                </a:cubicBezTo>
                <a:cubicBezTo>
                  <a:pt x="608" y="17"/>
                  <a:pt x="609" y="17"/>
                  <a:pt x="609" y="17"/>
                </a:cubicBezTo>
                <a:cubicBezTo>
                  <a:pt x="607" y="17"/>
                  <a:pt x="605" y="17"/>
                  <a:pt x="605" y="18"/>
                </a:cubicBezTo>
                <a:cubicBezTo>
                  <a:pt x="606" y="18"/>
                  <a:pt x="607" y="18"/>
                  <a:pt x="607" y="18"/>
                </a:cubicBezTo>
                <a:cubicBezTo>
                  <a:pt x="605" y="18"/>
                  <a:pt x="606" y="19"/>
                  <a:pt x="604" y="18"/>
                </a:cubicBezTo>
                <a:cubicBezTo>
                  <a:pt x="604" y="18"/>
                  <a:pt x="605" y="18"/>
                  <a:pt x="604" y="18"/>
                </a:cubicBezTo>
                <a:cubicBezTo>
                  <a:pt x="604" y="18"/>
                  <a:pt x="602" y="18"/>
                  <a:pt x="602" y="19"/>
                </a:cubicBezTo>
                <a:cubicBezTo>
                  <a:pt x="607" y="18"/>
                  <a:pt x="608" y="19"/>
                  <a:pt x="611" y="19"/>
                </a:cubicBezTo>
                <a:close/>
                <a:moveTo>
                  <a:pt x="606" y="42"/>
                </a:moveTo>
                <a:cubicBezTo>
                  <a:pt x="607" y="42"/>
                  <a:pt x="609" y="41"/>
                  <a:pt x="608" y="41"/>
                </a:cubicBezTo>
                <a:cubicBezTo>
                  <a:pt x="603" y="41"/>
                  <a:pt x="606" y="40"/>
                  <a:pt x="604" y="40"/>
                </a:cubicBezTo>
                <a:cubicBezTo>
                  <a:pt x="603" y="41"/>
                  <a:pt x="605" y="41"/>
                  <a:pt x="606" y="41"/>
                </a:cubicBezTo>
                <a:cubicBezTo>
                  <a:pt x="605" y="41"/>
                  <a:pt x="604" y="41"/>
                  <a:pt x="603" y="41"/>
                </a:cubicBezTo>
                <a:cubicBezTo>
                  <a:pt x="603" y="42"/>
                  <a:pt x="605" y="42"/>
                  <a:pt x="606" y="42"/>
                </a:cubicBezTo>
                <a:close/>
                <a:moveTo>
                  <a:pt x="611" y="14"/>
                </a:moveTo>
                <a:cubicBezTo>
                  <a:pt x="611" y="14"/>
                  <a:pt x="608" y="15"/>
                  <a:pt x="610" y="15"/>
                </a:cubicBezTo>
                <a:cubicBezTo>
                  <a:pt x="612" y="15"/>
                  <a:pt x="615" y="14"/>
                  <a:pt x="611" y="14"/>
                </a:cubicBezTo>
                <a:close/>
                <a:moveTo>
                  <a:pt x="617" y="19"/>
                </a:moveTo>
                <a:cubicBezTo>
                  <a:pt x="616" y="19"/>
                  <a:pt x="616" y="18"/>
                  <a:pt x="618" y="18"/>
                </a:cubicBezTo>
                <a:cubicBezTo>
                  <a:pt x="620" y="19"/>
                  <a:pt x="624" y="18"/>
                  <a:pt x="630" y="18"/>
                </a:cubicBezTo>
                <a:cubicBezTo>
                  <a:pt x="629" y="18"/>
                  <a:pt x="622" y="18"/>
                  <a:pt x="620" y="18"/>
                </a:cubicBezTo>
                <a:cubicBezTo>
                  <a:pt x="620" y="18"/>
                  <a:pt x="621" y="18"/>
                  <a:pt x="621" y="18"/>
                </a:cubicBezTo>
                <a:cubicBezTo>
                  <a:pt x="620" y="18"/>
                  <a:pt x="619" y="17"/>
                  <a:pt x="617" y="18"/>
                </a:cubicBezTo>
                <a:cubicBezTo>
                  <a:pt x="615" y="19"/>
                  <a:pt x="613" y="19"/>
                  <a:pt x="612" y="20"/>
                </a:cubicBezTo>
                <a:cubicBezTo>
                  <a:pt x="614" y="20"/>
                  <a:pt x="615" y="19"/>
                  <a:pt x="617" y="19"/>
                </a:cubicBezTo>
                <a:close/>
                <a:moveTo>
                  <a:pt x="618" y="45"/>
                </a:moveTo>
                <a:cubicBezTo>
                  <a:pt x="618" y="45"/>
                  <a:pt x="619" y="44"/>
                  <a:pt x="617" y="44"/>
                </a:cubicBezTo>
                <a:cubicBezTo>
                  <a:pt x="618" y="45"/>
                  <a:pt x="615" y="45"/>
                  <a:pt x="618" y="45"/>
                </a:cubicBezTo>
                <a:close/>
                <a:moveTo>
                  <a:pt x="621" y="16"/>
                </a:moveTo>
                <a:cubicBezTo>
                  <a:pt x="623" y="15"/>
                  <a:pt x="623" y="16"/>
                  <a:pt x="622" y="16"/>
                </a:cubicBezTo>
                <a:cubicBezTo>
                  <a:pt x="622" y="16"/>
                  <a:pt x="621" y="16"/>
                  <a:pt x="620" y="16"/>
                </a:cubicBezTo>
                <a:cubicBezTo>
                  <a:pt x="621" y="16"/>
                  <a:pt x="619" y="16"/>
                  <a:pt x="620" y="17"/>
                </a:cubicBezTo>
                <a:cubicBezTo>
                  <a:pt x="620" y="17"/>
                  <a:pt x="621" y="17"/>
                  <a:pt x="621" y="17"/>
                </a:cubicBezTo>
                <a:cubicBezTo>
                  <a:pt x="621" y="17"/>
                  <a:pt x="621" y="17"/>
                  <a:pt x="622" y="17"/>
                </a:cubicBezTo>
                <a:cubicBezTo>
                  <a:pt x="622" y="17"/>
                  <a:pt x="622" y="16"/>
                  <a:pt x="624" y="16"/>
                </a:cubicBezTo>
                <a:cubicBezTo>
                  <a:pt x="624" y="17"/>
                  <a:pt x="626" y="17"/>
                  <a:pt x="629" y="17"/>
                </a:cubicBezTo>
                <a:cubicBezTo>
                  <a:pt x="630" y="17"/>
                  <a:pt x="631" y="16"/>
                  <a:pt x="631" y="16"/>
                </a:cubicBezTo>
                <a:cubicBezTo>
                  <a:pt x="630" y="16"/>
                  <a:pt x="628" y="16"/>
                  <a:pt x="628" y="16"/>
                </a:cubicBezTo>
                <a:cubicBezTo>
                  <a:pt x="628" y="15"/>
                  <a:pt x="632" y="16"/>
                  <a:pt x="633" y="16"/>
                </a:cubicBezTo>
                <a:cubicBezTo>
                  <a:pt x="628" y="15"/>
                  <a:pt x="624" y="16"/>
                  <a:pt x="621" y="16"/>
                </a:cubicBezTo>
                <a:close/>
                <a:moveTo>
                  <a:pt x="627" y="41"/>
                </a:moveTo>
                <a:cubicBezTo>
                  <a:pt x="629" y="41"/>
                  <a:pt x="629" y="41"/>
                  <a:pt x="630" y="41"/>
                </a:cubicBezTo>
                <a:cubicBezTo>
                  <a:pt x="631" y="41"/>
                  <a:pt x="632" y="41"/>
                  <a:pt x="629" y="40"/>
                </a:cubicBezTo>
                <a:cubicBezTo>
                  <a:pt x="630" y="41"/>
                  <a:pt x="628" y="40"/>
                  <a:pt x="627" y="41"/>
                </a:cubicBezTo>
                <a:close/>
                <a:moveTo>
                  <a:pt x="636" y="14"/>
                </a:moveTo>
                <a:cubicBezTo>
                  <a:pt x="639" y="14"/>
                  <a:pt x="639" y="15"/>
                  <a:pt x="642" y="15"/>
                </a:cubicBezTo>
                <a:cubicBezTo>
                  <a:pt x="642" y="14"/>
                  <a:pt x="643" y="14"/>
                  <a:pt x="644" y="13"/>
                </a:cubicBezTo>
                <a:cubicBezTo>
                  <a:pt x="643" y="13"/>
                  <a:pt x="642" y="13"/>
                  <a:pt x="641" y="13"/>
                </a:cubicBezTo>
                <a:cubicBezTo>
                  <a:pt x="640" y="14"/>
                  <a:pt x="642" y="14"/>
                  <a:pt x="640" y="14"/>
                </a:cubicBezTo>
                <a:cubicBezTo>
                  <a:pt x="639" y="14"/>
                  <a:pt x="635" y="13"/>
                  <a:pt x="633" y="14"/>
                </a:cubicBezTo>
                <a:cubicBezTo>
                  <a:pt x="633" y="14"/>
                  <a:pt x="633" y="14"/>
                  <a:pt x="633" y="14"/>
                </a:cubicBezTo>
                <a:cubicBezTo>
                  <a:pt x="635" y="14"/>
                  <a:pt x="634" y="14"/>
                  <a:pt x="636" y="14"/>
                </a:cubicBezTo>
                <a:close/>
                <a:moveTo>
                  <a:pt x="638" y="15"/>
                </a:moveTo>
                <a:cubicBezTo>
                  <a:pt x="638" y="16"/>
                  <a:pt x="635" y="16"/>
                  <a:pt x="635" y="17"/>
                </a:cubicBezTo>
                <a:cubicBezTo>
                  <a:pt x="637" y="17"/>
                  <a:pt x="639" y="16"/>
                  <a:pt x="638" y="15"/>
                </a:cubicBezTo>
                <a:close/>
                <a:moveTo>
                  <a:pt x="646" y="41"/>
                </a:moveTo>
                <a:cubicBezTo>
                  <a:pt x="646" y="41"/>
                  <a:pt x="647" y="41"/>
                  <a:pt x="647" y="41"/>
                </a:cubicBezTo>
                <a:cubicBezTo>
                  <a:pt x="646" y="41"/>
                  <a:pt x="643" y="41"/>
                  <a:pt x="644" y="41"/>
                </a:cubicBezTo>
                <a:cubicBezTo>
                  <a:pt x="644" y="41"/>
                  <a:pt x="645" y="41"/>
                  <a:pt x="645" y="41"/>
                </a:cubicBezTo>
                <a:cubicBezTo>
                  <a:pt x="643" y="41"/>
                  <a:pt x="641" y="41"/>
                  <a:pt x="642" y="42"/>
                </a:cubicBezTo>
                <a:cubicBezTo>
                  <a:pt x="644" y="42"/>
                  <a:pt x="645" y="42"/>
                  <a:pt x="646" y="42"/>
                </a:cubicBezTo>
                <a:cubicBezTo>
                  <a:pt x="645" y="42"/>
                  <a:pt x="648" y="41"/>
                  <a:pt x="646" y="41"/>
                </a:cubicBezTo>
                <a:close/>
                <a:moveTo>
                  <a:pt x="647" y="38"/>
                </a:moveTo>
                <a:cubicBezTo>
                  <a:pt x="648" y="38"/>
                  <a:pt x="646" y="38"/>
                  <a:pt x="644" y="38"/>
                </a:cubicBezTo>
                <a:cubicBezTo>
                  <a:pt x="643" y="38"/>
                  <a:pt x="644" y="39"/>
                  <a:pt x="647" y="38"/>
                </a:cubicBezTo>
                <a:close/>
                <a:moveTo>
                  <a:pt x="653" y="16"/>
                </a:moveTo>
                <a:cubicBezTo>
                  <a:pt x="654" y="17"/>
                  <a:pt x="652" y="17"/>
                  <a:pt x="652" y="17"/>
                </a:cubicBezTo>
                <a:cubicBezTo>
                  <a:pt x="654" y="17"/>
                  <a:pt x="654" y="17"/>
                  <a:pt x="654" y="18"/>
                </a:cubicBezTo>
                <a:cubicBezTo>
                  <a:pt x="653" y="17"/>
                  <a:pt x="650" y="18"/>
                  <a:pt x="651" y="18"/>
                </a:cubicBezTo>
                <a:cubicBezTo>
                  <a:pt x="654" y="18"/>
                  <a:pt x="660" y="18"/>
                  <a:pt x="662" y="17"/>
                </a:cubicBezTo>
                <a:cubicBezTo>
                  <a:pt x="662" y="18"/>
                  <a:pt x="670" y="18"/>
                  <a:pt x="668" y="17"/>
                </a:cubicBezTo>
                <a:cubicBezTo>
                  <a:pt x="666" y="18"/>
                  <a:pt x="663" y="16"/>
                  <a:pt x="662" y="17"/>
                </a:cubicBezTo>
                <a:cubicBezTo>
                  <a:pt x="662" y="16"/>
                  <a:pt x="662" y="16"/>
                  <a:pt x="661" y="16"/>
                </a:cubicBezTo>
                <a:cubicBezTo>
                  <a:pt x="662" y="16"/>
                  <a:pt x="662" y="16"/>
                  <a:pt x="663" y="16"/>
                </a:cubicBezTo>
                <a:cubicBezTo>
                  <a:pt x="664" y="16"/>
                  <a:pt x="661" y="15"/>
                  <a:pt x="661" y="16"/>
                </a:cubicBezTo>
                <a:cubicBezTo>
                  <a:pt x="659" y="16"/>
                  <a:pt x="656" y="16"/>
                  <a:pt x="653" y="16"/>
                </a:cubicBezTo>
                <a:close/>
                <a:moveTo>
                  <a:pt x="654" y="12"/>
                </a:moveTo>
                <a:cubicBezTo>
                  <a:pt x="656" y="12"/>
                  <a:pt x="657" y="11"/>
                  <a:pt x="656" y="11"/>
                </a:cubicBezTo>
                <a:cubicBezTo>
                  <a:pt x="655" y="11"/>
                  <a:pt x="655" y="11"/>
                  <a:pt x="654" y="12"/>
                </a:cubicBezTo>
                <a:close/>
                <a:moveTo>
                  <a:pt x="654" y="11"/>
                </a:moveTo>
                <a:cubicBezTo>
                  <a:pt x="654" y="11"/>
                  <a:pt x="654" y="11"/>
                  <a:pt x="654" y="11"/>
                </a:cubicBezTo>
                <a:cubicBezTo>
                  <a:pt x="653" y="11"/>
                  <a:pt x="653" y="11"/>
                  <a:pt x="653" y="11"/>
                </a:cubicBezTo>
                <a:cubicBezTo>
                  <a:pt x="653" y="12"/>
                  <a:pt x="651" y="11"/>
                  <a:pt x="651" y="12"/>
                </a:cubicBezTo>
                <a:cubicBezTo>
                  <a:pt x="652" y="12"/>
                  <a:pt x="653" y="12"/>
                  <a:pt x="653" y="12"/>
                </a:cubicBezTo>
                <a:cubicBezTo>
                  <a:pt x="653" y="11"/>
                  <a:pt x="654" y="11"/>
                  <a:pt x="654" y="11"/>
                </a:cubicBezTo>
                <a:close/>
                <a:moveTo>
                  <a:pt x="658" y="15"/>
                </a:moveTo>
                <a:cubicBezTo>
                  <a:pt x="657" y="15"/>
                  <a:pt x="657" y="15"/>
                  <a:pt x="654" y="15"/>
                </a:cubicBezTo>
                <a:cubicBezTo>
                  <a:pt x="653" y="15"/>
                  <a:pt x="655" y="15"/>
                  <a:pt x="654" y="16"/>
                </a:cubicBezTo>
                <a:cubicBezTo>
                  <a:pt x="655" y="16"/>
                  <a:pt x="657" y="15"/>
                  <a:pt x="658" y="15"/>
                </a:cubicBezTo>
                <a:close/>
                <a:moveTo>
                  <a:pt x="662" y="18"/>
                </a:moveTo>
                <a:cubicBezTo>
                  <a:pt x="662" y="18"/>
                  <a:pt x="659" y="18"/>
                  <a:pt x="657" y="18"/>
                </a:cubicBezTo>
                <a:cubicBezTo>
                  <a:pt x="657" y="18"/>
                  <a:pt x="655" y="19"/>
                  <a:pt x="656" y="18"/>
                </a:cubicBezTo>
                <a:cubicBezTo>
                  <a:pt x="657" y="18"/>
                  <a:pt x="660" y="18"/>
                  <a:pt x="662" y="18"/>
                </a:cubicBezTo>
                <a:close/>
                <a:moveTo>
                  <a:pt x="665" y="35"/>
                </a:moveTo>
                <a:cubicBezTo>
                  <a:pt x="661" y="36"/>
                  <a:pt x="662" y="35"/>
                  <a:pt x="663" y="35"/>
                </a:cubicBezTo>
                <a:cubicBezTo>
                  <a:pt x="661" y="35"/>
                  <a:pt x="660" y="35"/>
                  <a:pt x="660" y="35"/>
                </a:cubicBezTo>
                <a:cubicBezTo>
                  <a:pt x="661" y="35"/>
                  <a:pt x="666" y="36"/>
                  <a:pt x="665" y="35"/>
                </a:cubicBezTo>
                <a:close/>
                <a:moveTo>
                  <a:pt x="669" y="22"/>
                </a:moveTo>
                <a:cubicBezTo>
                  <a:pt x="668" y="22"/>
                  <a:pt x="668" y="22"/>
                  <a:pt x="667" y="22"/>
                </a:cubicBezTo>
                <a:cubicBezTo>
                  <a:pt x="664" y="22"/>
                  <a:pt x="668" y="23"/>
                  <a:pt x="669" y="22"/>
                </a:cubicBezTo>
                <a:close/>
                <a:moveTo>
                  <a:pt x="672" y="34"/>
                </a:moveTo>
                <a:cubicBezTo>
                  <a:pt x="670" y="34"/>
                  <a:pt x="668" y="34"/>
                  <a:pt x="667" y="34"/>
                </a:cubicBezTo>
                <a:cubicBezTo>
                  <a:pt x="670" y="34"/>
                  <a:pt x="671" y="34"/>
                  <a:pt x="672" y="34"/>
                </a:cubicBezTo>
                <a:close/>
                <a:moveTo>
                  <a:pt x="669" y="21"/>
                </a:moveTo>
                <a:cubicBezTo>
                  <a:pt x="670" y="21"/>
                  <a:pt x="671" y="22"/>
                  <a:pt x="671" y="21"/>
                </a:cubicBezTo>
                <a:cubicBezTo>
                  <a:pt x="670" y="21"/>
                  <a:pt x="670" y="21"/>
                  <a:pt x="669" y="21"/>
                </a:cubicBezTo>
                <a:cubicBezTo>
                  <a:pt x="669" y="21"/>
                  <a:pt x="667" y="21"/>
                  <a:pt x="667" y="22"/>
                </a:cubicBezTo>
                <a:cubicBezTo>
                  <a:pt x="670" y="22"/>
                  <a:pt x="670" y="22"/>
                  <a:pt x="672" y="22"/>
                </a:cubicBezTo>
                <a:cubicBezTo>
                  <a:pt x="673" y="21"/>
                  <a:pt x="667" y="22"/>
                  <a:pt x="669" y="21"/>
                </a:cubicBezTo>
                <a:close/>
                <a:moveTo>
                  <a:pt x="671" y="19"/>
                </a:moveTo>
                <a:cubicBezTo>
                  <a:pt x="671" y="18"/>
                  <a:pt x="668" y="18"/>
                  <a:pt x="667" y="18"/>
                </a:cubicBezTo>
                <a:cubicBezTo>
                  <a:pt x="669" y="18"/>
                  <a:pt x="669" y="19"/>
                  <a:pt x="671" y="19"/>
                </a:cubicBezTo>
                <a:close/>
                <a:moveTo>
                  <a:pt x="672" y="16"/>
                </a:moveTo>
                <a:cubicBezTo>
                  <a:pt x="673" y="16"/>
                  <a:pt x="674" y="16"/>
                  <a:pt x="674" y="16"/>
                </a:cubicBezTo>
                <a:cubicBezTo>
                  <a:pt x="675" y="15"/>
                  <a:pt x="672" y="16"/>
                  <a:pt x="672" y="16"/>
                </a:cubicBezTo>
                <a:cubicBezTo>
                  <a:pt x="673" y="16"/>
                  <a:pt x="673" y="15"/>
                  <a:pt x="672" y="15"/>
                </a:cubicBezTo>
                <a:cubicBezTo>
                  <a:pt x="672" y="16"/>
                  <a:pt x="671" y="15"/>
                  <a:pt x="671" y="16"/>
                </a:cubicBezTo>
                <a:cubicBezTo>
                  <a:pt x="671" y="16"/>
                  <a:pt x="672" y="16"/>
                  <a:pt x="672" y="16"/>
                </a:cubicBezTo>
                <a:close/>
                <a:moveTo>
                  <a:pt x="677" y="7"/>
                </a:moveTo>
                <a:cubicBezTo>
                  <a:pt x="675" y="7"/>
                  <a:pt x="672" y="7"/>
                  <a:pt x="671" y="8"/>
                </a:cubicBezTo>
                <a:cubicBezTo>
                  <a:pt x="674" y="8"/>
                  <a:pt x="676" y="8"/>
                  <a:pt x="677" y="7"/>
                </a:cubicBezTo>
                <a:close/>
                <a:moveTo>
                  <a:pt x="676" y="37"/>
                </a:moveTo>
                <a:cubicBezTo>
                  <a:pt x="679" y="37"/>
                  <a:pt x="676" y="38"/>
                  <a:pt x="678" y="38"/>
                </a:cubicBezTo>
                <a:cubicBezTo>
                  <a:pt x="681" y="38"/>
                  <a:pt x="683" y="38"/>
                  <a:pt x="685" y="37"/>
                </a:cubicBezTo>
                <a:cubicBezTo>
                  <a:pt x="683" y="37"/>
                  <a:pt x="681" y="37"/>
                  <a:pt x="683" y="37"/>
                </a:cubicBezTo>
                <a:cubicBezTo>
                  <a:pt x="681" y="37"/>
                  <a:pt x="677" y="37"/>
                  <a:pt x="680" y="37"/>
                </a:cubicBezTo>
                <a:cubicBezTo>
                  <a:pt x="678" y="37"/>
                  <a:pt x="675" y="36"/>
                  <a:pt x="676" y="37"/>
                </a:cubicBezTo>
                <a:close/>
                <a:moveTo>
                  <a:pt x="680" y="34"/>
                </a:moveTo>
                <a:cubicBezTo>
                  <a:pt x="678" y="34"/>
                  <a:pt x="672" y="33"/>
                  <a:pt x="672" y="34"/>
                </a:cubicBezTo>
                <a:cubicBezTo>
                  <a:pt x="675" y="35"/>
                  <a:pt x="676" y="34"/>
                  <a:pt x="678" y="34"/>
                </a:cubicBezTo>
                <a:cubicBezTo>
                  <a:pt x="675" y="34"/>
                  <a:pt x="676" y="35"/>
                  <a:pt x="676" y="35"/>
                </a:cubicBezTo>
                <a:cubicBezTo>
                  <a:pt x="678" y="35"/>
                  <a:pt x="679" y="36"/>
                  <a:pt x="680" y="37"/>
                </a:cubicBezTo>
                <a:cubicBezTo>
                  <a:pt x="680" y="37"/>
                  <a:pt x="683" y="37"/>
                  <a:pt x="683" y="36"/>
                </a:cubicBezTo>
                <a:cubicBezTo>
                  <a:pt x="682" y="36"/>
                  <a:pt x="681" y="36"/>
                  <a:pt x="681" y="36"/>
                </a:cubicBezTo>
                <a:cubicBezTo>
                  <a:pt x="682" y="36"/>
                  <a:pt x="682" y="36"/>
                  <a:pt x="683" y="36"/>
                </a:cubicBezTo>
                <a:cubicBezTo>
                  <a:pt x="684" y="36"/>
                  <a:pt x="685" y="37"/>
                  <a:pt x="687" y="37"/>
                </a:cubicBezTo>
                <a:cubicBezTo>
                  <a:pt x="689" y="36"/>
                  <a:pt x="686" y="36"/>
                  <a:pt x="688" y="35"/>
                </a:cubicBezTo>
                <a:cubicBezTo>
                  <a:pt x="685" y="35"/>
                  <a:pt x="690" y="34"/>
                  <a:pt x="687" y="34"/>
                </a:cubicBezTo>
                <a:cubicBezTo>
                  <a:pt x="686" y="35"/>
                  <a:pt x="683" y="34"/>
                  <a:pt x="683" y="35"/>
                </a:cubicBezTo>
                <a:cubicBezTo>
                  <a:pt x="683" y="35"/>
                  <a:pt x="680" y="35"/>
                  <a:pt x="680" y="35"/>
                </a:cubicBezTo>
                <a:cubicBezTo>
                  <a:pt x="682" y="34"/>
                  <a:pt x="681" y="33"/>
                  <a:pt x="680" y="34"/>
                </a:cubicBezTo>
                <a:close/>
                <a:moveTo>
                  <a:pt x="676" y="19"/>
                </a:moveTo>
                <a:cubicBezTo>
                  <a:pt x="676" y="18"/>
                  <a:pt x="676" y="19"/>
                  <a:pt x="676" y="18"/>
                </a:cubicBezTo>
                <a:cubicBezTo>
                  <a:pt x="674" y="18"/>
                  <a:pt x="673" y="18"/>
                  <a:pt x="672" y="19"/>
                </a:cubicBezTo>
                <a:cubicBezTo>
                  <a:pt x="674" y="19"/>
                  <a:pt x="674" y="19"/>
                  <a:pt x="676" y="19"/>
                </a:cubicBezTo>
                <a:close/>
                <a:moveTo>
                  <a:pt x="673" y="17"/>
                </a:moveTo>
                <a:cubicBezTo>
                  <a:pt x="675" y="16"/>
                  <a:pt x="676" y="16"/>
                  <a:pt x="677" y="16"/>
                </a:cubicBezTo>
                <a:cubicBezTo>
                  <a:pt x="676" y="16"/>
                  <a:pt x="673" y="16"/>
                  <a:pt x="672" y="16"/>
                </a:cubicBezTo>
                <a:cubicBezTo>
                  <a:pt x="673" y="16"/>
                  <a:pt x="673" y="16"/>
                  <a:pt x="673" y="17"/>
                </a:cubicBezTo>
                <a:close/>
                <a:moveTo>
                  <a:pt x="676" y="9"/>
                </a:moveTo>
                <a:cubicBezTo>
                  <a:pt x="675" y="9"/>
                  <a:pt x="674" y="9"/>
                  <a:pt x="672" y="9"/>
                </a:cubicBezTo>
                <a:cubicBezTo>
                  <a:pt x="672" y="9"/>
                  <a:pt x="672" y="9"/>
                  <a:pt x="672" y="10"/>
                </a:cubicBezTo>
                <a:cubicBezTo>
                  <a:pt x="675" y="10"/>
                  <a:pt x="676" y="9"/>
                  <a:pt x="676" y="9"/>
                </a:cubicBezTo>
                <a:close/>
                <a:moveTo>
                  <a:pt x="680" y="16"/>
                </a:moveTo>
                <a:cubicBezTo>
                  <a:pt x="682" y="16"/>
                  <a:pt x="681" y="16"/>
                  <a:pt x="681" y="16"/>
                </a:cubicBezTo>
                <a:cubicBezTo>
                  <a:pt x="679" y="16"/>
                  <a:pt x="674" y="16"/>
                  <a:pt x="676" y="16"/>
                </a:cubicBezTo>
                <a:cubicBezTo>
                  <a:pt x="677" y="16"/>
                  <a:pt x="679" y="16"/>
                  <a:pt x="680" y="16"/>
                </a:cubicBezTo>
                <a:close/>
                <a:moveTo>
                  <a:pt x="679" y="18"/>
                </a:moveTo>
                <a:cubicBezTo>
                  <a:pt x="681" y="18"/>
                  <a:pt x="684" y="18"/>
                  <a:pt x="685" y="17"/>
                </a:cubicBezTo>
                <a:cubicBezTo>
                  <a:pt x="682" y="18"/>
                  <a:pt x="680" y="17"/>
                  <a:pt x="677" y="17"/>
                </a:cubicBezTo>
                <a:cubicBezTo>
                  <a:pt x="679" y="17"/>
                  <a:pt x="679" y="18"/>
                  <a:pt x="679" y="18"/>
                </a:cubicBezTo>
                <a:close/>
                <a:moveTo>
                  <a:pt x="682" y="7"/>
                </a:moveTo>
                <a:cubicBezTo>
                  <a:pt x="683" y="6"/>
                  <a:pt x="680" y="6"/>
                  <a:pt x="679" y="6"/>
                </a:cubicBezTo>
                <a:cubicBezTo>
                  <a:pt x="682" y="6"/>
                  <a:pt x="679" y="7"/>
                  <a:pt x="682" y="7"/>
                </a:cubicBezTo>
                <a:close/>
                <a:moveTo>
                  <a:pt x="681" y="41"/>
                </a:moveTo>
                <a:cubicBezTo>
                  <a:pt x="682" y="41"/>
                  <a:pt x="685" y="41"/>
                  <a:pt x="683" y="41"/>
                </a:cubicBezTo>
                <a:cubicBezTo>
                  <a:pt x="683" y="41"/>
                  <a:pt x="682" y="41"/>
                  <a:pt x="682" y="41"/>
                </a:cubicBezTo>
                <a:cubicBezTo>
                  <a:pt x="685" y="41"/>
                  <a:pt x="683" y="40"/>
                  <a:pt x="685" y="40"/>
                </a:cubicBezTo>
                <a:cubicBezTo>
                  <a:pt x="683" y="39"/>
                  <a:pt x="681" y="39"/>
                  <a:pt x="680" y="40"/>
                </a:cubicBezTo>
                <a:cubicBezTo>
                  <a:pt x="680" y="40"/>
                  <a:pt x="680" y="40"/>
                  <a:pt x="680" y="40"/>
                </a:cubicBezTo>
                <a:cubicBezTo>
                  <a:pt x="681" y="40"/>
                  <a:pt x="682" y="40"/>
                  <a:pt x="683" y="40"/>
                </a:cubicBezTo>
                <a:cubicBezTo>
                  <a:pt x="681" y="40"/>
                  <a:pt x="682" y="41"/>
                  <a:pt x="681" y="41"/>
                </a:cubicBezTo>
                <a:close/>
                <a:moveTo>
                  <a:pt x="685" y="38"/>
                </a:moveTo>
                <a:cubicBezTo>
                  <a:pt x="683" y="38"/>
                  <a:pt x="680" y="38"/>
                  <a:pt x="680" y="39"/>
                </a:cubicBezTo>
                <a:cubicBezTo>
                  <a:pt x="683" y="39"/>
                  <a:pt x="684" y="38"/>
                  <a:pt x="685" y="38"/>
                </a:cubicBezTo>
                <a:close/>
                <a:moveTo>
                  <a:pt x="687" y="6"/>
                </a:moveTo>
                <a:cubicBezTo>
                  <a:pt x="687" y="6"/>
                  <a:pt x="686" y="5"/>
                  <a:pt x="686" y="5"/>
                </a:cubicBezTo>
                <a:cubicBezTo>
                  <a:pt x="684" y="5"/>
                  <a:pt x="683" y="6"/>
                  <a:pt x="682" y="6"/>
                </a:cubicBezTo>
                <a:cubicBezTo>
                  <a:pt x="684" y="6"/>
                  <a:pt x="686" y="6"/>
                  <a:pt x="687" y="6"/>
                </a:cubicBezTo>
                <a:close/>
                <a:moveTo>
                  <a:pt x="687" y="29"/>
                </a:moveTo>
                <a:cubicBezTo>
                  <a:pt x="687" y="28"/>
                  <a:pt x="690" y="28"/>
                  <a:pt x="688" y="28"/>
                </a:cubicBezTo>
                <a:cubicBezTo>
                  <a:pt x="688" y="28"/>
                  <a:pt x="683" y="29"/>
                  <a:pt x="685" y="29"/>
                </a:cubicBezTo>
                <a:cubicBezTo>
                  <a:pt x="686" y="29"/>
                  <a:pt x="686" y="28"/>
                  <a:pt x="687" y="29"/>
                </a:cubicBezTo>
                <a:close/>
                <a:moveTo>
                  <a:pt x="697" y="9"/>
                </a:moveTo>
                <a:cubicBezTo>
                  <a:pt x="700" y="9"/>
                  <a:pt x="701" y="8"/>
                  <a:pt x="703" y="8"/>
                </a:cubicBezTo>
                <a:cubicBezTo>
                  <a:pt x="702" y="8"/>
                  <a:pt x="700" y="8"/>
                  <a:pt x="698" y="8"/>
                </a:cubicBezTo>
                <a:cubicBezTo>
                  <a:pt x="697" y="8"/>
                  <a:pt x="695" y="9"/>
                  <a:pt x="697" y="9"/>
                </a:cubicBezTo>
                <a:close/>
                <a:moveTo>
                  <a:pt x="711" y="50"/>
                </a:moveTo>
                <a:cubicBezTo>
                  <a:pt x="709" y="49"/>
                  <a:pt x="707" y="50"/>
                  <a:pt x="705" y="50"/>
                </a:cubicBezTo>
                <a:cubicBezTo>
                  <a:pt x="708" y="51"/>
                  <a:pt x="709" y="50"/>
                  <a:pt x="711" y="50"/>
                </a:cubicBezTo>
                <a:close/>
                <a:moveTo>
                  <a:pt x="710" y="9"/>
                </a:moveTo>
                <a:cubicBezTo>
                  <a:pt x="710" y="10"/>
                  <a:pt x="708" y="10"/>
                  <a:pt x="707" y="10"/>
                </a:cubicBezTo>
                <a:cubicBezTo>
                  <a:pt x="710" y="11"/>
                  <a:pt x="714" y="10"/>
                  <a:pt x="710" y="9"/>
                </a:cubicBezTo>
                <a:close/>
                <a:moveTo>
                  <a:pt x="721" y="38"/>
                </a:moveTo>
                <a:cubicBezTo>
                  <a:pt x="720" y="38"/>
                  <a:pt x="718" y="38"/>
                  <a:pt x="717" y="38"/>
                </a:cubicBezTo>
                <a:cubicBezTo>
                  <a:pt x="719" y="38"/>
                  <a:pt x="720" y="38"/>
                  <a:pt x="721" y="38"/>
                </a:cubicBezTo>
                <a:close/>
                <a:moveTo>
                  <a:pt x="727" y="49"/>
                </a:moveTo>
                <a:cubicBezTo>
                  <a:pt x="729" y="49"/>
                  <a:pt x="732" y="48"/>
                  <a:pt x="731" y="47"/>
                </a:cubicBezTo>
                <a:cubicBezTo>
                  <a:pt x="729" y="47"/>
                  <a:pt x="730" y="48"/>
                  <a:pt x="728" y="48"/>
                </a:cubicBezTo>
                <a:cubicBezTo>
                  <a:pt x="729" y="49"/>
                  <a:pt x="724" y="48"/>
                  <a:pt x="723" y="49"/>
                </a:cubicBezTo>
                <a:cubicBezTo>
                  <a:pt x="725" y="49"/>
                  <a:pt x="725" y="49"/>
                  <a:pt x="727" y="49"/>
                </a:cubicBezTo>
                <a:close/>
                <a:moveTo>
                  <a:pt x="726" y="42"/>
                </a:moveTo>
                <a:cubicBezTo>
                  <a:pt x="727" y="41"/>
                  <a:pt x="729" y="41"/>
                  <a:pt x="730" y="41"/>
                </a:cubicBezTo>
                <a:cubicBezTo>
                  <a:pt x="727" y="41"/>
                  <a:pt x="727" y="41"/>
                  <a:pt x="725" y="40"/>
                </a:cubicBezTo>
                <a:cubicBezTo>
                  <a:pt x="725" y="41"/>
                  <a:pt x="723" y="41"/>
                  <a:pt x="723" y="41"/>
                </a:cubicBezTo>
                <a:cubicBezTo>
                  <a:pt x="726" y="41"/>
                  <a:pt x="727" y="41"/>
                  <a:pt x="726" y="42"/>
                </a:cubicBezTo>
                <a:close/>
                <a:moveTo>
                  <a:pt x="725" y="40"/>
                </a:moveTo>
                <a:cubicBezTo>
                  <a:pt x="726" y="40"/>
                  <a:pt x="727" y="39"/>
                  <a:pt x="728" y="39"/>
                </a:cubicBezTo>
                <a:cubicBezTo>
                  <a:pt x="726" y="39"/>
                  <a:pt x="727" y="38"/>
                  <a:pt x="725" y="38"/>
                </a:cubicBezTo>
                <a:cubicBezTo>
                  <a:pt x="725" y="39"/>
                  <a:pt x="725" y="39"/>
                  <a:pt x="723" y="39"/>
                </a:cubicBezTo>
                <a:cubicBezTo>
                  <a:pt x="723" y="39"/>
                  <a:pt x="725" y="39"/>
                  <a:pt x="725" y="40"/>
                </a:cubicBezTo>
                <a:close/>
                <a:moveTo>
                  <a:pt x="727" y="48"/>
                </a:moveTo>
                <a:cubicBezTo>
                  <a:pt x="726" y="48"/>
                  <a:pt x="723" y="48"/>
                  <a:pt x="725" y="48"/>
                </a:cubicBezTo>
                <a:cubicBezTo>
                  <a:pt x="725" y="48"/>
                  <a:pt x="728" y="48"/>
                  <a:pt x="727" y="48"/>
                </a:cubicBezTo>
                <a:close/>
                <a:moveTo>
                  <a:pt x="733" y="41"/>
                </a:moveTo>
                <a:cubicBezTo>
                  <a:pt x="732" y="42"/>
                  <a:pt x="731" y="42"/>
                  <a:pt x="731" y="42"/>
                </a:cubicBezTo>
                <a:cubicBezTo>
                  <a:pt x="733" y="42"/>
                  <a:pt x="734" y="42"/>
                  <a:pt x="734" y="42"/>
                </a:cubicBezTo>
                <a:cubicBezTo>
                  <a:pt x="734" y="42"/>
                  <a:pt x="733" y="42"/>
                  <a:pt x="733" y="41"/>
                </a:cubicBezTo>
                <a:cubicBezTo>
                  <a:pt x="733" y="41"/>
                  <a:pt x="734" y="41"/>
                  <a:pt x="733" y="41"/>
                </a:cubicBezTo>
                <a:close/>
                <a:moveTo>
                  <a:pt x="735" y="38"/>
                </a:moveTo>
                <a:cubicBezTo>
                  <a:pt x="734" y="38"/>
                  <a:pt x="738" y="38"/>
                  <a:pt x="735" y="38"/>
                </a:cubicBezTo>
                <a:cubicBezTo>
                  <a:pt x="735" y="38"/>
                  <a:pt x="730" y="38"/>
                  <a:pt x="732" y="38"/>
                </a:cubicBezTo>
                <a:cubicBezTo>
                  <a:pt x="733" y="38"/>
                  <a:pt x="734" y="38"/>
                  <a:pt x="735" y="38"/>
                </a:cubicBezTo>
                <a:close/>
                <a:moveTo>
                  <a:pt x="741" y="38"/>
                </a:moveTo>
                <a:cubicBezTo>
                  <a:pt x="742" y="39"/>
                  <a:pt x="734" y="38"/>
                  <a:pt x="734" y="39"/>
                </a:cubicBezTo>
                <a:cubicBezTo>
                  <a:pt x="736" y="39"/>
                  <a:pt x="736" y="38"/>
                  <a:pt x="738" y="38"/>
                </a:cubicBezTo>
                <a:cubicBezTo>
                  <a:pt x="739" y="39"/>
                  <a:pt x="739" y="39"/>
                  <a:pt x="740" y="39"/>
                </a:cubicBezTo>
                <a:cubicBezTo>
                  <a:pt x="741" y="39"/>
                  <a:pt x="743" y="38"/>
                  <a:pt x="741" y="38"/>
                </a:cubicBezTo>
                <a:close/>
                <a:moveTo>
                  <a:pt x="738" y="40"/>
                </a:moveTo>
                <a:cubicBezTo>
                  <a:pt x="737" y="40"/>
                  <a:pt x="736" y="40"/>
                  <a:pt x="736" y="41"/>
                </a:cubicBezTo>
                <a:cubicBezTo>
                  <a:pt x="737" y="41"/>
                  <a:pt x="739" y="40"/>
                  <a:pt x="738" y="40"/>
                </a:cubicBezTo>
                <a:close/>
                <a:moveTo>
                  <a:pt x="743" y="7"/>
                </a:moveTo>
                <a:cubicBezTo>
                  <a:pt x="740" y="7"/>
                  <a:pt x="739" y="8"/>
                  <a:pt x="737" y="8"/>
                </a:cubicBezTo>
                <a:cubicBezTo>
                  <a:pt x="739" y="8"/>
                  <a:pt x="743" y="8"/>
                  <a:pt x="743" y="7"/>
                </a:cubicBezTo>
                <a:close/>
                <a:moveTo>
                  <a:pt x="742" y="38"/>
                </a:moveTo>
                <a:cubicBezTo>
                  <a:pt x="744" y="38"/>
                  <a:pt x="742" y="37"/>
                  <a:pt x="744" y="38"/>
                </a:cubicBezTo>
                <a:cubicBezTo>
                  <a:pt x="744" y="37"/>
                  <a:pt x="743" y="37"/>
                  <a:pt x="742" y="37"/>
                </a:cubicBezTo>
                <a:cubicBezTo>
                  <a:pt x="742" y="37"/>
                  <a:pt x="742" y="37"/>
                  <a:pt x="741" y="37"/>
                </a:cubicBezTo>
                <a:cubicBezTo>
                  <a:pt x="741" y="37"/>
                  <a:pt x="741" y="37"/>
                  <a:pt x="741" y="37"/>
                </a:cubicBezTo>
                <a:cubicBezTo>
                  <a:pt x="740" y="38"/>
                  <a:pt x="742" y="38"/>
                  <a:pt x="742" y="38"/>
                </a:cubicBezTo>
                <a:close/>
                <a:moveTo>
                  <a:pt x="753" y="32"/>
                </a:moveTo>
                <a:cubicBezTo>
                  <a:pt x="752" y="32"/>
                  <a:pt x="753" y="32"/>
                  <a:pt x="753" y="32"/>
                </a:cubicBezTo>
                <a:cubicBezTo>
                  <a:pt x="750" y="32"/>
                  <a:pt x="746" y="32"/>
                  <a:pt x="744" y="33"/>
                </a:cubicBezTo>
                <a:cubicBezTo>
                  <a:pt x="749" y="33"/>
                  <a:pt x="750" y="32"/>
                  <a:pt x="753" y="32"/>
                </a:cubicBezTo>
                <a:close/>
                <a:moveTo>
                  <a:pt x="761" y="11"/>
                </a:moveTo>
                <a:cubicBezTo>
                  <a:pt x="760" y="10"/>
                  <a:pt x="759" y="10"/>
                  <a:pt x="757" y="10"/>
                </a:cubicBezTo>
                <a:cubicBezTo>
                  <a:pt x="757" y="11"/>
                  <a:pt x="754" y="10"/>
                  <a:pt x="755" y="11"/>
                </a:cubicBezTo>
                <a:cubicBezTo>
                  <a:pt x="757" y="11"/>
                  <a:pt x="760" y="11"/>
                  <a:pt x="761" y="11"/>
                </a:cubicBezTo>
                <a:close/>
                <a:moveTo>
                  <a:pt x="762" y="21"/>
                </a:moveTo>
                <a:cubicBezTo>
                  <a:pt x="761" y="21"/>
                  <a:pt x="760" y="21"/>
                  <a:pt x="760" y="21"/>
                </a:cubicBezTo>
                <a:cubicBezTo>
                  <a:pt x="759" y="21"/>
                  <a:pt x="758" y="22"/>
                  <a:pt x="760" y="22"/>
                </a:cubicBezTo>
                <a:cubicBezTo>
                  <a:pt x="759" y="21"/>
                  <a:pt x="762" y="22"/>
                  <a:pt x="762" y="21"/>
                </a:cubicBezTo>
                <a:close/>
                <a:moveTo>
                  <a:pt x="767" y="7"/>
                </a:moveTo>
                <a:cubicBezTo>
                  <a:pt x="767" y="7"/>
                  <a:pt x="768" y="7"/>
                  <a:pt x="769" y="7"/>
                </a:cubicBezTo>
                <a:cubicBezTo>
                  <a:pt x="767" y="6"/>
                  <a:pt x="764" y="7"/>
                  <a:pt x="767" y="7"/>
                </a:cubicBezTo>
                <a:close/>
                <a:moveTo>
                  <a:pt x="770" y="20"/>
                </a:moveTo>
                <a:cubicBezTo>
                  <a:pt x="770" y="20"/>
                  <a:pt x="769" y="20"/>
                  <a:pt x="768" y="20"/>
                </a:cubicBezTo>
                <a:cubicBezTo>
                  <a:pt x="768" y="21"/>
                  <a:pt x="767" y="21"/>
                  <a:pt x="766" y="21"/>
                </a:cubicBezTo>
                <a:cubicBezTo>
                  <a:pt x="767" y="21"/>
                  <a:pt x="771" y="20"/>
                  <a:pt x="770" y="20"/>
                </a:cubicBezTo>
                <a:close/>
                <a:moveTo>
                  <a:pt x="770" y="9"/>
                </a:moveTo>
                <a:cubicBezTo>
                  <a:pt x="769" y="10"/>
                  <a:pt x="773" y="10"/>
                  <a:pt x="771" y="10"/>
                </a:cubicBezTo>
                <a:cubicBezTo>
                  <a:pt x="770" y="10"/>
                  <a:pt x="767" y="10"/>
                  <a:pt x="766" y="10"/>
                </a:cubicBezTo>
                <a:cubicBezTo>
                  <a:pt x="769" y="10"/>
                  <a:pt x="771" y="11"/>
                  <a:pt x="770" y="10"/>
                </a:cubicBezTo>
                <a:cubicBezTo>
                  <a:pt x="772" y="10"/>
                  <a:pt x="772" y="11"/>
                  <a:pt x="774" y="11"/>
                </a:cubicBezTo>
                <a:cubicBezTo>
                  <a:pt x="778" y="10"/>
                  <a:pt x="782" y="9"/>
                  <a:pt x="784" y="8"/>
                </a:cubicBezTo>
                <a:cubicBezTo>
                  <a:pt x="784" y="9"/>
                  <a:pt x="782" y="8"/>
                  <a:pt x="785" y="8"/>
                </a:cubicBezTo>
                <a:cubicBezTo>
                  <a:pt x="785" y="7"/>
                  <a:pt x="784" y="8"/>
                  <a:pt x="782" y="8"/>
                </a:cubicBezTo>
                <a:cubicBezTo>
                  <a:pt x="781" y="9"/>
                  <a:pt x="779" y="9"/>
                  <a:pt x="775" y="10"/>
                </a:cubicBezTo>
                <a:cubicBezTo>
                  <a:pt x="776" y="9"/>
                  <a:pt x="780" y="9"/>
                  <a:pt x="777" y="9"/>
                </a:cubicBezTo>
                <a:cubicBezTo>
                  <a:pt x="778" y="9"/>
                  <a:pt x="779" y="9"/>
                  <a:pt x="779" y="9"/>
                </a:cubicBezTo>
                <a:cubicBezTo>
                  <a:pt x="778" y="9"/>
                  <a:pt x="779" y="8"/>
                  <a:pt x="778" y="8"/>
                </a:cubicBezTo>
                <a:cubicBezTo>
                  <a:pt x="775" y="8"/>
                  <a:pt x="775" y="8"/>
                  <a:pt x="773" y="8"/>
                </a:cubicBezTo>
                <a:cubicBezTo>
                  <a:pt x="774" y="9"/>
                  <a:pt x="773" y="9"/>
                  <a:pt x="775" y="9"/>
                </a:cubicBezTo>
                <a:cubicBezTo>
                  <a:pt x="774" y="9"/>
                  <a:pt x="774" y="10"/>
                  <a:pt x="772" y="10"/>
                </a:cubicBezTo>
                <a:cubicBezTo>
                  <a:pt x="772" y="9"/>
                  <a:pt x="773" y="9"/>
                  <a:pt x="773" y="9"/>
                </a:cubicBezTo>
                <a:cubicBezTo>
                  <a:pt x="772" y="9"/>
                  <a:pt x="771" y="9"/>
                  <a:pt x="770" y="9"/>
                </a:cubicBezTo>
                <a:close/>
                <a:moveTo>
                  <a:pt x="771" y="8"/>
                </a:moveTo>
                <a:cubicBezTo>
                  <a:pt x="770" y="8"/>
                  <a:pt x="768" y="9"/>
                  <a:pt x="770" y="8"/>
                </a:cubicBezTo>
                <a:cubicBezTo>
                  <a:pt x="763" y="8"/>
                  <a:pt x="772" y="10"/>
                  <a:pt x="771" y="8"/>
                </a:cubicBezTo>
                <a:close/>
                <a:moveTo>
                  <a:pt x="774" y="20"/>
                </a:moveTo>
                <a:cubicBezTo>
                  <a:pt x="772" y="20"/>
                  <a:pt x="769" y="21"/>
                  <a:pt x="771" y="21"/>
                </a:cubicBezTo>
                <a:cubicBezTo>
                  <a:pt x="771" y="21"/>
                  <a:pt x="774" y="21"/>
                  <a:pt x="774" y="20"/>
                </a:cubicBezTo>
                <a:close/>
                <a:moveTo>
                  <a:pt x="772" y="51"/>
                </a:moveTo>
                <a:cubicBezTo>
                  <a:pt x="771" y="50"/>
                  <a:pt x="773" y="51"/>
                  <a:pt x="773" y="50"/>
                </a:cubicBezTo>
                <a:cubicBezTo>
                  <a:pt x="770" y="50"/>
                  <a:pt x="770" y="51"/>
                  <a:pt x="772" y="51"/>
                </a:cubicBezTo>
                <a:close/>
                <a:moveTo>
                  <a:pt x="786" y="15"/>
                </a:moveTo>
                <a:cubicBezTo>
                  <a:pt x="785" y="15"/>
                  <a:pt x="784" y="15"/>
                  <a:pt x="784" y="14"/>
                </a:cubicBezTo>
                <a:cubicBezTo>
                  <a:pt x="782" y="14"/>
                  <a:pt x="780" y="15"/>
                  <a:pt x="779" y="15"/>
                </a:cubicBezTo>
                <a:cubicBezTo>
                  <a:pt x="782" y="15"/>
                  <a:pt x="781" y="15"/>
                  <a:pt x="784" y="15"/>
                </a:cubicBezTo>
                <a:cubicBezTo>
                  <a:pt x="783" y="15"/>
                  <a:pt x="782" y="15"/>
                  <a:pt x="783" y="16"/>
                </a:cubicBezTo>
                <a:cubicBezTo>
                  <a:pt x="787" y="15"/>
                  <a:pt x="788" y="15"/>
                  <a:pt x="795" y="15"/>
                </a:cubicBezTo>
                <a:cubicBezTo>
                  <a:pt x="795" y="15"/>
                  <a:pt x="795" y="14"/>
                  <a:pt x="795" y="14"/>
                </a:cubicBezTo>
                <a:cubicBezTo>
                  <a:pt x="793" y="14"/>
                  <a:pt x="791" y="14"/>
                  <a:pt x="789" y="14"/>
                </a:cubicBezTo>
                <a:cubicBezTo>
                  <a:pt x="788" y="14"/>
                  <a:pt x="791" y="15"/>
                  <a:pt x="789" y="15"/>
                </a:cubicBezTo>
                <a:cubicBezTo>
                  <a:pt x="788" y="14"/>
                  <a:pt x="788" y="15"/>
                  <a:pt x="786" y="15"/>
                </a:cubicBezTo>
                <a:close/>
                <a:moveTo>
                  <a:pt x="789" y="12"/>
                </a:moveTo>
                <a:cubicBezTo>
                  <a:pt x="790" y="12"/>
                  <a:pt x="788" y="11"/>
                  <a:pt x="788" y="12"/>
                </a:cubicBezTo>
                <a:cubicBezTo>
                  <a:pt x="788" y="12"/>
                  <a:pt x="790" y="12"/>
                  <a:pt x="788" y="12"/>
                </a:cubicBezTo>
                <a:cubicBezTo>
                  <a:pt x="787" y="12"/>
                  <a:pt x="786" y="12"/>
                  <a:pt x="784" y="12"/>
                </a:cubicBezTo>
                <a:cubicBezTo>
                  <a:pt x="785" y="12"/>
                  <a:pt x="782" y="12"/>
                  <a:pt x="783" y="12"/>
                </a:cubicBezTo>
                <a:cubicBezTo>
                  <a:pt x="786" y="12"/>
                  <a:pt x="787" y="13"/>
                  <a:pt x="789" y="12"/>
                </a:cubicBezTo>
                <a:close/>
                <a:moveTo>
                  <a:pt x="786" y="11"/>
                </a:moveTo>
                <a:cubicBezTo>
                  <a:pt x="787" y="10"/>
                  <a:pt x="784" y="10"/>
                  <a:pt x="784" y="10"/>
                </a:cubicBezTo>
                <a:cubicBezTo>
                  <a:pt x="785" y="10"/>
                  <a:pt x="784" y="11"/>
                  <a:pt x="786" y="11"/>
                </a:cubicBezTo>
                <a:close/>
                <a:moveTo>
                  <a:pt x="794" y="46"/>
                </a:moveTo>
                <a:cubicBezTo>
                  <a:pt x="792" y="46"/>
                  <a:pt x="791" y="47"/>
                  <a:pt x="791" y="47"/>
                </a:cubicBezTo>
                <a:cubicBezTo>
                  <a:pt x="793" y="47"/>
                  <a:pt x="794" y="47"/>
                  <a:pt x="794" y="46"/>
                </a:cubicBezTo>
                <a:close/>
                <a:moveTo>
                  <a:pt x="802" y="7"/>
                </a:moveTo>
                <a:cubicBezTo>
                  <a:pt x="801" y="7"/>
                  <a:pt x="800" y="7"/>
                  <a:pt x="800" y="6"/>
                </a:cubicBezTo>
                <a:cubicBezTo>
                  <a:pt x="802" y="7"/>
                  <a:pt x="801" y="6"/>
                  <a:pt x="799" y="6"/>
                </a:cubicBezTo>
                <a:cubicBezTo>
                  <a:pt x="799" y="6"/>
                  <a:pt x="799" y="7"/>
                  <a:pt x="797" y="7"/>
                </a:cubicBezTo>
                <a:cubicBezTo>
                  <a:pt x="799" y="6"/>
                  <a:pt x="798" y="6"/>
                  <a:pt x="800" y="5"/>
                </a:cubicBezTo>
                <a:cubicBezTo>
                  <a:pt x="796" y="6"/>
                  <a:pt x="792" y="6"/>
                  <a:pt x="791" y="7"/>
                </a:cubicBezTo>
                <a:cubicBezTo>
                  <a:pt x="793" y="7"/>
                  <a:pt x="795" y="7"/>
                  <a:pt x="797" y="7"/>
                </a:cubicBezTo>
                <a:cubicBezTo>
                  <a:pt x="797" y="7"/>
                  <a:pt x="797" y="7"/>
                  <a:pt x="798" y="7"/>
                </a:cubicBezTo>
                <a:cubicBezTo>
                  <a:pt x="798" y="7"/>
                  <a:pt x="799" y="7"/>
                  <a:pt x="801" y="8"/>
                </a:cubicBezTo>
                <a:cubicBezTo>
                  <a:pt x="802" y="7"/>
                  <a:pt x="798" y="7"/>
                  <a:pt x="800" y="7"/>
                </a:cubicBezTo>
                <a:cubicBezTo>
                  <a:pt x="800" y="7"/>
                  <a:pt x="802" y="7"/>
                  <a:pt x="802" y="7"/>
                </a:cubicBezTo>
                <a:close/>
                <a:moveTo>
                  <a:pt x="806" y="10"/>
                </a:moveTo>
                <a:cubicBezTo>
                  <a:pt x="805" y="9"/>
                  <a:pt x="804" y="9"/>
                  <a:pt x="802" y="9"/>
                </a:cubicBezTo>
                <a:cubicBezTo>
                  <a:pt x="802" y="9"/>
                  <a:pt x="801" y="9"/>
                  <a:pt x="801" y="10"/>
                </a:cubicBezTo>
                <a:cubicBezTo>
                  <a:pt x="803" y="10"/>
                  <a:pt x="805" y="10"/>
                  <a:pt x="806" y="10"/>
                </a:cubicBezTo>
                <a:close/>
                <a:moveTo>
                  <a:pt x="803" y="8"/>
                </a:moveTo>
                <a:cubicBezTo>
                  <a:pt x="798" y="8"/>
                  <a:pt x="795" y="7"/>
                  <a:pt x="792" y="8"/>
                </a:cubicBezTo>
                <a:cubicBezTo>
                  <a:pt x="797" y="8"/>
                  <a:pt x="799" y="8"/>
                  <a:pt x="801" y="9"/>
                </a:cubicBezTo>
                <a:cubicBezTo>
                  <a:pt x="800" y="9"/>
                  <a:pt x="800" y="9"/>
                  <a:pt x="801" y="9"/>
                </a:cubicBezTo>
                <a:cubicBezTo>
                  <a:pt x="801" y="9"/>
                  <a:pt x="803" y="9"/>
                  <a:pt x="803" y="8"/>
                </a:cubicBezTo>
                <a:close/>
                <a:moveTo>
                  <a:pt x="797" y="21"/>
                </a:moveTo>
                <a:cubicBezTo>
                  <a:pt x="796" y="21"/>
                  <a:pt x="797" y="20"/>
                  <a:pt x="796" y="20"/>
                </a:cubicBezTo>
                <a:cubicBezTo>
                  <a:pt x="796" y="21"/>
                  <a:pt x="792" y="20"/>
                  <a:pt x="793" y="21"/>
                </a:cubicBezTo>
                <a:cubicBezTo>
                  <a:pt x="794" y="21"/>
                  <a:pt x="795" y="21"/>
                  <a:pt x="797" y="21"/>
                </a:cubicBezTo>
                <a:close/>
                <a:moveTo>
                  <a:pt x="802" y="45"/>
                </a:moveTo>
                <a:cubicBezTo>
                  <a:pt x="801" y="45"/>
                  <a:pt x="800" y="45"/>
                  <a:pt x="798" y="45"/>
                </a:cubicBezTo>
                <a:cubicBezTo>
                  <a:pt x="800" y="46"/>
                  <a:pt x="801" y="45"/>
                  <a:pt x="802" y="45"/>
                </a:cubicBezTo>
                <a:close/>
                <a:moveTo>
                  <a:pt x="807" y="18"/>
                </a:moveTo>
                <a:cubicBezTo>
                  <a:pt x="808" y="18"/>
                  <a:pt x="809" y="18"/>
                  <a:pt x="810" y="18"/>
                </a:cubicBezTo>
                <a:cubicBezTo>
                  <a:pt x="810" y="17"/>
                  <a:pt x="809" y="17"/>
                  <a:pt x="810" y="17"/>
                </a:cubicBezTo>
                <a:cubicBezTo>
                  <a:pt x="814" y="17"/>
                  <a:pt x="818" y="17"/>
                  <a:pt x="819" y="16"/>
                </a:cubicBezTo>
                <a:cubicBezTo>
                  <a:pt x="816" y="15"/>
                  <a:pt x="811" y="17"/>
                  <a:pt x="809" y="16"/>
                </a:cubicBezTo>
                <a:cubicBezTo>
                  <a:pt x="810" y="16"/>
                  <a:pt x="807" y="17"/>
                  <a:pt x="806" y="17"/>
                </a:cubicBezTo>
                <a:cubicBezTo>
                  <a:pt x="805" y="17"/>
                  <a:pt x="807" y="17"/>
                  <a:pt x="804" y="17"/>
                </a:cubicBezTo>
                <a:cubicBezTo>
                  <a:pt x="804" y="18"/>
                  <a:pt x="807" y="17"/>
                  <a:pt x="807" y="18"/>
                </a:cubicBezTo>
                <a:close/>
                <a:moveTo>
                  <a:pt x="808" y="10"/>
                </a:moveTo>
                <a:cubicBezTo>
                  <a:pt x="809" y="10"/>
                  <a:pt x="809" y="10"/>
                  <a:pt x="809" y="10"/>
                </a:cubicBezTo>
                <a:cubicBezTo>
                  <a:pt x="808" y="10"/>
                  <a:pt x="809" y="11"/>
                  <a:pt x="808" y="11"/>
                </a:cubicBezTo>
                <a:cubicBezTo>
                  <a:pt x="809" y="11"/>
                  <a:pt x="809" y="11"/>
                  <a:pt x="809" y="11"/>
                </a:cubicBezTo>
                <a:cubicBezTo>
                  <a:pt x="809" y="11"/>
                  <a:pt x="809" y="11"/>
                  <a:pt x="810" y="11"/>
                </a:cubicBezTo>
                <a:cubicBezTo>
                  <a:pt x="811" y="11"/>
                  <a:pt x="811" y="10"/>
                  <a:pt x="814" y="10"/>
                </a:cubicBezTo>
                <a:cubicBezTo>
                  <a:pt x="812" y="10"/>
                  <a:pt x="809" y="9"/>
                  <a:pt x="806" y="9"/>
                </a:cubicBezTo>
                <a:cubicBezTo>
                  <a:pt x="807" y="10"/>
                  <a:pt x="808" y="9"/>
                  <a:pt x="809" y="10"/>
                </a:cubicBezTo>
                <a:cubicBezTo>
                  <a:pt x="807" y="10"/>
                  <a:pt x="808" y="10"/>
                  <a:pt x="805" y="10"/>
                </a:cubicBezTo>
                <a:cubicBezTo>
                  <a:pt x="805" y="11"/>
                  <a:pt x="808" y="10"/>
                  <a:pt x="808" y="10"/>
                </a:cubicBezTo>
                <a:close/>
                <a:moveTo>
                  <a:pt x="806" y="8"/>
                </a:moveTo>
                <a:cubicBezTo>
                  <a:pt x="805" y="8"/>
                  <a:pt x="804" y="9"/>
                  <a:pt x="806" y="9"/>
                </a:cubicBezTo>
                <a:cubicBezTo>
                  <a:pt x="806" y="9"/>
                  <a:pt x="808" y="8"/>
                  <a:pt x="806" y="8"/>
                </a:cubicBezTo>
                <a:close/>
                <a:moveTo>
                  <a:pt x="817" y="14"/>
                </a:moveTo>
                <a:cubicBezTo>
                  <a:pt x="815" y="14"/>
                  <a:pt x="813" y="14"/>
                  <a:pt x="813" y="15"/>
                </a:cubicBezTo>
                <a:cubicBezTo>
                  <a:pt x="814" y="15"/>
                  <a:pt x="816" y="15"/>
                  <a:pt x="817" y="14"/>
                </a:cubicBezTo>
                <a:close/>
                <a:moveTo>
                  <a:pt x="815" y="16"/>
                </a:moveTo>
                <a:cubicBezTo>
                  <a:pt x="816" y="15"/>
                  <a:pt x="822" y="15"/>
                  <a:pt x="820" y="16"/>
                </a:cubicBezTo>
                <a:cubicBezTo>
                  <a:pt x="823" y="16"/>
                  <a:pt x="825" y="15"/>
                  <a:pt x="827" y="15"/>
                </a:cubicBezTo>
                <a:cubicBezTo>
                  <a:pt x="825" y="15"/>
                  <a:pt x="823" y="15"/>
                  <a:pt x="822" y="15"/>
                </a:cubicBezTo>
                <a:cubicBezTo>
                  <a:pt x="821" y="15"/>
                  <a:pt x="820" y="15"/>
                  <a:pt x="818" y="14"/>
                </a:cubicBezTo>
                <a:cubicBezTo>
                  <a:pt x="817" y="15"/>
                  <a:pt x="816" y="15"/>
                  <a:pt x="815" y="15"/>
                </a:cubicBezTo>
                <a:cubicBezTo>
                  <a:pt x="814" y="15"/>
                  <a:pt x="815" y="15"/>
                  <a:pt x="815" y="16"/>
                </a:cubicBezTo>
                <a:close/>
                <a:moveTo>
                  <a:pt x="822" y="25"/>
                </a:moveTo>
                <a:cubicBezTo>
                  <a:pt x="822" y="24"/>
                  <a:pt x="821" y="24"/>
                  <a:pt x="821" y="24"/>
                </a:cubicBezTo>
                <a:cubicBezTo>
                  <a:pt x="819" y="24"/>
                  <a:pt x="819" y="24"/>
                  <a:pt x="818" y="24"/>
                </a:cubicBezTo>
                <a:cubicBezTo>
                  <a:pt x="820" y="24"/>
                  <a:pt x="820" y="25"/>
                  <a:pt x="822" y="25"/>
                </a:cubicBezTo>
                <a:close/>
                <a:moveTo>
                  <a:pt x="823" y="24"/>
                </a:moveTo>
                <a:cubicBezTo>
                  <a:pt x="823" y="25"/>
                  <a:pt x="823" y="25"/>
                  <a:pt x="822" y="25"/>
                </a:cubicBezTo>
                <a:cubicBezTo>
                  <a:pt x="825" y="25"/>
                  <a:pt x="826" y="25"/>
                  <a:pt x="829" y="25"/>
                </a:cubicBezTo>
                <a:cubicBezTo>
                  <a:pt x="830" y="25"/>
                  <a:pt x="830" y="24"/>
                  <a:pt x="829" y="24"/>
                </a:cubicBezTo>
                <a:cubicBezTo>
                  <a:pt x="827" y="25"/>
                  <a:pt x="826" y="24"/>
                  <a:pt x="825" y="25"/>
                </a:cubicBezTo>
                <a:cubicBezTo>
                  <a:pt x="826" y="25"/>
                  <a:pt x="827" y="25"/>
                  <a:pt x="827" y="25"/>
                </a:cubicBezTo>
                <a:cubicBezTo>
                  <a:pt x="825" y="25"/>
                  <a:pt x="825" y="24"/>
                  <a:pt x="823" y="24"/>
                </a:cubicBezTo>
                <a:close/>
                <a:moveTo>
                  <a:pt x="834" y="13"/>
                </a:moveTo>
                <a:cubicBezTo>
                  <a:pt x="835" y="13"/>
                  <a:pt x="835" y="13"/>
                  <a:pt x="836" y="13"/>
                </a:cubicBezTo>
                <a:cubicBezTo>
                  <a:pt x="836" y="12"/>
                  <a:pt x="834" y="12"/>
                  <a:pt x="833" y="12"/>
                </a:cubicBezTo>
                <a:cubicBezTo>
                  <a:pt x="833" y="12"/>
                  <a:pt x="832" y="12"/>
                  <a:pt x="831" y="12"/>
                </a:cubicBezTo>
                <a:cubicBezTo>
                  <a:pt x="831" y="12"/>
                  <a:pt x="831" y="12"/>
                  <a:pt x="830" y="12"/>
                </a:cubicBezTo>
                <a:cubicBezTo>
                  <a:pt x="830" y="12"/>
                  <a:pt x="830" y="12"/>
                  <a:pt x="829" y="12"/>
                </a:cubicBezTo>
                <a:cubicBezTo>
                  <a:pt x="829" y="12"/>
                  <a:pt x="828" y="12"/>
                  <a:pt x="829" y="12"/>
                </a:cubicBezTo>
                <a:cubicBezTo>
                  <a:pt x="825" y="11"/>
                  <a:pt x="826" y="12"/>
                  <a:pt x="824" y="13"/>
                </a:cubicBezTo>
                <a:cubicBezTo>
                  <a:pt x="828" y="12"/>
                  <a:pt x="830" y="12"/>
                  <a:pt x="834" y="13"/>
                </a:cubicBezTo>
                <a:close/>
                <a:moveTo>
                  <a:pt x="829" y="21"/>
                </a:moveTo>
                <a:cubicBezTo>
                  <a:pt x="829" y="21"/>
                  <a:pt x="830" y="20"/>
                  <a:pt x="829" y="20"/>
                </a:cubicBezTo>
                <a:cubicBezTo>
                  <a:pt x="828" y="20"/>
                  <a:pt x="828" y="20"/>
                  <a:pt x="827" y="20"/>
                </a:cubicBezTo>
                <a:cubicBezTo>
                  <a:pt x="827" y="21"/>
                  <a:pt x="828" y="21"/>
                  <a:pt x="829" y="21"/>
                </a:cubicBezTo>
                <a:close/>
                <a:moveTo>
                  <a:pt x="834" y="40"/>
                </a:moveTo>
                <a:cubicBezTo>
                  <a:pt x="831" y="40"/>
                  <a:pt x="832" y="41"/>
                  <a:pt x="831" y="41"/>
                </a:cubicBezTo>
                <a:cubicBezTo>
                  <a:pt x="833" y="41"/>
                  <a:pt x="833" y="41"/>
                  <a:pt x="834" y="40"/>
                </a:cubicBezTo>
                <a:close/>
                <a:moveTo>
                  <a:pt x="839" y="21"/>
                </a:moveTo>
                <a:cubicBezTo>
                  <a:pt x="839" y="20"/>
                  <a:pt x="837" y="20"/>
                  <a:pt x="836" y="20"/>
                </a:cubicBezTo>
                <a:cubicBezTo>
                  <a:pt x="836" y="20"/>
                  <a:pt x="835" y="20"/>
                  <a:pt x="835" y="21"/>
                </a:cubicBezTo>
                <a:cubicBezTo>
                  <a:pt x="837" y="20"/>
                  <a:pt x="837" y="21"/>
                  <a:pt x="839" y="21"/>
                </a:cubicBezTo>
                <a:close/>
                <a:moveTo>
                  <a:pt x="840" y="20"/>
                </a:moveTo>
                <a:cubicBezTo>
                  <a:pt x="840" y="21"/>
                  <a:pt x="839" y="21"/>
                  <a:pt x="840" y="21"/>
                </a:cubicBezTo>
                <a:cubicBezTo>
                  <a:pt x="841" y="21"/>
                  <a:pt x="842" y="20"/>
                  <a:pt x="840" y="20"/>
                </a:cubicBezTo>
                <a:close/>
                <a:moveTo>
                  <a:pt x="844" y="12"/>
                </a:moveTo>
                <a:cubicBezTo>
                  <a:pt x="844" y="12"/>
                  <a:pt x="843" y="12"/>
                  <a:pt x="844" y="11"/>
                </a:cubicBezTo>
                <a:cubicBezTo>
                  <a:pt x="843" y="11"/>
                  <a:pt x="842" y="11"/>
                  <a:pt x="841" y="11"/>
                </a:cubicBezTo>
                <a:cubicBezTo>
                  <a:pt x="841" y="11"/>
                  <a:pt x="840" y="11"/>
                  <a:pt x="840" y="12"/>
                </a:cubicBezTo>
                <a:cubicBezTo>
                  <a:pt x="841" y="12"/>
                  <a:pt x="842" y="12"/>
                  <a:pt x="843" y="12"/>
                </a:cubicBezTo>
                <a:cubicBezTo>
                  <a:pt x="844" y="12"/>
                  <a:pt x="843" y="12"/>
                  <a:pt x="844" y="12"/>
                </a:cubicBezTo>
                <a:close/>
                <a:moveTo>
                  <a:pt x="847" y="14"/>
                </a:moveTo>
                <a:cubicBezTo>
                  <a:pt x="845" y="13"/>
                  <a:pt x="843" y="14"/>
                  <a:pt x="843" y="14"/>
                </a:cubicBezTo>
                <a:cubicBezTo>
                  <a:pt x="842" y="14"/>
                  <a:pt x="842" y="14"/>
                  <a:pt x="842" y="14"/>
                </a:cubicBezTo>
                <a:cubicBezTo>
                  <a:pt x="844" y="14"/>
                  <a:pt x="846" y="14"/>
                  <a:pt x="847" y="14"/>
                </a:cubicBezTo>
                <a:close/>
                <a:moveTo>
                  <a:pt x="848" y="15"/>
                </a:moveTo>
                <a:cubicBezTo>
                  <a:pt x="849" y="15"/>
                  <a:pt x="847" y="15"/>
                  <a:pt x="849" y="15"/>
                </a:cubicBezTo>
                <a:cubicBezTo>
                  <a:pt x="851" y="15"/>
                  <a:pt x="847" y="15"/>
                  <a:pt x="850" y="15"/>
                </a:cubicBezTo>
                <a:cubicBezTo>
                  <a:pt x="851" y="15"/>
                  <a:pt x="850" y="15"/>
                  <a:pt x="850" y="14"/>
                </a:cubicBezTo>
                <a:cubicBezTo>
                  <a:pt x="849" y="14"/>
                  <a:pt x="844" y="14"/>
                  <a:pt x="843" y="15"/>
                </a:cubicBezTo>
                <a:cubicBezTo>
                  <a:pt x="845" y="15"/>
                  <a:pt x="846" y="15"/>
                  <a:pt x="848" y="15"/>
                </a:cubicBezTo>
                <a:close/>
                <a:moveTo>
                  <a:pt x="845" y="12"/>
                </a:moveTo>
                <a:cubicBezTo>
                  <a:pt x="847" y="12"/>
                  <a:pt x="848" y="12"/>
                  <a:pt x="849" y="11"/>
                </a:cubicBezTo>
                <a:cubicBezTo>
                  <a:pt x="848" y="11"/>
                  <a:pt x="847" y="11"/>
                  <a:pt x="847" y="11"/>
                </a:cubicBezTo>
                <a:cubicBezTo>
                  <a:pt x="846" y="11"/>
                  <a:pt x="845" y="11"/>
                  <a:pt x="845" y="11"/>
                </a:cubicBezTo>
                <a:cubicBezTo>
                  <a:pt x="845" y="11"/>
                  <a:pt x="845" y="11"/>
                  <a:pt x="845" y="12"/>
                </a:cubicBezTo>
                <a:close/>
                <a:moveTo>
                  <a:pt x="850" y="17"/>
                </a:moveTo>
                <a:cubicBezTo>
                  <a:pt x="849" y="17"/>
                  <a:pt x="847" y="17"/>
                  <a:pt x="845" y="18"/>
                </a:cubicBezTo>
                <a:cubicBezTo>
                  <a:pt x="848" y="18"/>
                  <a:pt x="849" y="18"/>
                  <a:pt x="850" y="17"/>
                </a:cubicBezTo>
                <a:close/>
                <a:moveTo>
                  <a:pt x="854" y="24"/>
                </a:moveTo>
                <a:cubicBezTo>
                  <a:pt x="851" y="23"/>
                  <a:pt x="857" y="24"/>
                  <a:pt x="856" y="23"/>
                </a:cubicBezTo>
                <a:cubicBezTo>
                  <a:pt x="853" y="23"/>
                  <a:pt x="851" y="23"/>
                  <a:pt x="852" y="22"/>
                </a:cubicBezTo>
                <a:cubicBezTo>
                  <a:pt x="852" y="22"/>
                  <a:pt x="848" y="22"/>
                  <a:pt x="849" y="22"/>
                </a:cubicBezTo>
                <a:cubicBezTo>
                  <a:pt x="850" y="22"/>
                  <a:pt x="851" y="22"/>
                  <a:pt x="851" y="22"/>
                </a:cubicBezTo>
                <a:cubicBezTo>
                  <a:pt x="850" y="23"/>
                  <a:pt x="848" y="23"/>
                  <a:pt x="848" y="23"/>
                </a:cubicBezTo>
                <a:cubicBezTo>
                  <a:pt x="852" y="23"/>
                  <a:pt x="851" y="24"/>
                  <a:pt x="854" y="24"/>
                </a:cubicBezTo>
                <a:close/>
                <a:moveTo>
                  <a:pt x="852" y="14"/>
                </a:moveTo>
                <a:cubicBezTo>
                  <a:pt x="851" y="14"/>
                  <a:pt x="853" y="15"/>
                  <a:pt x="852" y="15"/>
                </a:cubicBezTo>
                <a:cubicBezTo>
                  <a:pt x="854" y="15"/>
                  <a:pt x="854" y="14"/>
                  <a:pt x="852" y="14"/>
                </a:cubicBezTo>
                <a:close/>
                <a:moveTo>
                  <a:pt x="854" y="16"/>
                </a:moveTo>
                <a:cubicBezTo>
                  <a:pt x="855" y="16"/>
                  <a:pt x="855" y="16"/>
                  <a:pt x="855" y="15"/>
                </a:cubicBezTo>
                <a:cubicBezTo>
                  <a:pt x="855" y="15"/>
                  <a:pt x="854" y="15"/>
                  <a:pt x="854" y="15"/>
                </a:cubicBezTo>
                <a:cubicBezTo>
                  <a:pt x="853" y="15"/>
                  <a:pt x="853" y="15"/>
                  <a:pt x="853" y="15"/>
                </a:cubicBezTo>
                <a:cubicBezTo>
                  <a:pt x="854" y="15"/>
                  <a:pt x="852" y="16"/>
                  <a:pt x="854" y="16"/>
                </a:cubicBezTo>
                <a:close/>
                <a:moveTo>
                  <a:pt x="904" y="30"/>
                </a:moveTo>
                <a:cubicBezTo>
                  <a:pt x="901" y="29"/>
                  <a:pt x="900" y="30"/>
                  <a:pt x="897" y="30"/>
                </a:cubicBezTo>
                <a:cubicBezTo>
                  <a:pt x="897" y="30"/>
                  <a:pt x="897" y="30"/>
                  <a:pt x="897" y="30"/>
                </a:cubicBezTo>
                <a:cubicBezTo>
                  <a:pt x="898" y="31"/>
                  <a:pt x="903" y="30"/>
                  <a:pt x="904" y="30"/>
                </a:cubicBezTo>
                <a:close/>
                <a:moveTo>
                  <a:pt x="665" y="4"/>
                </a:moveTo>
                <a:cubicBezTo>
                  <a:pt x="664" y="3"/>
                  <a:pt x="669" y="3"/>
                  <a:pt x="667" y="3"/>
                </a:cubicBezTo>
                <a:cubicBezTo>
                  <a:pt x="665" y="3"/>
                  <a:pt x="662" y="3"/>
                  <a:pt x="662" y="3"/>
                </a:cubicBezTo>
                <a:cubicBezTo>
                  <a:pt x="664" y="3"/>
                  <a:pt x="663" y="3"/>
                  <a:pt x="665" y="4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44000">
                <a:schemeClr val="accent1"/>
              </a:gs>
            </a:gsLst>
            <a:lin ang="0" scaled="0"/>
          </a:gradFill>
          <a:ln w="1428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cs typeface="MiSans Normal" panose="000005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565515" y="3142615"/>
            <a:ext cx="3746500" cy="30968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/>
          </a:p>
        </p:txBody>
      </p:sp>
      <p:sp>
        <p:nvSpPr>
          <p:cNvPr id="22" name="序号"/>
          <p:cNvSpPr txBox="1"/>
          <p:nvPr>
            <p:custDataLst>
              <p:tags r:id="rId15"/>
            </p:custDataLst>
          </p:nvPr>
        </p:nvSpPr>
        <p:spPr>
          <a:xfrm>
            <a:off x="9952488" y="3442197"/>
            <a:ext cx="560383" cy="2111330"/>
          </a:xfrm>
          <a:prstGeom prst="rect">
            <a:avLst/>
          </a:prstGeom>
          <a:noFill/>
        </p:spPr>
        <p:txBody>
          <a:bodyPr vert="eaVert" wrap="none" lIns="0" tIns="0" rIns="0" bIns="0" rtlCol="0" anchor="t">
            <a:noAutofit/>
          </a:bodyPr>
          <a:lstStyle>
            <a:defPPr>
              <a:defRPr lang="zh-CN"/>
            </a:defPPr>
            <a:lvl1pPr algn="ctr">
              <a:defRPr sz="8800">
                <a:solidFill>
                  <a:srgbClr val="EEC68D"/>
                </a:solidFill>
                <a:latin typeface="+mj-ea"/>
                <a:ea typeface="+mj-ea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3200" dirty="0">
                <a:solidFill>
                  <a:schemeClr val="accent2"/>
                </a:solidFill>
                <a:cs typeface="MiSans Normal" panose="00000500000000000000" pitchFamily="2" charset="-122"/>
                <a:sym typeface="+mn-ea"/>
              </a:rPr>
              <a:t>陆</a:t>
            </a:r>
          </a:p>
        </p:txBody>
      </p:sp>
      <p:sp>
        <p:nvSpPr>
          <p:cNvPr id="23" name="标题"/>
          <p:cNvSpPr txBox="1"/>
          <p:nvPr>
            <p:custDataLst>
              <p:tags r:id="rId16"/>
            </p:custDataLst>
          </p:nvPr>
        </p:nvSpPr>
        <p:spPr>
          <a:xfrm>
            <a:off x="10710307" y="3442197"/>
            <a:ext cx="960358" cy="2111330"/>
          </a:xfrm>
          <a:prstGeom prst="rect">
            <a:avLst/>
          </a:prstGeom>
          <a:noFill/>
        </p:spPr>
        <p:txBody>
          <a:bodyPr vert="eaVert" wrap="square" lIns="0" tIns="0" rIns="0" bIns="0" rtlCol="0" anchor="b" anchorCtr="0">
            <a:noAutofit/>
          </a:bodyPr>
          <a:lstStyle>
            <a:defPPr>
              <a:defRPr lang="zh-CN"/>
            </a:defPPr>
            <a:lvl1pPr>
              <a:defRPr sz="6000">
                <a:solidFill>
                  <a:srgbClr val="EEC68D"/>
                </a:solidFill>
                <a:latin typeface="+mj-ea"/>
                <a:ea typeface="+mj-ea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2800" dirty="0">
                <a:solidFill>
                  <a:schemeClr val="accent1"/>
                </a:solidFill>
                <a:cs typeface="MiSans Normal" panose="00000500000000000000" pitchFamily="2" charset="-122"/>
                <a:sym typeface="+mn-ea"/>
              </a:rPr>
              <a:t>如何科学管控电动车</a:t>
            </a:r>
          </a:p>
        </p:txBody>
      </p:sp>
      <p:sp>
        <p:nvSpPr>
          <p:cNvPr id="24" name="Freeform 7832"/>
          <p:cNvSpPr/>
          <p:nvPr>
            <p:custDataLst>
              <p:tags r:id="rId17"/>
            </p:custDataLst>
          </p:nvPr>
        </p:nvSpPr>
        <p:spPr bwMode="auto">
          <a:xfrm rot="16200000">
            <a:off x="9809844" y="4314217"/>
            <a:ext cx="1771767" cy="29686"/>
          </a:xfrm>
          <a:custGeom>
            <a:avLst/>
            <a:gdLst>
              <a:gd name="T0" fmla="*/ 391912 w 1717675"/>
              <a:gd name="T1" fmla="*/ 391912 w 1717675"/>
              <a:gd name="T2" fmla="*/ 391912 w 1717675"/>
              <a:gd name="T3" fmla="*/ 391912 w 1717675"/>
              <a:gd name="T4" fmla="*/ 391912 w 1717675"/>
              <a:gd name="T5" fmla="*/ 391912 w 1717675"/>
              <a:gd name="T6" fmla="*/ 391912 w 1717675"/>
              <a:gd name="T7" fmla="*/ 391912 w 1717675"/>
              <a:gd name="T8" fmla="*/ 391912 w 1717675"/>
              <a:gd name="T9" fmla="*/ 391912 w 1717675"/>
              <a:gd name="T10" fmla="*/ 391912 w 1717675"/>
              <a:gd name="T11" fmla="*/ 391912 w 1717675"/>
              <a:gd name="T12" fmla="*/ 391912 w 1717675"/>
              <a:gd name="T13" fmla="*/ 391912 w 1717675"/>
              <a:gd name="T14" fmla="*/ 391912 w 1717675"/>
              <a:gd name="T15" fmla="*/ 391912 w 1717675"/>
              <a:gd name="T16" fmla="*/ 391912 w 1717675"/>
              <a:gd name="T17" fmla="*/ 391912 w 1717675"/>
              <a:gd name="T18" fmla="*/ 391912 w 1717675"/>
              <a:gd name="T19" fmla="*/ 391912 w 1717675"/>
              <a:gd name="T20" fmla="*/ 391912 w 1717675"/>
              <a:gd name="T21" fmla="*/ 391912 w 1717675"/>
              <a:gd name="T22" fmla="*/ 391912 w 1717675"/>
              <a:gd name="T23" fmla="*/ 391912 w 1717675"/>
              <a:gd name="T24" fmla="*/ 391912 w 1717675"/>
              <a:gd name="T25" fmla="*/ 391912 w 1717675"/>
              <a:gd name="T26" fmla="*/ 391912 w 1717675"/>
              <a:gd name="T27" fmla="*/ 391912 w 1717675"/>
              <a:gd name="T28" fmla="*/ 391912 w 1717675"/>
              <a:gd name="T29" fmla="*/ 391912 w 1717675"/>
              <a:gd name="T30" fmla="*/ 391912 w 1717675"/>
              <a:gd name="T31" fmla="*/ 391912 w 1717675"/>
              <a:gd name="T32" fmla="*/ 391912 w 1717675"/>
              <a:gd name="T33" fmla="*/ 391912 w 1717675"/>
              <a:gd name="T34" fmla="*/ 391912 w 1717675"/>
              <a:gd name="T35" fmla="*/ 391912 w 1717675"/>
              <a:gd name="T36" fmla="*/ 391912 w 1717675"/>
              <a:gd name="T37" fmla="*/ 391912 w 1717675"/>
              <a:gd name="T38" fmla="*/ 391912 w 1717675"/>
              <a:gd name="T39" fmla="*/ 391912 w 1717675"/>
              <a:gd name="T40" fmla="*/ 391912 w 1717675"/>
              <a:gd name="T41" fmla="*/ 391912 w 1717675"/>
              <a:gd name="T42" fmla="*/ 391912 w 1717675"/>
              <a:gd name="T43" fmla="*/ 391912 w 1717675"/>
              <a:gd name="T44" fmla="*/ 391912 w 1717675"/>
              <a:gd name="T45" fmla="*/ 391912 w 1717675"/>
              <a:gd name="T46" fmla="*/ 391912 w 1717675"/>
              <a:gd name="T47" fmla="*/ 391912 w 1717675"/>
              <a:gd name="T48" fmla="*/ 391912 w 1717675"/>
              <a:gd name="T49" fmla="*/ 391912 w 1717675"/>
              <a:gd name="T50" fmla="*/ 391912 w 1717675"/>
              <a:gd name="T51" fmla="*/ 391912 w 1717675"/>
              <a:gd name="T52" fmla="*/ 391912 w 1717675"/>
              <a:gd name="T53" fmla="*/ 391912 w 1717675"/>
              <a:gd name="T54" fmla="*/ 391912 w 1717675"/>
              <a:gd name="T55" fmla="*/ 391912 w 1717675"/>
              <a:gd name="T56" fmla="*/ 391912 w 1717675"/>
              <a:gd name="T57" fmla="*/ 391912 w 1717675"/>
              <a:gd name="T58" fmla="*/ 391912 w 1717675"/>
              <a:gd name="T59" fmla="*/ 391912 w 1717675"/>
              <a:gd name="T60" fmla="*/ 391912 w 1717675"/>
              <a:gd name="T61" fmla="*/ 391912 w 1717675"/>
              <a:gd name="T62" fmla="*/ 391912 w 1717675"/>
              <a:gd name="T63" fmla="*/ 391912 w 1717675"/>
              <a:gd name="T64" fmla="*/ 391912 w 1717675"/>
              <a:gd name="T65" fmla="*/ 391912 w 1717675"/>
              <a:gd name="T66" fmla="*/ 391912 w 1717675"/>
              <a:gd name="T67" fmla="*/ 391912 w 1717675"/>
              <a:gd name="T68" fmla="*/ 391912 w 1717675"/>
              <a:gd name="T69" fmla="*/ 391912 w 1717675"/>
              <a:gd name="T70" fmla="*/ 391912 w 1717675"/>
              <a:gd name="T71" fmla="*/ 391912 w 1717675"/>
              <a:gd name="T72" fmla="*/ 391912 w 1717675"/>
              <a:gd name="T73" fmla="*/ 391912 w 1717675"/>
              <a:gd name="T74" fmla="*/ 391912 w 1717675"/>
              <a:gd name="T75" fmla="*/ 391912 w 1717675"/>
              <a:gd name="T76" fmla="*/ 391912 w 1717675"/>
              <a:gd name="T77" fmla="*/ 391912 w 1717675"/>
              <a:gd name="T78" fmla="*/ 391912 w 1717675"/>
              <a:gd name="T79" fmla="*/ 391912 w 1717675"/>
              <a:gd name="T80" fmla="*/ 391912 w 1717675"/>
              <a:gd name="T81" fmla="*/ 391912 w 1717675"/>
              <a:gd name="T82" fmla="*/ 391912 w 1717675"/>
              <a:gd name="T83" fmla="*/ 391912 w 1717675"/>
              <a:gd name="T84" fmla="*/ 391912 w 1717675"/>
              <a:gd name="T85" fmla="*/ 391912 w 1717675"/>
              <a:gd name="T86" fmla="*/ 391912 w 1717675"/>
              <a:gd name="T87" fmla="*/ 391912 w 1717675"/>
              <a:gd name="T88" fmla="*/ 391912 w 1717675"/>
              <a:gd name="T89" fmla="*/ 391912 w 1717675"/>
              <a:gd name="T90" fmla="*/ 391912 w 1717675"/>
              <a:gd name="T91" fmla="*/ 391912 w 1717675"/>
              <a:gd name="T92" fmla="*/ 391912 w 1717675"/>
              <a:gd name="T93" fmla="*/ 391912 w 1717675"/>
              <a:gd name="T94" fmla="*/ 391912 w 1717675"/>
              <a:gd name="T95" fmla="*/ 391912 w 1717675"/>
              <a:gd name="T96" fmla="*/ 391912 w 1717675"/>
              <a:gd name="T97" fmla="*/ 391912 w 1717675"/>
              <a:gd name="T98" fmla="*/ 391912 w 1717675"/>
              <a:gd name="T99" fmla="*/ 391912 w 1717675"/>
              <a:gd name="T100" fmla="*/ 391912 w 1717675"/>
              <a:gd name="T101" fmla="*/ 391912 w 1717675"/>
              <a:gd name="T102" fmla="*/ 391912 w 1717675"/>
              <a:gd name="T103" fmla="*/ 391912 w 1717675"/>
              <a:gd name="T104" fmla="*/ 391912 w 1717675"/>
              <a:gd name="T105" fmla="*/ 391912 w 1717675"/>
              <a:gd name="T106" fmla="*/ 391912 w 1717675"/>
              <a:gd name="T107" fmla="*/ 391912 w 1717675"/>
              <a:gd name="T108" fmla="*/ 391912 w 1717675"/>
              <a:gd name="T109" fmla="*/ 391912 w 1717675"/>
              <a:gd name="T110" fmla="*/ 391912 w 1717675"/>
              <a:gd name="T111" fmla="*/ 391912 w 1717675"/>
              <a:gd name="T112" fmla="*/ 391912 w 1717675"/>
              <a:gd name="T113" fmla="*/ 391912 w 1717675"/>
              <a:gd name="T114" fmla="*/ 391912 w 1717675"/>
              <a:gd name="T115" fmla="*/ 391912 w 1717675"/>
              <a:gd name="T116" fmla="*/ 391912 w 1717675"/>
              <a:gd name="T117" fmla="*/ 391912 w 1717675"/>
              <a:gd name="T118" fmla="*/ 391912 w 1717675"/>
              <a:gd name="T119" fmla="*/ 391912 w 1717675"/>
              <a:gd name="T120" fmla="*/ 391912 w 1717675"/>
              <a:gd name="T121" fmla="*/ 391912 w 1717675"/>
              <a:gd name="T122" fmla="*/ 391912 w 1717675"/>
              <a:gd name="T123" fmla="*/ 391912 w 1717675"/>
              <a:gd name="T124" fmla="*/ 391912 w 1717675"/>
              <a:gd name="T125" fmla="*/ 391912 w 17176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40" h="62">
                <a:moveTo>
                  <a:pt x="43" y="14"/>
                </a:moveTo>
                <a:cubicBezTo>
                  <a:pt x="46" y="14"/>
                  <a:pt x="43" y="14"/>
                  <a:pt x="45" y="13"/>
                </a:cubicBezTo>
                <a:cubicBezTo>
                  <a:pt x="46" y="14"/>
                  <a:pt x="47" y="13"/>
                  <a:pt x="46" y="13"/>
                </a:cubicBezTo>
                <a:cubicBezTo>
                  <a:pt x="48" y="13"/>
                  <a:pt x="49" y="14"/>
                  <a:pt x="50" y="13"/>
                </a:cubicBezTo>
                <a:cubicBezTo>
                  <a:pt x="51" y="13"/>
                  <a:pt x="48" y="14"/>
                  <a:pt x="52" y="14"/>
                </a:cubicBezTo>
                <a:cubicBezTo>
                  <a:pt x="50" y="14"/>
                  <a:pt x="52" y="15"/>
                  <a:pt x="52" y="16"/>
                </a:cubicBezTo>
                <a:cubicBezTo>
                  <a:pt x="51" y="16"/>
                  <a:pt x="51" y="16"/>
                  <a:pt x="50" y="16"/>
                </a:cubicBezTo>
                <a:cubicBezTo>
                  <a:pt x="52" y="16"/>
                  <a:pt x="52" y="17"/>
                  <a:pt x="55" y="17"/>
                </a:cubicBezTo>
                <a:cubicBezTo>
                  <a:pt x="56" y="17"/>
                  <a:pt x="55" y="17"/>
                  <a:pt x="55" y="17"/>
                </a:cubicBezTo>
                <a:cubicBezTo>
                  <a:pt x="54" y="17"/>
                  <a:pt x="54" y="17"/>
                  <a:pt x="53" y="17"/>
                </a:cubicBezTo>
                <a:cubicBezTo>
                  <a:pt x="54" y="18"/>
                  <a:pt x="59" y="17"/>
                  <a:pt x="59" y="18"/>
                </a:cubicBezTo>
                <a:cubicBezTo>
                  <a:pt x="58" y="18"/>
                  <a:pt x="57" y="18"/>
                  <a:pt x="55" y="18"/>
                </a:cubicBezTo>
                <a:cubicBezTo>
                  <a:pt x="55" y="18"/>
                  <a:pt x="52" y="18"/>
                  <a:pt x="52" y="18"/>
                </a:cubicBezTo>
                <a:cubicBezTo>
                  <a:pt x="53" y="18"/>
                  <a:pt x="58" y="18"/>
                  <a:pt x="59" y="18"/>
                </a:cubicBezTo>
                <a:cubicBezTo>
                  <a:pt x="58" y="19"/>
                  <a:pt x="54" y="18"/>
                  <a:pt x="52" y="19"/>
                </a:cubicBezTo>
                <a:cubicBezTo>
                  <a:pt x="51" y="19"/>
                  <a:pt x="50" y="19"/>
                  <a:pt x="48" y="20"/>
                </a:cubicBezTo>
                <a:cubicBezTo>
                  <a:pt x="49" y="20"/>
                  <a:pt x="51" y="20"/>
                  <a:pt x="53" y="20"/>
                </a:cubicBezTo>
                <a:cubicBezTo>
                  <a:pt x="54" y="22"/>
                  <a:pt x="64" y="22"/>
                  <a:pt x="70" y="21"/>
                </a:cubicBezTo>
                <a:cubicBezTo>
                  <a:pt x="68" y="21"/>
                  <a:pt x="69" y="21"/>
                  <a:pt x="68" y="20"/>
                </a:cubicBezTo>
                <a:cubicBezTo>
                  <a:pt x="69" y="20"/>
                  <a:pt x="72" y="20"/>
                  <a:pt x="71" y="21"/>
                </a:cubicBezTo>
                <a:cubicBezTo>
                  <a:pt x="74" y="21"/>
                  <a:pt x="74" y="20"/>
                  <a:pt x="76" y="21"/>
                </a:cubicBezTo>
                <a:cubicBezTo>
                  <a:pt x="73" y="21"/>
                  <a:pt x="75" y="22"/>
                  <a:pt x="73" y="22"/>
                </a:cubicBezTo>
                <a:cubicBezTo>
                  <a:pt x="75" y="22"/>
                  <a:pt x="78" y="21"/>
                  <a:pt x="81" y="21"/>
                </a:cubicBezTo>
                <a:cubicBezTo>
                  <a:pt x="79" y="22"/>
                  <a:pt x="79" y="22"/>
                  <a:pt x="79" y="22"/>
                </a:cubicBezTo>
                <a:cubicBezTo>
                  <a:pt x="81" y="23"/>
                  <a:pt x="82" y="22"/>
                  <a:pt x="86" y="22"/>
                </a:cubicBezTo>
                <a:cubicBezTo>
                  <a:pt x="86" y="22"/>
                  <a:pt x="87" y="22"/>
                  <a:pt x="87" y="22"/>
                </a:cubicBezTo>
                <a:cubicBezTo>
                  <a:pt x="95" y="21"/>
                  <a:pt x="104" y="21"/>
                  <a:pt x="108" y="20"/>
                </a:cubicBezTo>
                <a:cubicBezTo>
                  <a:pt x="119" y="20"/>
                  <a:pt x="123" y="20"/>
                  <a:pt x="131" y="19"/>
                </a:cubicBezTo>
                <a:cubicBezTo>
                  <a:pt x="125" y="19"/>
                  <a:pt x="117" y="18"/>
                  <a:pt x="110" y="18"/>
                </a:cubicBezTo>
                <a:cubicBezTo>
                  <a:pt x="110" y="18"/>
                  <a:pt x="110" y="18"/>
                  <a:pt x="109" y="18"/>
                </a:cubicBezTo>
                <a:cubicBezTo>
                  <a:pt x="112" y="17"/>
                  <a:pt x="114" y="18"/>
                  <a:pt x="118" y="18"/>
                </a:cubicBezTo>
                <a:cubicBezTo>
                  <a:pt x="118" y="18"/>
                  <a:pt x="117" y="18"/>
                  <a:pt x="117" y="18"/>
                </a:cubicBezTo>
                <a:cubicBezTo>
                  <a:pt x="117" y="18"/>
                  <a:pt x="119" y="18"/>
                  <a:pt x="120" y="18"/>
                </a:cubicBezTo>
                <a:cubicBezTo>
                  <a:pt x="119" y="18"/>
                  <a:pt x="122" y="18"/>
                  <a:pt x="123" y="18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30" y="17"/>
                  <a:pt x="136" y="18"/>
                  <a:pt x="141" y="17"/>
                </a:cubicBezTo>
                <a:cubicBezTo>
                  <a:pt x="154" y="16"/>
                  <a:pt x="164" y="16"/>
                  <a:pt x="176" y="16"/>
                </a:cubicBezTo>
                <a:cubicBezTo>
                  <a:pt x="177" y="16"/>
                  <a:pt x="179" y="16"/>
                  <a:pt x="178" y="16"/>
                </a:cubicBezTo>
                <a:cubicBezTo>
                  <a:pt x="184" y="17"/>
                  <a:pt x="187" y="18"/>
                  <a:pt x="192" y="18"/>
                </a:cubicBezTo>
                <a:cubicBezTo>
                  <a:pt x="194" y="17"/>
                  <a:pt x="191" y="17"/>
                  <a:pt x="194" y="17"/>
                </a:cubicBezTo>
                <a:cubicBezTo>
                  <a:pt x="193" y="16"/>
                  <a:pt x="191" y="17"/>
                  <a:pt x="192" y="16"/>
                </a:cubicBezTo>
                <a:cubicBezTo>
                  <a:pt x="193" y="16"/>
                  <a:pt x="194" y="16"/>
                  <a:pt x="196" y="16"/>
                </a:cubicBezTo>
                <a:cubicBezTo>
                  <a:pt x="196" y="16"/>
                  <a:pt x="192" y="16"/>
                  <a:pt x="193" y="16"/>
                </a:cubicBezTo>
                <a:cubicBezTo>
                  <a:pt x="186" y="16"/>
                  <a:pt x="176" y="16"/>
                  <a:pt x="172" y="15"/>
                </a:cubicBezTo>
                <a:cubicBezTo>
                  <a:pt x="171" y="15"/>
                  <a:pt x="170" y="15"/>
                  <a:pt x="168" y="15"/>
                </a:cubicBezTo>
                <a:cubicBezTo>
                  <a:pt x="169" y="15"/>
                  <a:pt x="162" y="16"/>
                  <a:pt x="161" y="15"/>
                </a:cubicBezTo>
                <a:cubicBezTo>
                  <a:pt x="158" y="15"/>
                  <a:pt x="159" y="16"/>
                  <a:pt x="157" y="16"/>
                </a:cubicBezTo>
                <a:cubicBezTo>
                  <a:pt x="153" y="16"/>
                  <a:pt x="153" y="15"/>
                  <a:pt x="148" y="15"/>
                </a:cubicBezTo>
                <a:cubicBezTo>
                  <a:pt x="149" y="15"/>
                  <a:pt x="150" y="15"/>
                  <a:pt x="151" y="14"/>
                </a:cubicBezTo>
                <a:cubicBezTo>
                  <a:pt x="149" y="14"/>
                  <a:pt x="145" y="14"/>
                  <a:pt x="144" y="14"/>
                </a:cubicBezTo>
                <a:cubicBezTo>
                  <a:pt x="146" y="14"/>
                  <a:pt x="149" y="14"/>
                  <a:pt x="150" y="14"/>
                </a:cubicBezTo>
                <a:cubicBezTo>
                  <a:pt x="152" y="15"/>
                  <a:pt x="159" y="15"/>
                  <a:pt x="164" y="14"/>
                </a:cubicBezTo>
                <a:cubicBezTo>
                  <a:pt x="164" y="14"/>
                  <a:pt x="164" y="14"/>
                  <a:pt x="164" y="13"/>
                </a:cubicBezTo>
                <a:cubicBezTo>
                  <a:pt x="167" y="13"/>
                  <a:pt x="163" y="14"/>
                  <a:pt x="165" y="14"/>
                </a:cubicBezTo>
                <a:cubicBezTo>
                  <a:pt x="167" y="14"/>
                  <a:pt x="166" y="13"/>
                  <a:pt x="167" y="13"/>
                </a:cubicBezTo>
                <a:cubicBezTo>
                  <a:pt x="168" y="14"/>
                  <a:pt x="171" y="14"/>
                  <a:pt x="170" y="14"/>
                </a:cubicBezTo>
                <a:cubicBezTo>
                  <a:pt x="171" y="14"/>
                  <a:pt x="171" y="14"/>
                  <a:pt x="173" y="14"/>
                </a:cubicBezTo>
                <a:cubicBezTo>
                  <a:pt x="171" y="14"/>
                  <a:pt x="173" y="15"/>
                  <a:pt x="175" y="15"/>
                </a:cubicBezTo>
                <a:cubicBezTo>
                  <a:pt x="177" y="15"/>
                  <a:pt x="174" y="14"/>
                  <a:pt x="175" y="14"/>
                </a:cubicBezTo>
                <a:cubicBezTo>
                  <a:pt x="177" y="14"/>
                  <a:pt x="180" y="14"/>
                  <a:pt x="179" y="14"/>
                </a:cubicBezTo>
                <a:cubicBezTo>
                  <a:pt x="181" y="15"/>
                  <a:pt x="181" y="14"/>
                  <a:pt x="183" y="14"/>
                </a:cubicBezTo>
                <a:cubicBezTo>
                  <a:pt x="182" y="15"/>
                  <a:pt x="187" y="14"/>
                  <a:pt x="185" y="15"/>
                </a:cubicBezTo>
                <a:cubicBezTo>
                  <a:pt x="187" y="15"/>
                  <a:pt x="187" y="14"/>
                  <a:pt x="189" y="14"/>
                </a:cubicBezTo>
                <a:cubicBezTo>
                  <a:pt x="189" y="15"/>
                  <a:pt x="191" y="14"/>
                  <a:pt x="190" y="15"/>
                </a:cubicBezTo>
                <a:cubicBezTo>
                  <a:pt x="190" y="15"/>
                  <a:pt x="191" y="15"/>
                  <a:pt x="192" y="15"/>
                </a:cubicBezTo>
                <a:cubicBezTo>
                  <a:pt x="194" y="15"/>
                  <a:pt x="190" y="15"/>
                  <a:pt x="191" y="14"/>
                </a:cubicBezTo>
                <a:cubicBezTo>
                  <a:pt x="194" y="14"/>
                  <a:pt x="193" y="15"/>
                  <a:pt x="196" y="14"/>
                </a:cubicBezTo>
                <a:cubicBezTo>
                  <a:pt x="194" y="14"/>
                  <a:pt x="192" y="14"/>
                  <a:pt x="189" y="14"/>
                </a:cubicBezTo>
                <a:cubicBezTo>
                  <a:pt x="188" y="14"/>
                  <a:pt x="192" y="14"/>
                  <a:pt x="190" y="14"/>
                </a:cubicBezTo>
                <a:cubicBezTo>
                  <a:pt x="192" y="13"/>
                  <a:pt x="196" y="14"/>
                  <a:pt x="199" y="14"/>
                </a:cubicBezTo>
                <a:cubicBezTo>
                  <a:pt x="199" y="14"/>
                  <a:pt x="198" y="14"/>
                  <a:pt x="198" y="14"/>
                </a:cubicBezTo>
                <a:cubicBezTo>
                  <a:pt x="196" y="14"/>
                  <a:pt x="197" y="15"/>
                  <a:pt x="195" y="14"/>
                </a:cubicBezTo>
                <a:cubicBezTo>
                  <a:pt x="195" y="15"/>
                  <a:pt x="198" y="15"/>
                  <a:pt x="197" y="16"/>
                </a:cubicBezTo>
                <a:cubicBezTo>
                  <a:pt x="198" y="15"/>
                  <a:pt x="197" y="15"/>
                  <a:pt x="199" y="15"/>
                </a:cubicBezTo>
                <a:cubicBezTo>
                  <a:pt x="200" y="15"/>
                  <a:pt x="200" y="15"/>
                  <a:pt x="200" y="14"/>
                </a:cubicBezTo>
                <a:cubicBezTo>
                  <a:pt x="203" y="15"/>
                  <a:pt x="203" y="15"/>
                  <a:pt x="206" y="15"/>
                </a:cubicBezTo>
                <a:cubicBezTo>
                  <a:pt x="208" y="15"/>
                  <a:pt x="204" y="15"/>
                  <a:pt x="206" y="14"/>
                </a:cubicBezTo>
                <a:cubicBezTo>
                  <a:pt x="208" y="15"/>
                  <a:pt x="208" y="15"/>
                  <a:pt x="211" y="15"/>
                </a:cubicBezTo>
                <a:cubicBezTo>
                  <a:pt x="211" y="16"/>
                  <a:pt x="209" y="15"/>
                  <a:pt x="209" y="15"/>
                </a:cubicBezTo>
                <a:cubicBezTo>
                  <a:pt x="208" y="16"/>
                  <a:pt x="205" y="15"/>
                  <a:pt x="205" y="16"/>
                </a:cubicBezTo>
                <a:cubicBezTo>
                  <a:pt x="207" y="16"/>
                  <a:pt x="209" y="16"/>
                  <a:pt x="209" y="16"/>
                </a:cubicBezTo>
                <a:cubicBezTo>
                  <a:pt x="211" y="16"/>
                  <a:pt x="211" y="16"/>
                  <a:pt x="214" y="16"/>
                </a:cubicBezTo>
                <a:cubicBezTo>
                  <a:pt x="214" y="16"/>
                  <a:pt x="211" y="16"/>
                  <a:pt x="212" y="16"/>
                </a:cubicBezTo>
                <a:cubicBezTo>
                  <a:pt x="214" y="16"/>
                  <a:pt x="215" y="15"/>
                  <a:pt x="218" y="16"/>
                </a:cubicBezTo>
                <a:cubicBezTo>
                  <a:pt x="218" y="16"/>
                  <a:pt x="217" y="16"/>
                  <a:pt x="216" y="16"/>
                </a:cubicBezTo>
                <a:cubicBezTo>
                  <a:pt x="216" y="16"/>
                  <a:pt x="219" y="16"/>
                  <a:pt x="219" y="17"/>
                </a:cubicBezTo>
                <a:cubicBezTo>
                  <a:pt x="220" y="17"/>
                  <a:pt x="221" y="16"/>
                  <a:pt x="223" y="16"/>
                </a:cubicBezTo>
                <a:cubicBezTo>
                  <a:pt x="223" y="17"/>
                  <a:pt x="221" y="17"/>
                  <a:pt x="221" y="17"/>
                </a:cubicBezTo>
                <a:cubicBezTo>
                  <a:pt x="215" y="18"/>
                  <a:pt x="212" y="17"/>
                  <a:pt x="206" y="18"/>
                </a:cubicBezTo>
                <a:cubicBezTo>
                  <a:pt x="207" y="18"/>
                  <a:pt x="211" y="18"/>
                  <a:pt x="212" y="18"/>
                </a:cubicBezTo>
                <a:cubicBezTo>
                  <a:pt x="209" y="18"/>
                  <a:pt x="209" y="19"/>
                  <a:pt x="206" y="19"/>
                </a:cubicBezTo>
                <a:cubicBezTo>
                  <a:pt x="206" y="19"/>
                  <a:pt x="208" y="19"/>
                  <a:pt x="208" y="19"/>
                </a:cubicBezTo>
                <a:cubicBezTo>
                  <a:pt x="205" y="19"/>
                  <a:pt x="202" y="19"/>
                  <a:pt x="197" y="19"/>
                </a:cubicBezTo>
                <a:cubicBezTo>
                  <a:pt x="199" y="20"/>
                  <a:pt x="203" y="20"/>
                  <a:pt x="205" y="21"/>
                </a:cubicBezTo>
                <a:cubicBezTo>
                  <a:pt x="209" y="21"/>
                  <a:pt x="215" y="21"/>
                  <a:pt x="217" y="20"/>
                </a:cubicBezTo>
                <a:cubicBezTo>
                  <a:pt x="218" y="21"/>
                  <a:pt x="219" y="21"/>
                  <a:pt x="222" y="21"/>
                </a:cubicBezTo>
                <a:cubicBezTo>
                  <a:pt x="219" y="22"/>
                  <a:pt x="212" y="20"/>
                  <a:pt x="211" y="22"/>
                </a:cubicBezTo>
                <a:cubicBezTo>
                  <a:pt x="209" y="22"/>
                  <a:pt x="211" y="21"/>
                  <a:pt x="210" y="21"/>
                </a:cubicBezTo>
                <a:cubicBezTo>
                  <a:pt x="208" y="21"/>
                  <a:pt x="210" y="22"/>
                  <a:pt x="210" y="22"/>
                </a:cubicBezTo>
                <a:cubicBezTo>
                  <a:pt x="212" y="22"/>
                  <a:pt x="216" y="22"/>
                  <a:pt x="215" y="22"/>
                </a:cubicBezTo>
                <a:cubicBezTo>
                  <a:pt x="214" y="22"/>
                  <a:pt x="212" y="22"/>
                  <a:pt x="212" y="22"/>
                </a:cubicBezTo>
                <a:cubicBezTo>
                  <a:pt x="212" y="23"/>
                  <a:pt x="215" y="23"/>
                  <a:pt x="217" y="23"/>
                </a:cubicBezTo>
                <a:cubicBezTo>
                  <a:pt x="219" y="22"/>
                  <a:pt x="224" y="23"/>
                  <a:pt x="225" y="22"/>
                </a:cubicBezTo>
                <a:cubicBezTo>
                  <a:pt x="227" y="22"/>
                  <a:pt x="228" y="22"/>
                  <a:pt x="228" y="22"/>
                </a:cubicBezTo>
                <a:cubicBezTo>
                  <a:pt x="231" y="22"/>
                  <a:pt x="233" y="22"/>
                  <a:pt x="235" y="22"/>
                </a:cubicBezTo>
                <a:cubicBezTo>
                  <a:pt x="235" y="22"/>
                  <a:pt x="234" y="22"/>
                  <a:pt x="233" y="22"/>
                </a:cubicBezTo>
                <a:cubicBezTo>
                  <a:pt x="232" y="21"/>
                  <a:pt x="236" y="22"/>
                  <a:pt x="236" y="22"/>
                </a:cubicBezTo>
                <a:cubicBezTo>
                  <a:pt x="241" y="22"/>
                  <a:pt x="241" y="22"/>
                  <a:pt x="245" y="22"/>
                </a:cubicBezTo>
                <a:cubicBezTo>
                  <a:pt x="242" y="24"/>
                  <a:pt x="269" y="21"/>
                  <a:pt x="267" y="21"/>
                </a:cubicBezTo>
                <a:cubicBezTo>
                  <a:pt x="268" y="21"/>
                  <a:pt x="271" y="21"/>
                  <a:pt x="271" y="21"/>
                </a:cubicBezTo>
                <a:cubicBezTo>
                  <a:pt x="270" y="20"/>
                  <a:pt x="270" y="21"/>
                  <a:pt x="268" y="21"/>
                </a:cubicBezTo>
                <a:cubicBezTo>
                  <a:pt x="269" y="20"/>
                  <a:pt x="270" y="20"/>
                  <a:pt x="269" y="20"/>
                </a:cubicBezTo>
                <a:cubicBezTo>
                  <a:pt x="274" y="20"/>
                  <a:pt x="283" y="19"/>
                  <a:pt x="286" y="21"/>
                </a:cubicBezTo>
                <a:cubicBezTo>
                  <a:pt x="284" y="20"/>
                  <a:pt x="282" y="20"/>
                  <a:pt x="279" y="20"/>
                </a:cubicBezTo>
                <a:cubicBezTo>
                  <a:pt x="279" y="20"/>
                  <a:pt x="280" y="20"/>
                  <a:pt x="280" y="21"/>
                </a:cubicBezTo>
                <a:cubicBezTo>
                  <a:pt x="279" y="20"/>
                  <a:pt x="277" y="21"/>
                  <a:pt x="276" y="21"/>
                </a:cubicBezTo>
                <a:cubicBezTo>
                  <a:pt x="270" y="21"/>
                  <a:pt x="262" y="22"/>
                  <a:pt x="260" y="23"/>
                </a:cubicBezTo>
                <a:cubicBezTo>
                  <a:pt x="261" y="23"/>
                  <a:pt x="262" y="23"/>
                  <a:pt x="263" y="23"/>
                </a:cubicBezTo>
                <a:cubicBezTo>
                  <a:pt x="262" y="24"/>
                  <a:pt x="261" y="24"/>
                  <a:pt x="261" y="24"/>
                </a:cubicBezTo>
                <a:cubicBezTo>
                  <a:pt x="261" y="25"/>
                  <a:pt x="263" y="25"/>
                  <a:pt x="264" y="25"/>
                </a:cubicBezTo>
                <a:cubicBezTo>
                  <a:pt x="267" y="24"/>
                  <a:pt x="271" y="23"/>
                  <a:pt x="275" y="22"/>
                </a:cubicBezTo>
                <a:cubicBezTo>
                  <a:pt x="276" y="23"/>
                  <a:pt x="274" y="23"/>
                  <a:pt x="273" y="24"/>
                </a:cubicBezTo>
                <a:cubicBezTo>
                  <a:pt x="275" y="24"/>
                  <a:pt x="276" y="23"/>
                  <a:pt x="278" y="23"/>
                </a:cubicBezTo>
                <a:cubicBezTo>
                  <a:pt x="279" y="24"/>
                  <a:pt x="276" y="24"/>
                  <a:pt x="278" y="24"/>
                </a:cubicBezTo>
                <a:cubicBezTo>
                  <a:pt x="279" y="24"/>
                  <a:pt x="279" y="24"/>
                  <a:pt x="280" y="24"/>
                </a:cubicBezTo>
                <a:cubicBezTo>
                  <a:pt x="282" y="24"/>
                  <a:pt x="279" y="24"/>
                  <a:pt x="277" y="24"/>
                </a:cubicBezTo>
                <a:cubicBezTo>
                  <a:pt x="279" y="25"/>
                  <a:pt x="281" y="24"/>
                  <a:pt x="283" y="24"/>
                </a:cubicBezTo>
                <a:cubicBezTo>
                  <a:pt x="283" y="25"/>
                  <a:pt x="281" y="24"/>
                  <a:pt x="282" y="25"/>
                </a:cubicBezTo>
                <a:cubicBezTo>
                  <a:pt x="285" y="25"/>
                  <a:pt x="287" y="24"/>
                  <a:pt x="290" y="24"/>
                </a:cubicBezTo>
                <a:cubicBezTo>
                  <a:pt x="290" y="24"/>
                  <a:pt x="289" y="24"/>
                  <a:pt x="288" y="24"/>
                </a:cubicBezTo>
                <a:cubicBezTo>
                  <a:pt x="288" y="25"/>
                  <a:pt x="289" y="25"/>
                  <a:pt x="289" y="25"/>
                </a:cubicBezTo>
                <a:cubicBezTo>
                  <a:pt x="292" y="25"/>
                  <a:pt x="294" y="24"/>
                  <a:pt x="292" y="24"/>
                </a:cubicBezTo>
                <a:cubicBezTo>
                  <a:pt x="295" y="24"/>
                  <a:pt x="297" y="23"/>
                  <a:pt x="299" y="22"/>
                </a:cubicBezTo>
                <a:cubicBezTo>
                  <a:pt x="300" y="22"/>
                  <a:pt x="300" y="23"/>
                  <a:pt x="300" y="23"/>
                </a:cubicBezTo>
                <a:cubicBezTo>
                  <a:pt x="303" y="23"/>
                  <a:pt x="305" y="22"/>
                  <a:pt x="309" y="22"/>
                </a:cubicBezTo>
                <a:cubicBezTo>
                  <a:pt x="309" y="21"/>
                  <a:pt x="308" y="21"/>
                  <a:pt x="308" y="21"/>
                </a:cubicBezTo>
                <a:cubicBezTo>
                  <a:pt x="306" y="22"/>
                  <a:pt x="304" y="21"/>
                  <a:pt x="302" y="21"/>
                </a:cubicBezTo>
                <a:cubicBezTo>
                  <a:pt x="302" y="21"/>
                  <a:pt x="302" y="21"/>
                  <a:pt x="302" y="21"/>
                </a:cubicBezTo>
                <a:cubicBezTo>
                  <a:pt x="305" y="21"/>
                  <a:pt x="302" y="21"/>
                  <a:pt x="305" y="21"/>
                </a:cubicBezTo>
                <a:cubicBezTo>
                  <a:pt x="307" y="21"/>
                  <a:pt x="303" y="20"/>
                  <a:pt x="307" y="20"/>
                </a:cubicBezTo>
                <a:cubicBezTo>
                  <a:pt x="307" y="20"/>
                  <a:pt x="303" y="20"/>
                  <a:pt x="304" y="20"/>
                </a:cubicBezTo>
                <a:cubicBezTo>
                  <a:pt x="305" y="19"/>
                  <a:pt x="301" y="18"/>
                  <a:pt x="298" y="17"/>
                </a:cubicBezTo>
                <a:cubicBezTo>
                  <a:pt x="300" y="17"/>
                  <a:pt x="299" y="18"/>
                  <a:pt x="301" y="18"/>
                </a:cubicBezTo>
                <a:cubicBezTo>
                  <a:pt x="302" y="18"/>
                  <a:pt x="304" y="18"/>
                  <a:pt x="304" y="17"/>
                </a:cubicBezTo>
                <a:cubicBezTo>
                  <a:pt x="305" y="17"/>
                  <a:pt x="304" y="18"/>
                  <a:pt x="304" y="18"/>
                </a:cubicBezTo>
                <a:cubicBezTo>
                  <a:pt x="309" y="18"/>
                  <a:pt x="312" y="18"/>
                  <a:pt x="318" y="18"/>
                </a:cubicBezTo>
                <a:cubicBezTo>
                  <a:pt x="318" y="18"/>
                  <a:pt x="317" y="18"/>
                  <a:pt x="315" y="18"/>
                </a:cubicBezTo>
                <a:cubicBezTo>
                  <a:pt x="317" y="18"/>
                  <a:pt x="321" y="18"/>
                  <a:pt x="322" y="17"/>
                </a:cubicBezTo>
                <a:cubicBezTo>
                  <a:pt x="323" y="17"/>
                  <a:pt x="325" y="17"/>
                  <a:pt x="327" y="17"/>
                </a:cubicBezTo>
                <a:cubicBezTo>
                  <a:pt x="327" y="16"/>
                  <a:pt x="325" y="16"/>
                  <a:pt x="327" y="16"/>
                </a:cubicBezTo>
                <a:cubicBezTo>
                  <a:pt x="326" y="16"/>
                  <a:pt x="326" y="16"/>
                  <a:pt x="325" y="16"/>
                </a:cubicBezTo>
                <a:cubicBezTo>
                  <a:pt x="326" y="17"/>
                  <a:pt x="318" y="16"/>
                  <a:pt x="315" y="16"/>
                </a:cubicBezTo>
                <a:cubicBezTo>
                  <a:pt x="317" y="16"/>
                  <a:pt x="313" y="15"/>
                  <a:pt x="312" y="16"/>
                </a:cubicBezTo>
                <a:cubicBezTo>
                  <a:pt x="308" y="16"/>
                  <a:pt x="308" y="15"/>
                  <a:pt x="304" y="15"/>
                </a:cubicBezTo>
                <a:cubicBezTo>
                  <a:pt x="307" y="15"/>
                  <a:pt x="308" y="15"/>
                  <a:pt x="311" y="16"/>
                </a:cubicBezTo>
                <a:cubicBezTo>
                  <a:pt x="312" y="16"/>
                  <a:pt x="311" y="15"/>
                  <a:pt x="312" y="15"/>
                </a:cubicBezTo>
                <a:cubicBezTo>
                  <a:pt x="312" y="15"/>
                  <a:pt x="309" y="15"/>
                  <a:pt x="309" y="14"/>
                </a:cubicBezTo>
                <a:cubicBezTo>
                  <a:pt x="309" y="14"/>
                  <a:pt x="311" y="14"/>
                  <a:pt x="312" y="14"/>
                </a:cubicBezTo>
                <a:cubicBezTo>
                  <a:pt x="312" y="14"/>
                  <a:pt x="311" y="14"/>
                  <a:pt x="311" y="14"/>
                </a:cubicBezTo>
                <a:cubicBezTo>
                  <a:pt x="311" y="14"/>
                  <a:pt x="312" y="14"/>
                  <a:pt x="313" y="14"/>
                </a:cubicBezTo>
                <a:cubicBezTo>
                  <a:pt x="313" y="14"/>
                  <a:pt x="313" y="14"/>
                  <a:pt x="313" y="14"/>
                </a:cubicBezTo>
                <a:cubicBezTo>
                  <a:pt x="316" y="14"/>
                  <a:pt x="318" y="14"/>
                  <a:pt x="322" y="14"/>
                </a:cubicBezTo>
                <a:cubicBezTo>
                  <a:pt x="322" y="14"/>
                  <a:pt x="322" y="14"/>
                  <a:pt x="323" y="13"/>
                </a:cubicBezTo>
                <a:cubicBezTo>
                  <a:pt x="323" y="13"/>
                  <a:pt x="322" y="13"/>
                  <a:pt x="321" y="13"/>
                </a:cubicBezTo>
                <a:cubicBezTo>
                  <a:pt x="320" y="13"/>
                  <a:pt x="324" y="13"/>
                  <a:pt x="322" y="13"/>
                </a:cubicBezTo>
                <a:cubicBezTo>
                  <a:pt x="325" y="12"/>
                  <a:pt x="329" y="12"/>
                  <a:pt x="333" y="13"/>
                </a:cubicBezTo>
                <a:cubicBezTo>
                  <a:pt x="331" y="13"/>
                  <a:pt x="330" y="12"/>
                  <a:pt x="327" y="13"/>
                </a:cubicBezTo>
                <a:cubicBezTo>
                  <a:pt x="326" y="13"/>
                  <a:pt x="329" y="13"/>
                  <a:pt x="329" y="13"/>
                </a:cubicBezTo>
                <a:cubicBezTo>
                  <a:pt x="335" y="13"/>
                  <a:pt x="330" y="14"/>
                  <a:pt x="327" y="13"/>
                </a:cubicBezTo>
                <a:cubicBezTo>
                  <a:pt x="327" y="14"/>
                  <a:pt x="330" y="14"/>
                  <a:pt x="332" y="14"/>
                </a:cubicBezTo>
                <a:cubicBezTo>
                  <a:pt x="328" y="15"/>
                  <a:pt x="339" y="14"/>
                  <a:pt x="343" y="14"/>
                </a:cubicBezTo>
                <a:cubicBezTo>
                  <a:pt x="346" y="14"/>
                  <a:pt x="350" y="14"/>
                  <a:pt x="353" y="14"/>
                </a:cubicBezTo>
                <a:cubicBezTo>
                  <a:pt x="355" y="14"/>
                  <a:pt x="354" y="14"/>
                  <a:pt x="356" y="14"/>
                </a:cubicBezTo>
                <a:cubicBezTo>
                  <a:pt x="354" y="14"/>
                  <a:pt x="350" y="14"/>
                  <a:pt x="350" y="15"/>
                </a:cubicBezTo>
                <a:cubicBezTo>
                  <a:pt x="351" y="15"/>
                  <a:pt x="352" y="16"/>
                  <a:pt x="354" y="16"/>
                </a:cubicBezTo>
                <a:cubicBezTo>
                  <a:pt x="354" y="16"/>
                  <a:pt x="352" y="16"/>
                  <a:pt x="351" y="16"/>
                </a:cubicBezTo>
                <a:cubicBezTo>
                  <a:pt x="355" y="17"/>
                  <a:pt x="357" y="16"/>
                  <a:pt x="362" y="16"/>
                </a:cubicBezTo>
                <a:cubicBezTo>
                  <a:pt x="360" y="16"/>
                  <a:pt x="361" y="16"/>
                  <a:pt x="364" y="16"/>
                </a:cubicBezTo>
                <a:cubicBezTo>
                  <a:pt x="365" y="17"/>
                  <a:pt x="366" y="17"/>
                  <a:pt x="366" y="17"/>
                </a:cubicBezTo>
                <a:cubicBezTo>
                  <a:pt x="365" y="17"/>
                  <a:pt x="364" y="17"/>
                  <a:pt x="363" y="17"/>
                </a:cubicBezTo>
                <a:cubicBezTo>
                  <a:pt x="364" y="18"/>
                  <a:pt x="364" y="18"/>
                  <a:pt x="363" y="18"/>
                </a:cubicBezTo>
                <a:cubicBezTo>
                  <a:pt x="364" y="18"/>
                  <a:pt x="367" y="18"/>
                  <a:pt x="369" y="18"/>
                </a:cubicBezTo>
                <a:cubicBezTo>
                  <a:pt x="366" y="17"/>
                  <a:pt x="367" y="16"/>
                  <a:pt x="364" y="15"/>
                </a:cubicBezTo>
                <a:cubicBezTo>
                  <a:pt x="366" y="15"/>
                  <a:pt x="366" y="15"/>
                  <a:pt x="366" y="16"/>
                </a:cubicBezTo>
                <a:cubicBezTo>
                  <a:pt x="368" y="16"/>
                  <a:pt x="367" y="16"/>
                  <a:pt x="367" y="15"/>
                </a:cubicBezTo>
                <a:cubicBezTo>
                  <a:pt x="368" y="15"/>
                  <a:pt x="368" y="15"/>
                  <a:pt x="368" y="16"/>
                </a:cubicBezTo>
                <a:cubicBezTo>
                  <a:pt x="369" y="16"/>
                  <a:pt x="370" y="15"/>
                  <a:pt x="370" y="15"/>
                </a:cubicBezTo>
                <a:cubicBezTo>
                  <a:pt x="372" y="15"/>
                  <a:pt x="375" y="15"/>
                  <a:pt x="376" y="14"/>
                </a:cubicBezTo>
                <a:cubicBezTo>
                  <a:pt x="375" y="14"/>
                  <a:pt x="375" y="14"/>
                  <a:pt x="373" y="13"/>
                </a:cubicBezTo>
                <a:cubicBezTo>
                  <a:pt x="371" y="13"/>
                  <a:pt x="372" y="14"/>
                  <a:pt x="371" y="14"/>
                </a:cubicBezTo>
                <a:cubicBezTo>
                  <a:pt x="371" y="14"/>
                  <a:pt x="375" y="14"/>
                  <a:pt x="374" y="15"/>
                </a:cubicBezTo>
                <a:cubicBezTo>
                  <a:pt x="372" y="14"/>
                  <a:pt x="369" y="15"/>
                  <a:pt x="368" y="15"/>
                </a:cubicBezTo>
                <a:cubicBezTo>
                  <a:pt x="367" y="15"/>
                  <a:pt x="366" y="15"/>
                  <a:pt x="365" y="15"/>
                </a:cubicBezTo>
                <a:cubicBezTo>
                  <a:pt x="364" y="14"/>
                  <a:pt x="367" y="14"/>
                  <a:pt x="368" y="14"/>
                </a:cubicBezTo>
                <a:cubicBezTo>
                  <a:pt x="368" y="14"/>
                  <a:pt x="367" y="14"/>
                  <a:pt x="367" y="14"/>
                </a:cubicBezTo>
                <a:cubicBezTo>
                  <a:pt x="368" y="14"/>
                  <a:pt x="370" y="14"/>
                  <a:pt x="372" y="13"/>
                </a:cubicBezTo>
                <a:cubicBezTo>
                  <a:pt x="372" y="13"/>
                  <a:pt x="372" y="13"/>
                  <a:pt x="371" y="13"/>
                </a:cubicBezTo>
                <a:cubicBezTo>
                  <a:pt x="368" y="14"/>
                  <a:pt x="367" y="13"/>
                  <a:pt x="364" y="13"/>
                </a:cubicBezTo>
                <a:cubicBezTo>
                  <a:pt x="369" y="12"/>
                  <a:pt x="372" y="13"/>
                  <a:pt x="375" y="13"/>
                </a:cubicBezTo>
                <a:cubicBezTo>
                  <a:pt x="377" y="12"/>
                  <a:pt x="371" y="11"/>
                  <a:pt x="365" y="12"/>
                </a:cubicBezTo>
                <a:cubicBezTo>
                  <a:pt x="363" y="12"/>
                  <a:pt x="363" y="11"/>
                  <a:pt x="359" y="11"/>
                </a:cubicBezTo>
                <a:cubicBezTo>
                  <a:pt x="359" y="11"/>
                  <a:pt x="359" y="11"/>
                  <a:pt x="359" y="10"/>
                </a:cubicBezTo>
                <a:cubicBezTo>
                  <a:pt x="363" y="10"/>
                  <a:pt x="366" y="9"/>
                  <a:pt x="368" y="11"/>
                </a:cubicBezTo>
                <a:cubicBezTo>
                  <a:pt x="371" y="11"/>
                  <a:pt x="372" y="10"/>
                  <a:pt x="374" y="10"/>
                </a:cubicBezTo>
                <a:cubicBezTo>
                  <a:pt x="374" y="10"/>
                  <a:pt x="370" y="10"/>
                  <a:pt x="370" y="9"/>
                </a:cubicBezTo>
                <a:cubicBezTo>
                  <a:pt x="371" y="9"/>
                  <a:pt x="372" y="9"/>
                  <a:pt x="372" y="9"/>
                </a:cubicBezTo>
                <a:cubicBezTo>
                  <a:pt x="374" y="9"/>
                  <a:pt x="374" y="9"/>
                  <a:pt x="376" y="9"/>
                </a:cubicBezTo>
                <a:cubicBezTo>
                  <a:pt x="375" y="8"/>
                  <a:pt x="375" y="8"/>
                  <a:pt x="374" y="8"/>
                </a:cubicBezTo>
                <a:cubicBezTo>
                  <a:pt x="377" y="8"/>
                  <a:pt x="378" y="9"/>
                  <a:pt x="379" y="9"/>
                </a:cubicBezTo>
                <a:cubicBezTo>
                  <a:pt x="379" y="9"/>
                  <a:pt x="379" y="8"/>
                  <a:pt x="383" y="8"/>
                </a:cubicBezTo>
                <a:cubicBezTo>
                  <a:pt x="383" y="8"/>
                  <a:pt x="385" y="8"/>
                  <a:pt x="385" y="9"/>
                </a:cubicBezTo>
                <a:cubicBezTo>
                  <a:pt x="386" y="9"/>
                  <a:pt x="389" y="9"/>
                  <a:pt x="389" y="8"/>
                </a:cubicBezTo>
                <a:cubicBezTo>
                  <a:pt x="390" y="9"/>
                  <a:pt x="387" y="9"/>
                  <a:pt x="386" y="9"/>
                </a:cubicBezTo>
                <a:cubicBezTo>
                  <a:pt x="386" y="10"/>
                  <a:pt x="388" y="10"/>
                  <a:pt x="388" y="11"/>
                </a:cubicBezTo>
                <a:cubicBezTo>
                  <a:pt x="387" y="11"/>
                  <a:pt x="387" y="10"/>
                  <a:pt x="384" y="10"/>
                </a:cubicBezTo>
                <a:cubicBezTo>
                  <a:pt x="383" y="11"/>
                  <a:pt x="375" y="12"/>
                  <a:pt x="379" y="13"/>
                </a:cubicBezTo>
                <a:cubicBezTo>
                  <a:pt x="378" y="13"/>
                  <a:pt x="377" y="13"/>
                  <a:pt x="377" y="12"/>
                </a:cubicBezTo>
                <a:cubicBezTo>
                  <a:pt x="375" y="12"/>
                  <a:pt x="377" y="13"/>
                  <a:pt x="376" y="13"/>
                </a:cubicBezTo>
                <a:cubicBezTo>
                  <a:pt x="378" y="14"/>
                  <a:pt x="379" y="14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5" y="15"/>
                  <a:pt x="385" y="15"/>
                  <a:pt x="389" y="14"/>
                </a:cubicBezTo>
                <a:cubicBezTo>
                  <a:pt x="389" y="15"/>
                  <a:pt x="388" y="15"/>
                  <a:pt x="388" y="15"/>
                </a:cubicBezTo>
                <a:cubicBezTo>
                  <a:pt x="388" y="15"/>
                  <a:pt x="389" y="15"/>
                  <a:pt x="390" y="15"/>
                </a:cubicBezTo>
                <a:cubicBezTo>
                  <a:pt x="390" y="15"/>
                  <a:pt x="391" y="14"/>
                  <a:pt x="389" y="13"/>
                </a:cubicBezTo>
                <a:cubicBezTo>
                  <a:pt x="391" y="12"/>
                  <a:pt x="391" y="13"/>
                  <a:pt x="392" y="13"/>
                </a:cubicBezTo>
                <a:cubicBezTo>
                  <a:pt x="390" y="13"/>
                  <a:pt x="391" y="13"/>
                  <a:pt x="391" y="14"/>
                </a:cubicBezTo>
                <a:cubicBezTo>
                  <a:pt x="393" y="14"/>
                  <a:pt x="394" y="14"/>
                  <a:pt x="395" y="14"/>
                </a:cubicBezTo>
                <a:cubicBezTo>
                  <a:pt x="396" y="13"/>
                  <a:pt x="394" y="13"/>
                  <a:pt x="394" y="13"/>
                </a:cubicBezTo>
                <a:cubicBezTo>
                  <a:pt x="400" y="13"/>
                  <a:pt x="393" y="14"/>
                  <a:pt x="395" y="14"/>
                </a:cubicBezTo>
                <a:cubicBezTo>
                  <a:pt x="393" y="15"/>
                  <a:pt x="392" y="15"/>
                  <a:pt x="390" y="15"/>
                </a:cubicBezTo>
                <a:cubicBezTo>
                  <a:pt x="390" y="16"/>
                  <a:pt x="393" y="15"/>
                  <a:pt x="392" y="16"/>
                </a:cubicBezTo>
                <a:cubicBezTo>
                  <a:pt x="390" y="16"/>
                  <a:pt x="390" y="16"/>
                  <a:pt x="389" y="16"/>
                </a:cubicBezTo>
                <a:cubicBezTo>
                  <a:pt x="389" y="17"/>
                  <a:pt x="391" y="16"/>
                  <a:pt x="390" y="17"/>
                </a:cubicBezTo>
                <a:cubicBezTo>
                  <a:pt x="388" y="17"/>
                  <a:pt x="388" y="17"/>
                  <a:pt x="386" y="17"/>
                </a:cubicBezTo>
                <a:cubicBezTo>
                  <a:pt x="386" y="17"/>
                  <a:pt x="389" y="17"/>
                  <a:pt x="388" y="18"/>
                </a:cubicBezTo>
                <a:cubicBezTo>
                  <a:pt x="388" y="17"/>
                  <a:pt x="390" y="17"/>
                  <a:pt x="392" y="18"/>
                </a:cubicBezTo>
                <a:cubicBezTo>
                  <a:pt x="391" y="18"/>
                  <a:pt x="391" y="18"/>
                  <a:pt x="392" y="18"/>
                </a:cubicBezTo>
                <a:cubicBezTo>
                  <a:pt x="390" y="19"/>
                  <a:pt x="389" y="19"/>
                  <a:pt x="388" y="19"/>
                </a:cubicBezTo>
                <a:cubicBezTo>
                  <a:pt x="388" y="19"/>
                  <a:pt x="391" y="19"/>
                  <a:pt x="392" y="18"/>
                </a:cubicBezTo>
                <a:cubicBezTo>
                  <a:pt x="394" y="19"/>
                  <a:pt x="390" y="19"/>
                  <a:pt x="390" y="19"/>
                </a:cubicBezTo>
                <a:cubicBezTo>
                  <a:pt x="391" y="19"/>
                  <a:pt x="393" y="19"/>
                  <a:pt x="394" y="19"/>
                </a:cubicBezTo>
                <a:cubicBezTo>
                  <a:pt x="394" y="19"/>
                  <a:pt x="393" y="18"/>
                  <a:pt x="392" y="18"/>
                </a:cubicBezTo>
                <a:cubicBezTo>
                  <a:pt x="394" y="18"/>
                  <a:pt x="394" y="19"/>
                  <a:pt x="397" y="19"/>
                </a:cubicBezTo>
                <a:cubicBezTo>
                  <a:pt x="398" y="18"/>
                  <a:pt x="396" y="18"/>
                  <a:pt x="395" y="18"/>
                </a:cubicBezTo>
                <a:cubicBezTo>
                  <a:pt x="395" y="18"/>
                  <a:pt x="396" y="18"/>
                  <a:pt x="395" y="18"/>
                </a:cubicBezTo>
                <a:cubicBezTo>
                  <a:pt x="397" y="18"/>
                  <a:pt x="400" y="17"/>
                  <a:pt x="397" y="17"/>
                </a:cubicBezTo>
                <a:cubicBezTo>
                  <a:pt x="402" y="17"/>
                  <a:pt x="397" y="19"/>
                  <a:pt x="402" y="19"/>
                </a:cubicBezTo>
                <a:cubicBezTo>
                  <a:pt x="403" y="19"/>
                  <a:pt x="403" y="18"/>
                  <a:pt x="406" y="19"/>
                </a:cubicBezTo>
                <a:cubicBezTo>
                  <a:pt x="405" y="19"/>
                  <a:pt x="404" y="19"/>
                  <a:pt x="405" y="19"/>
                </a:cubicBezTo>
                <a:cubicBezTo>
                  <a:pt x="406" y="19"/>
                  <a:pt x="406" y="19"/>
                  <a:pt x="408" y="19"/>
                </a:cubicBezTo>
                <a:cubicBezTo>
                  <a:pt x="405" y="18"/>
                  <a:pt x="409" y="19"/>
                  <a:pt x="410" y="18"/>
                </a:cubicBezTo>
                <a:cubicBezTo>
                  <a:pt x="411" y="18"/>
                  <a:pt x="408" y="19"/>
                  <a:pt x="410" y="19"/>
                </a:cubicBezTo>
                <a:cubicBezTo>
                  <a:pt x="412" y="19"/>
                  <a:pt x="412" y="19"/>
                  <a:pt x="412" y="18"/>
                </a:cubicBezTo>
                <a:cubicBezTo>
                  <a:pt x="412" y="18"/>
                  <a:pt x="410" y="18"/>
                  <a:pt x="410" y="18"/>
                </a:cubicBezTo>
                <a:cubicBezTo>
                  <a:pt x="411" y="17"/>
                  <a:pt x="414" y="18"/>
                  <a:pt x="415" y="18"/>
                </a:cubicBezTo>
                <a:cubicBezTo>
                  <a:pt x="417" y="18"/>
                  <a:pt x="419" y="18"/>
                  <a:pt x="419" y="17"/>
                </a:cubicBezTo>
                <a:cubicBezTo>
                  <a:pt x="408" y="17"/>
                  <a:pt x="406" y="18"/>
                  <a:pt x="397" y="17"/>
                </a:cubicBezTo>
                <a:cubicBezTo>
                  <a:pt x="397" y="17"/>
                  <a:pt x="397" y="17"/>
                  <a:pt x="397" y="16"/>
                </a:cubicBezTo>
                <a:cubicBezTo>
                  <a:pt x="395" y="17"/>
                  <a:pt x="395" y="16"/>
                  <a:pt x="392" y="16"/>
                </a:cubicBezTo>
                <a:cubicBezTo>
                  <a:pt x="393" y="16"/>
                  <a:pt x="393" y="16"/>
                  <a:pt x="395" y="16"/>
                </a:cubicBezTo>
                <a:cubicBezTo>
                  <a:pt x="397" y="16"/>
                  <a:pt x="396" y="16"/>
                  <a:pt x="398" y="16"/>
                </a:cubicBezTo>
                <a:cubicBezTo>
                  <a:pt x="400" y="16"/>
                  <a:pt x="402" y="16"/>
                  <a:pt x="403" y="15"/>
                </a:cubicBezTo>
                <a:cubicBezTo>
                  <a:pt x="406" y="15"/>
                  <a:pt x="409" y="16"/>
                  <a:pt x="410" y="15"/>
                </a:cubicBezTo>
                <a:cubicBezTo>
                  <a:pt x="416" y="15"/>
                  <a:pt x="428" y="16"/>
                  <a:pt x="430" y="14"/>
                </a:cubicBezTo>
                <a:cubicBezTo>
                  <a:pt x="430" y="14"/>
                  <a:pt x="431" y="14"/>
                  <a:pt x="432" y="14"/>
                </a:cubicBezTo>
                <a:cubicBezTo>
                  <a:pt x="432" y="14"/>
                  <a:pt x="432" y="14"/>
                  <a:pt x="432" y="14"/>
                </a:cubicBezTo>
                <a:cubicBezTo>
                  <a:pt x="430" y="14"/>
                  <a:pt x="430" y="14"/>
                  <a:pt x="430" y="14"/>
                </a:cubicBezTo>
                <a:cubicBezTo>
                  <a:pt x="429" y="14"/>
                  <a:pt x="430" y="14"/>
                  <a:pt x="429" y="14"/>
                </a:cubicBezTo>
                <a:cubicBezTo>
                  <a:pt x="431" y="13"/>
                  <a:pt x="434" y="13"/>
                  <a:pt x="437" y="14"/>
                </a:cubicBezTo>
                <a:cubicBezTo>
                  <a:pt x="438" y="13"/>
                  <a:pt x="437" y="13"/>
                  <a:pt x="438" y="13"/>
                </a:cubicBezTo>
                <a:cubicBezTo>
                  <a:pt x="441" y="13"/>
                  <a:pt x="441" y="12"/>
                  <a:pt x="444" y="13"/>
                </a:cubicBezTo>
                <a:cubicBezTo>
                  <a:pt x="443" y="12"/>
                  <a:pt x="443" y="12"/>
                  <a:pt x="444" y="12"/>
                </a:cubicBezTo>
                <a:cubicBezTo>
                  <a:pt x="446" y="12"/>
                  <a:pt x="447" y="11"/>
                  <a:pt x="448" y="11"/>
                </a:cubicBezTo>
                <a:cubicBezTo>
                  <a:pt x="450" y="11"/>
                  <a:pt x="451" y="12"/>
                  <a:pt x="455" y="11"/>
                </a:cubicBezTo>
                <a:cubicBezTo>
                  <a:pt x="456" y="10"/>
                  <a:pt x="451" y="11"/>
                  <a:pt x="449" y="10"/>
                </a:cubicBezTo>
                <a:cubicBezTo>
                  <a:pt x="460" y="11"/>
                  <a:pt x="463" y="8"/>
                  <a:pt x="475" y="9"/>
                </a:cubicBezTo>
                <a:cubicBezTo>
                  <a:pt x="474" y="10"/>
                  <a:pt x="468" y="10"/>
                  <a:pt x="466" y="11"/>
                </a:cubicBezTo>
                <a:cubicBezTo>
                  <a:pt x="467" y="11"/>
                  <a:pt x="470" y="12"/>
                  <a:pt x="472" y="12"/>
                </a:cubicBezTo>
                <a:cubicBezTo>
                  <a:pt x="471" y="12"/>
                  <a:pt x="471" y="13"/>
                  <a:pt x="469" y="13"/>
                </a:cubicBezTo>
                <a:cubicBezTo>
                  <a:pt x="468" y="12"/>
                  <a:pt x="467" y="12"/>
                  <a:pt x="466" y="11"/>
                </a:cubicBezTo>
                <a:cubicBezTo>
                  <a:pt x="464" y="12"/>
                  <a:pt x="464" y="12"/>
                  <a:pt x="464" y="13"/>
                </a:cubicBezTo>
                <a:cubicBezTo>
                  <a:pt x="461" y="12"/>
                  <a:pt x="459" y="12"/>
                  <a:pt x="457" y="13"/>
                </a:cubicBezTo>
                <a:cubicBezTo>
                  <a:pt x="459" y="13"/>
                  <a:pt x="460" y="13"/>
                  <a:pt x="463" y="13"/>
                </a:cubicBezTo>
                <a:cubicBezTo>
                  <a:pt x="464" y="13"/>
                  <a:pt x="460" y="13"/>
                  <a:pt x="462" y="13"/>
                </a:cubicBezTo>
                <a:cubicBezTo>
                  <a:pt x="461" y="14"/>
                  <a:pt x="458" y="14"/>
                  <a:pt x="456" y="14"/>
                </a:cubicBezTo>
                <a:cubicBezTo>
                  <a:pt x="454" y="14"/>
                  <a:pt x="452" y="15"/>
                  <a:pt x="452" y="16"/>
                </a:cubicBezTo>
                <a:cubicBezTo>
                  <a:pt x="453" y="16"/>
                  <a:pt x="456" y="15"/>
                  <a:pt x="455" y="16"/>
                </a:cubicBezTo>
                <a:cubicBezTo>
                  <a:pt x="456" y="16"/>
                  <a:pt x="457" y="16"/>
                  <a:pt x="457" y="16"/>
                </a:cubicBezTo>
                <a:cubicBezTo>
                  <a:pt x="458" y="16"/>
                  <a:pt x="457" y="16"/>
                  <a:pt x="457" y="17"/>
                </a:cubicBezTo>
                <a:cubicBezTo>
                  <a:pt x="461" y="17"/>
                  <a:pt x="459" y="16"/>
                  <a:pt x="462" y="15"/>
                </a:cubicBezTo>
                <a:cubicBezTo>
                  <a:pt x="463" y="15"/>
                  <a:pt x="462" y="16"/>
                  <a:pt x="462" y="16"/>
                </a:cubicBezTo>
                <a:cubicBezTo>
                  <a:pt x="462" y="16"/>
                  <a:pt x="464" y="16"/>
                  <a:pt x="465" y="16"/>
                </a:cubicBezTo>
                <a:cubicBezTo>
                  <a:pt x="465" y="16"/>
                  <a:pt x="464" y="16"/>
                  <a:pt x="463" y="16"/>
                </a:cubicBezTo>
                <a:cubicBezTo>
                  <a:pt x="465" y="17"/>
                  <a:pt x="467" y="16"/>
                  <a:pt x="469" y="16"/>
                </a:cubicBezTo>
                <a:cubicBezTo>
                  <a:pt x="470" y="16"/>
                  <a:pt x="469" y="16"/>
                  <a:pt x="472" y="16"/>
                </a:cubicBezTo>
                <a:cubicBezTo>
                  <a:pt x="471" y="15"/>
                  <a:pt x="471" y="15"/>
                  <a:pt x="470" y="15"/>
                </a:cubicBezTo>
                <a:cubicBezTo>
                  <a:pt x="472" y="15"/>
                  <a:pt x="475" y="15"/>
                  <a:pt x="476" y="14"/>
                </a:cubicBezTo>
                <a:cubicBezTo>
                  <a:pt x="476" y="14"/>
                  <a:pt x="476" y="14"/>
                  <a:pt x="475" y="14"/>
                </a:cubicBezTo>
                <a:cubicBezTo>
                  <a:pt x="475" y="14"/>
                  <a:pt x="477" y="14"/>
                  <a:pt x="478" y="14"/>
                </a:cubicBezTo>
                <a:cubicBezTo>
                  <a:pt x="478" y="13"/>
                  <a:pt x="474" y="13"/>
                  <a:pt x="476" y="13"/>
                </a:cubicBezTo>
                <a:cubicBezTo>
                  <a:pt x="475" y="13"/>
                  <a:pt x="475" y="13"/>
                  <a:pt x="474" y="13"/>
                </a:cubicBezTo>
                <a:cubicBezTo>
                  <a:pt x="476" y="12"/>
                  <a:pt x="476" y="12"/>
                  <a:pt x="474" y="12"/>
                </a:cubicBezTo>
                <a:cubicBezTo>
                  <a:pt x="477" y="12"/>
                  <a:pt x="480" y="12"/>
                  <a:pt x="482" y="12"/>
                </a:cubicBezTo>
                <a:cubicBezTo>
                  <a:pt x="486" y="11"/>
                  <a:pt x="487" y="9"/>
                  <a:pt x="495" y="9"/>
                </a:cubicBezTo>
                <a:cubicBezTo>
                  <a:pt x="494" y="10"/>
                  <a:pt x="492" y="11"/>
                  <a:pt x="491" y="12"/>
                </a:cubicBezTo>
                <a:cubicBezTo>
                  <a:pt x="494" y="12"/>
                  <a:pt x="499" y="13"/>
                  <a:pt x="500" y="12"/>
                </a:cubicBezTo>
                <a:cubicBezTo>
                  <a:pt x="501" y="12"/>
                  <a:pt x="500" y="13"/>
                  <a:pt x="501" y="13"/>
                </a:cubicBezTo>
                <a:cubicBezTo>
                  <a:pt x="504" y="13"/>
                  <a:pt x="503" y="12"/>
                  <a:pt x="505" y="13"/>
                </a:cubicBezTo>
                <a:cubicBezTo>
                  <a:pt x="506" y="12"/>
                  <a:pt x="503" y="13"/>
                  <a:pt x="503" y="12"/>
                </a:cubicBezTo>
                <a:cubicBezTo>
                  <a:pt x="505" y="12"/>
                  <a:pt x="509" y="13"/>
                  <a:pt x="510" y="12"/>
                </a:cubicBezTo>
                <a:cubicBezTo>
                  <a:pt x="513" y="12"/>
                  <a:pt x="508" y="13"/>
                  <a:pt x="512" y="13"/>
                </a:cubicBezTo>
                <a:cubicBezTo>
                  <a:pt x="511" y="14"/>
                  <a:pt x="510" y="13"/>
                  <a:pt x="509" y="13"/>
                </a:cubicBezTo>
                <a:cubicBezTo>
                  <a:pt x="508" y="14"/>
                  <a:pt x="511" y="14"/>
                  <a:pt x="510" y="14"/>
                </a:cubicBezTo>
                <a:cubicBezTo>
                  <a:pt x="509" y="15"/>
                  <a:pt x="508" y="15"/>
                  <a:pt x="505" y="15"/>
                </a:cubicBezTo>
                <a:cubicBezTo>
                  <a:pt x="508" y="15"/>
                  <a:pt x="506" y="16"/>
                  <a:pt x="508" y="16"/>
                </a:cubicBezTo>
                <a:cubicBezTo>
                  <a:pt x="507" y="16"/>
                  <a:pt x="504" y="16"/>
                  <a:pt x="502" y="16"/>
                </a:cubicBezTo>
                <a:cubicBezTo>
                  <a:pt x="502" y="17"/>
                  <a:pt x="503" y="17"/>
                  <a:pt x="502" y="17"/>
                </a:cubicBezTo>
                <a:cubicBezTo>
                  <a:pt x="501" y="17"/>
                  <a:pt x="501" y="16"/>
                  <a:pt x="499" y="16"/>
                </a:cubicBezTo>
                <a:cubicBezTo>
                  <a:pt x="501" y="15"/>
                  <a:pt x="501" y="14"/>
                  <a:pt x="503" y="15"/>
                </a:cubicBezTo>
                <a:cubicBezTo>
                  <a:pt x="504" y="14"/>
                  <a:pt x="502" y="15"/>
                  <a:pt x="500" y="14"/>
                </a:cubicBezTo>
                <a:cubicBezTo>
                  <a:pt x="500" y="14"/>
                  <a:pt x="502" y="14"/>
                  <a:pt x="503" y="14"/>
                </a:cubicBezTo>
                <a:cubicBezTo>
                  <a:pt x="503" y="14"/>
                  <a:pt x="498" y="14"/>
                  <a:pt x="499" y="13"/>
                </a:cubicBezTo>
                <a:cubicBezTo>
                  <a:pt x="501" y="13"/>
                  <a:pt x="501" y="14"/>
                  <a:pt x="502" y="14"/>
                </a:cubicBezTo>
                <a:cubicBezTo>
                  <a:pt x="502" y="13"/>
                  <a:pt x="499" y="13"/>
                  <a:pt x="498" y="13"/>
                </a:cubicBezTo>
                <a:cubicBezTo>
                  <a:pt x="498" y="13"/>
                  <a:pt x="498" y="13"/>
                  <a:pt x="499" y="13"/>
                </a:cubicBezTo>
                <a:cubicBezTo>
                  <a:pt x="492" y="12"/>
                  <a:pt x="487" y="14"/>
                  <a:pt x="482" y="15"/>
                </a:cubicBezTo>
                <a:cubicBezTo>
                  <a:pt x="484" y="16"/>
                  <a:pt x="486" y="16"/>
                  <a:pt x="489" y="15"/>
                </a:cubicBezTo>
                <a:cubicBezTo>
                  <a:pt x="490" y="15"/>
                  <a:pt x="490" y="16"/>
                  <a:pt x="492" y="16"/>
                </a:cubicBezTo>
                <a:cubicBezTo>
                  <a:pt x="492" y="16"/>
                  <a:pt x="488" y="16"/>
                  <a:pt x="491" y="16"/>
                </a:cubicBezTo>
                <a:cubicBezTo>
                  <a:pt x="490" y="17"/>
                  <a:pt x="488" y="16"/>
                  <a:pt x="488" y="17"/>
                </a:cubicBezTo>
                <a:cubicBezTo>
                  <a:pt x="488" y="17"/>
                  <a:pt x="489" y="17"/>
                  <a:pt x="489" y="18"/>
                </a:cubicBezTo>
                <a:cubicBezTo>
                  <a:pt x="492" y="18"/>
                  <a:pt x="493" y="17"/>
                  <a:pt x="496" y="17"/>
                </a:cubicBezTo>
                <a:cubicBezTo>
                  <a:pt x="497" y="17"/>
                  <a:pt x="496" y="17"/>
                  <a:pt x="495" y="17"/>
                </a:cubicBezTo>
                <a:cubicBezTo>
                  <a:pt x="494" y="16"/>
                  <a:pt x="498" y="17"/>
                  <a:pt x="500" y="17"/>
                </a:cubicBezTo>
                <a:cubicBezTo>
                  <a:pt x="497" y="17"/>
                  <a:pt x="496" y="17"/>
                  <a:pt x="493" y="18"/>
                </a:cubicBezTo>
                <a:cubicBezTo>
                  <a:pt x="494" y="18"/>
                  <a:pt x="495" y="18"/>
                  <a:pt x="494" y="18"/>
                </a:cubicBezTo>
                <a:cubicBezTo>
                  <a:pt x="495" y="18"/>
                  <a:pt x="500" y="18"/>
                  <a:pt x="504" y="18"/>
                </a:cubicBezTo>
                <a:cubicBezTo>
                  <a:pt x="508" y="17"/>
                  <a:pt x="509" y="16"/>
                  <a:pt x="514" y="15"/>
                </a:cubicBezTo>
                <a:cubicBezTo>
                  <a:pt x="516" y="15"/>
                  <a:pt x="515" y="16"/>
                  <a:pt x="516" y="16"/>
                </a:cubicBezTo>
                <a:cubicBezTo>
                  <a:pt x="516" y="16"/>
                  <a:pt x="514" y="16"/>
                  <a:pt x="514" y="16"/>
                </a:cubicBezTo>
                <a:cubicBezTo>
                  <a:pt x="514" y="17"/>
                  <a:pt x="515" y="17"/>
                  <a:pt x="516" y="17"/>
                </a:cubicBezTo>
                <a:cubicBezTo>
                  <a:pt x="517" y="17"/>
                  <a:pt x="517" y="16"/>
                  <a:pt x="518" y="16"/>
                </a:cubicBezTo>
                <a:cubicBezTo>
                  <a:pt x="516" y="16"/>
                  <a:pt x="519" y="16"/>
                  <a:pt x="519" y="15"/>
                </a:cubicBezTo>
                <a:cubicBezTo>
                  <a:pt x="521" y="15"/>
                  <a:pt x="524" y="15"/>
                  <a:pt x="525" y="15"/>
                </a:cubicBezTo>
                <a:cubicBezTo>
                  <a:pt x="523" y="15"/>
                  <a:pt x="525" y="17"/>
                  <a:pt x="522" y="18"/>
                </a:cubicBezTo>
                <a:cubicBezTo>
                  <a:pt x="522" y="19"/>
                  <a:pt x="530" y="17"/>
                  <a:pt x="528" y="18"/>
                </a:cubicBezTo>
                <a:cubicBezTo>
                  <a:pt x="531" y="19"/>
                  <a:pt x="532" y="18"/>
                  <a:pt x="533" y="18"/>
                </a:cubicBezTo>
                <a:cubicBezTo>
                  <a:pt x="534" y="18"/>
                  <a:pt x="533" y="18"/>
                  <a:pt x="534" y="18"/>
                </a:cubicBezTo>
                <a:cubicBezTo>
                  <a:pt x="534" y="18"/>
                  <a:pt x="532" y="18"/>
                  <a:pt x="531" y="18"/>
                </a:cubicBezTo>
                <a:cubicBezTo>
                  <a:pt x="533" y="17"/>
                  <a:pt x="534" y="17"/>
                  <a:pt x="534" y="16"/>
                </a:cubicBezTo>
                <a:cubicBezTo>
                  <a:pt x="536" y="17"/>
                  <a:pt x="538" y="17"/>
                  <a:pt x="541" y="16"/>
                </a:cubicBezTo>
                <a:cubicBezTo>
                  <a:pt x="542" y="16"/>
                  <a:pt x="542" y="16"/>
                  <a:pt x="542" y="17"/>
                </a:cubicBezTo>
                <a:cubicBezTo>
                  <a:pt x="544" y="17"/>
                  <a:pt x="544" y="16"/>
                  <a:pt x="545" y="16"/>
                </a:cubicBezTo>
                <a:cubicBezTo>
                  <a:pt x="545" y="16"/>
                  <a:pt x="545" y="16"/>
                  <a:pt x="546" y="15"/>
                </a:cubicBezTo>
                <a:cubicBezTo>
                  <a:pt x="546" y="16"/>
                  <a:pt x="547" y="16"/>
                  <a:pt x="548" y="17"/>
                </a:cubicBezTo>
                <a:cubicBezTo>
                  <a:pt x="547" y="17"/>
                  <a:pt x="547" y="16"/>
                  <a:pt x="546" y="16"/>
                </a:cubicBezTo>
                <a:cubicBezTo>
                  <a:pt x="547" y="17"/>
                  <a:pt x="553" y="17"/>
                  <a:pt x="554" y="16"/>
                </a:cubicBezTo>
                <a:cubicBezTo>
                  <a:pt x="554" y="16"/>
                  <a:pt x="553" y="16"/>
                  <a:pt x="552" y="16"/>
                </a:cubicBezTo>
                <a:cubicBezTo>
                  <a:pt x="553" y="16"/>
                  <a:pt x="553" y="16"/>
                  <a:pt x="554" y="16"/>
                </a:cubicBezTo>
                <a:cubicBezTo>
                  <a:pt x="555" y="16"/>
                  <a:pt x="555" y="16"/>
                  <a:pt x="554" y="16"/>
                </a:cubicBezTo>
                <a:cubicBezTo>
                  <a:pt x="555" y="16"/>
                  <a:pt x="558" y="15"/>
                  <a:pt x="555" y="15"/>
                </a:cubicBezTo>
                <a:cubicBezTo>
                  <a:pt x="557" y="14"/>
                  <a:pt x="559" y="14"/>
                  <a:pt x="561" y="14"/>
                </a:cubicBezTo>
                <a:cubicBezTo>
                  <a:pt x="560" y="13"/>
                  <a:pt x="559" y="14"/>
                  <a:pt x="558" y="13"/>
                </a:cubicBezTo>
                <a:cubicBezTo>
                  <a:pt x="558" y="13"/>
                  <a:pt x="559" y="13"/>
                  <a:pt x="559" y="13"/>
                </a:cubicBezTo>
                <a:cubicBezTo>
                  <a:pt x="561" y="13"/>
                  <a:pt x="558" y="13"/>
                  <a:pt x="559" y="13"/>
                </a:cubicBezTo>
                <a:cubicBezTo>
                  <a:pt x="562" y="13"/>
                  <a:pt x="563" y="13"/>
                  <a:pt x="564" y="12"/>
                </a:cubicBezTo>
                <a:cubicBezTo>
                  <a:pt x="566" y="12"/>
                  <a:pt x="564" y="13"/>
                  <a:pt x="564" y="13"/>
                </a:cubicBezTo>
                <a:cubicBezTo>
                  <a:pt x="566" y="13"/>
                  <a:pt x="567" y="13"/>
                  <a:pt x="568" y="13"/>
                </a:cubicBezTo>
                <a:cubicBezTo>
                  <a:pt x="569" y="13"/>
                  <a:pt x="566" y="13"/>
                  <a:pt x="565" y="14"/>
                </a:cubicBezTo>
                <a:cubicBezTo>
                  <a:pt x="566" y="14"/>
                  <a:pt x="568" y="14"/>
                  <a:pt x="569" y="13"/>
                </a:cubicBezTo>
                <a:cubicBezTo>
                  <a:pt x="571" y="13"/>
                  <a:pt x="567" y="14"/>
                  <a:pt x="570" y="14"/>
                </a:cubicBezTo>
                <a:cubicBezTo>
                  <a:pt x="569" y="14"/>
                  <a:pt x="567" y="14"/>
                  <a:pt x="568" y="15"/>
                </a:cubicBezTo>
                <a:cubicBezTo>
                  <a:pt x="566" y="15"/>
                  <a:pt x="567" y="14"/>
                  <a:pt x="567" y="14"/>
                </a:cubicBezTo>
                <a:cubicBezTo>
                  <a:pt x="564" y="14"/>
                  <a:pt x="566" y="14"/>
                  <a:pt x="565" y="15"/>
                </a:cubicBezTo>
                <a:cubicBezTo>
                  <a:pt x="564" y="14"/>
                  <a:pt x="565" y="14"/>
                  <a:pt x="562" y="15"/>
                </a:cubicBezTo>
                <a:cubicBezTo>
                  <a:pt x="563" y="15"/>
                  <a:pt x="565" y="15"/>
                  <a:pt x="563" y="15"/>
                </a:cubicBezTo>
                <a:cubicBezTo>
                  <a:pt x="563" y="15"/>
                  <a:pt x="565" y="15"/>
                  <a:pt x="566" y="15"/>
                </a:cubicBezTo>
                <a:cubicBezTo>
                  <a:pt x="567" y="15"/>
                  <a:pt x="568" y="15"/>
                  <a:pt x="570" y="15"/>
                </a:cubicBezTo>
                <a:cubicBezTo>
                  <a:pt x="569" y="16"/>
                  <a:pt x="562" y="15"/>
                  <a:pt x="558" y="16"/>
                </a:cubicBezTo>
                <a:cubicBezTo>
                  <a:pt x="558" y="16"/>
                  <a:pt x="560" y="16"/>
                  <a:pt x="559" y="17"/>
                </a:cubicBezTo>
                <a:cubicBezTo>
                  <a:pt x="563" y="17"/>
                  <a:pt x="564" y="17"/>
                  <a:pt x="564" y="18"/>
                </a:cubicBezTo>
                <a:cubicBezTo>
                  <a:pt x="562" y="18"/>
                  <a:pt x="563" y="18"/>
                  <a:pt x="563" y="17"/>
                </a:cubicBezTo>
                <a:cubicBezTo>
                  <a:pt x="561" y="17"/>
                  <a:pt x="561" y="18"/>
                  <a:pt x="560" y="18"/>
                </a:cubicBezTo>
                <a:cubicBezTo>
                  <a:pt x="560" y="18"/>
                  <a:pt x="561" y="18"/>
                  <a:pt x="561" y="18"/>
                </a:cubicBezTo>
                <a:cubicBezTo>
                  <a:pt x="563" y="18"/>
                  <a:pt x="560" y="18"/>
                  <a:pt x="559" y="18"/>
                </a:cubicBezTo>
                <a:cubicBezTo>
                  <a:pt x="558" y="18"/>
                  <a:pt x="559" y="19"/>
                  <a:pt x="556" y="18"/>
                </a:cubicBezTo>
                <a:cubicBezTo>
                  <a:pt x="557" y="19"/>
                  <a:pt x="560" y="19"/>
                  <a:pt x="561" y="19"/>
                </a:cubicBezTo>
                <a:cubicBezTo>
                  <a:pt x="562" y="19"/>
                  <a:pt x="568" y="19"/>
                  <a:pt x="568" y="17"/>
                </a:cubicBezTo>
                <a:cubicBezTo>
                  <a:pt x="569" y="17"/>
                  <a:pt x="569" y="17"/>
                  <a:pt x="569" y="18"/>
                </a:cubicBezTo>
                <a:cubicBezTo>
                  <a:pt x="573" y="17"/>
                  <a:pt x="574" y="17"/>
                  <a:pt x="580" y="17"/>
                </a:cubicBezTo>
                <a:cubicBezTo>
                  <a:pt x="579" y="16"/>
                  <a:pt x="578" y="16"/>
                  <a:pt x="575" y="15"/>
                </a:cubicBezTo>
                <a:cubicBezTo>
                  <a:pt x="573" y="15"/>
                  <a:pt x="580" y="15"/>
                  <a:pt x="579" y="16"/>
                </a:cubicBezTo>
                <a:cubicBezTo>
                  <a:pt x="581" y="15"/>
                  <a:pt x="577" y="15"/>
                  <a:pt x="577" y="15"/>
                </a:cubicBezTo>
                <a:cubicBezTo>
                  <a:pt x="580" y="15"/>
                  <a:pt x="581" y="14"/>
                  <a:pt x="581" y="14"/>
                </a:cubicBezTo>
                <a:cubicBezTo>
                  <a:pt x="581" y="13"/>
                  <a:pt x="584" y="14"/>
                  <a:pt x="584" y="14"/>
                </a:cubicBezTo>
                <a:cubicBezTo>
                  <a:pt x="586" y="14"/>
                  <a:pt x="584" y="14"/>
                  <a:pt x="583" y="14"/>
                </a:cubicBezTo>
                <a:cubicBezTo>
                  <a:pt x="580" y="14"/>
                  <a:pt x="582" y="15"/>
                  <a:pt x="581" y="16"/>
                </a:cubicBezTo>
                <a:cubicBezTo>
                  <a:pt x="582" y="15"/>
                  <a:pt x="584" y="15"/>
                  <a:pt x="584" y="15"/>
                </a:cubicBezTo>
                <a:cubicBezTo>
                  <a:pt x="584" y="15"/>
                  <a:pt x="585" y="16"/>
                  <a:pt x="587" y="16"/>
                </a:cubicBezTo>
                <a:cubicBezTo>
                  <a:pt x="588" y="16"/>
                  <a:pt x="589" y="15"/>
                  <a:pt x="591" y="15"/>
                </a:cubicBezTo>
                <a:cubicBezTo>
                  <a:pt x="590" y="15"/>
                  <a:pt x="589" y="15"/>
                  <a:pt x="588" y="14"/>
                </a:cubicBezTo>
                <a:cubicBezTo>
                  <a:pt x="588" y="14"/>
                  <a:pt x="589" y="14"/>
                  <a:pt x="591" y="14"/>
                </a:cubicBezTo>
                <a:cubicBezTo>
                  <a:pt x="590" y="14"/>
                  <a:pt x="590" y="14"/>
                  <a:pt x="589" y="14"/>
                </a:cubicBezTo>
                <a:cubicBezTo>
                  <a:pt x="589" y="15"/>
                  <a:pt x="591" y="14"/>
                  <a:pt x="591" y="14"/>
                </a:cubicBezTo>
                <a:cubicBezTo>
                  <a:pt x="593" y="14"/>
                  <a:pt x="594" y="14"/>
                  <a:pt x="592" y="13"/>
                </a:cubicBezTo>
                <a:cubicBezTo>
                  <a:pt x="599" y="13"/>
                  <a:pt x="598" y="10"/>
                  <a:pt x="605" y="11"/>
                </a:cubicBezTo>
                <a:cubicBezTo>
                  <a:pt x="605" y="12"/>
                  <a:pt x="604" y="12"/>
                  <a:pt x="604" y="13"/>
                </a:cubicBezTo>
                <a:cubicBezTo>
                  <a:pt x="605" y="13"/>
                  <a:pt x="608" y="13"/>
                  <a:pt x="609" y="13"/>
                </a:cubicBezTo>
                <a:cubicBezTo>
                  <a:pt x="611" y="12"/>
                  <a:pt x="610" y="12"/>
                  <a:pt x="611" y="11"/>
                </a:cubicBezTo>
                <a:cubicBezTo>
                  <a:pt x="609" y="11"/>
                  <a:pt x="608" y="11"/>
                  <a:pt x="606" y="11"/>
                </a:cubicBezTo>
                <a:cubicBezTo>
                  <a:pt x="607" y="11"/>
                  <a:pt x="608" y="10"/>
                  <a:pt x="609" y="10"/>
                </a:cubicBezTo>
                <a:cubicBezTo>
                  <a:pt x="607" y="10"/>
                  <a:pt x="605" y="11"/>
                  <a:pt x="602" y="11"/>
                </a:cubicBezTo>
                <a:cubicBezTo>
                  <a:pt x="602" y="10"/>
                  <a:pt x="607" y="10"/>
                  <a:pt x="609" y="10"/>
                </a:cubicBezTo>
                <a:cubicBezTo>
                  <a:pt x="607" y="9"/>
                  <a:pt x="613" y="9"/>
                  <a:pt x="611" y="9"/>
                </a:cubicBezTo>
                <a:cubicBezTo>
                  <a:pt x="614" y="9"/>
                  <a:pt x="613" y="10"/>
                  <a:pt x="611" y="10"/>
                </a:cubicBezTo>
                <a:cubicBezTo>
                  <a:pt x="615" y="10"/>
                  <a:pt x="616" y="9"/>
                  <a:pt x="618" y="9"/>
                </a:cubicBezTo>
                <a:cubicBezTo>
                  <a:pt x="617" y="9"/>
                  <a:pt x="614" y="10"/>
                  <a:pt x="614" y="9"/>
                </a:cubicBezTo>
                <a:cubicBezTo>
                  <a:pt x="617" y="9"/>
                  <a:pt x="620" y="9"/>
                  <a:pt x="620" y="8"/>
                </a:cubicBezTo>
                <a:cubicBezTo>
                  <a:pt x="621" y="8"/>
                  <a:pt x="621" y="8"/>
                  <a:pt x="622" y="8"/>
                </a:cubicBezTo>
                <a:cubicBezTo>
                  <a:pt x="625" y="6"/>
                  <a:pt x="637" y="6"/>
                  <a:pt x="642" y="4"/>
                </a:cubicBezTo>
                <a:cubicBezTo>
                  <a:pt x="652" y="3"/>
                  <a:pt x="666" y="3"/>
                  <a:pt x="671" y="2"/>
                </a:cubicBezTo>
                <a:cubicBezTo>
                  <a:pt x="671" y="1"/>
                  <a:pt x="670" y="2"/>
                  <a:pt x="669" y="2"/>
                </a:cubicBezTo>
                <a:cubicBezTo>
                  <a:pt x="671" y="1"/>
                  <a:pt x="670" y="0"/>
                  <a:pt x="673" y="0"/>
                </a:cubicBezTo>
                <a:cubicBezTo>
                  <a:pt x="671" y="0"/>
                  <a:pt x="672" y="1"/>
                  <a:pt x="671" y="1"/>
                </a:cubicBezTo>
                <a:cubicBezTo>
                  <a:pt x="673" y="1"/>
                  <a:pt x="674" y="2"/>
                  <a:pt x="674" y="2"/>
                </a:cubicBezTo>
                <a:cubicBezTo>
                  <a:pt x="677" y="2"/>
                  <a:pt x="677" y="2"/>
                  <a:pt x="679" y="2"/>
                </a:cubicBezTo>
                <a:cubicBezTo>
                  <a:pt x="677" y="3"/>
                  <a:pt x="669" y="3"/>
                  <a:pt x="669" y="4"/>
                </a:cubicBezTo>
                <a:cubicBezTo>
                  <a:pt x="666" y="4"/>
                  <a:pt x="666" y="5"/>
                  <a:pt x="669" y="4"/>
                </a:cubicBezTo>
                <a:cubicBezTo>
                  <a:pt x="668" y="5"/>
                  <a:pt x="668" y="5"/>
                  <a:pt x="665" y="5"/>
                </a:cubicBezTo>
                <a:cubicBezTo>
                  <a:pt x="667" y="5"/>
                  <a:pt x="667" y="5"/>
                  <a:pt x="663" y="5"/>
                </a:cubicBezTo>
                <a:cubicBezTo>
                  <a:pt x="663" y="6"/>
                  <a:pt x="665" y="6"/>
                  <a:pt x="663" y="6"/>
                </a:cubicBezTo>
                <a:cubicBezTo>
                  <a:pt x="661" y="6"/>
                  <a:pt x="662" y="6"/>
                  <a:pt x="660" y="6"/>
                </a:cubicBezTo>
                <a:cubicBezTo>
                  <a:pt x="660" y="6"/>
                  <a:pt x="661" y="6"/>
                  <a:pt x="661" y="7"/>
                </a:cubicBezTo>
                <a:cubicBezTo>
                  <a:pt x="654" y="6"/>
                  <a:pt x="654" y="6"/>
                  <a:pt x="649" y="7"/>
                </a:cubicBezTo>
                <a:cubicBezTo>
                  <a:pt x="650" y="7"/>
                  <a:pt x="651" y="7"/>
                  <a:pt x="653" y="7"/>
                </a:cubicBezTo>
                <a:cubicBezTo>
                  <a:pt x="651" y="7"/>
                  <a:pt x="652" y="8"/>
                  <a:pt x="654" y="7"/>
                </a:cubicBezTo>
                <a:cubicBezTo>
                  <a:pt x="653" y="8"/>
                  <a:pt x="651" y="7"/>
                  <a:pt x="649" y="7"/>
                </a:cubicBezTo>
                <a:cubicBezTo>
                  <a:pt x="647" y="7"/>
                  <a:pt x="650" y="8"/>
                  <a:pt x="649" y="8"/>
                </a:cubicBezTo>
                <a:cubicBezTo>
                  <a:pt x="647" y="7"/>
                  <a:pt x="643" y="8"/>
                  <a:pt x="641" y="8"/>
                </a:cubicBezTo>
                <a:cubicBezTo>
                  <a:pt x="642" y="8"/>
                  <a:pt x="643" y="8"/>
                  <a:pt x="644" y="9"/>
                </a:cubicBezTo>
                <a:cubicBezTo>
                  <a:pt x="645" y="9"/>
                  <a:pt x="643" y="9"/>
                  <a:pt x="642" y="9"/>
                </a:cubicBezTo>
                <a:cubicBezTo>
                  <a:pt x="640" y="9"/>
                  <a:pt x="640" y="9"/>
                  <a:pt x="636" y="9"/>
                </a:cubicBezTo>
                <a:cubicBezTo>
                  <a:pt x="632" y="10"/>
                  <a:pt x="632" y="9"/>
                  <a:pt x="628" y="10"/>
                </a:cubicBezTo>
                <a:cubicBezTo>
                  <a:pt x="628" y="9"/>
                  <a:pt x="627" y="9"/>
                  <a:pt x="627" y="9"/>
                </a:cubicBezTo>
                <a:cubicBezTo>
                  <a:pt x="631" y="9"/>
                  <a:pt x="630" y="9"/>
                  <a:pt x="631" y="8"/>
                </a:cubicBezTo>
                <a:cubicBezTo>
                  <a:pt x="631" y="8"/>
                  <a:pt x="628" y="8"/>
                  <a:pt x="629" y="8"/>
                </a:cubicBezTo>
                <a:cubicBezTo>
                  <a:pt x="629" y="8"/>
                  <a:pt x="638" y="8"/>
                  <a:pt x="637" y="7"/>
                </a:cubicBezTo>
                <a:cubicBezTo>
                  <a:pt x="641" y="7"/>
                  <a:pt x="645" y="6"/>
                  <a:pt x="650" y="6"/>
                </a:cubicBezTo>
                <a:cubicBezTo>
                  <a:pt x="650" y="6"/>
                  <a:pt x="649" y="6"/>
                  <a:pt x="649" y="6"/>
                </a:cubicBezTo>
                <a:cubicBezTo>
                  <a:pt x="649" y="5"/>
                  <a:pt x="651" y="5"/>
                  <a:pt x="651" y="6"/>
                </a:cubicBezTo>
                <a:cubicBezTo>
                  <a:pt x="651" y="6"/>
                  <a:pt x="651" y="5"/>
                  <a:pt x="652" y="5"/>
                </a:cubicBezTo>
                <a:cubicBezTo>
                  <a:pt x="653" y="5"/>
                  <a:pt x="651" y="5"/>
                  <a:pt x="653" y="4"/>
                </a:cubicBezTo>
                <a:cubicBezTo>
                  <a:pt x="650" y="4"/>
                  <a:pt x="648" y="4"/>
                  <a:pt x="646" y="5"/>
                </a:cubicBezTo>
                <a:cubicBezTo>
                  <a:pt x="644" y="5"/>
                  <a:pt x="647" y="5"/>
                  <a:pt x="646" y="4"/>
                </a:cubicBezTo>
                <a:cubicBezTo>
                  <a:pt x="639" y="5"/>
                  <a:pt x="634" y="7"/>
                  <a:pt x="626" y="7"/>
                </a:cubicBezTo>
                <a:cubicBezTo>
                  <a:pt x="625" y="7"/>
                  <a:pt x="627" y="8"/>
                  <a:pt x="624" y="7"/>
                </a:cubicBezTo>
                <a:cubicBezTo>
                  <a:pt x="624" y="8"/>
                  <a:pt x="626" y="8"/>
                  <a:pt x="625" y="8"/>
                </a:cubicBezTo>
                <a:cubicBezTo>
                  <a:pt x="624" y="8"/>
                  <a:pt x="622" y="8"/>
                  <a:pt x="622" y="8"/>
                </a:cubicBezTo>
                <a:cubicBezTo>
                  <a:pt x="621" y="8"/>
                  <a:pt x="621" y="9"/>
                  <a:pt x="618" y="9"/>
                </a:cubicBezTo>
                <a:cubicBezTo>
                  <a:pt x="620" y="9"/>
                  <a:pt x="621" y="8"/>
                  <a:pt x="623" y="8"/>
                </a:cubicBezTo>
                <a:cubicBezTo>
                  <a:pt x="624" y="9"/>
                  <a:pt x="618" y="9"/>
                  <a:pt x="622" y="9"/>
                </a:cubicBezTo>
                <a:cubicBezTo>
                  <a:pt x="621" y="9"/>
                  <a:pt x="619" y="9"/>
                  <a:pt x="617" y="9"/>
                </a:cubicBezTo>
                <a:cubicBezTo>
                  <a:pt x="618" y="10"/>
                  <a:pt x="617" y="10"/>
                  <a:pt x="618" y="10"/>
                </a:cubicBezTo>
                <a:cubicBezTo>
                  <a:pt x="617" y="10"/>
                  <a:pt x="615" y="10"/>
                  <a:pt x="611" y="10"/>
                </a:cubicBezTo>
                <a:cubicBezTo>
                  <a:pt x="611" y="11"/>
                  <a:pt x="611" y="12"/>
                  <a:pt x="611" y="12"/>
                </a:cubicBezTo>
                <a:cubicBezTo>
                  <a:pt x="612" y="12"/>
                  <a:pt x="612" y="12"/>
                  <a:pt x="613" y="11"/>
                </a:cubicBezTo>
                <a:cubicBezTo>
                  <a:pt x="615" y="12"/>
                  <a:pt x="613" y="12"/>
                  <a:pt x="613" y="12"/>
                </a:cubicBezTo>
                <a:cubicBezTo>
                  <a:pt x="621" y="12"/>
                  <a:pt x="628" y="11"/>
                  <a:pt x="634" y="10"/>
                </a:cubicBezTo>
                <a:cubicBezTo>
                  <a:pt x="636" y="10"/>
                  <a:pt x="638" y="10"/>
                  <a:pt x="638" y="10"/>
                </a:cubicBezTo>
                <a:cubicBezTo>
                  <a:pt x="638" y="10"/>
                  <a:pt x="636" y="10"/>
                  <a:pt x="635" y="11"/>
                </a:cubicBezTo>
                <a:cubicBezTo>
                  <a:pt x="637" y="11"/>
                  <a:pt x="640" y="11"/>
                  <a:pt x="644" y="11"/>
                </a:cubicBezTo>
                <a:cubicBezTo>
                  <a:pt x="642" y="11"/>
                  <a:pt x="640" y="11"/>
                  <a:pt x="639" y="10"/>
                </a:cubicBezTo>
                <a:cubicBezTo>
                  <a:pt x="641" y="9"/>
                  <a:pt x="649" y="11"/>
                  <a:pt x="653" y="10"/>
                </a:cubicBezTo>
                <a:cubicBezTo>
                  <a:pt x="654" y="10"/>
                  <a:pt x="652" y="10"/>
                  <a:pt x="653" y="11"/>
                </a:cubicBezTo>
                <a:cubicBezTo>
                  <a:pt x="653" y="11"/>
                  <a:pt x="653" y="11"/>
                  <a:pt x="654" y="11"/>
                </a:cubicBezTo>
                <a:cubicBezTo>
                  <a:pt x="654" y="10"/>
                  <a:pt x="655" y="10"/>
                  <a:pt x="657" y="9"/>
                </a:cubicBezTo>
                <a:cubicBezTo>
                  <a:pt x="660" y="9"/>
                  <a:pt x="658" y="10"/>
                  <a:pt x="655" y="10"/>
                </a:cubicBezTo>
                <a:cubicBezTo>
                  <a:pt x="657" y="11"/>
                  <a:pt x="663" y="10"/>
                  <a:pt x="663" y="9"/>
                </a:cubicBezTo>
                <a:cubicBezTo>
                  <a:pt x="663" y="9"/>
                  <a:pt x="661" y="9"/>
                  <a:pt x="662" y="8"/>
                </a:cubicBezTo>
                <a:cubicBezTo>
                  <a:pt x="661" y="8"/>
                  <a:pt x="661" y="9"/>
                  <a:pt x="660" y="9"/>
                </a:cubicBezTo>
                <a:cubicBezTo>
                  <a:pt x="660" y="8"/>
                  <a:pt x="664" y="8"/>
                  <a:pt x="665" y="8"/>
                </a:cubicBezTo>
                <a:cubicBezTo>
                  <a:pt x="664" y="7"/>
                  <a:pt x="663" y="8"/>
                  <a:pt x="662" y="8"/>
                </a:cubicBezTo>
                <a:cubicBezTo>
                  <a:pt x="660" y="8"/>
                  <a:pt x="666" y="7"/>
                  <a:pt x="663" y="7"/>
                </a:cubicBezTo>
                <a:cubicBezTo>
                  <a:pt x="664" y="7"/>
                  <a:pt x="665" y="7"/>
                  <a:pt x="667" y="7"/>
                </a:cubicBezTo>
                <a:cubicBezTo>
                  <a:pt x="667" y="6"/>
                  <a:pt x="665" y="7"/>
                  <a:pt x="665" y="6"/>
                </a:cubicBezTo>
                <a:cubicBezTo>
                  <a:pt x="668" y="6"/>
                  <a:pt x="670" y="6"/>
                  <a:pt x="669" y="5"/>
                </a:cubicBezTo>
                <a:cubicBezTo>
                  <a:pt x="671" y="5"/>
                  <a:pt x="671" y="5"/>
                  <a:pt x="674" y="5"/>
                </a:cubicBezTo>
                <a:cubicBezTo>
                  <a:pt x="674" y="5"/>
                  <a:pt x="672" y="4"/>
                  <a:pt x="671" y="4"/>
                </a:cubicBezTo>
                <a:cubicBezTo>
                  <a:pt x="669" y="4"/>
                  <a:pt x="674" y="4"/>
                  <a:pt x="673" y="3"/>
                </a:cubicBezTo>
                <a:cubicBezTo>
                  <a:pt x="674" y="4"/>
                  <a:pt x="675" y="4"/>
                  <a:pt x="675" y="3"/>
                </a:cubicBezTo>
                <a:cubicBezTo>
                  <a:pt x="676" y="3"/>
                  <a:pt x="676" y="4"/>
                  <a:pt x="676" y="4"/>
                </a:cubicBezTo>
                <a:cubicBezTo>
                  <a:pt x="677" y="3"/>
                  <a:pt x="677" y="4"/>
                  <a:pt x="679" y="4"/>
                </a:cubicBezTo>
                <a:cubicBezTo>
                  <a:pt x="678" y="4"/>
                  <a:pt x="678" y="4"/>
                  <a:pt x="677" y="3"/>
                </a:cubicBezTo>
                <a:cubicBezTo>
                  <a:pt x="679" y="3"/>
                  <a:pt x="680" y="3"/>
                  <a:pt x="680" y="2"/>
                </a:cubicBezTo>
                <a:cubicBezTo>
                  <a:pt x="681" y="2"/>
                  <a:pt x="683" y="2"/>
                  <a:pt x="683" y="3"/>
                </a:cubicBezTo>
                <a:cubicBezTo>
                  <a:pt x="681" y="2"/>
                  <a:pt x="677" y="4"/>
                  <a:pt x="681" y="4"/>
                </a:cubicBezTo>
                <a:cubicBezTo>
                  <a:pt x="681" y="4"/>
                  <a:pt x="680" y="4"/>
                  <a:pt x="680" y="4"/>
                </a:cubicBezTo>
                <a:cubicBezTo>
                  <a:pt x="680" y="5"/>
                  <a:pt x="680" y="5"/>
                  <a:pt x="680" y="5"/>
                </a:cubicBezTo>
                <a:cubicBezTo>
                  <a:pt x="685" y="5"/>
                  <a:pt x="678" y="3"/>
                  <a:pt x="683" y="3"/>
                </a:cubicBezTo>
                <a:cubicBezTo>
                  <a:pt x="682" y="4"/>
                  <a:pt x="683" y="4"/>
                  <a:pt x="683" y="4"/>
                </a:cubicBezTo>
                <a:cubicBezTo>
                  <a:pt x="686" y="4"/>
                  <a:pt x="686" y="3"/>
                  <a:pt x="689" y="3"/>
                </a:cubicBezTo>
                <a:cubicBezTo>
                  <a:pt x="689" y="3"/>
                  <a:pt x="685" y="3"/>
                  <a:pt x="684" y="3"/>
                </a:cubicBezTo>
                <a:cubicBezTo>
                  <a:pt x="682" y="2"/>
                  <a:pt x="687" y="2"/>
                  <a:pt x="687" y="1"/>
                </a:cubicBezTo>
                <a:cubicBezTo>
                  <a:pt x="689" y="1"/>
                  <a:pt x="687" y="2"/>
                  <a:pt x="687" y="2"/>
                </a:cubicBezTo>
                <a:cubicBezTo>
                  <a:pt x="688" y="2"/>
                  <a:pt x="688" y="2"/>
                  <a:pt x="689" y="2"/>
                </a:cubicBezTo>
                <a:cubicBezTo>
                  <a:pt x="691" y="2"/>
                  <a:pt x="695" y="2"/>
                  <a:pt x="698" y="1"/>
                </a:cubicBezTo>
                <a:cubicBezTo>
                  <a:pt x="696" y="2"/>
                  <a:pt x="693" y="2"/>
                  <a:pt x="690" y="3"/>
                </a:cubicBezTo>
                <a:cubicBezTo>
                  <a:pt x="690" y="3"/>
                  <a:pt x="692" y="3"/>
                  <a:pt x="693" y="3"/>
                </a:cubicBezTo>
                <a:cubicBezTo>
                  <a:pt x="692" y="4"/>
                  <a:pt x="693" y="4"/>
                  <a:pt x="695" y="4"/>
                </a:cubicBezTo>
                <a:cubicBezTo>
                  <a:pt x="694" y="5"/>
                  <a:pt x="693" y="5"/>
                  <a:pt x="694" y="5"/>
                </a:cubicBezTo>
                <a:cubicBezTo>
                  <a:pt x="699" y="5"/>
                  <a:pt x="702" y="5"/>
                  <a:pt x="707" y="4"/>
                </a:cubicBezTo>
                <a:cubicBezTo>
                  <a:pt x="703" y="5"/>
                  <a:pt x="699" y="6"/>
                  <a:pt x="696" y="7"/>
                </a:cubicBezTo>
                <a:cubicBezTo>
                  <a:pt x="695" y="7"/>
                  <a:pt x="695" y="6"/>
                  <a:pt x="694" y="6"/>
                </a:cubicBezTo>
                <a:cubicBezTo>
                  <a:pt x="693" y="6"/>
                  <a:pt x="693" y="7"/>
                  <a:pt x="691" y="7"/>
                </a:cubicBezTo>
                <a:cubicBezTo>
                  <a:pt x="690" y="7"/>
                  <a:pt x="687" y="8"/>
                  <a:pt x="684" y="8"/>
                </a:cubicBezTo>
                <a:cubicBezTo>
                  <a:pt x="692" y="9"/>
                  <a:pt x="699" y="6"/>
                  <a:pt x="708" y="7"/>
                </a:cubicBezTo>
                <a:cubicBezTo>
                  <a:pt x="707" y="7"/>
                  <a:pt x="707" y="7"/>
                  <a:pt x="705" y="7"/>
                </a:cubicBezTo>
                <a:cubicBezTo>
                  <a:pt x="706" y="7"/>
                  <a:pt x="706" y="8"/>
                  <a:pt x="706" y="8"/>
                </a:cubicBezTo>
                <a:cubicBezTo>
                  <a:pt x="707" y="8"/>
                  <a:pt x="709" y="8"/>
                  <a:pt x="710" y="7"/>
                </a:cubicBezTo>
                <a:cubicBezTo>
                  <a:pt x="710" y="8"/>
                  <a:pt x="707" y="8"/>
                  <a:pt x="707" y="8"/>
                </a:cubicBezTo>
                <a:cubicBezTo>
                  <a:pt x="707" y="9"/>
                  <a:pt x="711" y="8"/>
                  <a:pt x="715" y="9"/>
                </a:cubicBezTo>
                <a:cubicBezTo>
                  <a:pt x="715" y="8"/>
                  <a:pt x="710" y="9"/>
                  <a:pt x="711" y="8"/>
                </a:cubicBezTo>
                <a:cubicBezTo>
                  <a:pt x="714" y="9"/>
                  <a:pt x="718" y="8"/>
                  <a:pt x="720" y="9"/>
                </a:cubicBezTo>
                <a:cubicBezTo>
                  <a:pt x="723" y="9"/>
                  <a:pt x="723" y="8"/>
                  <a:pt x="723" y="7"/>
                </a:cubicBezTo>
                <a:cubicBezTo>
                  <a:pt x="723" y="8"/>
                  <a:pt x="725" y="8"/>
                  <a:pt x="725" y="8"/>
                </a:cubicBezTo>
                <a:cubicBezTo>
                  <a:pt x="726" y="8"/>
                  <a:pt x="723" y="7"/>
                  <a:pt x="726" y="7"/>
                </a:cubicBezTo>
                <a:cubicBezTo>
                  <a:pt x="726" y="8"/>
                  <a:pt x="728" y="7"/>
                  <a:pt x="728" y="8"/>
                </a:cubicBezTo>
                <a:cubicBezTo>
                  <a:pt x="730" y="8"/>
                  <a:pt x="732" y="8"/>
                  <a:pt x="730" y="7"/>
                </a:cubicBezTo>
                <a:cubicBezTo>
                  <a:pt x="731" y="7"/>
                  <a:pt x="738" y="7"/>
                  <a:pt x="738" y="7"/>
                </a:cubicBezTo>
                <a:cubicBezTo>
                  <a:pt x="738" y="6"/>
                  <a:pt x="740" y="7"/>
                  <a:pt x="740" y="6"/>
                </a:cubicBezTo>
                <a:cubicBezTo>
                  <a:pt x="742" y="6"/>
                  <a:pt x="739" y="7"/>
                  <a:pt x="740" y="7"/>
                </a:cubicBezTo>
                <a:cubicBezTo>
                  <a:pt x="743" y="7"/>
                  <a:pt x="744" y="6"/>
                  <a:pt x="743" y="6"/>
                </a:cubicBezTo>
                <a:cubicBezTo>
                  <a:pt x="742" y="6"/>
                  <a:pt x="745" y="6"/>
                  <a:pt x="744" y="5"/>
                </a:cubicBezTo>
                <a:cubicBezTo>
                  <a:pt x="745" y="6"/>
                  <a:pt x="747" y="7"/>
                  <a:pt x="749" y="6"/>
                </a:cubicBezTo>
                <a:cubicBezTo>
                  <a:pt x="749" y="7"/>
                  <a:pt x="744" y="8"/>
                  <a:pt x="740" y="8"/>
                </a:cubicBezTo>
                <a:cubicBezTo>
                  <a:pt x="740" y="9"/>
                  <a:pt x="741" y="9"/>
                  <a:pt x="743" y="9"/>
                </a:cubicBezTo>
                <a:cubicBezTo>
                  <a:pt x="743" y="9"/>
                  <a:pt x="743" y="8"/>
                  <a:pt x="743" y="8"/>
                </a:cubicBezTo>
                <a:cubicBezTo>
                  <a:pt x="745" y="8"/>
                  <a:pt x="746" y="9"/>
                  <a:pt x="748" y="8"/>
                </a:cubicBezTo>
                <a:cubicBezTo>
                  <a:pt x="747" y="8"/>
                  <a:pt x="749" y="8"/>
                  <a:pt x="749" y="7"/>
                </a:cubicBezTo>
                <a:cubicBezTo>
                  <a:pt x="751" y="8"/>
                  <a:pt x="747" y="8"/>
                  <a:pt x="749" y="9"/>
                </a:cubicBezTo>
                <a:cubicBezTo>
                  <a:pt x="751" y="8"/>
                  <a:pt x="751" y="8"/>
                  <a:pt x="754" y="8"/>
                </a:cubicBezTo>
                <a:cubicBezTo>
                  <a:pt x="754" y="7"/>
                  <a:pt x="753" y="7"/>
                  <a:pt x="753" y="7"/>
                </a:cubicBezTo>
                <a:cubicBezTo>
                  <a:pt x="755" y="7"/>
                  <a:pt x="756" y="8"/>
                  <a:pt x="757" y="8"/>
                </a:cubicBezTo>
                <a:cubicBezTo>
                  <a:pt x="754" y="8"/>
                  <a:pt x="752" y="9"/>
                  <a:pt x="749" y="9"/>
                </a:cubicBezTo>
                <a:cubicBezTo>
                  <a:pt x="751" y="10"/>
                  <a:pt x="752" y="9"/>
                  <a:pt x="755" y="9"/>
                </a:cubicBezTo>
                <a:cubicBezTo>
                  <a:pt x="755" y="9"/>
                  <a:pt x="754" y="9"/>
                  <a:pt x="754" y="9"/>
                </a:cubicBezTo>
                <a:cubicBezTo>
                  <a:pt x="753" y="9"/>
                  <a:pt x="755" y="10"/>
                  <a:pt x="755" y="10"/>
                </a:cubicBezTo>
                <a:cubicBezTo>
                  <a:pt x="756" y="9"/>
                  <a:pt x="758" y="8"/>
                  <a:pt x="761" y="9"/>
                </a:cubicBezTo>
                <a:cubicBezTo>
                  <a:pt x="759" y="8"/>
                  <a:pt x="760" y="9"/>
                  <a:pt x="763" y="9"/>
                </a:cubicBezTo>
                <a:cubicBezTo>
                  <a:pt x="762" y="8"/>
                  <a:pt x="757" y="7"/>
                  <a:pt x="761" y="6"/>
                </a:cubicBezTo>
                <a:cubicBezTo>
                  <a:pt x="759" y="6"/>
                  <a:pt x="755" y="6"/>
                  <a:pt x="752" y="6"/>
                </a:cubicBezTo>
                <a:cubicBezTo>
                  <a:pt x="752" y="6"/>
                  <a:pt x="753" y="6"/>
                  <a:pt x="753" y="7"/>
                </a:cubicBezTo>
                <a:cubicBezTo>
                  <a:pt x="750" y="7"/>
                  <a:pt x="751" y="6"/>
                  <a:pt x="748" y="6"/>
                </a:cubicBezTo>
                <a:cubicBezTo>
                  <a:pt x="749" y="5"/>
                  <a:pt x="748" y="5"/>
                  <a:pt x="746" y="5"/>
                </a:cubicBezTo>
                <a:cubicBezTo>
                  <a:pt x="744" y="4"/>
                  <a:pt x="752" y="5"/>
                  <a:pt x="750" y="4"/>
                </a:cubicBezTo>
                <a:cubicBezTo>
                  <a:pt x="750" y="3"/>
                  <a:pt x="752" y="4"/>
                  <a:pt x="752" y="3"/>
                </a:cubicBezTo>
                <a:cubicBezTo>
                  <a:pt x="753" y="4"/>
                  <a:pt x="754" y="4"/>
                  <a:pt x="754" y="4"/>
                </a:cubicBezTo>
                <a:cubicBezTo>
                  <a:pt x="752" y="4"/>
                  <a:pt x="751" y="4"/>
                  <a:pt x="752" y="4"/>
                </a:cubicBezTo>
                <a:cubicBezTo>
                  <a:pt x="749" y="4"/>
                  <a:pt x="752" y="5"/>
                  <a:pt x="752" y="6"/>
                </a:cubicBezTo>
                <a:cubicBezTo>
                  <a:pt x="753" y="6"/>
                  <a:pt x="755" y="6"/>
                  <a:pt x="756" y="5"/>
                </a:cubicBezTo>
                <a:cubicBezTo>
                  <a:pt x="756" y="5"/>
                  <a:pt x="755" y="5"/>
                  <a:pt x="755" y="5"/>
                </a:cubicBezTo>
                <a:cubicBezTo>
                  <a:pt x="757" y="5"/>
                  <a:pt x="756" y="5"/>
                  <a:pt x="759" y="5"/>
                </a:cubicBezTo>
                <a:cubicBezTo>
                  <a:pt x="758" y="5"/>
                  <a:pt x="757" y="5"/>
                  <a:pt x="757" y="5"/>
                </a:cubicBezTo>
                <a:cubicBezTo>
                  <a:pt x="760" y="6"/>
                  <a:pt x="761" y="7"/>
                  <a:pt x="764" y="7"/>
                </a:cubicBezTo>
                <a:cubicBezTo>
                  <a:pt x="764" y="7"/>
                  <a:pt x="768" y="6"/>
                  <a:pt x="765" y="6"/>
                </a:cubicBezTo>
                <a:cubicBezTo>
                  <a:pt x="765" y="5"/>
                  <a:pt x="769" y="6"/>
                  <a:pt x="768" y="5"/>
                </a:cubicBezTo>
                <a:cubicBezTo>
                  <a:pt x="768" y="5"/>
                  <a:pt x="768" y="6"/>
                  <a:pt x="768" y="6"/>
                </a:cubicBezTo>
                <a:cubicBezTo>
                  <a:pt x="769" y="6"/>
                  <a:pt x="770" y="6"/>
                  <a:pt x="771" y="6"/>
                </a:cubicBezTo>
                <a:cubicBezTo>
                  <a:pt x="772" y="5"/>
                  <a:pt x="772" y="5"/>
                  <a:pt x="773" y="5"/>
                </a:cubicBezTo>
                <a:cubicBezTo>
                  <a:pt x="773" y="5"/>
                  <a:pt x="773" y="6"/>
                  <a:pt x="777" y="7"/>
                </a:cubicBezTo>
                <a:cubicBezTo>
                  <a:pt x="778" y="7"/>
                  <a:pt x="776" y="7"/>
                  <a:pt x="775" y="7"/>
                </a:cubicBezTo>
                <a:cubicBezTo>
                  <a:pt x="775" y="7"/>
                  <a:pt x="776" y="7"/>
                  <a:pt x="777" y="7"/>
                </a:cubicBezTo>
                <a:cubicBezTo>
                  <a:pt x="777" y="7"/>
                  <a:pt x="776" y="7"/>
                  <a:pt x="775" y="7"/>
                </a:cubicBezTo>
                <a:cubicBezTo>
                  <a:pt x="775" y="8"/>
                  <a:pt x="778" y="7"/>
                  <a:pt x="780" y="7"/>
                </a:cubicBezTo>
                <a:cubicBezTo>
                  <a:pt x="780" y="7"/>
                  <a:pt x="778" y="7"/>
                  <a:pt x="782" y="7"/>
                </a:cubicBezTo>
                <a:cubicBezTo>
                  <a:pt x="781" y="7"/>
                  <a:pt x="781" y="6"/>
                  <a:pt x="779" y="6"/>
                </a:cubicBezTo>
                <a:cubicBezTo>
                  <a:pt x="780" y="6"/>
                  <a:pt x="782" y="6"/>
                  <a:pt x="783" y="6"/>
                </a:cubicBezTo>
                <a:cubicBezTo>
                  <a:pt x="783" y="6"/>
                  <a:pt x="780" y="6"/>
                  <a:pt x="779" y="5"/>
                </a:cubicBezTo>
                <a:cubicBezTo>
                  <a:pt x="781" y="5"/>
                  <a:pt x="785" y="5"/>
                  <a:pt x="785" y="6"/>
                </a:cubicBezTo>
                <a:cubicBezTo>
                  <a:pt x="787" y="6"/>
                  <a:pt x="787" y="5"/>
                  <a:pt x="788" y="4"/>
                </a:cubicBezTo>
                <a:cubicBezTo>
                  <a:pt x="790" y="4"/>
                  <a:pt x="790" y="4"/>
                  <a:pt x="792" y="5"/>
                </a:cubicBezTo>
                <a:cubicBezTo>
                  <a:pt x="790" y="5"/>
                  <a:pt x="791" y="6"/>
                  <a:pt x="788" y="6"/>
                </a:cubicBezTo>
                <a:cubicBezTo>
                  <a:pt x="788" y="6"/>
                  <a:pt x="790" y="6"/>
                  <a:pt x="789" y="6"/>
                </a:cubicBezTo>
                <a:cubicBezTo>
                  <a:pt x="792" y="6"/>
                  <a:pt x="793" y="5"/>
                  <a:pt x="797" y="5"/>
                </a:cubicBezTo>
                <a:cubicBezTo>
                  <a:pt x="797" y="5"/>
                  <a:pt x="795" y="5"/>
                  <a:pt x="795" y="5"/>
                </a:cubicBezTo>
                <a:cubicBezTo>
                  <a:pt x="795" y="4"/>
                  <a:pt x="799" y="5"/>
                  <a:pt x="800" y="4"/>
                </a:cubicBezTo>
                <a:cubicBezTo>
                  <a:pt x="801" y="4"/>
                  <a:pt x="801" y="5"/>
                  <a:pt x="802" y="5"/>
                </a:cubicBezTo>
                <a:cubicBezTo>
                  <a:pt x="803" y="5"/>
                  <a:pt x="800" y="5"/>
                  <a:pt x="800" y="5"/>
                </a:cubicBezTo>
                <a:cubicBezTo>
                  <a:pt x="804" y="6"/>
                  <a:pt x="807" y="7"/>
                  <a:pt x="814" y="7"/>
                </a:cubicBezTo>
                <a:cubicBezTo>
                  <a:pt x="810" y="7"/>
                  <a:pt x="813" y="6"/>
                  <a:pt x="814" y="5"/>
                </a:cubicBezTo>
                <a:cubicBezTo>
                  <a:pt x="818" y="6"/>
                  <a:pt x="822" y="5"/>
                  <a:pt x="827" y="5"/>
                </a:cubicBezTo>
                <a:cubicBezTo>
                  <a:pt x="826" y="5"/>
                  <a:pt x="827" y="4"/>
                  <a:pt x="826" y="4"/>
                </a:cubicBezTo>
                <a:cubicBezTo>
                  <a:pt x="828" y="4"/>
                  <a:pt x="828" y="5"/>
                  <a:pt x="829" y="5"/>
                </a:cubicBezTo>
                <a:cubicBezTo>
                  <a:pt x="827" y="6"/>
                  <a:pt x="821" y="6"/>
                  <a:pt x="817" y="7"/>
                </a:cubicBezTo>
                <a:cubicBezTo>
                  <a:pt x="817" y="7"/>
                  <a:pt x="818" y="7"/>
                  <a:pt x="818" y="8"/>
                </a:cubicBezTo>
                <a:cubicBezTo>
                  <a:pt x="819" y="7"/>
                  <a:pt x="821" y="8"/>
                  <a:pt x="824" y="7"/>
                </a:cubicBezTo>
                <a:cubicBezTo>
                  <a:pt x="824" y="7"/>
                  <a:pt x="823" y="7"/>
                  <a:pt x="823" y="7"/>
                </a:cubicBezTo>
                <a:cubicBezTo>
                  <a:pt x="826" y="7"/>
                  <a:pt x="826" y="7"/>
                  <a:pt x="829" y="7"/>
                </a:cubicBezTo>
                <a:cubicBezTo>
                  <a:pt x="829" y="8"/>
                  <a:pt x="831" y="8"/>
                  <a:pt x="831" y="8"/>
                </a:cubicBezTo>
                <a:cubicBezTo>
                  <a:pt x="828" y="8"/>
                  <a:pt x="828" y="8"/>
                  <a:pt x="824" y="8"/>
                </a:cubicBezTo>
                <a:cubicBezTo>
                  <a:pt x="823" y="8"/>
                  <a:pt x="824" y="8"/>
                  <a:pt x="824" y="9"/>
                </a:cubicBezTo>
                <a:cubicBezTo>
                  <a:pt x="824" y="9"/>
                  <a:pt x="826" y="9"/>
                  <a:pt x="827" y="9"/>
                </a:cubicBezTo>
                <a:cubicBezTo>
                  <a:pt x="827" y="10"/>
                  <a:pt x="823" y="9"/>
                  <a:pt x="822" y="9"/>
                </a:cubicBezTo>
                <a:cubicBezTo>
                  <a:pt x="821" y="9"/>
                  <a:pt x="822" y="9"/>
                  <a:pt x="822" y="9"/>
                </a:cubicBezTo>
                <a:cubicBezTo>
                  <a:pt x="819" y="9"/>
                  <a:pt x="817" y="9"/>
                  <a:pt x="817" y="9"/>
                </a:cubicBezTo>
                <a:cubicBezTo>
                  <a:pt x="818" y="9"/>
                  <a:pt x="818" y="9"/>
                  <a:pt x="818" y="9"/>
                </a:cubicBezTo>
                <a:cubicBezTo>
                  <a:pt x="820" y="9"/>
                  <a:pt x="817" y="10"/>
                  <a:pt x="819" y="10"/>
                </a:cubicBezTo>
                <a:cubicBezTo>
                  <a:pt x="822" y="9"/>
                  <a:pt x="824" y="10"/>
                  <a:pt x="826" y="10"/>
                </a:cubicBezTo>
                <a:cubicBezTo>
                  <a:pt x="828" y="10"/>
                  <a:pt x="827" y="10"/>
                  <a:pt x="828" y="11"/>
                </a:cubicBezTo>
                <a:cubicBezTo>
                  <a:pt x="830" y="11"/>
                  <a:pt x="831" y="11"/>
                  <a:pt x="834" y="11"/>
                </a:cubicBezTo>
                <a:cubicBezTo>
                  <a:pt x="836" y="11"/>
                  <a:pt x="832" y="10"/>
                  <a:pt x="831" y="10"/>
                </a:cubicBezTo>
                <a:cubicBezTo>
                  <a:pt x="829" y="10"/>
                  <a:pt x="833" y="10"/>
                  <a:pt x="833" y="10"/>
                </a:cubicBezTo>
                <a:cubicBezTo>
                  <a:pt x="832" y="10"/>
                  <a:pt x="830" y="10"/>
                  <a:pt x="829" y="10"/>
                </a:cubicBezTo>
                <a:cubicBezTo>
                  <a:pt x="829" y="9"/>
                  <a:pt x="829" y="9"/>
                  <a:pt x="828" y="9"/>
                </a:cubicBezTo>
                <a:cubicBezTo>
                  <a:pt x="829" y="8"/>
                  <a:pt x="832" y="9"/>
                  <a:pt x="832" y="8"/>
                </a:cubicBezTo>
                <a:cubicBezTo>
                  <a:pt x="833" y="8"/>
                  <a:pt x="834" y="8"/>
                  <a:pt x="834" y="9"/>
                </a:cubicBezTo>
                <a:cubicBezTo>
                  <a:pt x="836" y="8"/>
                  <a:pt x="836" y="8"/>
                  <a:pt x="838" y="8"/>
                </a:cubicBezTo>
                <a:cubicBezTo>
                  <a:pt x="839" y="9"/>
                  <a:pt x="837" y="9"/>
                  <a:pt x="841" y="9"/>
                </a:cubicBezTo>
                <a:cubicBezTo>
                  <a:pt x="841" y="10"/>
                  <a:pt x="839" y="10"/>
                  <a:pt x="840" y="10"/>
                </a:cubicBezTo>
                <a:cubicBezTo>
                  <a:pt x="841" y="10"/>
                  <a:pt x="842" y="10"/>
                  <a:pt x="842" y="10"/>
                </a:cubicBezTo>
                <a:cubicBezTo>
                  <a:pt x="852" y="10"/>
                  <a:pt x="839" y="10"/>
                  <a:pt x="839" y="11"/>
                </a:cubicBezTo>
                <a:cubicBezTo>
                  <a:pt x="840" y="11"/>
                  <a:pt x="842" y="10"/>
                  <a:pt x="844" y="11"/>
                </a:cubicBezTo>
                <a:cubicBezTo>
                  <a:pt x="844" y="10"/>
                  <a:pt x="844" y="10"/>
                  <a:pt x="843" y="10"/>
                </a:cubicBezTo>
                <a:cubicBezTo>
                  <a:pt x="845" y="10"/>
                  <a:pt x="847" y="11"/>
                  <a:pt x="851" y="11"/>
                </a:cubicBezTo>
                <a:cubicBezTo>
                  <a:pt x="851" y="11"/>
                  <a:pt x="850" y="12"/>
                  <a:pt x="853" y="12"/>
                </a:cubicBezTo>
                <a:cubicBezTo>
                  <a:pt x="851" y="13"/>
                  <a:pt x="843" y="12"/>
                  <a:pt x="840" y="13"/>
                </a:cubicBezTo>
                <a:cubicBezTo>
                  <a:pt x="840" y="13"/>
                  <a:pt x="844" y="13"/>
                  <a:pt x="843" y="13"/>
                </a:cubicBezTo>
                <a:cubicBezTo>
                  <a:pt x="845" y="13"/>
                  <a:pt x="845" y="13"/>
                  <a:pt x="847" y="13"/>
                </a:cubicBezTo>
                <a:cubicBezTo>
                  <a:pt x="847" y="13"/>
                  <a:pt x="848" y="13"/>
                  <a:pt x="848" y="13"/>
                </a:cubicBezTo>
                <a:cubicBezTo>
                  <a:pt x="850" y="13"/>
                  <a:pt x="851" y="12"/>
                  <a:pt x="854" y="12"/>
                </a:cubicBezTo>
                <a:cubicBezTo>
                  <a:pt x="854" y="12"/>
                  <a:pt x="855" y="13"/>
                  <a:pt x="856" y="13"/>
                </a:cubicBezTo>
                <a:cubicBezTo>
                  <a:pt x="856" y="13"/>
                  <a:pt x="855" y="12"/>
                  <a:pt x="855" y="11"/>
                </a:cubicBezTo>
                <a:cubicBezTo>
                  <a:pt x="858" y="11"/>
                  <a:pt x="853" y="10"/>
                  <a:pt x="858" y="10"/>
                </a:cubicBezTo>
                <a:cubicBezTo>
                  <a:pt x="856" y="11"/>
                  <a:pt x="860" y="11"/>
                  <a:pt x="857" y="11"/>
                </a:cubicBezTo>
                <a:cubicBezTo>
                  <a:pt x="859" y="11"/>
                  <a:pt x="859" y="11"/>
                  <a:pt x="861" y="11"/>
                </a:cubicBezTo>
                <a:cubicBezTo>
                  <a:pt x="862" y="12"/>
                  <a:pt x="861" y="12"/>
                  <a:pt x="863" y="12"/>
                </a:cubicBezTo>
                <a:cubicBezTo>
                  <a:pt x="862" y="13"/>
                  <a:pt x="861" y="13"/>
                  <a:pt x="863" y="13"/>
                </a:cubicBezTo>
                <a:cubicBezTo>
                  <a:pt x="863" y="13"/>
                  <a:pt x="865" y="13"/>
                  <a:pt x="863" y="13"/>
                </a:cubicBezTo>
                <a:cubicBezTo>
                  <a:pt x="864" y="12"/>
                  <a:pt x="864" y="13"/>
                  <a:pt x="866" y="13"/>
                </a:cubicBezTo>
                <a:cubicBezTo>
                  <a:pt x="867" y="13"/>
                  <a:pt x="867" y="12"/>
                  <a:pt x="867" y="12"/>
                </a:cubicBezTo>
                <a:cubicBezTo>
                  <a:pt x="872" y="12"/>
                  <a:pt x="873" y="12"/>
                  <a:pt x="874" y="11"/>
                </a:cubicBezTo>
                <a:cubicBezTo>
                  <a:pt x="875" y="11"/>
                  <a:pt x="874" y="12"/>
                  <a:pt x="876" y="12"/>
                </a:cubicBezTo>
                <a:cubicBezTo>
                  <a:pt x="878" y="12"/>
                  <a:pt x="876" y="11"/>
                  <a:pt x="877" y="11"/>
                </a:cubicBezTo>
                <a:cubicBezTo>
                  <a:pt x="879" y="11"/>
                  <a:pt x="878" y="12"/>
                  <a:pt x="878" y="12"/>
                </a:cubicBezTo>
                <a:cubicBezTo>
                  <a:pt x="880" y="13"/>
                  <a:pt x="885" y="12"/>
                  <a:pt x="888" y="12"/>
                </a:cubicBezTo>
                <a:cubicBezTo>
                  <a:pt x="887" y="12"/>
                  <a:pt x="886" y="13"/>
                  <a:pt x="888" y="13"/>
                </a:cubicBezTo>
                <a:cubicBezTo>
                  <a:pt x="887" y="13"/>
                  <a:pt x="887" y="13"/>
                  <a:pt x="886" y="13"/>
                </a:cubicBezTo>
                <a:cubicBezTo>
                  <a:pt x="884" y="13"/>
                  <a:pt x="887" y="14"/>
                  <a:pt x="888" y="14"/>
                </a:cubicBezTo>
                <a:cubicBezTo>
                  <a:pt x="889" y="14"/>
                  <a:pt x="889" y="14"/>
                  <a:pt x="890" y="14"/>
                </a:cubicBezTo>
                <a:cubicBezTo>
                  <a:pt x="889" y="15"/>
                  <a:pt x="888" y="15"/>
                  <a:pt x="886" y="14"/>
                </a:cubicBezTo>
                <a:cubicBezTo>
                  <a:pt x="885" y="14"/>
                  <a:pt x="885" y="14"/>
                  <a:pt x="885" y="14"/>
                </a:cubicBezTo>
                <a:cubicBezTo>
                  <a:pt x="885" y="15"/>
                  <a:pt x="888" y="16"/>
                  <a:pt x="892" y="16"/>
                </a:cubicBezTo>
                <a:cubicBezTo>
                  <a:pt x="891" y="16"/>
                  <a:pt x="890" y="16"/>
                  <a:pt x="890" y="16"/>
                </a:cubicBezTo>
                <a:cubicBezTo>
                  <a:pt x="887" y="16"/>
                  <a:pt x="886" y="17"/>
                  <a:pt x="883" y="16"/>
                </a:cubicBezTo>
                <a:cubicBezTo>
                  <a:pt x="880" y="16"/>
                  <a:pt x="882" y="17"/>
                  <a:pt x="882" y="17"/>
                </a:cubicBezTo>
                <a:cubicBezTo>
                  <a:pt x="881" y="17"/>
                  <a:pt x="881" y="17"/>
                  <a:pt x="880" y="16"/>
                </a:cubicBezTo>
                <a:cubicBezTo>
                  <a:pt x="879" y="16"/>
                  <a:pt x="878" y="16"/>
                  <a:pt x="877" y="16"/>
                </a:cubicBezTo>
                <a:cubicBezTo>
                  <a:pt x="875" y="17"/>
                  <a:pt x="878" y="17"/>
                  <a:pt x="878" y="17"/>
                </a:cubicBezTo>
                <a:cubicBezTo>
                  <a:pt x="880" y="17"/>
                  <a:pt x="881" y="17"/>
                  <a:pt x="883" y="17"/>
                </a:cubicBezTo>
                <a:cubicBezTo>
                  <a:pt x="880" y="18"/>
                  <a:pt x="883" y="18"/>
                  <a:pt x="881" y="19"/>
                </a:cubicBezTo>
                <a:cubicBezTo>
                  <a:pt x="878" y="19"/>
                  <a:pt x="877" y="20"/>
                  <a:pt x="875" y="21"/>
                </a:cubicBezTo>
                <a:cubicBezTo>
                  <a:pt x="873" y="21"/>
                  <a:pt x="873" y="20"/>
                  <a:pt x="872" y="20"/>
                </a:cubicBezTo>
                <a:cubicBezTo>
                  <a:pt x="872" y="21"/>
                  <a:pt x="867" y="21"/>
                  <a:pt x="865" y="21"/>
                </a:cubicBezTo>
                <a:cubicBezTo>
                  <a:pt x="866" y="20"/>
                  <a:pt x="870" y="20"/>
                  <a:pt x="874" y="20"/>
                </a:cubicBezTo>
                <a:cubicBezTo>
                  <a:pt x="875" y="19"/>
                  <a:pt x="870" y="19"/>
                  <a:pt x="874" y="19"/>
                </a:cubicBezTo>
                <a:cubicBezTo>
                  <a:pt x="874" y="19"/>
                  <a:pt x="872" y="18"/>
                  <a:pt x="872" y="19"/>
                </a:cubicBezTo>
                <a:cubicBezTo>
                  <a:pt x="871" y="19"/>
                  <a:pt x="872" y="18"/>
                  <a:pt x="873" y="18"/>
                </a:cubicBezTo>
                <a:cubicBezTo>
                  <a:pt x="871" y="18"/>
                  <a:pt x="869" y="18"/>
                  <a:pt x="867" y="18"/>
                </a:cubicBezTo>
                <a:cubicBezTo>
                  <a:pt x="865" y="18"/>
                  <a:pt x="866" y="17"/>
                  <a:pt x="863" y="17"/>
                </a:cubicBezTo>
                <a:cubicBezTo>
                  <a:pt x="864" y="17"/>
                  <a:pt x="865" y="17"/>
                  <a:pt x="867" y="16"/>
                </a:cubicBezTo>
                <a:cubicBezTo>
                  <a:pt x="865" y="15"/>
                  <a:pt x="860" y="16"/>
                  <a:pt x="859" y="15"/>
                </a:cubicBezTo>
                <a:cubicBezTo>
                  <a:pt x="862" y="15"/>
                  <a:pt x="865" y="14"/>
                  <a:pt x="867" y="13"/>
                </a:cubicBezTo>
                <a:cubicBezTo>
                  <a:pt x="865" y="13"/>
                  <a:pt x="864" y="14"/>
                  <a:pt x="859" y="14"/>
                </a:cubicBezTo>
                <a:cubicBezTo>
                  <a:pt x="861" y="14"/>
                  <a:pt x="859" y="14"/>
                  <a:pt x="859" y="15"/>
                </a:cubicBezTo>
                <a:cubicBezTo>
                  <a:pt x="858" y="15"/>
                  <a:pt x="857" y="15"/>
                  <a:pt x="856" y="15"/>
                </a:cubicBezTo>
                <a:cubicBezTo>
                  <a:pt x="856" y="16"/>
                  <a:pt x="856" y="16"/>
                  <a:pt x="857" y="16"/>
                </a:cubicBezTo>
                <a:cubicBezTo>
                  <a:pt x="855" y="16"/>
                  <a:pt x="853" y="16"/>
                  <a:pt x="852" y="16"/>
                </a:cubicBezTo>
                <a:cubicBezTo>
                  <a:pt x="852" y="15"/>
                  <a:pt x="850" y="16"/>
                  <a:pt x="849" y="15"/>
                </a:cubicBezTo>
                <a:cubicBezTo>
                  <a:pt x="848" y="16"/>
                  <a:pt x="849" y="16"/>
                  <a:pt x="848" y="16"/>
                </a:cubicBezTo>
                <a:cubicBezTo>
                  <a:pt x="847" y="16"/>
                  <a:pt x="846" y="16"/>
                  <a:pt x="844" y="16"/>
                </a:cubicBezTo>
                <a:cubicBezTo>
                  <a:pt x="844" y="16"/>
                  <a:pt x="845" y="16"/>
                  <a:pt x="845" y="16"/>
                </a:cubicBezTo>
                <a:cubicBezTo>
                  <a:pt x="845" y="16"/>
                  <a:pt x="843" y="15"/>
                  <a:pt x="842" y="16"/>
                </a:cubicBezTo>
                <a:cubicBezTo>
                  <a:pt x="841" y="15"/>
                  <a:pt x="843" y="15"/>
                  <a:pt x="842" y="14"/>
                </a:cubicBezTo>
                <a:cubicBezTo>
                  <a:pt x="840" y="14"/>
                  <a:pt x="838" y="15"/>
                  <a:pt x="838" y="14"/>
                </a:cubicBezTo>
                <a:cubicBezTo>
                  <a:pt x="836" y="14"/>
                  <a:pt x="835" y="15"/>
                  <a:pt x="834" y="15"/>
                </a:cubicBezTo>
                <a:cubicBezTo>
                  <a:pt x="835" y="15"/>
                  <a:pt x="838" y="15"/>
                  <a:pt x="838" y="15"/>
                </a:cubicBezTo>
                <a:cubicBezTo>
                  <a:pt x="840" y="15"/>
                  <a:pt x="838" y="15"/>
                  <a:pt x="838" y="16"/>
                </a:cubicBezTo>
                <a:cubicBezTo>
                  <a:pt x="839" y="16"/>
                  <a:pt x="842" y="16"/>
                  <a:pt x="843" y="16"/>
                </a:cubicBezTo>
                <a:cubicBezTo>
                  <a:pt x="844" y="17"/>
                  <a:pt x="850" y="17"/>
                  <a:pt x="852" y="17"/>
                </a:cubicBezTo>
                <a:cubicBezTo>
                  <a:pt x="855" y="17"/>
                  <a:pt x="852" y="17"/>
                  <a:pt x="852" y="17"/>
                </a:cubicBezTo>
                <a:cubicBezTo>
                  <a:pt x="853" y="18"/>
                  <a:pt x="855" y="18"/>
                  <a:pt x="855" y="17"/>
                </a:cubicBezTo>
                <a:cubicBezTo>
                  <a:pt x="855" y="18"/>
                  <a:pt x="857" y="18"/>
                  <a:pt x="858" y="18"/>
                </a:cubicBezTo>
                <a:cubicBezTo>
                  <a:pt x="855" y="18"/>
                  <a:pt x="856" y="18"/>
                  <a:pt x="854" y="18"/>
                </a:cubicBezTo>
                <a:cubicBezTo>
                  <a:pt x="854" y="19"/>
                  <a:pt x="855" y="19"/>
                  <a:pt x="851" y="19"/>
                </a:cubicBezTo>
                <a:cubicBezTo>
                  <a:pt x="851" y="20"/>
                  <a:pt x="853" y="19"/>
                  <a:pt x="852" y="20"/>
                </a:cubicBezTo>
                <a:cubicBezTo>
                  <a:pt x="849" y="20"/>
                  <a:pt x="849" y="20"/>
                  <a:pt x="846" y="20"/>
                </a:cubicBezTo>
                <a:cubicBezTo>
                  <a:pt x="845" y="20"/>
                  <a:pt x="844" y="20"/>
                  <a:pt x="844" y="21"/>
                </a:cubicBezTo>
                <a:cubicBezTo>
                  <a:pt x="848" y="21"/>
                  <a:pt x="848" y="20"/>
                  <a:pt x="852" y="20"/>
                </a:cubicBezTo>
                <a:cubicBezTo>
                  <a:pt x="851" y="21"/>
                  <a:pt x="852" y="21"/>
                  <a:pt x="854" y="21"/>
                </a:cubicBezTo>
                <a:cubicBezTo>
                  <a:pt x="853" y="21"/>
                  <a:pt x="852" y="21"/>
                  <a:pt x="850" y="21"/>
                </a:cubicBezTo>
                <a:cubicBezTo>
                  <a:pt x="852" y="21"/>
                  <a:pt x="851" y="21"/>
                  <a:pt x="849" y="21"/>
                </a:cubicBezTo>
                <a:cubicBezTo>
                  <a:pt x="849" y="22"/>
                  <a:pt x="850" y="22"/>
                  <a:pt x="850" y="22"/>
                </a:cubicBezTo>
                <a:cubicBezTo>
                  <a:pt x="854" y="21"/>
                  <a:pt x="858" y="20"/>
                  <a:pt x="863" y="20"/>
                </a:cubicBezTo>
                <a:cubicBezTo>
                  <a:pt x="863" y="21"/>
                  <a:pt x="859" y="20"/>
                  <a:pt x="858" y="21"/>
                </a:cubicBezTo>
                <a:cubicBezTo>
                  <a:pt x="860" y="21"/>
                  <a:pt x="853" y="21"/>
                  <a:pt x="854" y="22"/>
                </a:cubicBezTo>
                <a:cubicBezTo>
                  <a:pt x="855" y="22"/>
                  <a:pt x="857" y="22"/>
                  <a:pt x="858" y="22"/>
                </a:cubicBezTo>
                <a:cubicBezTo>
                  <a:pt x="858" y="22"/>
                  <a:pt x="858" y="23"/>
                  <a:pt x="857" y="23"/>
                </a:cubicBezTo>
                <a:cubicBezTo>
                  <a:pt x="859" y="23"/>
                  <a:pt x="862" y="23"/>
                  <a:pt x="864" y="24"/>
                </a:cubicBezTo>
                <a:cubicBezTo>
                  <a:pt x="861" y="24"/>
                  <a:pt x="858" y="24"/>
                  <a:pt x="854" y="25"/>
                </a:cubicBezTo>
                <a:cubicBezTo>
                  <a:pt x="860" y="25"/>
                  <a:pt x="867" y="25"/>
                  <a:pt x="867" y="27"/>
                </a:cubicBezTo>
                <a:cubicBezTo>
                  <a:pt x="868" y="26"/>
                  <a:pt x="873" y="27"/>
                  <a:pt x="874" y="26"/>
                </a:cubicBezTo>
                <a:cubicBezTo>
                  <a:pt x="877" y="26"/>
                  <a:pt x="881" y="26"/>
                  <a:pt x="885" y="25"/>
                </a:cubicBezTo>
                <a:cubicBezTo>
                  <a:pt x="883" y="26"/>
                  <a:pt x="876" y="28"/>
                  <a:pt x="870" y="27"/>
                </a:cubicBezTo>
                <a:cubicBezTo>
                  <a:pt x="871" y="27"/>
                  <a:pt x="872" y="27"/>
                  <a:pt x="873" y="27"/>
                </a:cubicBezTo>
                <a:cubicBezTo>
                  <a:pt x="872" y="26"/>
                  <a:pt x="869" y="27"/>
                  <a:pt x="869" y="27"/>
                </a:cubicBezTo>
                <a:cubicBezTo>
                  <a:pt x="871" y="28"/>
                  <a:pt x="870" y="28"/>
                  <a:pt x="870" y="28"/>
                </a:cubicBezTo>
                <a:cubicBezTo>
                  <a:pt x="873" y="29"/>
                  <a:pt x="880" y="28"/>
                  <a:pt x="885" y="29"/>
                </a:cubicBezTo>
                <a:cubicBezTo>
                  <a:pt x="884" y="28"/>
                  <a:pt x="881" y="28"/>
                  <a:pt x="880" y="28"/>
                </a:cubicBezTo>
                <a:cubicBezTo>
                  <a:pt x="880" y="28"/>
                  <a:pt x="883" y="28"/>
                  <a:pt x="882" y="27"/>
                </a:cubicBezTo>
                <a:cubicBezTo>
                  <a:pt x="884" y="27"/>
                  <a:pt x="884" y="28"/>
                  <a:pt x="885" y="28"/>
                </a:cubicBezTo>
                <a:cubicBezTo>
                  <a:pt x="887" y="28"/>
                  <a:pt x="886" y="27"/>
                  <a:pt x="888" y="27"/>
                </a:cubicBezTo>
                <a:cubicBezTo>
                  <a:pt x="889" y="27"/>
                  <a:pt x="888" y="27"/>
                  <a:pt x="888" y="27"/>
                </a:cubicBezTo>
                <a:cubicBezTo>
                  <a:pt x="891" y="26"/>
                  <a:pt x="894" y="25"/>
                  <a:pt x="897" y="25"/>
                </a:cubicBezTo>
                <a:cubicBezTo>
                  <a:pt x="896" y="26"/>
                  <a:pt x="895" y="26"/>
                  <a:pt x="894" y="26"/>
                </a:cubicBezTo>
                <a:cubicBezTo>
                  <a:pt x="894" y="26"/>
                  <a:pt x="894" y="27"/>
                  <a:pt x="895" y="27"/>
                </a:cubicBezTo>
                <a:cubicBezTo>
                  <a:pt x="895" y="27"/>
                  <a:pt x="895" y="27"/>
                  <a:pt x="895" y="27"/>
                </a:cubicBezTo>
                <a:cubicBezTo>
                  <a:pt x="891" y="27"/>
                  <a:pt x="891" y="27"/>
                  <a:pt x="889" y="28"/>
                </a:cubicBezTo>
                <a:cubicBezTo>
                  <a:pt x="890" y="28"/>
                  <a:pt x="891" y="28"/>
                  <a:pt x="892" y="28"/>
                </a:cubicBezTo>
                <a:cubicBezTo>
                  <a:pt x="892" y="29"/>
                  <a:pt x="890" y="29"/>
                  <a:pt x="891" y="29"/>
                </a:cubicBezTo>
                <a:cubicBezTo>
                  <a:pt x="893" y="30"/>
                  <a:pt x="896" y="29"/>
                  <a:pt x="898" y="29"/>
                </a:cubicBezTo>
                <a:cubicBezTo>
                  <a:pt x="899" y="29"/>
                  <a:pt x="898" y="29"/>
                  <a:pt x="896" y="29"/>
                </a:cubicBezTo>
                <a:cubicBezTo>
                  <a:pt x="897" y="28"/>
                  <a:pt x="900" y="29"/>
                  <a:pt x="901" y="28"/>
                </a:cubicBezTo>
                <a:cubicBezTo>
                  <a:pt x="901" y="29"/>
                  <a:pt x="899" y="28"/>
                  <a:pt x="899" y="29"/>
                </a:cubicBezTo>
                <a:cubicBezTo>
                  <a:pt x="900" y="29"/>
                  <a:pt x="900" y="29"/>
                  <a:pt x="901" y="29"/>
                </a:cubicBezTo>
                <a:cubicBezTo>
                  <a:pt x="903" y="29"/>
                  <a:pt x="904" y="29"/>
                  <a:pt x="905" y="29"/>
                </a:cubicBezTo>
                <a:cubicBezTo>
                  <a:pt x="905" y="28"/>
                  <a:pt x="905" y="28"/>
                  <a:pt x="904" y="28"/>
                </a:cubicBezTo>
                <a:cubicBezTo>
                  <a:pt x="905" y="28"/>
                  <a:pt x="908" y="28"/>
                  <a:pt x="909" y="27"/>
                </a:cubicBezTo>
                <a:cubicBezTo>
                  <a:pt x="907" y="27"/>
                  <a:pt x="909" y="28"/>
                  <a:pt x="910" y="28"/>
                </a:cubicBezTo>
                <a:cubicBezTo>
                  <a:pt x="912" y="28"/>
                  <a:pt x="908" y="28"/>
                  <a:pt x="910" y="28"/>
                </a:cubicBezTo>
                <a:cubicBezTo>
                  <a:pt x="909" y="29"/>
                  <a:pt x="908" y="29"/>
                  <a:pt x="907" y="29"/>
                </a:cubicBezTo>
                <a:cubicBezTo>
                  <a:pt x="908" y="29"/>
                  <a:pt x="911" y="29"/>
                  <a:pt x="914" y="29"/>
                </a:cubicBezTo>
                <a:cubicBezTo>
                  <a:pt x="913" y="28"/>
                  <a:pt x="911" y="28"/>
                  <a:pt x="913" y="27"/>
                </a:cubicBezTo>
                <a:cubicBezTo>
                  <a:pt x="916" y="28"/>
                  <a:pt x="921" y="27"/>
                  <a:pt x="924" y="27"/>
                </a:cubicBezTo>
                <a:cubicBezTo>
                  <a:pt x="925" y="27"/>
                  <a:pt x="928" y="26"/>
                  <a:pt x="931" y="26"/>
                </a:cubicBezTo>
                <a:cubicBezTo>
                  <a:pt x="931" y="26"/>
                  <a:pt x="930" y="26"/>
                  <a:pt x="930" y="25"/>
                </a:cubicBezTo>
                <a:cubicBezTo>
                  <a:pt x="932" y="25"/>
                  <a:pt x="937" y="25"/>
                  <a:pt x="940" y="25"/>
                </a:cubicBezTo>
                <a:cubicBezTo>
                  <a:pt x="940" y="26"/>
                  <a:pt x="936" y="26"/>
                  <a:pt x="939" y="26"/>
                </a:cubicBezTo>
                <a:cubicBezTo>
                  <a:pt x="939" y="27"/>
                  <a:pt x="936" y="26"/>
                  <a:pt x="936" y="27"/>
                </a:cubicBezTo>
                <a:cubicBezTo>
                  <a:pt x="937" y="27"/>
                  <a:pt x="938" y="27"/>
                  <a:pt x="939" y="27"/>
                </a:cubicBezTo>
                <a:cubicBezTo>
                  <a:pt x="938" y="28"/>
                  <a:pt x="935" y="28"/>
                  <a:pt x="934" y="28"/>
                </a:cubicBezTo>
                <a:cubicBezTo>
                  <a:pt x="934" y="29"/>
                  <a:pt x="936" y="28"/>
                  <a:pt x="937" y="28"/>
                </a:cubicBezTo>
                <a:cubicBezTo>
                  <a:pt x="935" y="29"/>
                  <a:pt x="936" y="29"/>
                  <a:pt x="933" y="29"/>
                </a:cubicBezTo>
                <a:cubicBezTo>
                  <a:pt x="933" y="29"/>
                  <a:pt x="933" y="29"/>
                  <a:pt x="932" y="29"/>
                </a:cubicBezTo>
                <a:cubicBezTo>
                  <a:pt x="932" y="29"/>
                  <a:pt x="932" y="29"/>
                  <a:pt x="931" y="29"/>
                </a:cubicBezTo>
                <a:cubicBezTo>
                  <a:pt x="930" y="29"/>
                  <a:pt x="932" y="29"/>
                  <a:pt x="933" y="29"/>
                </a:cubicBezTo>
                <a:cubicBezTo>
                  <a:pt x="932" y="29"/>
                  <a:pt x="931" y="28"/>
                  <a:pt x="931" y="28"/>
                </a:cubicBezTo>
                <a:cubicBezTo>
                  <a:pt x="929" y="28"/>
                  <a:pt x="928" y="29"/>
                  <a:pt x="924" y="29"/>
                </a:cubicBezTo>
                <a:cubicBezTo>
                  <a:pt x="924" y="28"/>
                  <a:pt x="926" y="28"/>
                  <a:pt x="928" y="28"/>
                </a:cubicBezTo>
                <a:cubicBezTo>
                  <a:pt x="927" y="27"/>
                  <a:pt x="927" y="27"/>
                  <a:pt x="928" y="27"/>
                </a:cubicBezTo>
                <a:cubicBezTo>
                  <a:pt x="925" y="27"/>
                  <a:pt x="926" y="28"/>
                  <a:pt x="923" y="28"/>
                </a:cubicBezTo>
                <a:cubicBezTo>
                  <a:pt x="922" y="28"/>
                  <a:pt x="922" y="28"/>
                  <a:pt x="922" y="28"/>
                </a:cubicBezTo>
                <a:cubicBezTo>
                  <a:pt x="918" y="28"/>
                  <a:pt x="920" y="29"/>
                  <a:pt x="917" y="29"/>
                </a:cubicBezTo>
                <a:cubicBezTo>
                  <a:pt x="917" y="29"/>
                  <a:pt x="917" y="29"/>
                  <a:pt x="917" y="29"/>
                </a:cubicBezTo>
                <a:cubicBezTo>
                  <a:pt x="917" y="29"/>
                  <a:pt x="920" y="29"/>
                  <a:pt x="921" y="29"/>
                </a:cubicBezTo>
                <a:cubicBezTo>
                  <a:pt x="919" y="29"/>
                  <a:pt x="913" y="31"/>
                  <a:pt x="910" y="31"/>
                </a:cubicBezTo>
                <a:cubicBezTo>
                  <a:pt x="911" y="31"/>
                  <a:pt x="911" y="31"/>
                  <a:pt x="913" y="31"/>
                </a:cubicBezTo>
                <a:cubicBezTo>
                  <a:pt x="913" y="32"/>
                  <a:pt x="912" y="32"/>
                  <a:pt x="912" y="32"/>
                </a:cubicBezTo>
                <a:cubicBezTo>
                  <a:pt x="912" y="33"/>
                  <a:pt x="922" y="32"/>
                  <a:pt x="919" y="33"/>
                </a:cubicBezTo>
                <a:cubicBezTo>
                  <a:pt x="923" y="33"/>
                  <a:pt x="920" y="32"/>
                  <a:pt x="920" y="32"/>
                </a:cubicBezTo>
                <a:cubicBezTo>
                  <a:pt x="924" y="31"/>
                  <a:pt x="920" y="33"/>
                  <a:pt x="923" y="32"/>
                </a:cubicBezTo>
                <a:cubicBezTo>
                  <a:pt x="922" y="33"/>
                  <a:pt x="921" y="33"/>
                  <a:pt x="921" y="33"/>
                </a:cubicBezTo>
                <a:cubicBezTo>
                  <a:pt x="915" y="32"/>
                  <a:pt x="910" y="34"/>
                  <a:pt x="906" y="34"/>
                </a:cubicBezTo>
                <a:cubicBezTo>
                  <a:pt x="907" y="34"/>
                  <a:pt x="909" y="34"/>
                  <a:pt x="910" y="34"/>
                </a:cubicBezTo>
                <a:cubicBezTo>
                  <a:pt x="905" y="35"/>
                  <a:pt x="901" y="36"/>
                  <a:pt x="895" y="36"/>
                </a:cubicBezTo>
                <a:cubicBezTo>
                  <a:pt x="899" y="36"/>
                  <a:pt x="902" y="35"/>
                  <a:pt x="904" y="34"/>
                </a:cubicBezTo>
                <a:cubicBezTo>
                  <a:pt x="903" y="34"/>
                  <a:pt x="899" y="34"/>
                  <a:pt x="897" y="35"/>
                </a:cubicBezTo>
                <a:cubicBezTo>
                  <a:pt x="897" y="35"/>
                  <a:pt x="899" y="35"/>
                  <a:pt x="900" y="35"/>
                </a:cubicBezTo>
                <a:cubicBezTo>
                  <a:pt x="900" y="35"/>
                  <a:pt x="898" y="35"/>
                  <a:pt x="898" y="35"/>
                </a:cubicBezTo>
                <a:cubicBezTo>
                  <a:pt x="897" y="35"/>
                  <a:pt x="898" y="35"/>
                  <a:pt x="897" y="35"/>
                </a:cubicBezTo>
                <a:cubicBezTo>
                  <a:pt x="895" y="35"/>
                  <a:pt x="892" y="36"/>
                  <a:pt x="888" y="36"/>
                </a:cubicBezTo>
                <a:cubicBezTo>
                  <a:pt x="888" y="35"/>
                  <a:pt x="886" y="35"/>
                  <a:pt x="886" y="34"/>
                </a:cubicBezTo>
                <a:cubicBezTo>
                  <a:pt x="890" y="34"/>
                  <a:pt x="891" y="34"/>
                  <a:pt x="893" y="33"/>
                </a:cubicBezTo>
                <a:cubicBezTo>
                  <a:pt x="891" y="33"/>
                  <a:pt x="891" y="33"/>
                  <a:pt x="889" y="33"/>
                </a:cubicBezTo>
                <a:cubicBezTo>
                  <a:pt x="889" y="33"/>
                  <a:pt x="888" y="33"/>
                  <a:pt x="886" y="33"/>
                </a:cubicBezTo>
                <a:cubicBezTo>
                  <a:pt x="887" y="32"/>
                  <a:pt x="886" y="32"/>
                  <a:pt x="884" y="32"/>
                </a:cubicBezTo>
                <a:cubicBezTo>
                  <a:pt x="884" y="32"/>
                  <a:pt x="885" y="32"/>
                  <a:pt x="885" y="32"/>
                </a:cubicBezTo>
                <a:cubicBezTo>
                  <a:pt x="885" y="32"/>
                  <a:pt x="885" y="32"/>
                  <a:pt x="885" y="31"/>
                </a:cubicBezTo>
                <a:cubicBezTo>
                  <a:pt x="881" y="31"/>
                  <a:pt x="882" y="32"/>
                  <a:pt x="879" y="32"/>
                </a:cubicBezTo>
                <a:cubicBezTo>
                  <a:pt x="879" y="32"/>
                  <a:pt x="881" y="32"/>
                  <a:pt x="883" y="32"/>
                </a:cubicBezTo>
                <a:cubicBezTo>
                  <a:pt x="882" y="33"/>
                  <a:pt x="887" y="32"/>
                  <a:pt x="886" y="33"/>
                </a:cubicBezTo>
                <a:cubicBezTo>
                  <a:pt x="884" y="33"/>
                  <a:pt x="883" y="33"/>
                  <a:pt x="882" y="33"/>
                </a:cubicBezTo>
                <a:cubicBezTo>
                  <a:pt x="880" y="33"/>
                  <a:pt x="881" y="33"/>
                  <a:pt x="878" y="33"/>
                </a:cubicBezTo>
                <a:cubicBezTo>
                  <a:pt x="880" y="33"/>
                  <a:pt x="877" y="34"/>
                  <a:pt x="878" y="34"/>
                </a:cubicBezTo>
                <a:cubicBezTo>
                  <a:pt x="876" y="34"/>
                  <a:pt x="876" y="34"/>
                  <a:pt x="872" y="34"/>
                </a:cubicBezTo>
                <a:cubicBezTo>
                  <a:pt x="871" y="35"/>
                  <a:pt x="871" y="35"/>
                  <a:pt x="872" y="35"/>
                </a:cubicBezTo>
                <a:cubicBezTo>
                  <a:pt x="876" y="35"/>
                  <a:pt x="880" y="35"/>
                  <a:pt x="879" y="34"/>
                </a:cubicBezTo>
                <a:cubicBezTo>
                  <a:pt x="883" y="34"/>
                  <a:pt x="880" y="35"/>
                  <a:pt x="879" y="35"/>
                </a:cubicBezTo>
                <a:cubicBezTo>
                  <a:pt x="879" y="35"/>
                  <a:pt x="881" y="35"/>
                  <a:pt x="882" y="35"/>
                </a:cubicBezTo>
                <a:cubicBezTo>
                  <a:pt x="877" y="36"/>
                  <a:pt x="868" y="36"/>
                  <a:pt x="861" y="37"/>
                </a:cubicBezTo>
                <a:cubicBezTo>
                  <a:pt x="864" y="36"/>
                  <a:pt x="854" y="35"/>
                  <a:pt x="855" y="37"/>
                </a:cubicBezTo>
                <a:cubicBezTo>
                  <a:pt x="856" y="37"/>
                  <a:pt x="856" y="36"/>
                  <a:pt x="856" y="36"/>
                </a:cubicBezTo>
                <a:cubicBezTo>
                  <a:pt x="857" y="36"/>
                  <a:pt x="858" y="37"/>
                  <a:pt x="859" y="37"/>
                </a:cubicBezTo>
                <a:cubicBezTo>
                  <a:pt x="859" y="38"/>
                  <a:pt x="854" y="38"/>
                  <a:pt x="853" y="39"/>
                </a:cubicBezTo>
                <a:cubicBezTo>
                  <a:pt x="852" y="39"/>
                  <a:pt x="851" y="38"/>
                  <a:pt x="851" y="39"/>
                </a:cubicBezTo>
                <a:cubicBezTo>
                  <a:pt x="850" y="38"/>
                  <a:pt x="845" y="40"/>
                  <a:pt x="846" y="40"/>
                </a:cubicBezTo>
                <a:cubicBezTo>
                  <a:pt x="845" y="41"/>
                  <a:pt x="844" y="40"/>
                  <a:pt x="843" y="40"/>
                </a:cubicBezTo>
                <a:cubicBezTo>
                  <a:pt x="841" y="40"/>
                  <a:pt x="840" y="41"/>
                  <a:pt x="842" y="41"/>
                </a:cubicBezTo>
                <a:cubicBezTo>
                  <a:pt x="839" y="41"/>
                  <a:pt x="840" y="41"/>
                  <a:pt x="838" y="41"/>
                </a:cubicBezTo>
                <a:cubicBezTo>
                  <a:pt x="838" y="42"/>
                  <a:pt x="839" y="42"/>
                  <a:pt x="839" y="42"/>
                </a:cubicBezTo>
                <a:cubicBezTo>
                  <a:pt x="837" y="42"/>
                  <a:pt x="837" y="41"/>
                  <a:pt x="833" y="42"/>
                </a:cubicBezTo>
                <a:cubicBezTo>
                  <a:pt x="834" y="41"/>
                  <a:pt x="835" y="41"/>
                  <a:pt x="836" y="41"/>
                </a:cubicBezTo>
                <a:cubicBezTo>
                  <a:pt x="836" y="41"/>
                  <a:pt x="836" y="41"/>
                  <a:pt x="836" y="41"/>
                </a:cubicBezTo>
                <a:cubicBezTo>
                  <a:pt x="833" y="41"/>
                  <a:pt x="832" y="42"/>
                  <a:pt x="829" y="42"/>
                </a:cubicBezTo>
                <a:cubicBezTo>
                  <a:pt x="830" y="42"/>
                  <a:pt x="831" y="43"/>
                  <a:pt x="831" y="43"/>
                </a:cubicBezTo>
                <a:cubicBezTo>
                  <a:pt x="834" y="43"/>
                  <a:pt x="835" y="44"/>
                  <a:pt x="836" y="44"/>
                </a:cubicBezTo>
                <a:cubicBezTo>
                  <a:pt x="835" y="44"/>
                  <a:pt x="831" y="43"/>
                  <a:pt x="830" y="43"/>
                </a:cubicBezTo>
                <a:cubicBezTo>
                  <a:pt x="828" y="43"/>
                  <a:pt x="831" y="44"/>
                  <a:pt x="829" y="44"/>
                </a:cubicBezTo>
                <a:cubicBezTo>
                  <a:pt x="827" y="44"/>
                  <a:pt x="829" y="44"/>
                  <a:pt x="829" y="43"/>
                </a:cubicBezTo>
                <a:cubicBezTo>
                  <a:pt x="825" y="44"/>
                  <a:pt x="824" y="42"/>
                  <a:pt x="822" y="43"/>
                </a:cubicBezTo>
                <a:cubicBezTo>
                  <a:pt x="822" y="43"/>
                  <a:pt x="823" y="43"/>
                  <a:pt x="823" y="44"/>
                </a:cubicBezTo>
                <a:cubicBezTo>
                  <a:pt x="822" y="43"/>
                  <a:pt x="820" y="43"/>
                  <a:pt x="821" y="42"/>
                </a:cubicBezTo>
                <a:cubicBezTo>
                  <a:pt x="819" y="42"/>
                  <a:pt x="818" y="42"/>
                  <a:pt x="818" y="43"/>
                </a:cubicBezTo>
                <a:cubicBezTo>
                  <a:pt x="819" y="43"/>
                  <a:pt x="821" y="44"/>
                  <a:pt x="823" y="44"/>
                </a:cubicBezTo>
                <a:cubicBezTo>
                  <a:pt x="825" y="44"/>
                  <a:pt x="822" y="44"/>
                  <a:pt x="823" y="45"/>
                </a:cubicBezTo>
                <a:cubicBezTo>
                  <a:pt x="819" y="45"/>
                  <a:pt x="818" y="43"/>
                  <a:pt x="813" y="44"/>
                </a:cubicBezTo>
                <a:cubicBezTo>
                  <a:pt x="815" y="44"/>
                  <a:pt x="818" y="45"/>
                  <a:pt x="820" y="45"/>
                </a:cubicBezTo>
                <a:cubicBezTo>
                  <a:pt x="821" y="46"/>
                  <a:pt x="818" y="46"/>
                  <a:pt x="818" y="47"/>
                </a:cubicBezTo>
                <a:cubicBezTo>
                  <a:pt x="816" y="47"/>
                  <a:pt x="814" y="46"/>
                  <a:pt x="811" y="46"/>
                </a:cubicBezTo>
                <a:cubicBezTo>
                  <a:pt x="812" y="46"/>
                  <a:pt x="812" y="47"/>
                  <a:pt x="816" y="47"/>
                </a:cubicBezTo>
                <a:cubicBezTo>
                  <a:pt x="817" y="48"/>
                  <a:pt x="820" y="48"/>
                  <a:pt x="818" y="49"/>
                </a:cubicBezTo>
                <a:cubicBezTo>
                  <a:pt x="813" y="48"/>
                  <a:pt x="810" y="46"/>
                  <a:pt x="804" y="45"/>
                </a:cubicBezTo>
                <a:cubicBezTo>
                  <a:pt x="801" y="45"/>
                  <a:pt x="801" y="46"/>
                  <a:pt x="798" y="46"/>
                </a:cubicBezTo>
                <a:cubicBezTo>
                  <a:pt x="801" y="48"/>
                  <a:pt x="786" y="48"/>
                  <a:pt x="786" y="50"/>
                </a:cubicBezTo>
                <a:cubicBezTo>
                  <a:pt x="777" y="49"/>
                  <a:pt x="776" y="52"/>
                  <a:pt x="771" y="53"/>
                </a:cubicBezTo>
                <a:cubicBezTo>
                  <a:pt x="771" y="53"/>
                  <a:pt x="772" y="53"/>
                  <a:pt x="771" y="53"/>
                </a:cubicBezTo>
                <a:cubicBezTo>
                  <a:pt x="774" y="53"/>
                  <a:pt x="776" y="52"/>
                  <a:pt x="779" y="52"/>
                </a:cubicBezTo>
                <a:cubicBezTo>
                  <a:pt x="773" y="54"/>
                  <a:pt x="765" y="55"/>
                  <a:pt x="764" y="57"/>
                </a:cubicBezTo>
                <a:cubicBezTo>
                  <a:pt x="765" y="57"/>
                  <a:pt x="765" y="57"/>
                  <a:pt x="766" y="57"/>
                </a:cubicBezTo>
                <a:cubicBezTo>
                  <a:pt x="766" y="57"/>
                  <a:pt x="764" y="57"/>
                  <a:pt x="762" y="57"/>
                </a:cubicBezTo>
                <a:cubicBezTo>
                  <a:pt x="763" y="57"/>
                  <a:pt x="764" y="57"/>
                  <a:pt x="764" y="57"/>
                </a:cubicBezTo>
                <a:cubicBezTo>
                  <a:pt x="764" y="57"/>
                  <a:pt x="762" y="57"/>
                  <a:pt x="761" y="57"/>
                </a:cubicBezTo>
                <a:cubicBezTo>
                  <a:pt x="761" y="57"/>
                  <a:pt x="761" y="57"/>
                  <a:pt x="760" y="58"/>
                </a:cubicBezTo>
                <a:cubicBezTo>
                  <a:pt x="757" y="58"/>
                  <a:pt x="756" y="58"/>
                  <a:pt x="754" y="58"/>
                </a:cubicBezTo>
                <a:cubicBezTo>
                  <a:pt x="754" y="58"/>
                  <a:pt x="755" y="58"/>
                  <a:pt x="755" y="57"/>
                </a:cubicBezTo>
                <a:cubicBezTo>
                  <a:pt x="755" y="57"/>
                  <a:pt x="752" y="57"/>
                  <a:pt x="752" y="57"/>
                </a:cubicBezTo>
                <a:cubicBezTo>
                  <a:pt x="751" y="57"/>
                  <a:pt x="754" y="57"/>
                  <a:pt x="755" y="57"/>
                </a:cubicBezTo>
                <a:cubicBezTo>
                  <a:pt x="755" y="56"/>
                  <a:pt x="754" y="56"/>
                  <a:pt x="754" y="56"/>
                </a:cubicBezTo>
                <a:cubicBezTo>
                  <a:pt x="755" y="56"/>
                  <a:pt x="756" y="56"/>
                  <a:pt x="758" y="56"/>
                </a:cubicBezTo>
                <a:cubicBezTo>
                  <a:pt x="758" y="56"/>
                  <a:pt x="757" y="56"/>
                  <a:pt x="757" y="55"/>
                </a:cubicBezTo>
                <a:cubicBezTo>
                  <a:pt x="760" y="54"/>
                  <a:pt x="763" y="54"/>
                  <a:pt x="764" y="53"/>
                </a:cubicBezTo>
                <a:cubicBezTo>
                  <a:pt x="766" y="53"/>
                  <a:pt x="763" y="54"/>
                  <a:pt x="766" y="54"/>
                </a:cubicBezTo>
                <a:cubicBezTo>
                  <a:pt x="766" y="53"/>
                  <a:pt x="765" y="53"/>
                  <a:pt x="764" y="53"/>
                </a:cubicBezTo>
                <a:cubicBezTo>
                  <a:pt x="761" y="53"/>
                  <a:pt x="764" y="54"/>
                  <a:pt x="762" y="54"/>
                </a:cubicBezTo>
                <a:cubicBezTo>
                  <a:pt x="757" y="54"/>
                  <a:pt x="754" y="54"/>
                  <a:pt x="752" y="53"/>
                </a:cubicBezTo>
                <a:cubicBezTo>
                  <a:pt x="751" y="53"/>
                  <a:pt x="749" y="54"/>
                  <a:pt x="748" y="54"/>
                </a:cubicBezTo>
                <a:cubicBezTo>
                  <a:pt x="752" y="53"/>
                  <a:pt x="760" y="52"/>
                  <a:pt x="759" y="50"/>
                </a:cubicBezTo>
                <a:cubicBezTo>
                  <a:pt x="756" y="51"/>
                  <a:pt x="754" y="51"/>
                  <a:pt x="756" y="51"/>
                </a:cubicBezTo>
                <a:cubicBezTo>
                  <a:pt x="755" y="51"/>
                  <a:pt x="755" y="51"/>
                  <a:pt x="755" y="52"/>
                </a:cubicBezTo>
                <a:cubicBezTo>
                  <a:pt x="754" y="52"/>
                  <a:pt x="755" y="51"/>
                  <a:pt x="753" y="51"/>
                </a:cubicBezTo>
                <a:cubicBezTo>
                  <a:pt x="750" y="52"/>
                  <a:pt x="749" y="52"/>
                  <a:pt x="744" y="52"/>
                </a:cubicBezTo>
                <a:cubicBezTo>
                  <a:pt x="744" y="53"/>
                  <a:pt x="744" y="53"/>
                  <a:pt x="742" y="53"/>
                </a:cubicBezTo>
                <a:cubicBezTo>
                  <a:pt x="740" y="53"/>
                  <a:pt x="743" y="53"/>
                  <a:pt x="743" y="52"/>
                </a:cubicBezTo>
                <a:cubicBezTo>
                  <a:pt x="741" y="52"/>
                  <a:pt x="741" y="53"/>
                  <a:pt x="740" y="53"/>
                </a:cubicBezTo>
                <a:cubicBezTo>
                  <a:pt x="739" y="52"/>
                  <a:pt x="742" y="52"/>
                  <a:pt x="742" y="52"/>
                </a:cubicBezTo>
                <a:cubicBezTo>
                  <a:pt x="740" y="52"/>
                  <a:pt x="740" y="52"/>
                  <a:pt x="737" y="52"/>
                </a:cubicBezTo>
                <a:cubicBezTo>
                  <a:pt x="739" y="51"/>
                  <a:pt x="742" y="51"/>
                  <a:pt x="745" y="50"/>
                </a:cubicBezTo>
                <a:cubicBezTo>
                  <a:pt x="745" y="50"/>
                  <a:pt x="741" y="51"/>
                  <a:pt x="742" y="50"/>
                </a:cubicBezTo>
                <a:cubicBezTo>
                  <a:pt x="738" y="50"/>
                  <a:pt x="736" y="51"/>
                  <a:pt x="734" y="52"/>
                </a:cubicBezTo>
                <a:cubicBezTo>
                  <a:pt x="734" y="52"/>
                  <a:pt x="735" y="52"/>
                  <a:pt x="736" y="52"/>
                </a:cubicBezTo>
                <a:cubicBezTo>
                  <a:pt x="735" y="52"/>
                  <a:pt x="734" y="53"/>
                  <a:pt x="732" y="52"/>
                </a:cubicBezTo>
                <a:cubicBezTo>
                  <a:pt x="733" y="53"/>
                  <a:pt x="728" y="53"/>
                  <a:pt x="726" y="54"/>
                </a:cubicBezTo>
                <a:cubicBezTo>
                  <a:pt x="726" y="54"/>
                  <a:pt x="732" y="54"/>
                  <a:pt x="732" y="54"/>
                </a:cubicBezTo>
                <a:cubicBezTo>
                  <a:pt x="734" y="54"/>
                  <a:pt x="728" y="55"/>
                  <a:pt x="728" y="54"/>
                </a:cubicBezTo>
                <a:cubicBezTo>
                  <a:pt x="728" y="54"/>
                  <a:pt x="726" y="54"/>
                  <a:pt x="726" y="55"/>
                </a:cubicBezTo>
                <a:cubicBezTo>
                  <a:pt x="726" y="54"/>
                  <a:pt x="724" y="54"/>
                  <a:pt x="721" y="54"/>
                </a:cubicBezTo>
                <a:cubicBezTo>
                  <a:pt x="721" y="54"/>
                  <a:pt x="725" y="54"/>
                  <a:pt x="725" y="55"/>
                </a:cubicBezTo>
                <a:cubicBezTo>
                  <a:pt x="723" y="55"/>
                  <a:pt x="723" y="55"/>
                  <a:pt x="722" y="55"/>
                </a:cubicBezTo>
                <a:cubicBezTo>
                  <a:pt x="722" y="55"/>
                  <a:pt x="723" y="55"/>
                  <a:pt x="723" y="55"/>
                </a:cubicBezTo>
                <a:cubicBezTo>
                  <a:pt x="720" y="55"/>
                  <a:pt x="720" y="56"/>
                  <a:pt x="717" y="56"/>
                </a:cubicBezTo>
                <a:cubicBezTo>
                  <a:pt x="716" y="56"/>
                  <a:pt x="718" y="57"/>
                  <a:pt x="717" y="57"/>
                </a:cubicBezTo>
                <a:cubicBezTo>
                  <a:pt x="715" y="57"/>
                  <a:pt x="715" y="57"/>
                  <a:pt x="714" y="57"/>
                </a:cubicBezTo>
                <a:cubicBezTo>
                  <a:pt x="714" y="56"/>
                  <a:pt x="717" y="55"/>
                  <a:pt x="721" y="55"/>
                </a:cubicBezTo>
                <a:cubicBezTo>
                  <a:pt x="720" y="55"/>
                  <a:pt x="717" y="54"/>
                  <a:pt x="718" y="53"/>
                </a:cubicBezTo>
                <a:cubicBezTo>
                  <a:pt x="720" y="53"/>
                  <a:pt x="719" y="54"/>
                  <a:pt x="721" y="54"/>
                </a:cubicBezTo>
                <a:cubicBezTo>
                  <a:pt x="723" y="53"/>
                  <a:pt x="718" y="53"/>
                  <a:pt x="717" y="53"/>
                </a:cubicBezTo>
                <a:cubicBezTo>
                  <a:pt x="715" y="52"/>
                  <a:pt x="722" y="52"/>
                  <a:pt x="723" y="52"/>
                </a:cubicBezTo>
                <a:cubicBezTo>
                  <a:pt x="723" y="51"/>
                  <a:pt x="720" y="52"/>
                  <a:pt x="721" y="52"/>
                </a:cubicBezTo>
                <a:cubicBezTo>
                  <a:pt x="719" y="51"/>
                  <a:pt x="720" y="52"/>
                  <a:pt x="717" y="51"/>
                </a:cubicBezTo>
                <a:cubicBezTo>
                  <a:pt x="719" y="51"/>
                  <a:pt x="720" y="51"/>
                  <a:pt x="717" y="50"/>
                </a:cubicBezTo>
                <a:cubicBezTo>
                  <a:pt x="718" y="50"/>
                  <a:pt x="719" y="50"/>
                  <a:pt x="720" y="50"/>
                </a:cubicBezTo>
                <a:cubicBezTo>
                  <a:pt x="719" y="49"/>
                  <a:pt x="716" y="50"/>
                  <a:pt x="715" y="50"/>
                </a:cubicBezTo>
                <a:cubicBezTo>
                  <a:pt x="717" y="51"/>
                  <a:pt x="714" y="51"/>
                  <a:pt x="717" y="52"/>
                </a:cubicBezTo>
                <a:cubicBezTo>
                  <a:pt x="715" y="53"/>
                  <a:pt x="713" y="52"/>
                  <a:pt x="712" y="53"/>
                </a:cubicBezTo>
                <a:cubicBezTo>
                  <a:pt x="711" y="53"/>
                  <a:pt x="711" y="52"/>
                  <a:pt x="710" y="52"/>
                </a:cubicBezTo>
                <a:cubicBezTo>
                  <a:pt x="708" y="52"/>
                  <a:pt x="713" y="52"/>
                  <a:pt x="714" y="51"/>
                </a:cubicBezTo>
                <a:cubicBezTo>
                  <a:pt x="714" y="51"/>
                  <a:pt x="711" y="51"/>
                  <a:pt x="711" y="52"/>
                </a:cubicBezTo>
                <a:cubicBezTo>
                  <a:pt x="710" y="51"/>
                  <a:pt x="713" y="51"/>
                  <a:pt x="710" y="50"/>
                </a:cubicBezTo>
                <a:cubicBezTo>
                  <a:pt x="707" y="51"/>
                  <a:pt x="705" y="50"/>
                  <a:pt x="701" y="51"/>
                </a:cubicBezTo>
                <a:cubicBezTo>
                  <a:pt x="701" y="51"/>
                  <a:pt x="702" y="51"/>
                  <a:pt x="703" y="51"/>
                </a:cubicBezTo>
                <a:cubicBezTo>
                  <a:pt x="702" y="51"/>
                  <a:pt x="700" y="51"/>
                  <a:pt x="701" y="50"/>
                </a:cubicBezTo>
                <a:cubicBezTo>
                  <a:pt x="703" y="50"/>
                  <a:pt x="707" y="50"/>
                  <a:pt x="705" y="49"/>
                </a:cubicBezTo>
                <a:cubicBezTo>
                  <a:pt x="709" y="50"/>
                  <a:pt x="710" y="49"/>
                  <a:pt x="713" y="48"/>
                </a:cubicBezTo>
                <a:cubicBezTo>
                  <a:pt x="717" y="49"/>
                  <a:pt x="725" y="48"/>
                  <a:pt x="725" y="47"/>
                </a:cubicBezTo>
                <a:cubicBezTo>
                  <a:pt x="728" y="47"/>
                  <a:pt x="729" y="46"/>
                  <a:pt x="730" y="46"/>
                </a:cubicBezTo>
                <a:cubicBezTo>
                  <a:pt x="730" y="46"/>
                  <a:pt x="729" y="46"/>
                  <a:pt x="727" y="46"/>
                </a:cubicBezTo>
                <a:cubicBezTo>
                  <a:pt x="729" y="47"/>
                  <a:pt x="726" y="46"/>
                  <a:pt x="725" y="47"/>
                </a:cubicBezTo>
                <a:cubicBezTo>
                  <a:pt x="723" y="46"/>
                  <a:pt x="725" y="46"/>
                  <a:pt x="723" y="46"/>
                </a:cubicBezTo>
                <a:cubicBezTo>
                  <a:pt x="721" y="46"/>
                  <a:pt x="728" y="45"/>
                  <a:pt x="725" y="45"/>
                </a:cubicBezTo>
                <a:cubicBezTo>
                  <a:pt x="724" y="45"/>
                  <a:pt x="721" y="46"/>
                  <a:pt x="717" y="46"/>
                </a:cubicBezTo>
                <a:cubicBezTo>
                  <a:pt x="717" y="46"/>
                  <a:pt x="717" y="46"/>
                  <a:pt x="716" y="46"/>
                </a:cubicBezTo>
                <a:cubicBezTo>
                  <a:pt x="717" y="45"/>
                  <a:pt x="718" y="46"/>
                  <a:pt x="717" y="46"/>
                </a:cubicBezTo>
                <a:cubicBezTo>
                  <a:pt x="721" y="45"/>
                  <a:pt x="723" y="45"/>
                  <a:pt x="726" y="44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4" y="44"/>
                  <a:pt x="722" y="44"/>
                  <a:pt x="719" y="44"/>
                </a:cubicBezTo>
                <a:cubicBezTo>
                  <a:pt x="720" y="44"/>
                  <a:pt x="721" y="44"/>
                  <a:pt x="721" y="45"/>
                </a:cubicBezTo>
                <a:cubicBezTo>
                  <a:pt x="721" y="45"/>
                  <a:pt x="716" y="44"/>
                  <a:pt x="718" y="45"/>
                </a:cubicBezTo>
                <a:cubicBezTo>
                  <a:pt x="717" y="45"/>
                  <a:pt x="717" y="45"/>
                  <a:pt x="716" y="45"/>
                </a:cubicBezTo>
                <a:cubicBezTo>
                  <a:pt x="714" y="45"/>
                  <a:pt x="713" y="46"/>
                  <a:pt x="710" y="46"/>
                </a:cubicBezTo>
                <a:cubicBezTo>
                  <a:pt x="711" y="46"/>
                  <a:pt x="712" y="46"/>
                  <a:pt x="712" y="45"/>
                </a:cubicBezTo>
                <a:cubicBezTo>
                  <a:pt x="713" y="45"/>
                  <a:pt x="709" y="45"/>
                  <a:pt x="710" y="45"/>
                </a:cubicBezTo>
                <a:cubicBezTo>
                  <a:pt x="709" y="45"/>
                  <a:pt x="710" y="45"/>
                  <a:pt x="711" y="44"/>
                </a:cubicBezTo>
                <a:cubicBezTo>
                  <a:pt x="712" y="44"/>
                  <a:pt x="714" y="44"/>
                  <a:pt x="715" y="44"/>
                </a:cubicBezTo>
                <a:cubicBezTo>
                  <a:pt x="712" y="43"/>
                  <a:pt x="717" y="43"/>
                  <a:pt x="718" y="42"/>
                </a:cubicBezTo>
                <a:cubicBezTo>
                  <a:pt x="720" y="43"/>
                  <a:pt x="716" y="43"/>
                  <a:pt x="717" y="43"/>
                </a:cubicBezTo>
                <a:cubicBezTo>
                  <a:pt x="718" y="44"/>
                  <a:pt x="721" y="43"/>
                  <a:pt x="722" y="43"/>
                </a:cubicBezTo>
                <a:cubicBezTo>
                  <a:pt x="724" y="43"/>
                  <a:pt x="725" y="42"/>
                  <a:pt x="726" y="42"/>
                </a:cubicBezTo>
                <a:cubicBezTo>
                  <a:pt x="725" y="42"/>
                  <a:pt x="724" y="41"/>
                  <a:pt x="721" y="41"/>
                </a:cubicBezTo>
                <a:cubicBezTo>
                  <a:pt x="720" y="41"/>
                  <a:pt x="722" y="42"/>
                  <a:pt x="719" y="42"/>
                </a:cubicBezTo>
                <a:cubicBezTo>
                  <a:pt x="720" y="41"/>
                  <a:pt x="722" y="41"/>
                  <a:pt x="723" y="41"/>
                </a:cubicBezTo>
                <a:cubicBezTo>
                  <a:pt x="721" y="40"/>
                  <a:pt x="718" y="41"/>
                  <a:pt x="717" y="41"/>
                </a:cubicBezTo>
                <a:cubicBezTo>
                  <a:pt x="716" y="41"/>
                  <a:pt x="716" y="41"/>
                  <a:pt x="717" y="41"/>
                </a:cubicBezTo>
                <a:cubicBezTo>
                  <a:pt x="715" y="40"/>
                  <a:pt x="714" y="41"/>
                  <a:pt x="714" y="40"/>
                </a:cubicBezTo>
                <a:cubicBezTo>
                  <a:pt x="709" y="40"/>
                  <a:pt x="707" y="40"/>
                  <a:pt x="705" y="40"/>
                </a:cubicBezTo>
                <a:cubicBezTo>
                  <a:pt x="705" y="40"/>
                  <a:pt x="705" y="39"/>
                  <a:pt x="703" y="40"/>
                </a:cubicBezTo>
                <a:cubicBezTo>
                  <a:pt x="704" y="39"/>
                  <a:pt x="703" y="39"/>
                  <a:pt x="701" y="38"/>
                </a:cubicBezTo>
                <a:cubicBezTo>
                  <a:pt x="699" y="38"/>
                  <a:pt x="698" y="39"/>
                  <a:pt x="697" y="39"/>
                </a:cubicBezTo>
                <a:cubicBezTo>
                  <a:pt x="695" y="39"/>
                  <a:pt x="695" y="39"/>
                  <a:pt x="694" y="39"/>
                </a:cubicBezTo>
                <a:cubicBezTo>
                  <a:pt x="694" y="39"/>
                  <a:pt x="696" y="39"/>
                  <a:pt x="697" y="39"/>
                </a:cubicBezTo>
                <a:cubicBezTo>
                  <a:pt x="697" y="38"/>
                  <a:pt x="693" y="39"/>
                  <a:pt x="693" y="38"/>
                </a:cubicBezTo>
                <a:cubicBezTo>
                  <a:pt x="692" y="38"/>
                  <a:pt x="693" y="38"/>
                  <a:pt x="692" y="38"/>
                </a:cubicBezTo>
                <a:cubicBezTo>
                  <a:pt x="692" y="38"/>
                  <a:pt x="693" y="38"/>
                  <a:pt x="694" y="38"/>
                </a:cubicBezTo>
                <a:cubicBezTo>
                  <a:pt x="694" y="39"/>
                  <a:pt x="691" y="39"/>
                  <a:pt x="690" y="39"/>
                </a:cubicBezTo>
                <a:cubicBezTo>
                  <a:pt x="692" y="39"/>
                  <a:pt x="691" y="39"/>
                  <a:pt x="690" y="40"/>
                </a:cubicBezTo>
                <a:cubicBezTo>
                  <a:pt x="690" y="40"/>
                  <a:pt x="690" y="40"/>
                  <a:pt x="691" y="40"/>
                </a:cubicBezTo>
                <a:cubicBezTo>
                  <a:pt x="692" y="40"/>
                  <a:pt x="692" y="39"/>
                  <a:pt x="692" y="39"/>
                </a:cubicBezTo>
                <a:cubicBezTo>
                  <a:pt x="696" y="40"/>
                  <a:pt x="694" y="40"/>
                  <a:pt x="698" y="40"/>
                </a:cubicBezTo>
                <a:cubicBezTo>
                  <a:pt x="700" y="40"/>
                  <a:pt x="697" y="40"/>
                  <a:pt x="699" y="40"/>
                </a:cubicBezTo>
                <a:cubicBezTo>
                  <a:pt x="701" y="40"/>
                  <a:pt x="699" y="41"/>
                  <a:pt x="702" y="40"/>
                </a:cubicBezTo>
                <a:cubicBezTo>
                  <a:pt x="697" y="41"/>
                  <a:pt x="695" y="42"/>
                  <a:pt x="690" y="42"/>
                </a:cubicBezTo>
                <a:cubicBezTo>
                  <a:pt x="691" y="42"/>
                  <a:pt x="692" y="42"/>
                  <a:pt x="692" y="42"/>
                </a:cubicBezTo>
                <a:cubicBezTo>
                  <a:pt x="690" y="42"/>
                  <a:pt x="690" y="42"/>
                  <a:pt x="688" y="42"/>
                </a:cubicBezTo>
                <a:cubicBezTo>
                  <a:pt x="692" y="43"/>
                  <a:pt x="695" y="42"/>
                  <a:pt x="698" y="42"/>
                </a:cubicBezTo>
                <a:cubicBezTo>
                  <a:pt x="699" y="42"/>
                  <a:pt x="695" y="43"/>
                  <a:pt x="698" y="43"/>
                </a:cubicBezTo>
                <a:cubicBezTo>
                  <a:pt x="698" y="43"/>
                  <a:pt x="696" y="43"/>
                  <a:pt x="695" y="43"/>
                </a:cubicBezTo>
                <a:cubicBezTo>
                  <a:pt x="695" y="43"/>
                  <a:pt x="697" y="43"/>
                  <a:pt x="699" y="43"/>
                </a:cubicBezTo>
                <a:cubicBezTo>
                  <a:pt x="700" y="43"/>
                  <a:pt x="695" y="43"/>
                  <a:pt x="700" y="43"/>
                </a:cubicBezTo>
                <a:cubicBezTo>
                  <a:pt x="699" y="44"/>
                  <a:pt x="696" y="44"/>
                  <a:pt x="695" y="44"/>
                </a:cubicBezTo>
                <a:cubicBezTo>
                  <a:pt x="694" y="44"/>
                  <a:pt x="695" y="44"/>
                  <a:pt x="693" y="43"/>
                </a:cubicBezTo>
                <a:cubicBezTo>
                  <a:pt x="692" y="43"/>
                  <a:pt x="692" y="44"/>
                  <a:pt x="691" y="44"/>
                </a:cubicBezTo>
                <a:cubicBezTo>
                  <a:pt x="692" y="44"/>
                  <a:pt x="695" y="44"/>
                  <a:pt x="696" y="45"/>
                </a:cubicBezTo>
                <a:cubicBezTo>
                  <a:pt x="693" y="45"/>
                  <a:pt x="694" y="45"/>
                  <a:pt x="692" y="45"/>
                </a:cubicBezTo>
                <a:cubicBezTo>
                  <a:pt x="691" y="45"/>
                  <a:pt x="692" y="45"/>
                  <a:pt x="692" y="45"/>
                </a:cubicBezTo>
                <a:cubicBezTo>
                  <a:pt x="691" y="45"/>
                  <a:pt x="687" y="44"/>
                  <a:pt x="685" y="44"/>
                </a:cubicBezTo>
                <a:cubicBezTo>
                  <a:pt x="686" y="45"/>
                  <a:pt x="686" y="45"/>
                  <a:pt x="684" y="45"/>
                </a:cubicBezTo>
                <a:cubicBezTo>
                  <a:pt x="685" y="45"/>
                  <a:pt x="688" y="45"/>
                  <a:pt x="690" y="45"/>
                </a:cubicBezTo>
                <a:cubicBezTo>
                  <a:pt x="693" y="45"/>
                  <a:pt x="688" y="46"/>
                  <a:pt x="690" y="46"/>
                </a:cubicBezTo>
                <a:cubicBezTo>
                  <a:pt x="689" y="46"/>
                  <a:pt x="683" y="45"/>
                  <a:pt x="681" y="46"/>
                </a:cubicBezTo>
                <a:cubicBezTo>
                  <a:pt x="683" y="46"/>
                  <a:pt x="682" y="45"/>
                  <a:pt x="680" y="46"/>
                </a:cubicBezTo>
                <a:cubicBezTo>
                  <a:pt x="677" y="45"/>
                  <a:pt x="683" y="45"/>
                  <a:pt x="683" y="45"/>
                </a:cubicBezTo>
                <a:cubicBezTo>
                  <a:pt x="683" y="45"/>
                  <a:pt x="681" y="45"/>
                  <a:pt x="679" y="45"/>
                </a:cubicBezTo>
                <a:cubicBezTo>
                  <a:pt x="680" y="44"/>
                  <a:pt x="680" y="44"/>
                  <a:pt x="680" y="44"/>
                </a:cubicBezTo>
                <a:cubicBezTo>
                  <a:pt x="679" y="44"/>
                  <a:pt x="674" y="43"/>
                  <a:pt x="674" y="44"/>
                </a:cubicBezTo>
                <a:cubicBezTo>
                  <a:pt x="674" y="43"/>
                  <a:pt x="670" y="44"/>
                  <a:pt x="671" y="43"/>
                </a:cubicBezTo>
                <a:cubicBezTo>
                  <a:pt x="670" y="43"/>
                  <a:pt x="668" y="43"/>
                  <a:pt x="669" y="44"/>
                </a:cubicBezTo>
                <a:cubicBezTo>
                  <a:pt x="666" y="43"/>
                  <a:pt x="670" y="43"/>
                  <a:pt x="669" y="43"/>
                </a:cubicBezTo>
                <a:cubicBezTo>
                  <a:pt x="670" y="43"/>
                  <a:pt x="670" y="43"/>
                  <a:pt x="671" y="43"/>
                </a:cubicBezTo>
                <a:cubicBezTo>
                  <a:pt x="671" y="42"/>
                  <a:pt x="670" y="42"/>
                  <a:pt x="671" y="42"/>
                </a:cubicBezTo>
                <a:cubicBezTo>
                  <a:pt x="672" y="42"/>
                  <a:pt x="672" y="42"/>
                  <a:pt x="674" y="42"/>
                </a:cubicBezTo>
                <a:cubicBezTo>
                  <a:pt x="673" y="42"/>
                  <a:pt x="672" y="42"/>
                  <a:pt x="672" y="43"/>
                </a:cubicBezTo>
                <a:cubicBezTo>
                  <a:pt x="675" y="43"/>
                  <a:pt x="676" y="43"/>
                  <a:pt x="680" y="43"/>
                </a:cubicBezTo>
                <a:cubicBezTo>
                  <a:pt x="682" y="43"/>
                  <a:pt x="679" y="42"/>
                  <a:pt x="681" y="42"/>
                </a:cubicBezTo>
                <a:cubicBezTo>
                  <a:pt x="683" y="42"/>
                  <a:pt x="681" y="43"/>
                  <a:pt x="682" y="43"/>
                </a:cubicBezTo>
                <a:cubicBezTo>
                  <a:pt x="682" y="42"/>
                  <a:pt x="681" y="41"/>
                  <a:pt x="679" y="41"/>
                </a:cubicBezTo>
                <a:cubicBezTo>
                  <a:pt x="676" y="41"/>
                  <a:pt x="676" y="41"/>
                  <a:pt x="673" y="41"/>
                </a:cubicBezTo>
                <a:cubicBezTo>
                  <a:pt x="672" y="41"/>
                  <a:pt x="676" y="41"/>
                  <a:pt x="674" y="41"/>
                </a:cubicBezTo>
                <a:cubicBezTo>
                  <a:pt x="675" y="41"/>
                  <a:pt x="677" y="41"/>
                  <a:pt x="678" y="40"/>
                </a:cubicBezTo>
                <a:cubicBezTo>
                  <a:pt x="676" y="40"/>
                  <a:pt x="673" y="41"/>
                  <a:pt x="669" y="41"/>
                </a:cubicBezTo>
                <a:cubicBezTo>
                  <a:pt x="669" y="41"/>
                  <a:pt x="671" y="41"/>
                  <a:pt x="671" y="41"/>
                </a:cubicBezTo>
                <a:cubicBezTo>
                  <a:pt x="670" y="42"/>
                  <a:pt x="666" y="41"/>
                  <a:pt x="667" y="42"/>
                </a:cubicBezTo>
                <a:cubicBezTo>
                  <a:pt x="667" y="42"/>
                  <a:pt x="666" y="41"/>
                  <a:pt x="665" y="41"/>
                </a:cubicBezTo>
                <a:cubicBezTo>
                  <a:pt x="666" y="41"/>
                  <a:pt x="666" y="41"/>
                  <a:pt x="669" y="41"/>
                </a:cubicBezTo>
                <a:cubicBezTo>
                  <a:pt x="669" y="41"/>
                  <a:pt x="664" y="41"/>
                  <a:pt x="667" y="41"/>
                </a:cubicBezTo>
                <a:cubicBezTo>
                  <a:pt x="667" y="41"/>
                  <a:pt x="666" y="40"/>
                  <a:pt x="666" y="41"/>
                </a:cubicBezTo>
                <a:cubicBezTo>
                  <a:pt x="664" y="41"/>
                  <a:pt x="668" y="40"/>
                  <a:pt x="665" y="40"/>
                </a:cubicBezTo>
                <a:cubicBezTo>
                  <a:pt x="667" y="39"/>
                  <a:pt x="667" y="41"/>
                  <a:pt x="669" y="41"/>
                </a:cubicBezTo>
                <a:cubicBezTo>
                  <a:pt x="671" y="40"/>
                  <a:pt x="669" y="40"/>
                  <a:pt x="669" y="40"/>
                </a:cubicBezTo>
                <a:cubicBezTo>
                  <a:pt x="670" y="40"/>
                  <a:pt x="672" y="39"/>
                  <a:pt x="675" y="39"/>
                </a:cubicBezTo>
                <a:cubicBezTo>
                  <a:pt x="675" y="39"/>
                  <a:pt x="674" y="39"/>
                  <a:pt x="674" y="39"/>
                </a:cubicBezTo>
                <a:cubicBezTo>
                  <a:pt x="672" y="38"/>
                  <a:pt x="673" y="39"/>
                  <a:pt x="671" y="39"/>
                </a:cubicBezTo>
                <a:cubicBezTo>
                  <a:pt x="672" y="38"/>
                  <a:pt x="668" y="38"/>
                  <a:pt x="670" y="38"/>
                </a:cubicBezTo>
                <a:cubicBezTo>
                  <a:pt x="669" y="38"/>
                  <a:pt x="669" y="37"/>
                  <a:pt x="667" y="38"/>
                </a:cubicBezTo>
                <a:cubicBezTo>
                  <a:pt x="666" y="38"/>
                  <a:pt x="668" y="38"/>
                  <a:pt x="667" y="38"/>
                </a:cubicBezTo>
                <a:cubicBezTo>
                  <a:pt x="664" y="38"/>
                  <a:pt x="660" y="38"/>
                  <a:pt x="660" y="37"/>
                </a:cubicBezTo>
                <a:cubicBezTo>
                  <a:pt x="661" y="37"/>
                  <a:pt x="662" y="37"/>
                  <a:pt x="663" y="37"/>
                </a:cubicBezTo>
                <a:cubicBezTo>
                  <a:pt x="659" y="37"/>
                  <a:pt x="664" y="38"/>
                  <a:pt x="667" y="37"/>
                </a:cubicBezTo>
                <a:cubicBezTo>
                  <a:pt x="666" y="37"/>
                  <a:pt x="662" y="37"/>
                  <a:pt x="662" y="36"/>
                </a:cubicBezTo>
                <a:cubicBezTo>
                  <a:pt x="659" y="36"/>
                  <a:pt x="659" y="36"/>
                  <a:pt x="657" y="36"/>
                </a:cubicBezTo>
                <a:cubicBezTo>
                  <a:pt x="655" y="36"/>
                  <a:pt x="658" y="36"/>
                  <a:pt x="658" y="37"/>
                </a:cubicBezTo>
                <a:cubicBezTo>
                  <a:pt x="656" y="36"/>
                  <a:pt x="654" y="37"/>
                  <a:pt x="654" y="36"/>
                </a:cubicBezTo>
                <a:cubicBezTo>
                  <a:pt x="651" y="37"/>
                  <a:pt x="653" y="37"/>
                  <a:pt x="652" y="38"/>
                </a:cubicBezTo>
                <a:cubicBezTo>
                  <a:pt x="654" y="38"/>
                  <a:pt x="653" y="39"/>
                  <a:pt x="655" y="39"/>
                </a:cubicBezTo>
                <a:cubicBezTo>
                  <a:pt x="654" y="39"/>
                  <a:pt x="654" y="39"/>
                  <a:pt x="652" y="39"/>
                </a:cubicBezTo>
                <a:cubicBezTo>
                  <a:pt x="653" y="39"/>
                  <a:pt x="652" y="39"/>
                  <a:pt x="653" y="39"/>
                </a:cubicBezTo>
                <a:cubicBezTo>
                  <a:pt x="647" y="39"/>
                  <a:pt x="660" y="41"/>
                  <a:pt x="661" y="39"/>
                </a:cubicBezTo>
                <a:cubicBezTo>
                  <a:pt x="662" y="39"/>
                  <a:pt x="663" y="39"/>
                  <a:pt x="665" y="39"/>
                </a:cubicBezTo>
                <a:cubicBezTo>
                  <a:pt x="664" y="40"/>
                  <a:pt x="662" y="40"/>
                  <a:pt x="661" y="40"/>
                </a:cubicBezTo>
                <a:cubicBezTo>
                  <a:pt x="661" y="40"/>
                  <a:pt x="661" y="40"/>
                  <a:pt x="662" y="40"/>
                </a:cubicBezTo>
                <a:cubicBezTo>
                  <a:pt x="661" y="40"/>
                  <a:pt x="658" y="40"/>
                  <a:pt x="656" y="40"/>
                </a:cubicBezTo>
                <a:cubicBezTo>
                  <a:pt x="655" y="41"/>
                  <a:pt x="657" y="41"/>
                  <a:pt x="659" y="41"/>
                </a:cubicBezTo>
                <a:cubicBezTo>
                  <a:pt x="657" y="41"/>
                  <a:pt x="661" y="42"/>
                  <a:pt x="663" y="42"/>
                </a:cubicBezTo>
                <a:cubicBezTo>
                  <a:pt x="658" y="42"/>
                  <a:pt x="654" y="42"/>
                  <a:pt x="649" y="41"/>
                </a:cubicBezTo>
                <a:cubicBezTo>
                  <a:pt x="649" y="41"/>
                  <a:pt x="645" y="42"/>
                  <a:pt x="648" y="43"/>
                </a:cubicBezTo>
                <a:cubicBezTo>
                  <a:pt x="647" y="43"/>
                  <a:pt x="646" y="43"/>
                  <a:pt x="644" y="43"/>
                </a:cubicBezTo>
                <a:cubicBezTo>
                  <a:pt x="643" y="42"/>
                  <a:pt x="647" y="43"/>
                  <a:pt x="646" y="42"/>
                </a:cubicBezTo>
                <a:cubicBezTo>
                  <a:pt x="645" y="42"/>
                  <a:pt x="642" y="43"/>
                  <a:pt x="640" y="42"/>
                </a:cubicBezTo>
                <a:cubicBezTo>
                  <a:pt x="643" y="42"/>
                  <a:pt x="636" y="42"/>
                  <a:pt x="638" y="41"/>
                </a:cubicBezTo>
                <a:cubicBezTo>
                  <a:pt x="638" y="40"/>
                  <a:pt x="634" y="41"/>
                  <a:pt x="636" y="40"/>
                </a:cubicBezTo>
                <a:cubicBezTo>
                  <a:pt x="630" y="40"/>
                  <a:pt x="634" y="43"/>
                  <a:pt x="631" y="43"/>
                </a:cubicBezTo>
                <a:cubicBezTo>
                  <a:pt x="631" y="43"/>
                  <a:pt x="631" y="43"/>
                  <a:pt x="632" y="43"/>
                </a:cubicBezTo>
                <a:cubicBezTo>
                  <a:pt x="632" y="42"/>
                  <a:pt x="631" y="42"/>
                  <a:pt x="629" y="42"/>
                </a:cubicBezTo>
                <a:cubicBezTo>
                  <a:pt x="627" y="43"/>
                  <a:pt x="628" y="44"/>
                  <a:pt x="624" y="44"/>
                </a:cubicBezTo>
                <a:cubicBezTo>
                  <a:pt x="626" y="44"/>
                  <a:pt x="620" y="46"/>
                  <a:pt x="619" y="46"/>
                </a:cubicBezTo>
                <a:cubicBezTo>
                  <a:pt x="618" y="47"/>
                  <a:pt x="617" y="46"/>
                  <a:pt x="618" y="46"/>
                </a:cubicBezTo>
                <a:cubicBezTo>
                  <a:pt x="617" y="46"/>
                  <a:pt x="617" y="46"/>
                  <a:pt x="616" y="46"/>
                </a:cubicBezTo>
                <a:cubicBezTo>
                  <a:pt x="618" y="47"/>
                  <a:pt x="616" y="47"/>
                  <a:pt x="615" y="48"/>
                </a:cubicBezTo>
                <a:cubicBezTo>
                  <a:pt x="614" y="48"/>
                  <a:pt x="614" y="48"/>
                  <a:pt x="613" y="48"/>
                </a:cubicBezTo>
                <a:cubicBezTo>
                  <a:pt x="612" y="48"/>
                  <a:pt x="612" y="49"/>
                  <a:pt x="613" y="49"/>
                </a:cubicBezTo>
                <a:cubicBezTo>
                  <a:pt x="610" y="50"/>
                  <a:pt x="608" y="51"/>
                  <a:pt x="604" y="52"/>
                </a:cubicBezTo>
                <a:cubicBezTo>
                  <a:pt x="604" y="52"/>
                  <a:pt x="603" y="52"/>
                  <a:pt x="603" y="52"/>
                </a:cubicBezTo>
                <a:cubicBezTo>
                  <a:pt x="603" y="52"/>
                  <a:pt x="602" y="53"/>
                  <a:pt x="600" y="53"/>
                </a:cubicBezTo>
                <a:cubicBezTo>
                  <a:pt x="599" y="53"/>
                  <a:pt x="599" y="52"/>
                  <a:pt x="599" y="52"/>
                </a:cubicBezTo>
                <a:cubicBezTo>
                  <a:pt x="595" y="53"/>
                  <a:pt x="600" y="53"/>
                  <a:pt x="596" y="53"/>
                </a:cubicBezTo>
                <a:cubicBezTo>
                  <a:pt x="597" y="53"/>
                  <a:pt x="597" y="53"/>
                  <a:pt x="599" y="53"/>
                </a:cubicBezTo>
                <a:cubicBezTo>
                  <a:pt x="598" y="54"/>
                  <a:pt x="600" y="54"/>
                  <a:pt x="600" y="54"/>
                </a:cubicBezTo>
                <a:cubicBezTo>
                  <a:pt x="599" y="54"/>
                  <a:pt x="599" y="54"/>
                  <a:pt x="598" y="54"/>
                </a:cubicBezTo>
                <a:cubicBezTo>
                  <a:pt x="599" y="54"/>
                  <a:pt x="600" y="54"/>
                  <a:pt x="600" y="55"/>
                </a:cubicBezTo>
                <a:cubicBezTo>
                  <a:pt x="601" y="55"/>
                  <a:pt x="603" y="54"/>
                  <a:pt x="600" y="54"/>
                </a:cubicBezTo>
                <a:cubicBezTo>
                  <a:pt x="601" y="53"/>
                  <a:pt x="602" y="54"/>
                  <a:pt x="603" y="54"/>
                </a:cubicBezTo>
                <a:cubicBezTo>
                  <a:pt x="601" y="54"/>
                  <a:pt x="603" y="55"/>
                  <a:pt x="601" y="55"/>
                </a:cubicBezTo>
                <a:cubicBezTo>
                  <a:pt x="600" y="55"/>
                  <a:pt x="601" y="55"/>
                  <a:pt x="597" y="55"/>
                </a:cubicBezTo>
                <a:cubicBezTo>
                  <a:pt x="597" y="55"/>
                  <a:pt x="598" y="55"/>
                  <a:pt x="600" y="55"/>
                </a:cubicBezTo>
                <a:cubicBezTo>
                  <a:pt x="598" y="55"/>
                  <a:pt x="593" y="55"/>
                  <a:pt x="591" y="56"/>
                </a:cubicBezTo>
                <a:cubicBezTo>
                  <a:pt x="592" y="56"/>
                  <a:pt x="593" y="55"/>
                  <a:pt x="593" y="55"/>
                </a:cubicBezTo>
                <a:cubicBezTo>
                  <a:pt x="589" y="55"/>
                  <a:pt x="585" y="56"/>
                  <a:pt x="586" y="57"/>
                </a:cubicBezTo>
                <a:cubicBezTo>
                  <a:pt x="585" y="57"/>
                  <a:pt x="583" y="57"/>
                  <a:pt x="582" y="57"/>
                </a:cubicBezTo>
                <a:cubicBezTo>
                  <a:pt x="583" y="57"/>
                  <a:pt x="582" y="57"/>
                  <a:pt x="582" y="56"/>
                </a:cubicBezTo>
                <a:cubicBezTo>
                  <a:pt x="585" y="57"/>
                  <a:pt x="586" y="55"/>
                  <a:pt x="582" y="55"/>
                </a:cubicBezTo>
                <a:cubicBezTo>
                  <a:pt x="585" y="55"/>
                  <a:pt x="587" y="55"/>
                  <a:pt x="590" y="54"/>
                </a:cubicBezTo>
                <a:cubicBezTo>
                  <a:pt x="589" y="54"/>
                  <a:pt x="588" y="55"/>
                  <a:pt x="586" y="54"/>
                </a:cubicBezTo>
                <a:cubicBezTo>
                  <a:pt x="587" y="54"/>
                  <a:pt x="589" y="54"/>
                  <a:pt x="588" y="53"/>
                </a:cubicBezTo>
                <a:cubicBezTo>
                  <a:pt x="593" y="54"/>
                  <a:pt x="592" y="53"/>
                  <a:pt x="595" y="53"/>
                </a:cubicBezTo>
                <a:cubicBezTo>
                  <a:pt x="595" y="52"/>
                  <a:pt x="596" y="52"/>
                  <a:pt x="596" y="52"/>
                </a:cubicBezTo>
                <a:cubicBezTo>
                  <a:pt x="599" y="53"/>
                  <a:pt x="598" y="51"/>
                  <a:pt x="598" y="51"/>
                </a:cubicBezTo>
                <a:cubicBezTo>
                  <a:pt x="600" y="50"/>
                  <a:pt x="604" y="49"/>
                  <a:pt x="609" y="47"/>
                </a:cubicBezTo>
                <a:cubicBezTo>
                  <a:pt x="609" y="47"/>
                  <a:pt x="608" y="47"/>
                  <a:pt x="607" y="47"/>
                </a:cubicBezTo>
                <a:cubicBezTo>
                  <a:pt x="611" y="46"/>
                  <a:pt x="612" y="45"/>
                  <a:pt x="615" y="45"/>
                </a:cubicBezTo>
                <a:cubicBezTo>
                  <a:pt x="615" y="45"/>
                  <a:pt x="612" y="45"/>
                  <a:pt x="611" y="45"/>
                </a:cubicBezTo>
                <a:cubicBezTo>
                  <a:pt x="614" y="43"/>
                  <a:pt x="600" y="44"/>
                  <a:pt x="602" y="42"/>
                </a:cubicBezTo>
                <a:cubicBezTo>
                  <a:pt x="600" y="43"/>
                  <a:pt x="599" y="43"/>
                  <a:pt x="598" y="42"/>
                </a:cubicBezTo>
                <a:cubicBezTo>
                  <a:pt x="597" y="42"/>
                  <a:pt x="598" y="42"/>
                  <a:pt x="598" y="43"/>
                </a:cubicBezTo>
                <a:cubicBezTo>
                  <a:pt x="596" y="43"/>
                  <a:pt x="595" y="42"/>
                  <a:pt x="597" y="42"/>
                </a:cubicBezTo>
                <a:cubicBezTo>
                  <a:pt x="597" y="41"/>
                  <a:pt x="594" y="42"/>
                  <a:pt x="593" y="41"/>
                </a:cubicBezTo>
                <a:cubicBezTo>
                  <a:pt x="592" y="42"/>
                  <a:pt x="595" y="42"/>
                  <a:pt x="593" y="42"/>
                </a:cubicBezTo>
                <a:cubicBezTo>
                  <a:pt x="594" y="42"/>
                  <a:pt x="594" y="42"/>
                  <a:pt x="595" y="42"/>
                </a:cubicBezTo>
                <a:cubicBezTo>
                  <a:pt x="595" y="43"/>
                  <a:pt x="596" y="43"/>
                  <a:pt x="595" y="43"/>
                </a:cubicBezTo>
                <a:cubicBezTo>
                  <a:pt x="591" y="43"/>
                  <a:pt x="589" y="43"/>
                  <a:pt x="585" y="43"/>
                </a:cubicBezTo>
                <a:cubicBezTo>
                  <a:pt x="587" y="43"/>
                  <a:pt x="587" y="43"/>
                  <a:pt x="585" y="42"/>
                </a:cubicBezTo>
                <a:cubicBezTo>
                  <a:pt x="583" y="42"/>
                  <a:pt x="583" y="43"/>
                  <a:pt x="582" y="43"/>
                </a:cubicBezTo>
                <a:cubicBezTo>
                  <a:pt x="582" y="43"/>
                  <a:pt x="582" y="43"/>
                  <a:pt x="582" y="43"/>
                </a:cubicBezTo>
                <a:cubicBezTo>
                  <a:pt x="584" y="43"/>
                  <a:pt x="582" y="43"/>
                  <a:pt x="584" y="43"/>
                </a:cubicBezTo>
                <a:cubicBezTo>
                  <a:pt x="578" y="43"/>
                  <a:pt x="576" y="45"/>
                  <a:pt x="572" y="46"/>
                </a:cubicBezTo>
                <a:cubicBezTo>
                  <a:pt x="572" y="47"/>
                  <a:pt x="573" y="46"/>
                  <a:pt x="575" y="46"/>
                </a:cubicBezTo>
                <a:cubicBezTo>
                  <a:pt x="582" y="47"/>
                  <a:pt x="578" y="47"/>
                  <a:pt x="572" y="47"/>
                </a:cubicBezTo>
                <a:cubicBezTo>
                  <a:pt x="572" y="47"/>
                  <a:pt x="572" y="47"/>
                  <a:pt x="572" y="47"/>
                </a:cubicBezTo>
                <a:cubicBezTo>
                  <a:pt x="575" y="47"/>
                  <a:pt x="578" y="47"/>
                  <a:pt x="581" y="48"/>
                </a:cubicBezTo>
                <a:cubicBezTo>
                  <a:pt x="582" y="47"/>
                  <a:pt x="579" y="47"/>
                  <a:pt x="580" y="47"/>
                </a:cubicBezTo>
                <a:cubicBezTo>
                  <a:pt x="581" y="47"/>
                  <a:pt x="583" y="47"/>
                  <a:pt x="584" y="47"/>
                </a:cubicBezTo>
                <a:cubicBezTo>
                  <a:pt x="587" y="47"/>
                  <a:pt x="583" y="47"/>
                  <a:pt x="584" y="48"/>
                </a:cubicBezTo>
                <a:cubicBezTo>
                  <a:pt x="586" y="48"/>
                  <a:pt x="585" y="47"/>
                  <a:pt x="588" y="47"/>
                </a:cubicBezTo>
                <a:cubicBezTo>
                  <a:pt x="588" y="47"/>
                  <a:pt x="586" y="47"/>
                  <a:pt x="587" y="48"/>
                </a:cubicBezTo>
                <a:cubicBezTo>
                  <a:pt x="589" y="47"/>
                  <a:pt x="595" y="48"/>
                  <a:pt x="595" y="47"/>
                </a:cubicBezTo>
                <a:cubicBezTo>
                  <a:pt x="596" y="47"/>
                  <a:pt x="595" y="47"/>
                  <a:pt x="596" y="47"/>
                </a:cubicBezTo>
                <a:cubicBezTo>
                  <a:pt x="596" y="47"/>
                  <a:pt x="597" y="47"/>
                  <a:pt x="598" y="47"/>
                </a:cubicBezTo>
                <a:cubicBezTo>
                  <a:pt x="597" y="47"/>
                  <a:pt x="596" y="47"/>
                  <a:pt x="597" y="47"/>
                </a:cubicBezTo>
                <a:cubicBezTo>
                  <a:pt x="597" y="47"/>
                  <a:pt x="598" y="47"/>
                  <a:pt x="599" y="47"/>
                </a:cubicBezTo>
                <a:cubicBezTo>
                  <a:pt x="600" y="47"/>
                  <a:pt x="600" y="48"/>
                  <a:pt x="602" y="48"/>
                </a:cubicBezTo>
                <a:cubicBezTo>
                  <a:pt x="602" y="48"/>
                  <a:pt x="600" y="48"/>
                  <a:pt x="600" y="49"/>
                </a:cubicBezTo>
                <a:cubicBezTo>
                  <a:pt x="594" y="48"/>
                  <a:pt x="592" y="49"/>
                  <a:pt x="593" y="48"/>
                </a:cubicBezTo>
                <a:cubicBezTo>
                  <a:pt x="591" y="48"/>
                  <a:pt x="589" y="49"/>
                  <a:pt x="586" y="49"/>
                </a:cubicBezTo>
                <a:cubicBezTo>
                  <a:pt x="585" y="49"/>
                  <a:pt x="586" y="49"/>
                  <a:pt x="586" y="49"/>
                </a:cubicBezTo>
                <a:cubicBezTo>
                  <a:pt x="585" y="49"/>
                  <a:pt x="584" y="49"/>
                  <a:pt x="584" y="49"/>
                </a:cubicBezTo>
                <a:cubicBezTo>
                  <a:pt x="583" y="49"/>
                  <a:pt x="583" y="49"/>
                  <a:pt x="580" y="49"/>
                </a:cubicBezTo>
                <a:cubicBezTo>
                  <a:pt x="581" y="50"/>
                  <a:pt x="581" y="49"/>
                  <a:pt x="579" y="50"/>
                </a:cubicBezTo>
                <a:cubicBezTo>
                  <a:pt x="577" y="50"/>
                  <a:pt x="578" y="50"/>
                  <a:pt x="576" y="50"/>
                </a:cubicBezTo>
                <a:cubicBezTo>
                  <a:pt x="574" y="50"/>
                  <a:pt x="578" y="51"/>
                  <a:pt x="575" y="50"/>
                </a:cubicBezTo>
                <a:cubicBezTo>
                  <a:pt x="577" y="51"/>
                  <a:pt x="578" y="50"/>
                  <a:pt x="580" y="50"/>
                </a:cubicBezTo>
                <a:cubicBezTo>
                  <a:pt x="576" y="51"/>
                  <a:pt x="571" y="51"/>
                  <a:pt x="567" y="51"/>
                </a:cubicBezTo>
                <a:cubicBezTo>
                  <a:pt x="563" y="53"/>
                  <a:pt x="568" y="52"/>
                  <a:pt x="570" y="53"/>
                </a:cubicBezTo>
                <a:cubicBezTo>
                  <a:pt x="572" y="53"/>
                  <a:pt x="573" y="52"/>
                  <a:pt x="572" y="52"/>
                </a:cubicBezTo>
                <a:cubicBezTo>
                  <a:pt x="572" y="52"/>
                  <a:pt x="578" y="53"/>
                  <a:pt x="578" y="53"/>
                </a:cubicBezTo>
                <a:cubicBezTo>
                  <a:pt x="580" y="53"/>
                  <a:pt x="579" y="53"/>
                  <a:pt x="579" y="54"/>
                </a:cubicBezTo>
                <a:cubicBezTo>
                  <a:pt x="576" y="54"/>
                  <a:pt x="574" y="54"/>
                  <a:pt x="569" y="54"/>
                </a:cubicBezTo>
                <a:cubicBezTo>
                  <a:pt x="569" y="54"/>
                  <a:pt x="571" y="54"/>
                  <a:pt x="570" y="54"/>
                </a:cubicBezTo>
                <a:cubicBezTo>
                  <a:pt x="569" y="53"/>
                  <a:pt x="568" y="53"/>
                  <a:pt x="568" y="54"/>
                </a:cubicBezTo>
                <a:cubicBezTo>
                  <a:pt x="565" y="53"/>
                  <a:pt x="562" y="54"/>
                  <a:pt x="558" y="54"/>
                </a:cubicBezTo>
                <a:cubicBezTo>
                  <a:pt x="559" y="55"/>
                  <a:pt x="559" y="55"/>
                  <a:pt x="557" y="55"/>
                </a:cubicBezTo>
                <a:cubicBezTo>
                  <a:pt x="557" y="55"/>
                  <a:pt x="559" y="55"/>
                  <a:pt x="560" y="55"/>
                </a:cubicBezTo>
                <a:cubicBezTo>
                  <a:pt x="558" y="55"/>
                  <a:pt x="562" y="55"/>
                  <a:pt x="563" y="56"/>
                </a:cubicBezTo>
                <a:cubicBezTo>
                  <a:pt x="562" y="56"/>
                  <a:pt x="560" y="56"/>
                  <a:pt x="560" y="56"/>
                </a:cubicBezTo>
                <a:cubicBezTo>
                  <a:pt x="560" y="56"/>
                  <a:pt x="560" y="56"/>
                  <a:pt x="561" y="56"/>
                </a:cubicBezTo>
                <a:cubicBezTo>
                  <a:pt x="555" y="58"/>
                  <a:pt x="551" y="56"/>
                  <a:pt x="549" y="57"/>
                </a:cubicBezTo>
                <a:cubicBezTo>
                  <a:pt x="548" y="57"/>
                  <a:pt x="550" y="56"/>
                  <a:pt x="550" y="56"/>
                </a:cubicBezTo>
                <a:cubicBezTo>
                  <a:pt x="552" y="56"/>
                  <a:pt x="553" y="56"/>
                  <a:pt x="556" y="56"/>
                </a:cubicBezTo>
                <a:cubicBezTo>
                  <a:pt x="557" y="55"/>
                  <a:pt x="552" y="56"/>
                  <a:pt x="553" y="55"/>
                </a:cubicBezTo>
                <a:cubicBezTo>
                  <a:pt x="554" y="55"/>
                  <a:pt x="554" y="55"/>
                  <a:pt x="555" y="55"/>
                </a:cubicBezTo>
                <a:cubicBezTo>
                  <a:pt x="555" y="55"/>
                  <a:pt x="554" y="54"/>
                  <a:pt x="552" y="54"/>
                </a:cubicBezTo>
                <a:cubicBezTo>
                  <a:pt x="551" y="54"/>
                  <a:pt x="552" y="54"/>
                  <a:pt x="553" y="54"/>
                </a:cubicBezTo>
                <a:cubicBezTo>
                  <a:pt x="549" y="54"/>
                  <a:pt x="542" y="56"/>
                  <a:pt x="548" y="56"/>
                </a:cubicBezTo>
                <a:cubicBezTo>
                  <a:pt x="548" y="57"/>
                  <a:pt x="547" y="57"/>
                  <a:pt x="545" y="57"/>
                </a:cubicBezTo>
                <a:cubicBezTo>
                  <a:pt x="544" y="56"/>
                  <a:pt x="544" y="56"/>
                  <a:pt x="545" y="56"/>
                </a:cubicBezTo>
                <a:cubicBezTo>
                  <a:pt x="544" y="56"/>
                  <a:pt x="543" y="56"/>
                  <a:pt x="541" y="56"/>
                </a:cubicBezTo>
                <a:cubicBezTo>
                  <a:pt x="537" y="57"/>
                  <a:pt x="527" y="57"/>
                  <a:pt x="520" y="58"/>
                </a:cubicBezTo>
                <a:cubicBezTo>
                  <a:pt x="523" y="57"/>
                  <a:pt x="521" y="57"/>
                  <a:pt x="522" y="56"/>
                </a:cubicBezTo>
                <a:cubicBezTo>
                  <a:pt x="521" y="56"/>
                  <a:pt x="519" y="57"/>
                  <a:pt x="521" y="56"/>
                </a:cubicBezTo>
                <a:cubicBezTo>
                  <a:pt x="519" y="56"/>
                  <a:pt x="520" y="56"/>
                  <a:pt x="519" y="56"/>
                </a:cubicBezTo>
                <a:cubicBezTo>
                  <a:pt x="518" y="56"/>
                  <a:pt x="516" y="56"/>
                  <a:pt x="515" y="56"/>
                </a:cubicBezTo>
                <a:cubicBezTo>
                  <a:pt x="511" y="58"/>
                  <a:pt x="502" y="57"/>
                  <a:pt x="500" y="59"/>
                </a:cubicBezTo>
                <a:cubicBezTo>
                  <a:pt x="499" y="59"/>
                  <a:pt x="499" y="60"/>
                  <a:pt x="496" y="59"/>
                </a:cubicBezTo>
                <a:cubicBezTo>
                  <a:pt x="498" y="60"/>
                  <a:pt x="494" y="61"/>
                  <a:pt x="489" y="62"/>
                </a:cubicBezTo>
                <a:cubicBezTo>
                  <a:pt x="490" y="62"/>
                  <a:pt x="489" y="62"/>
                  <a:pt x="489" y="61"/>
                </a:cubicBezTo>
                <a:cubicBezTo>
                  <a:pt x="490" y="61"/>
                  <a:pt x="490" y="61"/>
                  <a:pt x="491" y="61"/>
                </a:cubicBezTo>
                <a:cubicBezTo>
                  <a:pt x="490" y="60"/>
                  <a:pt x="497" y="59"/>
                  <a:pt x="493" y="58"/>
                </a:cubicBezTo>
                <a:cubicBezTo>
                  <a:pt x="491" y="58"/>
                  <a:pt x="488" y="58"/>
                  <a:pt x="485" y="58"/>
                </a:cubicBezTo>
                <a:cubicBezTo>
                  <a:pt x="488" y="58"/>
                  <a:pt x="495" y="59"/>
                  <a:pt x="494" y="57"/>
                </a:cubicBezTo>
                <a:cubicBezTo>
                  <a:pt x="491" y="56"/>
                  <a:pt x="481" y="57"/>
                  <a:pt x="480" y="58"/>
                </a:cubicBezTo>
                <a:cubicBezTo>
                  <a:pt x="479" y="58"/>
                  <a:pt x="480" y="57"/>
                  <a:pt x="480" y="57"/>
                </a:cubicBezTo>
                <a:cubicBezTo>
                  <a:pt x="479" y="57"/>
                  <a:pt x="478" y="57"/>
                  <a:pt x="478" y="57"/>
                </a:cubicBezTo>
                <a:cubicBezTo>
                  <a:pt x="478" y="57"/>
                  <a:pt x="475" y="57"/>
                  <a:pt x="474" y="57"/>
                </a:cubicBezTo>
                <a:cubicBezTo>
                  <a:pt x="473" y="57"/>
                  <a:pt x="473" y="57"/>
                  <a:pt x="472" y="58"/>
                </a:cubicBezTo>
                <a:cubicBezTo>
                  <a:pt x="474" y="58"/>
                  <a:pt x="478" y="58"/>
                  <a:pt x="482" y="58"/>
                </a:cubicBezTo>
                <a:cubicBezTo>
                  <a:pt x="481" y="59"/>
                  <a:pt x="472" y="58"/>
                  <a:pt x="470" y="58"/>
                </a:cubicBezTo>
                <a:cubicBezTo>
                  <a:pt x="461" y="58"/>
                  <a:pt x="453" y="59"/>
                  <a:pt x="443" y="58"/>
                </a:cubicBezTo>
                <a:cubicBezTo>
                  <a:pt x="444" y="59"/>
                  <a:pt x="446" y="59"/>
                  <a:pt x="446" y="59"/>
                </a:cubicBezTo>
                <a:cubicBezTo>
                  <a:pt x="453" y="59"/>
                  <a:pt x="443" y="59"/>
                  <a:pt x="446" y="60"/>
                </a:cubicBezTo>
                <a:cubicBezTo>
                  <a:pt x="439" y="60"/>
                  <a:pt x="436" y="59"/>
                  <a:pt x="429" y="59"/>
                </a:cubicBezTo>
                <a:cubicBezTo>
                  <a:pt x="429" y="59"/>
                  <a:pt x="430" y="59"/>
                  <a:pt x="430" y="59"/>
                </a:cubicBezTo>
                <a:cubicBezTo>
                  <a:pt x="423" y="60"/>
                  <a:pt x="415" y="59"/>
                  <a:pt x="407" y="59"/>
                </a:cubicBezTo>
                <a:cubicBezTo>
                  <a:pt x="409" y="59"/>
                  <a:pt x="411" y="60"/>
                  <a:pt x="413" y="60"/>
                </a:cubicBezTo>
                <a:cubicBezTo>
                  <a:pt x="418" y="60"/>
                  <a:pt x="423" y="59"/>
                  <a:pt x="414" y="60"/>
                </a:cubicBezTo>
                <a:cubicBezTo>
                  <a:pt x="412" y="60"/>
                  <a:pt x="410" y="61"/>
                  <a:pt x="406" y="60"/>
                </a:cubicBezTo>
                <a:cubicBezTo>
                  <a:pt x="405" y="60"/>
                  <a:pt x="405" y="61"/>
                  <a:pt x="404" y="61"/>
                </a:cubicBezTo>
                <a:cubicBezTo>
                  <a:pt x="402" y="60"/>
                  <a:pt x="399" y="60"/>
                  <a:pt x="397" y="61"/>
                </a:cubicBezTo>
                <a:cubicBezTo>
                  <a:pt x="397" y="60"/>
                  <a:pt x="393" y="60"/>
                  <a:pt x="390" y="60"/>
                </a:cubicBezTo>
                <a:cubicBezTo>
                  <a:pt x="389" y="60"/>
                  <a:pt x="391" y="60"/>
                  <a:pt x="390" y="60"/>
                </a:cubicBezTo>
                <a:cubicBezTo>
                  <a:pt x="392" y="59"/>
                  <a:pt x="394" y="59"/>
                  <a:pt x="397" y="60"/>
                </a:cubicBezTo>
                <a:cubicBezTo>
                  <a:pt x="397" y="59"/>
                  <a:pt x="396" y="59"/>
                  <a:pt x="395" y="59"/>
                </a:cubicBezTo>
                <a:cubicBezTo>
                  <a:pt x="400" y="58"/>
                  <a:pt x="406" y="59"/>
                  <a:pt x="413" y="59"/>
                </a:cubicBezTo>
                <a:cubicBezTo>
                  <a:pt x="415" y="59"/>
                  <a:pt x="413" y="58"/>
                  <a:pt x="415" y="58"/>
                </a:cubicBezTo>
                <a:cubicBezTo>
                  <a:pt x="411" y="58"/>
                  <a:pt x="408" y="59"/>
                  <a:pt x="402" y="59"/>
                </a:cubicBezTo>
                <a:cubicBezTo>
                  <a:pt x="401" y="58"/>
                  <a:pt x="407" y="58"/>
                  <a:pt x="408" y="58"/>
                </a:cubicBezTo>
                <a:cubicBezTo>
                  <a:pt x="411" y="58"/>
                  <a:pt x="415" y="57"/>
                  <a:pt x="421" y="57"/>
                </a:cubicBezTo>
                <a:cubicBezTo>
                  <a:pt x="421" y="58"/>
                  <a:pt x="420" y="58"/>
                  <a:pt x="419" y="58"/>
                </a:cubicBezTo>
                <a:cubicBezTo>
                  <a:pt x="426" y="58"/>
                  <a:pt x="429" y="58"/>
                  <a:pt x="433" y="57"/>
                </a:cubicBezTo>
                <a:cubicBezTo>
                  <a:pt x="434" y="57"/>
                  <a:pt x="432" y="57"/>
                  <a:pt x="431" y="56"/>
                </a:cubicBezTo>
                <a:cubicBezTo>
                  <a:pt x="436" y="57"/>
                  <a:pt x="442" y="56"/>
                  <a:pt x="448" y="57"/>
                </a:cubicBezTo>
                <a:cubicBezTo>
                  <a:pt x="451" y="56"/>
                  <a:pt x="454" y="56"/>
                  <a:pt x="457" y="55"/>
                </a:cubicBezTo>
                <a:cubicBezTo>
                  <a:pt x="452" y="55"/>
                  <a:pt x="451" y="56"/>
                  <a:pt x="446" y="56"/>
                </a:cubicBezTo>
                <a:cubicBezTo>
                  <a:pt x="445" y="56"/>
                  <a:pt x="445" y="56"/>
                  <a:pt x="446" y="56"/>
                </a:cubicBezTo>
                <a:cubicBezTo>
                  <a:pt x="438" y="55"/>
                  <a:pt x="430" y="56"/>
                  <a:pt x="420" y="55"/>
                </a:cubicBezTo>
                <a:cubicBezTo>
                  <a:pt x="416" y="56"/>
                  <a:pt x="419" y="57"/>
                  <a:pt x="423" y="57"/>
                </a:cubicBezTo>
                <a:cubicBezTo>
                  <a:pt x="422" y="57"/>
                  <a:pt x="414" y="56"/>
                  <a:pt x="413" y="57"/>
                </a:cubicBezTo>
                <a:cubicBezTo>
                  <a:pt x="411" y="57"/>
                  <a:pt x="414" y="57"/>
                  <a:pt x="413" y="56"/>
                </a:cubicBezTo>
                <a:cubicBezTo>
                  <a:pt x="411" y="57"/>
                  <a:pt x="407" y="57"/>
                  <a:pt x="403" y="57"/>
                </a:cubicBezTo>
                <a:cubicBezTo>
                  <a:pt x="406" y="57"/>
                  <a:pt x="398" y="57"/>
                  <a:pt x="395" y="57"/>
                </a:cubicBezTo>
                <a:cubicBezTo>
                  <a:pt x="396" y="57"/>
                  <a:pt x="393" y="56"/>
                  <a:pt x="396" y="56"/>
                </a:cubicBezTo>
                <a:cubicBezTo>
                  <a:pt x="396" y="56"/>
                  <a:pt x="394" y="56"/>
                  <a:pt x="393" y="56"/>
                </a:cubicBezTo>
                <a:cubicBezTo>
                  <a:pt x="392" y="56"/>
                  <a:pt x="391" y="56"/>
                  <a:pt x="390" y="56"/>
                </a:cubicBezTo>
                <a:cubicBezTo>
                  <a:pt x="392" y="56"/>
                  <a:pt x="388" y="57"/>
                  <a:pt x="392" y="57"/>
                </a:cubicBezTo>
                <a:cubicBezTo>
                  <a:pt x="392" y="57"/>
                  <a:pt x="390" y="57"/>
                  <a:pt x="388" y="57"/>
                </a:cubicBezTo>
                <a:cubicBezTo>
                  <a:pt x="388" y="57"/>
                  <a:pt x="389" y="57"/>
                  <a:pt x="389" y="57"/>
                </a:cubicBezTo>
                <a:cubicBezTo>
                  <a:pt x="383" y="57"/>
                  <a:pt x="379" y="57"/>
                  <a:pt x="374" y="57"/>
                </a:cubicBezTo>
                <a:cubicBezTo>
                  <a:pt x="372" y="57"/>
                  <a:pt x="368" y="57"/>
                  <a:pt x="366" y="57"/>
                </a:cubicBezTo>
                <a:cubicBezTo>
                  <a:pt x="366" y="56"/>
                  <a:pt x="368" y="56"/>
                  <a:pt x="369" y="56"/>
                </a:cubicBezTo>
                <a:cubicBezTo>
                  <a:pt x="367" y="56"/>
                  <a:pt x="363" y="56"/>
                  <a:pt x="360" y="55"/>
                </a:cubicBezTo>
                <a:cubicBezTo>
                  <a:pt x="359" y="55"/>
                  <a:pt x="359" y="56"/>
                  <a:pt x="358" y="56"/>
                </a:cubicBezTo>
                <a:cubicBezTo>
                  <a:pt x="359" y="56"/>
                  <a:pt x="363" y="56"/>
                  <a:pt x="364" y="56"/>
                </a:cubicBezTo>
                <a:cubicBezTo>
                  <a:pt x="363" y="57"/>
                  <a:pt x="359" y="56"/>
                  <a:pt x="361" y="57"/>
                </a:cubicBezTo>
                <a:cubicBezTo>
                  <a:pt x="357" y="57"/>
                  <a:pt x="356" y="57"/>
                  <a:pt x="352" y="57"/>
                </a:cubicBezTo>
                <a:cubicBezTo>
                  <a:pt x="352" y="57"/>
                  <a:pt x="351" y="57"/>
                  <a:pt x="351" y="56"/>
                </a:cubicBezTo>
                <a:cubicBezTo>
                  <a:pt x="349" y="57"/>
                  <a:pt x="348" y="56"/>
                  <a:pt x="347" y="57"/>
                </a:cubicBezTo>
                <a:cubicBezTo>
                  <a:pt x="347" y="56"/>
                  <a:pt x="355" y="56"/>
                  <a:pt x="356" y="55"/>
                </a:cubicBezTo>
                <a:cubicBezTo>
                  <a:pt x="357" y="54"/>
                  <a:pt x="353" y="54"/>
                  <a:pt x="356" y="54"/>
                </a:cubicBezTo>
                <a:cubicBezTo>
                  <a:pt x="355" y="54"/>
                  <a:pt x="350" y="55"/>
                  <a:pt x="350" y="54"/>
                </a:cubicBezTo>
                <a:cubicBezTo>
                  <a:pt x="347" y="54"/>
                  <a:pt x="347" y="54"/>
                  <a:pt x="345" y="54"/>
                </a:cubicBezTo>
                <a:cubicBezTo>
                  <a:pt x="347" y="54"/>
                  <a:pt x="350" y="55"/>
                  <a:pt x="348" y="55"/>
                </a:cubicBezTo>
                <a:cubicBezTo>
                  <a:pt x="347" y="55"/>
                  <a:pt x="345" y="55"/>
                  <a:pt x="343" y="55"/>
                </a:cubicBezTo>
                <a:cubicBezTo>
                  <a:pt x="343" y="55"/>
                  <a:pt x="344" y="55"/>
                  <a:pt x="341" y="55"/>
                </a:cubicBezTo>
                <a:cubicBezTo>
                  <a:pt x="340" y="55"/>
                  <a:pt x="343" y="55"/>
                  <a:pt x="342" y="56"/>
                </a:cubicBezTo>
                <a:cubicBezTo>
                  <a:pt x="342" y="55"/>
                  <a:pt x="338" y="55"/>
                  <a:pt x="340" y="56"/>
                </a:cubicBezTo>
                <a:cubicBezTo>
                  <a:pt x="339" y="56"/>
                  <a:pt x="334" y="55"/>
                  <a:pt x="334" y="56"/>
                </a:cubicBezTo>
                <a:cubicBezTo>
                  <a:pt x="334" y="56"/>
                  <a:pt x="334" y="56"/>
                  <a:pt x="334" y="56"/>
                </a:cubicBezTo>
                <a:cubicBezTo>
                  <a:pt x="334" y="56"/>
                  <a:pt x="333" y="56"/>
                  <a:pt x="333" y="56"/>
                </a:cubicBezTo>
                <a:cubicBezTo>
                  <a:pt x="334" y="55"/>
                  <a:pt x="336" y="55"/>
                  <a:pt x="338" y="55"/>
                </a:cubicBezTo>
                <a:cubicBezTo>
                  <a:pt x="335" y="55"/>
                  <a:pt x="340" y="55"/>
                  <a:pt x="343" y="54"/>
                </a:cubicBezTo>
                <a:cubicBezTo>
                  <a:pt x="342" y="54"/>
                  <a:pt x="341" y="54"/>
                  <a:pt x="343" y="54"/>
                </a:cubicBezTo>
                <a:cubicBezTo>
                  <a:pt x="341" y="53"/>
                  <a:pt x="338" y="53"/>
                  <a:pt x="338" y="54"/>
                </a:cubicBezTo>
                <a:cubicBezTo>
                  <a:pt x="335" y="54"/>
                  <a:pt x="336" y="53"/>
                  <a:pt x="334" y="53"/>
                </a:cubicBezTo>
                <a:cubicBezTo>
                  <a:pt x="334" y="53"/>
                  <a:pt x="334" y="53"/>
                  <a:pt x="336" y="53"/>
                </a:cubicBezTo>
                <a:cubicBezTo>
                  <a:pt x="334" y="52"/>
                  <a:pt x="330" y="53"/>
                  <a:pt x="328" y="53"/>
                </a:cubicBezTo>
                <a:cubicBezTo>
                  <a:pt x="327" y="53"/>
                  <a:pt x="327" y="53"/>
                  <a:pt x="325" y="53"/>
                </a:cubicBezTo>
                <a:cubicBezTo>
                  <a:pt x="326" y="52"/>
                  <a:pt x="328" y="53"/>
                  <a:pt x="329" y="53"/>
                </a:cubicBezTo>
                <a:cubicBezTo>
                  <a:pt x="330" y="52"/>
                  <a:pt x="327" y="52"/>
                  <a:pt x="329" y="52"/>
                </a:cubicBezTo>
                <a:cubicBezTo>
                  <a:pt x="327" y="52"/>
                  <a:pt x="326" y="51"/>
                  <a:pt x="325" y="51"/>
                </a:cubicBezTo>
                <a:cubicBezTo>
                  <a:pt x="324" y="51"/>
                  <a:pt x="326" y="51"/>
                  <a:pt x="325" y="52"/>
                </a:cubicBezTo>
                <a:cubicBezTo>
                  <a:pt x="323" y="51"/>
                  <a:pt x="323" y="51"/>
                  <a:pt x="322" y="52"/>
                </a:cubicBezTo>
                <a:cubicBezTo>
                  <a:pt x="319" y="52"/>
                  <a:pt x="320" y="52"/>
                  <a:pt x="321" y="51"/>
                </a:cubicBezTo>
                <a:cubicBezTo>
                  <a:pt x="317" y="52"/>
                  <a:pt x="317" y="52"/>
                  <a:pt x="314" y="52"/>
                </a:cubicBezTo>
                <a:cubicBezTo>
                  <a:pt x="315" y="53"/>
                  <a:pt x="316" y="52"/>
                  <a:pt x="315" y="53"/>
                </a:cubicBezTo>
                <a:cubicBezTo>
                  <a:pt x="318" y="53"/>
                  <a:pt x="315" y="52"/>
                  <a:pt x="318" y="52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19" y="53"/>
                  <a:pt x="318" y="52"/>
                  <a:pt x="319" y="52"/>
                </a:cubicBezTo>
                <a:cubicBezTo>
                  <a:pt x="320" y="52"/>
                  <a:pt x="320" y="53"/>
                  <a:pt x="321" y="53"/>
                </a:cubicBezTo>
                <a:cubicBezTo>
                  <a:pt x="320" y="53"/>
                  <a:pt x="317" y="53"/>
                  <a:pt x="316" y="53"/>
                </a:cubicBezTo>
                <a:cubicBezTo>
                  <a:pt x="317" y="53"/>
                  <a:pt x="316" y="54"/>
                  <a:pt x="317" y="54"/>
                </a:cubicBezTo>
                <a:cubicBezTo>
                  <a:pt x="317" y="54"/>
                  <a:pt x="315" y="54"/>
                  <a:pt x="314" y="54"/>
                </a:cubicBezTo>
                <a:cubicBezTo>
                  <a:pt x="312" y="53"/>
                  <a:pt x="317" y="53"/>
                  <a:pt x="313" y="52"/>
                </a:cubicBezTo>
                <a:cubicBezTo>
                  <a:pt x="311" y="52"/>
                  <a:pt x="311" y="52"/>
                  <a:pt x="309" y="52"/>
                </a:cubicBezTo>
                <a:cubicBezTo>
                  <a:pt x="309" y="53"/>
                  <a:pt x="311" y="53"/>
                  <a:pt x="308" y="53"/>
                </a:cubicBezTo>
                <a:cubicBezTo>
                  <a:pt x="309" y="54"/>
                  <a:pt x="309" y="54"/>
                  <a:pt x="309" y="54"/>
                </a:cubicBezTo>
                <a:cubicBezTo>
                  <a:pt x="308" y="54"/>
                  <a:pt x="307" y="54"/>
                  <a:pt x="306" y="53"/>
                </a:cubicBezTo>
                <a:cubicBezTo>
                  <a:pt x="304" y="53"/>
                  <a:pt x="308" y="54"/>
                  <a:pt x="306" y="54"/>
                </a:cubicBezTo>
                <a:cubicBezTo>
                  <a:pt x="303" y="54"/>
                  <a:pt x="305" y="53"/>
                  <a:pt x="305" y="52"/>
                </a:cubicBezTo>
                <a:cubicBezTo>
                  <a:pt x="306" y="52"/>
                  <a:pt x="305" y="53"/>
                  <a:pt x="306" y="53"/>
                </a:cubicBezTo>
                <a:cubicBezTo>
                  <a:pt x="308" y="52"/>
                  <a:pt x="307" y="52"/>
                  <a:pt x="308" y="52"/>
                </a:cubicBezTo>
                <a:cubicBezTo>
                  <a:pt x="307" y="51"/>
                  <a:pt x="306" y="51"/>
                  <a:pt x="305" y="51"/>
                </a:cubicBezTo>
                <a:cubicBezTo>
                  <a:pt x="305" y="51"/>
                  <a:pt x="304" y="50"/>
                  <a:pt x="304" y="51"/>
                </a:cubicBezTo>
                <a:cubicBezTo>
                  <a:pt x="302" y="51"/>
                  <a:pt x="305" y="50"/>
                  <a:pt x="305" y="50"/>
                </a:cubicBezTo>
                <a:cubicBezTo>
                  <a:pt x="305" y="50"/>
                  <a:pt x="304" y="50"/>
                  <a:pt x="305" y="49"/>
                </a:cubicBezTo>
                <a:cubicBezTo>
                  <a:pt x="304" y="49"/>
                  <a:pt x="304" y="49"/>
                  <a:pt x="304" y="49"/>
                </a:cubicBezTo>
                <a:cubicBezTo>
                  <a:pt x="303" y="50"/>
                  <a:pt x="302" y="49"/>
                  <a:pt x="300" y="49"/>
                </a:cubicBezTo>
                <a:cubicBezTo>
                  <a:pt x="298" y="50"/>
                  <a:pt x="294" y="49"/>
                  <a:pt x="293" y="50"/>
                </a:cubicBezTo>
                <a:cubicBezTo>
                  <a:pt x="291" y="50"/>
                  <a:pt x="293" y="49"/>
                  <a:pt x="292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0" y="49"/>
                  <a:pt x="290" y="49"/>
                  <a:pt x="290" y="49"/>
                </a:cubicBezTo>
                <a:cubicBezTo>
                  <a:pt x="289" y="49"/>
                  <a:pt x="289" y="49"/>
                  <a:pt x="289" y="49"/>
                </a:cubicBezTo>
                <a:cubicBezTo>
                  <a:pt x="284" y="49"/>
                  <a:pt x="282" y="49"/>
                  <a:pt x="279" y="49"/>
                </a:cubicBezTo>
                <a:cubicBezTo>
                  <a:pt x="280" y="50"/>
                  <a:pt x="280" y="52"/>
                  <a:pt x="279" y="53"/>
                </a:cubicBezTo>
                <a:cubicBezTo>
                  <a:pt x="277" y="52"/>
                  <a:pt x="280" y="51"/>
                  <a:pt x="277" y="49"/>
                </a:cubicBezTo>
                <a:cubicBezTo>
                  <a:pt x="276" y="50"/>
                  <a:pt x="271" y="50"/>
                  <a:pt x="271" y="52"/>
                </a:cubicBezTo>
                <a:cubicBezTo>
                  <a:pt x="269" y="51"/>
                  <a:pt x="269" y="52"/>
                  <a:pt x="268" y="53"/>
                </a:cubicBezTo>
                <a:cubicBezTo>
                  <a:pt x="269" y="54"/>
                  <a:pt x="270" y="53"/>
                  <a:pt x="273" y="53"/>
                </a:cubicBezTo>
                <a:cubicBezTo>
                  <a:pt x="273" y="52"/>
                  <a:pt x="271" y="53"/>
                  <a:pt x="269" y="53"/>
                </a:cubicBezTo>
                <a:cubicBezTo>
                  <a:pt x="270" y="52"/>
                  <a:pt x="273" y="53"/>
                  <a:pt x="275" y="53"/>
                </a:cubicBezTo>
                <a:cubicBezTo>
                  <a:pt x="275" y="53"/>
                  <a:pt x="272" y="54"/>
                  <a:pt x="275" y="54"/>
                </a:cubicBezTo>
                <a:cubicBezTo>
                  <a:pt x="276" y="54"/>
                  <a:pt x="275" y="54"/>
                  <a:pt x="277" y="53"/>
                </a:cubicBezTo>
                <a:cubicBezTo>
                  <a:pt x="278" y="54"/>
                  <a:pt x="277" y="54"/>
                  <a:pt x="279" y="53"/>
                </a:cubicBezTo>
                <a:cubicBezTo>
                  <a:pt x="279" y="54"/>
                  <a:pt x="279" y="54"/>
                  <a:pt x="280" y="54"/>
                </a:cubicBezTo>
                <a:cubicBezTo>
                  <a:pt x="277" y="54"/>
                  <a:pt x="278" y="54"/>
                  <a:pt x="277" y="54"/>
                </a:cubicBezTo>
                <a:cubicBezTo>
                  <a:pt x="276" y="54"/>
                  <a:pt x="277" y="54"/>
                  <a:pt x="274" y="54"/>
                </a:cubicBezTo>
                <a:cubicBezTo>
                  <a:pt x="274" y="55"/>
                  <a:pt x="278" y="54"/>
                  <a:pt x="278" y="55"/>
                </a:cubicBezTo>
                <a:cubicBezTo>
                  <a:pt x="278" y="55"/>
                  <a:pt x="274" y="55"/>
                  <a:pt x="275" y="55"/>
                </a:cubicBezTo>
                <a:cubicBezTo>
                  <a:pt x="271" y="55"/>
                  <a:pt x="268" y="55"/>
                  <a:pt x="266" y="55"/>
                </a:cubicBezTo>
                <a:cubicBezTo>
                  <a:pt x="265" y="55"/>
                  <a:pt x="262" y="55"/>
                  <a:pt x="262" y="55"/>
                </a:cubicBezTo>
                <a:cubicBezTo>
                  <a:pt x="260" y="55"/>
                  <a:pt x="262" y="55"/>
                  <a:pt x="263" y="55"/>
                </a:cubicBezTo>
                <a:cubicBezTo>
                  <a:pt x="260" y="55"/>
                  <a:pt x="258" y="56"/>
                  <a:pt x="258" y="57"/>
                </a:cubicBezTo>
                <a:cubicBezTo>
                  <a:pt x="258" y="57"/>
                  <a:pt x="260" y="57"/>
                  <a:pt x="260" y="57"/>
                </a:cubicBezTo>
                <a:cubicBezTo>
                  <a:pt x="260" y="57"/>
                  <a:pt x="256" y="57"/>
                  <a:pt x="258" y="58"/>
                </a:cubicBezTo>
                <a:cubicBezTo>
                  <a:pt x="255" y="58"/>
                  <a:pt x="255" y="57"/>
                  <a:pt x="253" y="57"/>
                </a:cubicBezTo>
                <a:cubicBezTo>
                  <a:pt x="254" y="56"/>
                  <a:pt x="251" y="57"/>
                  <a:pt x="251" y="56"/>
                </a:cubicBezTo>
                <a:cubicBezTo>
                  <a:pt x="250" y="56"/>
                  <a:pt x="247" y="56"/>
                  <a:pt x="246" y="57"/>
                </a:cubicBezTo>
                <a:cubicBezTo>
                  <a:pt x="245" y="56"/>
                  <a:pt x="246" y="56"/>
                  <a:pt x="246" y="55"/>
                </a:cubicBezTo>
                <a:cubicBezTo>
                  <a:pt x="248" y="56"/>
                  <a:pt x="258" y="55"/>
                  <a:pt x="255" y="54"/>
                </a:cubicBezTo>
                <a:cubicBezTo>
                  <a:pt x="251" y="54"/>
                  <a:pt x="249" y="54"/>
                  <a:pt x="247" y="54"/>
                </a:cubicBezTo>
                <a:cubicBezTo>
                  <a:pt x="246" y="54"/>
                  <a:pt x="247" y="54"/>
                  <a:pt x="246" y="53"/>
                </a:cubicBezTo>
                <a:cubicBezTo>
                  <a:pt x="244" y="53"/>
                  <a:pt x="246" y="55"/>
                  <a:pt x="244" y="55"/>
                </a:cubicBezTo>
                <a:cubicBezTo>
                  <a:pt x="243" y="55"/>
                  <a:pt x="245" y="55"/>
                  <a:pt x="244" y="54"/>
                </a:cubicBezTo>
                <a:cubicBezTo>
                  <a:pt x="242" y="54"/>
                  <a:pt x="244" y="55"/>
                  <a:pt x="242" y="55"/>
                </a:cubicBezTo>
                <a:cubicBezTo>
                  <a:pt x="240" y="54"/>
                  <a:pt x="242" y="54"/>
                  <a:pt x="241" y="53"/>
                </a:cubicBezTo>
                <a:cubicBezTo>
                  <a:pt x="245" y="53"/>
                  <a:pt x="245" y="53"/>
                  <a:pt x="248" y="53"/>
                </a:cubicBezTo>
                <a:cubicBezTo>
                  <a:pt x="248" y="53"/>
                  <a:pt x="248" y="53"/>
                  <a:pt x="248" y="54"/>
                </a:cubicBezTo>
                <a:cubicBezTo>
                  <a:pt x="251" y="53"/>
                  <a:pt x="252" y="54"/>
                  <a:pt x="255" y="54"/>
                </a:cubicBezTo>
                <a:cubicBezTo>
                  <a:pt x="257" y="54"/>
                  <a:pt x="253" y="54"/>
                  <a:pt x="253" y="54"/>
                </a:cubicBezTo>
                <a:cubicBezTo>
                  <a:pt x="259" y="54"/>
                  <a:pt x="264" y="53"/>
                  <a:pt x="267" y="52"/>
                </a:cubicBezTo>
                <a:cubicBezTo>
                  <a:pt x="266" y="52"/>
                  <a:pt x="266" y="51"/>
                  <a:pt x="264" y="51"/>
                </a:cubicBezTo>
                <a:cubicBezTo>
                  <a:pt x="264" y="51"/>
                  <a:pt x="265" y="51"/>
                  <a:pt x="264" y="51"/>
                </a:cubicBezTo>
                <a:cubicBezTo>
                  <a:pt x="265" y="51"/>
                  <a:pt x="268" y="50"/>
                  <a:pt x="269" y="50"/>
                </a:cubicBezTo>
                <a:cubicBezTo>
                  <a:pt x="271" y="50"/>
                  <a:pt x="269" y="50"/>
                  <a:pt x="267" y="50"/>
                </a:cubicBezTo>
                <a:cubicBezTo>
                  <a:pt x="267" y="50"/>
                  <a:pt x="269" y="50"/>
                  <a:pt x="268" y="49"/>
                </a:cubicBezTo>
                <a:cubicBezTo>
                  <a:pt x="268" y="49"/>
                  <a:pt x="264" y="48"/>
                  <a:pt x="264" y="49"/>
                </a:cubicBezTo>
                <a:cubicBezTo>
                  <a:pt x="263" y="49"/>
                  <a:pt x="264" y="49"/>
                  <a:pt x="263" y="48"/>
                </a:cubicBezTo>
                <a:cubicBezTo>
                  <a:pt x="259" y="48"/>
                  <a:pt x="255" y="48"/>
                  <a:pt x="250" y="49"/>
                </a:cubicBezTo>
                <a:cubicBezTo>
                  <a:pt x="251" y="49"/>
                  <a:pt x="251" y="48"/>
                  <a:pt x="251" y="48"/>
                </a:cubicBezTo>
                <a:cubicBezTo>
                  <a:pt x="249" y="48"/>
                  <a:pt x="248" y="48"/>
                  <a:pt x="248" y="49"/>
                </a:cubicBezTo>
                <a:cubicBezTo>
                  <a:pt x="247" y="49"/>
                  <a:pt x="245" y="49"/>
                  <a:pt x="245" y="48"/>
                </a:cubicBezTo>
                <a:cubicBezTo>
                  <a:pt x="244" y="49"/>
                  <a:pt x="241" y="49"/>
                  <a:pt x="240" y="49"/>
                </a:cubicBezTo>
                <a:cubicBezTo>
                  <a:pt x="240" y="48"/>
                  <a:pt x="242" y="48"/>
                  <a:pt x="242" y="48"/>
                </a:cubicBezTo>
                <a:cubicBezTo>
                  <a:pt x="238" y="48"/>
                  <a:pt x="234" y="49"/>
                  <a:pt x="233" y="49"/>
                </a:cubicBezTo>
                <a:cubicBezTo>
                  <a:pt x="231" y="49"/>
                  <a:pt x="234" y="49"/>
                  <a:pt x="232" y="49"/>
                </a:cubicBezTo>
                <a:cubicBezTo>
                  <a:pt x="224" y="49"/>
                  <a:pt x="217" y="49"/>
                  <a:pt x="212" y="49"/>
                </a:cubicBezTo>
                <a:cubicBezTo>
                  <a:pt x="211" y="50"/>
                  <a:pt x="213" y="50"/>
                  <a:pt x="212" y="50"/>
                </a:cubicBezTo>
                <a:cubicBezTo>
                  <a:pt x="210" y="50"/>
                  <a:pt x="210" y="50"/>
                  <a:pt x="207" y="50"/>
                </a:cubicBezTo>
                <a:cubicBezTo>
                  <a:pt x="207" y="50"/>
                  <a:pt x="208" y="50"/>
                  <a:pt x="208" y="50"/>
                </a:cubicBezTo>
                <a:cubicBezTo>
                  <a:pt x="201" y="50"/>
                  <a:pt x="186" y="50"/>
                  <a:pt x="176" y="50"/>
                </a:cubicBezTo>
                <a:cubicBezTo>
                  <a:pt x="175" y="50"/>
                  <a:pt x="175" y="50"/>
                  <a:pt x="173" y="50"/>
                </a:cubicBezTo>
                <a:cubicBezTo>
                  <a:pt x="180" y="50"/>
                  <a:pt x="182" y="50"/>
                  <a:pt x="188" y="49"/>
                </a:cubicBezTo>
                <a:cubicBezTo>
                  <a:pt x="188" y="49"/>
                  <a:pt x="187" y="49"/>
                  <a:pt x="187" y="48"/>
                </a:cubicBezTo>
                <a:cubicBezTo>
                  <a:pt x="189" y="48"/>
                  <a:pt x="193" y="49"/>
                  <a:pt x="193" y="48"/>
                </a:cubicBezTo>
                <a:cubicBezTo>
                  <a:pt x="191" y="48"/>
                  <a:pt x="187" y="48"/>
                  <a:pt x="188" y="47"/>
                </a:cubicBezTo>
                <a:cubicBezTo>
                  <a:pt x="187" y="47"/>
                  <a:pt x="187" y="48"/>
                  <a:pt x="184" y="47"/>
                </a:cubicBezTo>
                <a:cubicBezTo>
                  <a:pt x="184" y="47"/>
                  <a:pt x="185" y="47"/>
                  <a:pt x="187" y="47"/>
                </a:cubicBezTo>
                <a:cubicBezTo>
                  <a:pt x="186" y="46"/>
                  <a:pt x="184" y="47"/>
                  <a:pt x="181" y="47"/>
                </a:cubicBezTo>
                <a:cubicBezTo>
                  <a:pt x="181" y="47"/>
                  <a:pt x="180" y="47"/>
                  <a:pt x="179" y="46"/>
                </a:cubicBezTo>
                <a:cubicBezTo>
                  <a:pt x="181" y="46"/>
                  <a:pt x="187" y="46"/>
                  <a:pt x="185" y="47"/>
                </a:cubicBezTo>
                <a:cubicBezTo>
                  <a:pt x="195" y="47"/>
                  <a:pt x="191" y="45"/>
                  <a:pt x="193" y="45"/>
                </a:cubicBezTo>
                <a:cubicBezTo>
                  <a:pt x="197" y="45"/>
                  <a:pt x="198" y="44"/>
                  <a:pt x="201" y="43"/>
                </a:cubicBezTo>
                <a:cubicBezTo>
                  <a:pt x="199" y="43"/>
                  <a:pt x="199" y="43"/>
                  <a:pt x="201" y="43"/>
                </a:cubicBezTo>
                <a:cubicBezTo>
                  <a:pt x="200" y="42"/>
                  <a:pt x="199" y="42"/>
                  <a:pt x="197" y="42"/>
                </a:cubicBezTo>
                <a:cubicBezTo>
                  <a:pt x="195" y="42"/>
                  <a:pt x="196" y="43"/>
                  <a:pt x="193" y="43"/>
                </a:cubicBezTo>
                <a:cubicBezTo>
                  <a:pt x="193" y="43"/>
                  <a:pt x="193" y="42"/>
                  <a:pt x="192" y="42"/>
                </a:cubicBezTo>
                <a:cubicBezTo>
                  <a:pt x="192" y="42"/>
                  <a:pt x="193" y="42"/>
                  <a:pt x="195" y="42"/>
                </a:cubicBezTo>
                <a:cubicBezTo>
                  <a:pt x="194" y="42"/>
                  <a:pt x="193" y="41"/>
                  <a:pt x="192" y="41"/>
                </a:cubicBezTo>
                <a:cubicBezTo>
                  <a:pt x="188" y="41"/>
                  <a:pt x="181" y="41"/>
                  <a:pt x="182" y="42"/>
                </a:cubicBezTo>
                <a:cubicBezTo>
                  <a:pt x="176" y="43"/>
                  <a:pt x="165" y="43"/>
                  <a:pt x="160" y="44"/>
                </a:cubicBezTo>
                <a:cubicBezTo>
                  <a:pt x="147" y="43"/>
                  <a:pt x="134" y="44"/>
                  <a:pt x="123" y="44"/>
                </a:cubicBezTo>
                <a:cubicBezTo>
                  <a:pt x="122" y="45"/>
                  <a:pt x="117" y="45"/>
                  <a:pt x="117" y="46"/>
                </a:cubicBezTo>
                <a:cubicBezTo>
                  <a:pt x="113" y="46"/>
                  <a:pt x="108" y="47"/>
                  <a:pt x="105" y="47"/>
                </a:cubicBezTo>
                <a:cubicBezTo>
                  <a:pt x="104" y="47"/>
                  <a:pt x="102" y="47"/>
                  <a:pt x="100" y="47"/>
                </a:cubicBezTo>
                <a:cubicBezTo>
                  <a:pt x="99" y="47"/>
                  <a:pt x="99" y="47"/>
                  <a:pt x="98" y="47"/>
                </a:cubicBezTo>
                <a:cubicBezTo>
                  <a:pt x="95" y="47"/>
                  <a:pt x="88" y="47"/>
                  <a:pt x="86" y="46"/>
                </a:cubicBezTo>
                <a:cubicBezTo>
                  <a:pt x="85" y="46"/>
                  <a:pt x="84" y="46"/>
                  <a:pt x="82" y="46"/>
                </a:cubicBezTo>
                <a:cubicBezTo>
                  <a:pt x="84" y="46"/>
                  <a:pt x="83" y="46"/>
                  <a:pt x="84" y="45"/>
                </a:cubicBezTo>
                <a:cubicBezTo>
                  <a:pt x="86" y="45"/>
                  <a:pt x="87" y="46"/>
                  <a:pt x="88" y="46"/>
                </a:cubicBezTo>
                <a:cubicBezTo>
                  <a:pt x="86" y="45"/>
                  <a:pt x="84" y="45"/>
                  <a:pt x="84" y="45"/>
                </a:cubicBezTo>
                <a:cubicBezTo>
                  <a:pt x="84" y="45"/>
                  <a:pt x="86" y="45"/>
                  <a:pt x="86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4"/>
                  <a:pt x="83" y="44"/>
                  <a:pt x="83" y="45"/>
                </a:cubicBezTo>
                <a:cubicBezTo>
                  <a:pt x="83" y="44"/>
                  <a:pt x="82" y="45"/>
                  <a:pt x="81" y="44"/>
                </a:cubicBezTo>
                <a:cubicBezTo>
                  <a:pt x="83" y="44"/>
                  <a:pt x="85" y="44"/>
                  <a:pt x="86" y="44"/>
                </a:cubicBezTo>
                <a:cubicBezTo>
                  <a:pt x="88" y="44"/>
                  <a:pt x="93" y="44"/>
                  <a:pt x="92" y="43"/>
                </a:cubicBezTo>
                <a:cubicBezTo>
                  <a:pt x="97" y="43"/>
                  <a:pt x="104" y="43"/>
                  <a:pt x="110" y="43"/>
                </a:cubicBezTo>
                <a:cubicBezTo>
                  <a:pt x="110" y="43"/>
                  <a:pt x="108" y="42"/>
                  <a:pt x="108" y="43"/>
                </a:cubicBezTo>
                <a:cubicBezTo>
                  <a:pt x="108" y="42"/>
                  <a:pt x="116" y="43"/>
                  <a:pt x="121" y="42"/>
                </a:cubicBezTo>
                <a:cubicBezTo>
                  <a:pt x="119" y="42"/>
                  <a:pt x="120" y="42"/>
                  <a:pt x="119" y="41"/>
                </a:cubicBezTo>
                <a:cubicBezTo>
                  <a:pt x="118" y="42"/>
                  <a:pt x="108" y="41"/>
                  <a:pt x="106" y="42"/>
                </a:cubicBezTo>
                <a:cubicBezTo>
                  <a:pt x="105" y="41"/>
                  <a:pt x="103" y="41"/>
                  <a:pt x="100" y="41"/>
                </a:cubicBezTo>
                <a:cubicBezTo>
                  <a:pt x="102" y="41"/>
                  <a:pt x="107" y="41"/>
                  <a:pt x="108" y="41"/>
                </a:cubicBezTo>
                <a:cubicBezTo>
                  <a:pt x="110" y="41"/>
                  <a:pt x="107" y="41"/>
                  <a:pt x="109" y="41"/>
                </a:cubicBezTo>
                <a:cubicBezTo>
                  <a:pt x="107" y="40"/>
                  <a:pt x="105" y="40"/>
                  <a:pt x="103" y="40"/>
                </a:cubicBezTo>
                <a:cubicBezTo>
                  <a:pt x="103" y="40"/>
                  <a:pt x="104" y="40"/>
                  <a:pt x="106" y="40"/>
                </a:cubicBezTo>
                <a:cubicBezTo>
                  <a:pt x="103" y="39"/>
                  <a:pt x="98" y="39"/>
                  <a:pt x="97" y="39"/>
                </a:cubicBezTo>
                <a:cubicBezTo>
                  <a:pt x="95" y="39"/>
                  <a:pt x="98" y="39"/>
                  <a:pt x="95" y="39"/>
                </a:cubicBezTo>
                <a:cubicBezTo>
                  <a:pt x="96" y="38"/>
                  <a:pt x="103" y="39"/>
                  <a:pt x="109" y="39"/>
                </a:cubicBezTo>
                <a:cubicBezTo>
                  <a:pt x="109" y="38"/>
                  <a:pt x="107" y="38"/>
                  <a:pt x="106" y="38"/>
                </a:cubicBezTo>
                <a:cubicBezTo>
                  <a:pt x="106" y="38"/>
                  <a:pt x="108" y="38"/>
                  <a:pt x="110" y="38"/>
                </a:cubicBezTo>
                <a:cubicBezTo>
                  <a:pt x="110" y="38"/>
                  <a:pt x="109" y="38"/>
                  <a:pt x="110" y="39"/>
                </a:cubicBezTo>
                <a:cubicBezTo>
                  <a:pt x="112" y="39"/>
                  <a:pt x="112" y="38"/>
                  <a:pt x="115" y="39"/>
                </a:cubicBezTo>
                <a:cubicBezTo>
                  <a:pt x="114" y="38"/>
                  <a:pt x="113" y="38"/>
                  <a:pt x="113" y="38"/>
                </a:cubicBezTo>
                <a:cubicBezTo>
                  <a:pt x="115" y="39"/>
                  <a:pt x="116" y="39"/>
                  <a:pt x="117" y="40"/>
                </a:cubicBezTo>
                <a:cubicBezTo>
                  <a:pt x="119" y="40"/>
                  <a:pt x="117" y="39"/>
                  <a:pt x="119" y="39"/>
                </a:cubicBezTo>
                <a:cubicBezTo>
                  <a:pt x="122" y="40"/>
                  <a:pt x="131" y="40"/>
                  <a:pt x="134" y="39"/>
                </a:cubicBezTo>
                <a:cubicBezTo>
                  <a:pt x="134" y="39"/>
                  <a:pt x="132" y="40"/>
                  <a:pt x="131" y="39"/>
                </a:cubicBezTo>
                <a:cubicBezTo>
                  <a:pt x="132" y="39"/>
                  <a:pt x="134" y="39"/>
                  <a:pt x="133" y="39"/>
                </a:cubicBezTo>
                <a:cubicBezTo>
                  <a:pt x="138" y="39"/>
                  <a:pt x="133" y="40"/>
                  <a:pt x="138" y="41"/>
                </a:cubicBezTo>
                <a:cubicBezTo>
                  <a:pt x="135" y="41"/>
                  <a:pt x="139" y="41"/>
                  <a:pt x="134" y="41"/>
                </a:cubicBezTo>
                <a:cubicBezTo>
                  <a:pt x="134" y="41"/>
                  <a:pt x="134" y="42"/>
                  <a:pt x="133" y="42"/>
                </a:cubicBezTo>
                <a:cubicBezTo>
                  <a:pt x="135" y="42"/>
                  <a:pt x="139" y="42"/>
                  <a:pt x="139" y="41"/>
                </a:cubicBezTo>
                <a:cubicBezTo>
                  <a:pt x="149" y="41"/>
                  <a:pt x="167" y="40"/>
                  <a:pt x="180" y="40"/>
                </a:cubicBezTo>
                <a:cubicBezTo>
                  <a:pt x="177" y="39"/>
                  <a:pt x="177" y="40"/>
                  <a:pt x="172" y="40"/>
                </a:cubicBezTo>
                <a:cubicBezTo>
                  <a:pt x="173" y="38"/>
                  <a:pt x="172" y="39"/>
                  <a:pt x="174" y="38"/>
                </a:cubicBezTo>
                <a:cubicBezTo>
                  <a:pt x="175" y="38"/>
                  <a:pt x="175" y="38"/>
                  <a:pt x="175" y="38"/>
                </a:cubicBezTo>
                <a:cubicBezTo>
                  <a:pt x="177" y="38"/>
                  <a:pt x="175" y="38"/>
                  <a:pt x="176" y="38"/>
                </a:cubicBezTo>
                <a:cubicBezTo>
                  <a:pt x="177" y="38"/>
                  <a:pt x="178" y="37"/>
                  <a:pt x="181" y="38"/>
                </a:cubicBezTo>
                <a:cubicBezTo>
                  <a:pt x="180" y="38"/>
                  <a:pt x="180" y="38"/>
                  <a:pt x="180" y="38"/>
                </a:cubicBezTo>
                <a:cubicBezTo>
                  <a:pt x="179" y="39"/>
                  <a:pt x="178" y="39"/>
                  <a:pt x="177" y="39"/>
                </a:cubicBezTo>
                <a:cubicBezTo>
                  <a:pt x="177" y="39"/>
                  <a:pt x="181" y="39"/>
                  <a:pt x="180" y="38"/>
                </a:cubicBezTo>
                <a:cubicBezTo>
                  <a:pt x="182" y="38"/>
                  <a:pt x="179" y="39"/>
                  <a:pt x="180" y="39"/>
                </a:cubicBezTo>
                <a:cubicBezTo>
                  <a:pt x="184" y="39"/>
                  <a:pt x="179" y="38"/>
                  <a:pt x="184" y="38"/>
                </a:cubicBezTo>
                <a:cubicBezTo>
                  <a:pt x="182" y="37"/>
                  <a:pt x="186" y="37"/>
                  <a:pt x="186" y="36"/>
                </a:cubicBezTo>
                <a:cubicBezTo>
                  <a:pt x="184" y="36"/>
                  <a:pt x="183" y="37"/>
                  <a:pt x="181" y="37"/>
                </a:cubicBezTo>
                <a:cubicBezTo>
                  <a:pt x="180" y="37"/>
                  <a:pt x="185" y="36"/>
                  <a:pt x="187" y="36"/>
                </a:cubicBezTo>
                <a:cubicBezTo>
                  <a:pt x="183" y="36"/>
                  <a:pt x="188" y="34"/>
                  <a:pt x="190" y="34"/>
                </a:cubicBezTo>
                <a:cubicBezTo>
                  <a:pt x="190" y="34"/>
                  <a:pt x="191" y="33"/>
                  <a:pt x="192" y="33"/>
                </a:cubicBezTo>
                <a:cubicBezTo>
                  <a:pt x="191" y="33"/>
                  <a:pt x="189" y="33"/>
                  <a:pt x="190" y="32"/>
                </a:cubicBezTo>
                <a:cubicBezTo>
                  <a:pt x="191" y="32"/>
                  <a:pt x="192" y="33"/>
                  <a:pt x="192" y="33"/>
                </a:cubicBezTo>
                <a:cubicBezTo>
                  <a:pt x="195" y="33"/>
                  <a:pt x="195" y="32"/>
                  <a:pt x="197" y="31"/>
                </a:cubicBezTo>
                <a:cubicBezTo>
                  <a:pt x="198" y="31"/>
                  <a:pt x="196" y="31"/>
                  <a:pt x="197" y="31"/>
                </a:cubicBezTo>
                <a:cubicBezTo>
                  <a:pt x="197" y="31"/>
                  <a:pt x="196" y="31"/>
                  <a:pt x="195" y="31"/>
                </a:cubicBezTo>
                <a:cubicBezTo>
                  <a:pt x="194" y="30"/>
                  <a:pt x="196" y="30"/>
                  <a:pt x="194" y="30"/>
                </a:cubicBezTo>
                <a:cubicBezTo>
                  <a:pt x="196" y="29"/>
                  <a:pt x="194" y="29"/>
                  <a:pt x="196" y="28"/>
                </a:cubicBezTo>
                <a:cubicBezTo>
                  <a:pt x="195" y="28"/>
                  <a:pt x="193" y="28"/>
                  <a:pt x="190" y="29"/>
                </a:cubicBezTo>
                <a:cubicBezTo>
                  <a:pt x="192" y="29"/>
                  <a:pt x="190" y="29"/>
                  <a:pt x="192" y="30"/>
                </a:cubicBezTo>
                <a:cubicBezTo>
                  <a:pt x="191" y="30"/>
                  <a:pt x="190" y="29"/>
                  <a:pt x="188" y="29"/>
                </a:cubicBezTo>
                <a:cubicBezTo>
                  <a:pt x="186" y="29"/>
                  <a:pt x="188" y="30"/>
                  <a:pt x="186" y="30"/>
                </a:cubicBezTo>
                <a:cubicBezTo>
                  <a:pt x="185" y="30"/>
                  <a:pt x="185" y="30"/>
                  <a:pt x="185" y="29"/>
                </a:cubicBezTo>
                <a:cubicBezTo>
                  <a:pt x="180" y="30"/>
                  <a:pt x="172" y="29"/>
                  <a:pt x="166" y="30"/>
                </a:cubicBezTo>
                <a:cubicBezTo>
                  <a:pt x="167" y="29"/>
                  <a:pt x="166" y="29"/>
                  <a:pt x="166" y="29"/>
                </a:cubicBezTo>
                <a:cubicBezTo>
                  <a:pt x="159" y="29"/>
                  <a:pt x="154" y="29"/>
                  <a:pt x="149" y="30"/>
                </a:cubicBezTo>
                <a:cubicBezTo>
                  <a:pt x="143" y="30"/>
                  <a:pt x="132" y="30"/>
                  <a:pt x="121" y="30"/>
                </a:cubicBezTo>
                <a:cubicBezTo>
                  <a:pt x="114" y="30"/>
                  <a:pt x="105" y="31"/>
                  <a:pt x="102" y="31"/>
                </a:cubicBezTo>
                <a:cubicBezTo>
                  <a:pt x="100" y="31"/>
                  <a:pt x="90" y="33"/>
                  <a:pt x="95" y="33"/>
                </a:cubicBezTo>
                <a:cubicBezTo>
                  <a:pt x="94" y="33"/>
                  <a:pt x="92" y="33"/>
                  <a:pt x="91" y="33"/>
                </a:cubicBezTo>
                <a:cubicBezTo>
                  <a:pt x="91" y="34"/>
                  <a:pt x="91" y="34"/>
                  <a:pt x="92" y="34"/>
                </a:cubicBezTo>
                <a:cubicBezTo>
                  <a:pt x="92" y="34"/>
                  <a:pt x="90" y="34"/>
                  <a:pt x="89" y="34"/>
                </a:cubicBezTo>
                <a:cubicBezTo>
                  <a:pt x="90" y="34"/>
                  <a:pt x="89" y="35"/>
                  <a:pt x="87" y="36"/>
                </a:cubicBezTo>
                <a:cubicBezTo>
                  <a:pt x="86" y="36"/>
                  <a:pt x="85" y="36"/>
                  <a:pt x="84" y="36"/>
                </a:cubicBezTo>
                <a:cubicBezTo>
                  <a:pt x="87" y="36"/>
                  <a:pt x="86" y="34"/>
                  <a:pt x="89" y="35"/>
                </a:cubicBezTo>
                <a:cubicBezTo>
                  <a:pt x="89" y="34"/>
                  <a:pt x="88" y="34"/>
                  <a:pt x="88" y="34"/>
                </a:cubicBezTo>
                <a:cubicBezTo>
                  <a:pt x="86" y="34"/>
                  <a:pt x="85" y="35"/>
                  <a:pt x="82" y="35"/>
                </a:cubicBezTo>
                <a:cubicBezTo>
                  <a:pt x="82" y="35"/>
                  <a:pt x="82" y="34"/>
                  <a:pt x="78" y="34"/>
                </a:cubicBezTo>
                <a:cubicBezTo>
                  <a:pt x="76" y="35"/>
                  <a:pt x="75" y="35"/>
                  <a:pt x="75" y="36"/>
                </a:cubicBezTo>
                <a:cubicBezTo>
                  <a:pt x="74" y="35"/>
                  <a:pt x="73" y="35"/>
                  <a:pt x="72" y="35"/>
                </a:cubicBezTo>
                <a:cubicBezTo>
                  <a:pt x="71" y="35"/>
                  <a:pt x="70" y="36"/>
                  <a:pt x="69" y="36"/>
                </a:cubicBezTo>
                <a:cubicBezTo>
                  <a:pt x="70" y="36"/>
                  <a:pt x="73" y="35"/>
                  <a:pt x="73" y="36"/>
                </a:cubicBezTo>
                <a:cubicBezTo>
                  <a:pt x="76" y="36"/>
                  <a:pt x="77" y="36"/>
                  <a:pt x="80" y="36"/>
                </a:cubicBezTo>
                <a:cubicBezTo>
                  <a:pt x="74" y="37"/>
                  <a:pt x="67" y="36"/>
                  <a:pt x="63" y="36"/>
                </a:cubicBezTo>
                <a:cubicBezTo>
                  <a:pt x="61" y="37"/>
                  <a:pt x="63" y="37"/>
                  <a:pt x="61" y="37"/>
                </a:cubicBezTo>
                <a:cubicBezTo>
                  <a:pt x="61" y="38"/>
                  <a:pt x="65" y="39"/>
                  <a:pt x="61" y="38"/>
                </a:cubicBezTo>
                <a:cubicBezTo>
                  <a:pt x="60" y="38"/>
                  <a:pt x="61" y="38"/>
                  <a:pt x="61" y="38"/>
                </a:cubicBezTo>
                <a:cubicBezTo>
                  <a:pt x="61" y="39"/>
                  <a:pt x="58" y="38"/>
                  <a:pt x="59" y="38"/>
                </a:cubicBezTo>
                <a:cubicBezTo>
                  <a:pt x="61" y="38"/>
                  <a:pt x="59" y="37"/>
                  <a:pt x="56" y="37"/>
                </a:cubicBezTo>
                <a:cubicBezTo>
                  <a:pt x="56" y="37"/>
                  <a:pt x="53" y="37"/>
                  <a:pt x="51" y="38"/>
                </a:cubicBezTo>
                <a:cubicBezTo>
                  <a:pt x="51" y="38"/>
                  <a:pt x="54" y="37"/>
                  <a:pt x="54" y="38"/>
                </a:cubicBezTo>
                <a:cubicBezTo>
                  <a:pt x="53" y="38"/>
                  <a:pt x="52" y="38"/>
                  <a:pt x="52" y="38"/>
                </a:cubicBezTo>
                <a:cubicBezTo>
                  <a:pt x="50" y="38"/>
                  <a:pt x="51" y="38"/>
                  <a:pt x="49" y="38"/>
                </a:cubicBezTo>
                <a:cubicBezTo>
                  <a:pt x="53" y="39"/>
                  <a:pt x="46" y="39"/>
                  <a:pt x="45" y="40"/>
                </a:cubicBezTo>
                <a:cubicBezTo>
                  <a:pt x="44" y="40"/>
                  <a:pt x="45" y="39"/>
                  <a:pt x="45" y="39"/>
                </a:cubicBezTo>
                <a:cubicBezTo>
                  <a:pt x="40" y="40"/>
                  <a:pt x="38" y="40"/>
                  <a:pt x="37" y="42"/>
                </a:cubicBezTo>
                <a:cubicBezTo>
                  <a:pt x="36" y="41"/>
                  <a:pt x="36" y="42"/>
                  <a:pt x="35" y="42"/>
                </a:cubicBezTo>
                <a:cubicBezTo>
                  <a:pt x="35" y="42"/>
                  <a:pt x="37" y="42"/>
                  <a:pt x="37" y="42"/>
                </a:cubicBezTo>
                <a:cubicBezTo>
                  <a:pt x="31" y="42"/>
                  <a:pt x="30" y="43"/>
                  <a:pt x="24" y="43"/>
                </a:cubicBezTo>
                <a:cubicBezTo>
                  <a:pt x="26" y="41"/>
                  <a:pt x="33" y="40"/>
                  <a:pt x="37" y="38"/>
                </a:cubicBezTo>
                <a:cubicBezTo>
                  <a:pt x="39" y="38"/>
                  <a:pt x="37" y="39"/>
                  <a:pt x="36" y="39"/>
                </a:cubicBezTo>
                <a:cubicBezTo>
                  <a:pt x="37" y="39"/>
                  <a:pt x="41" y="38"/>
                  <a:pt x="39" y="38"/>
                </a:cubicBezTo>
                <a:cubicBezTo>
                  <a:pt x="41" y="37"/>
                  <a:pt x="45" y="37"/>
                  <a:pt x="46" y="36"/>
                </a:cubicBezTo>
                <a:cubicBezTo>
                  <a:pt x="43" y="36"/>
                  <a:pt x="43" y="37"/>
                  <a:pt x="42" y="36"/>
                </a:cubicBezTo>
                <a:cubicBezTo>
                  <a:pt x="40" y="36"/>
                  <a:pt x="40" y="37"/>
                  <a:pt x="40" y="37"/>
                </a:cubicBezTo>
                <a:cubicBezTo>
                  <a:pt x="37" y="37"/>
                  <a:pt x="40" y="37"/>
                  <a:pt x="38" y="38"/>
                </a:cubicBezTo>
                <a:cubicBezTo>
                  <a:pt x="36" y="37"/>
                  <a:pt x="42" y="36"/>
                  <a:pt x="36" y="36"/>
                </a:cubicBezTo>
                <a:cubicBezTo>
                  <a:pt x="36" y="36"/>
                  <a:pt x="39" y="35"/>
                  <a:pt x="41" y="36"/>
                </a:cubicBezTo>
                <a:cubicBezTo>
                  <a:pt x="39" y="35"/>
                  <a:pt x="41" y="35"/>
                  <a:pt x="41" y="35"/>
                </a:cubicBezTo>
                <a:cubicBezTo>
                  <a:pt x="43" y="35"/>
                  <a:pt x="44" y="35"/>
                  <a:pt x="46" y="35"/>
                </a:cubicBezTo>
                <a:cubicBezTo>
                  <a:pt x="52" y="34"/>
                  <a:pt x="52" y="32"/>
                  <a:pt x="59" y="31"/>
                </a:cubicBezTo>
                <a:cubicBezTo>
                  <a:pt x="58" y="31"/>
                  <a:pt x="59" y="30"/>
                  <a:pt x="57" y="30"/>
                </a:cubicBezTo>
                <a:cubicBezTo>
                  <a:pt x="57" y="29"/>
                  <a:pt x="59" y="30"/>
                  <a:pt x="59" y="29"/>
                </a:cubicBezTo>
                <a:cubicBezTo>
                  <a:pt x="59" y="29"/>
                  <a:pt x="60" y="28"/>
                  <a:pt x="57" y="28"/>
                </a:cubicBezTo>
                <a:cubicBezTo>
                  <a:pt x="57" y="28"/>
                  <a:pt x="59" y="28"/>
                  <a:pt x="59" y="28"/>
                </a:cubicBezTo>
                <a:cubicBezTo>
                  <a:pt x="56" y="28"/>
                  <a:pt x="60" y="28"/>
                  <a:pt x="55" y="27"/>
                </a:cubicBezTo>
                <a:cubicBezTo>
                  <a:pt x="57" y="27"/>
                  <a:pt x="57" y="26"/>
                  <a:pt x="59" y="26"/>
                </a:cubicBezTo>
                <a:cubicBezTo>
                  <a:pt x="60" y="26"/>
                  <a:pt x="57" y="25"/>
                  <a:pt x="56" y="26"/>
                </a:cubicBezTo>
                <a:cubicBezTo>
                  <a:pt x="56" y="25"/>
                  <a:pt x="54" y="25"/>
                  <a:pt x="51" y="25"/>
                </a:cubicBezTo>
                <a:cubicBezTo>
                  <a:pt x="53" y="25"/>
                  <a:pt x="50" y="25"/>
                  <a:pt x="49" y="25"/>
                </a:cubicBezTo>
                <a:cubicBezTo>
                  <a:pt x="50" y="24"/>
                  <a:pt x="50" y="24"/>
                  <a:pt x="50" y="24"/>
                </a:cubicBezTo>
                <a:cubicBezTo>
                  <a:pt x="51" y="24"/>
                  <a:pt x="54" y="24"/>
                  <a:pt x="55" y="23"/>
                </a:cubicBezTo>
                <a:cubicBezTo>
                  <a:pt x="55" y="23"/>
                  <a:pt x="53" y="23"/>
                  <a:pt x="55" y="22"/>
                </a:cubicBezTo>
                <a:cubicBezTo>
                  <a:pt x="53" y="22"/>
                  <a:pt x="52" y="22"/>
                  <a:pt x="53" y="21"/>
                </a:cubicBezTo>
                <a:cubicBezTo>
                  <a:pt x="51" y="20"/>
                  <a:pt x="46" y="20"/>
                  <a:pt x="44" y="19"/>
                </a:cubicBezTo>
                <a:cubicBezTo>
                  <a:pt x="35" y="19"/>
                  <a:pt x="29" y="20"/>
                  <a:pt x="21" y="20"/>
                </a:cubicBezTo>
                <a:cubicBezTo>
                  <a:pt x="16" y="20"/>
                  <a:pt x="9" y="19"/>
                  <a:pt x="1" y="20"/>
                </a:cubicBezTo>
                <a:cubicBezTo>
                  <a:pt x="2" y="20"/>
                  <a:pt x="1" y="20"/>
                  <a:pt x="0" y="20"/>
                </a:cubicBezTo>
                <a:cubicBezTo>
                  <a:pt x="1" y="18"/>
                  <a:pt x="5" y="19"/>
                  <a:pt x="4" y="18"/>
                </a:cubicBezTo>
                <a:cubicBezTo>
                  <a:pt x="5" y="18"/>
                  <a:pt x="12" y="18"/>
                  <a:pt x="14" y="18"/>
                </a:cubicBezTo>
                <a:cubicBezTo>
                  <a:pt x="20" y="18"/>
                  <a:pt x="36" y="17"/>
                  <a:pt x="43" y="17"/>
                </a:cubicBezTo>
                <a:cubicBezTo>
                  <a:pt x="40" y="16"/>
                  <a:pt x="44" y="15"/>
                  <a:pt x="41" y="15"/>
                </a:cubicBezTo>
                <a:cubicBezTo>
                  <a:pt x="40" y="14"/>
                  <a:pt x="42" y="14"/>
                  <a:pt x="42" y="14"/>
                </a:cubicBezTo>
                <a:cubicBezTo>
                  <a:pt x="44" y="14"/>
                  <a:pt x="41" y="14"/>
                  <a:pt x="43" y="14"/>
                </a:cubicBezTo>
                <a:close/>
                <a:moveTo>
                  <a:pt x="358" y="18"/>
                </a:moveTo>
                <a:cubicBezTo>
                  <a:pt x="361" y="18"/>
                  <a:pt x="363" y="17"/>
                  <a:pt x="365" y="17"/>
                </a:cubicBezTo>
                <a:cubicBezTo>
                  <a:pt x="361" y="17"/>
                  <a:pt x="361" y="17"/>
                  <a:pt x="358" y="18"/>
                </a:cubicBezTo>
                <a:close/>
                <a:moveTo>
                  <a:pt x="620" y="13"/>
                </a:moveTo>
                <a:cubicBezTo>
                  <a:pt x="621" y="13"/>
                  <a:pt x="621" y="13"/>
                  <a:pt x="622" y="13"/>
                </a:cubicBezTo>
                <a:cubicBezTo>
                  <a:pt x="622" y="13"/>
                  <a:pt x="625" y="12"/>
                  <a:pt x="625" y="12"/>
                </a:cubicBezTo>
                <a:cubicBezTo>
                  <a:pt x="623" y="12"/>
                  <a:pt x="621" y="12"/>
                  <a:pt x="620" y="13"/>
                </a:cubicBezTo>
                <a:close/>
                <a:moveTo>
                  <a:pt x="621" y="13"/>
                </a:moveTo>
                <a:cubicBezTo>
                  <a:pt x="623" y="13"/>
                  <a:pt x="624" y="14"/>
                  <a:pt x="626" y="14"/>
                </a:cubicBezTo>
                <a:cubicBezTo>
                  <a:pt x="625" y="13"/>
                  <a:pt x="624" y="13"/>
                  <a:pt x="626" y="13"/>
                </a:cubicBezTo>
                <a:cubicBezTo>
                  <a:pt x="624" y="13"/>
                  <a:pt x="622" y="13"/>
                  <a:pt x="621" y="13"/>
                </a:cubicBezTo>
                <a:close/>
                <a:moveTo>
                  <a:pt x="668" y="6"/>
                </a:moveTo>
                <a:cubicBezTo>
                  <a:pt x="670" y="6"/>
                  <a:pt x="672" y="6"/>
                  <a:pt x="672" y="6"/>
                </a:cubicBezTo>
                <a:cubicBezTo>
                  <a:pt x="671" y="6"/>
                  <a:pt x="668" y="6"/>
                  <a:pt x="668" y="6"/>
                </a:cubicBezTo>
                <a:close/>
                <a:moveTo>
                  <a:pt x="836" y="14"/>
                </a:moveTo>
                <a:cubicBezTo>
                  <a:pt x="834" y="14"/>
                  <a:pt x="834" y="14"/>
                  <a:pt x="833" y="14"/>
                </a:cubicBezTo>
                <a:cubicBezTo>
                  <a:pt x="834" y="14"/>
                  <a:pt x="835" y="14"/>
                  <a:pt x="835" y="13"/>
                </a:cubicBezTo>
                <a:cubicBezTo>
                  <a:pt x="834" y="13"/>
                  <a:pt x="834" y="14"/>
                  <a:pt x="832" y="14"/>
                </a:cubicBezTo>
                <a:cubicBezTo>
                  <a:pt x="832" y="14"/>
                  <a:pt x="832" y="15"/>
                  <a:pt x="834" y="15"/>
                </a:cubicBezTo>
                <a:cubicBezTo>
                  <a:pt x="835" y="14"/>
                  <a:pt x="835" y="14"/>
                  <a:pt x="836" y="14"/>
                </a:cubicBezTo>
                <a:close/>
                <a:moveTo>
                  <a:pt x="871" y="29"/>
                </a:moveTo>
                <a:cubicBezTo>
                  <a:pt x="871" y="30"/>
                  <a:pt x="879" y="30"/>
                  <a:pt x="880" y="30"/>
                </a:cubicBezTo>
                <a:cubicBezTo>
                  <a:pt x="879" y="30"/>
                  <a:pt x="877" y="30"/>
                  <a:pt x="876" y="30"/>
                </a:cubicBezTo>
                <a:cubicBezTo>
                  <a:pt x="876" y="31"/>
                  <a:pt x="873" y="30"/>
                  <a:pt x="873" y="31"/>
                </a:cubicBezTo>
                <a:cubicBezTo>
                  <a:pt x="874" y="31"/>
                  <a:pt x="875" y="32"/>
                  <a:pt x="875" y="32"/>
                </a:cubicBezTo>
                <a:cubicBezTo>
                  <a:pt x="878" y="32"/>
                  <a:pt x="885" y="32"/>
                  <a:pt x="886" y="30"/>
                </a:cubicBezTo>
                <a:cubicBezTo>
                  <a:pt x="889" y="31"/>
                  <a:pt x="893" y="30"/>
                  <a:pt x="893" y="29"/>
                </a:cubicBezTo>
                <a:cubicBezTo>
                  <a:pt x="887" y="29"/>
                  <a:pt x="878" y="29"/>
                  <a:pt x="871" y="29"/>
                </a:cubicBezTo>
                <a:close/>
                <a:moveTo>
                  <a:pt x="867" y="35"/>
                </a:moveTo>
                <a:cubicBezTo>
                  <a:pt x="865" y="35"/>
                  <a:pt x="863" y="35"/>
                  <a:pt x="863" y="36"/>
                </a:cubicBezTo>
                <a:cubicBezTo>
                  <a:pt x="866" y="36"/>
                  <a:pt x="867" y="35"/>
                  <a:pt x="867" y="35"/>
                </a:cubicBezTo>
                <a:close/>
                <a:moveTo>
                  <a:pt x="690" y="40"/>
                </a:moveTo>
                <a:cubicBezTo>
                  <a:pt x="692" y="40"/>
                  <a:pt x="689" y="40"/>
                  <a:pt x="687" y="40"/>
                </a:cubicBezTo>
                <a:cubicBezTo>
                  <a:pt x="687" y="40"/>
                  <a:pt x="689" y="40"/>
                  <a:pt x="689" y="41"/>
                </a:cubicBezTo>
                <a:cubicBezTo>
                  <a:pt x="687" y="41"/>
                  <a:pt x="687" y="41"/>
                  <a:pt x="685" y="41"/>
                </a:cubicBezTo>
                <a:cubicBezTo>
                  <a:pt x="685" y="42"/>
                  <a:pt x="685" y="42"/>
                  <a:pt x="683" y="42"/>
                </a:cubicBezTo>
                <a:cubicBezTo>
                  <a:pt x="689" y="42"/>
                  <a:pt x="691" y="41"/>
                  <a:pt x="696" y="41"/>
                </a:cubicBezTo>
                <a:cubicBezTo>
                  <a:pt x="695" y="40"/>
                  <a:pt x="693" y="41"/>
                  <a:pt x="690" y="40"/>
                </a:cubicBezTo>
                <a:close/>
                <a:moveTo>
                  <a:pt x="626" y="43"/>
                </a:moveTo>
                <a:cubicBezTo>
                  <a:pt x="626" y="43"/>
                  <a:pt x="627" y="43"/>
                  <a:pt x="627" y="43"/>
                </a:cubicBezTo>
                <a:cubicBezTo>
                  <a:pt x="624" y="43"/>
                  <a:pt x="623" y="43"/>
                  <a:pt x="620" y="43"/>
                </a:cubicBezTo>
                <a:cubicBezTo>
                  <a:pt x="620" y="44"/>
                  <a:pt x="623" y="43"/>
                  <a:pt x="624" y="44"/>
                </a:cubicBezTo>
                <a:cubicBezTo>
                  <a:pt x="625" y="44"/>
                  <a:pt x="625" y="43"/>
                  <a:pt x="626" y="43"/>
                </a:cubicBezTo>
                <a:close/>
                <a:moveTo>
                  <a:pt x="268" y="53"/>
                </a:moveTo>
                <a:cubicBezTo>
                  <a:pt x="267" y="54"/>
                  <a:pt x="266" y="53"/>
                  <a:pt x="266" y="54"/>
                </a:cubicBezTo>
                <a:cubicBezTo>
                  <a:pt x="267" y="54"/>
                  <a:pt x="269" y="54"/>
                  <a:pt x="270" y="54"/>
                </a:cubicBezTo>
                <a:cubicBezTo>
                  <a:pt x="269" y="54"/>
                  <a:pt x="269" y="53"/>
                  <a:pt x="268" y="53"/>
                </a:cubicBezTo>
                <a:close/>
                <a:moveTo>
                  <a:pt x="201" y="49"/>
                </a:moveTo>
                <a:cubicBezTo>
                  <a:pt x="200" y="49"/>
                  <a:pt x="202" y="49"/>
                  <a:pt x="202" y="49"/>
                </a:cubicBezTo>
                <a:cubicBezTo>
                  <a:pt x="201" y="49"/>
                  <a:pt x="201" y="48"/>
                  <a:pt x="201" y="48"/>
                </a:cubicBezTo>
                <a:cubicBezTo>
                  <a:pt x="198" y="48"/>
                  <a:pt x="197" y="48"/>
                  <a:pt x="197" y="48"/>
                </a:cubicBezTo>
                <a:cubicBezTo>
                  <a:pt x="195" y="48"/>
                  <a:pt x="192" y="48"/>
                  <a:pt x="189" y="49"/>
                </a:cubicBezTo>
                <a:cubicBezTo>
                  <a:pt x="195" y="49"/>
                  <a:pt x="198" y="48"/>
                  <a:pt x="201" y="49"/>
                </a:cubicBezTo>
                <a:close/>
                <a:moveTo>
                  <a:pt x="60" y="37"/>
                </a:moveTo>
                <a:cubicBezTo>
                  <a:pt x="62" y="37"/>
                  <a:pt x="58" y="36"/>
                  <a:pt x="57" y="37"/>
                </a:cubicBezTo>
                <a:cubicBezTo>
                  <a:pt x="59" y="37"/>
                  <a:pt x="59" y="37"/>
                  <a:pt x="60" y="37"/>
                </a:cubicBezTo>
                <a:close/>
                <a:moveTo>
                  <a:pt x="46" y="36"/>
                </a:moveTo>
                <a:cubicBezTo>
                  <a:pt x="47" y="35"/>
                  <a:pt x="42" y="35"/>
                  <a:pt x="42" y="35"/>
                </a:cubicBezTo>
                <a:cubicBezTo>
                  <a:pt x="43" y="35"/>
                  <a:pt x="44" y="36"/>
                  <a:pt x="46" y="36"/>
                </a:cubicBezTo>
                <a:close/>
                <a:moveTo>
                  <a:pt x="61" y="25"/>
                </a:moveTo>
                <a:cubicBezTo>
                  <a:pt x="60" y="24"/>
                  <a:pt x="58" y="24"/>
                  <a:pt x="55" y="24"/>
                </a:cubicBezTo>
                <a:cubicBezTo>
                  <a:pt x="55" y="24"/>
                  <a:pt x="55" y="24"/>
                  <a:pt x="55" y="25"/>
                </a:cubicBezTo>
                <a:cubicBezTo>
                  <a:pt x="56" y="25"/>
                  <a:pt x="59" y="25"/>
                  <a:pt x="61" y="25"/>
                </a:cubicBezTo>
                <a:close/>
                <a:moveTo>
                  <a:pt x="70" y="35"/>
                </a:moveTo>
                <a:cubicBezTo>
                  <a:pt x="69" y="34"/>
                  <a:pt x="71" y="34"/>
                  <a:pt x="70" y="34"/>
                </a:cubicBezTo>
                <a:cubicBezTo>
                  <a:pt x="69" y="34"/>
                  <a:pt x="66" y="34"/>
                  <a:pt x="68" y="34"/>
                </a:cubicBezTo>
                <a:cubicBezTo>
                  <a:pt x="68" y="34"/>
                  <a:pt x="69" y="35"/>
                  <a:pt x="70" y="35"/>
                </a:cubicBezTo>
                <a:close/>
                <a:moveTo>
                  <a:pt x="195" y="39"/>
                </a:moveTo>
                <a:cubicBezTo>
                  <a:pt x="192" y="39"/>
                  <a:pt x="192" y="40"/>
                  <a:pt x="190" y="40"/>
                </a:cubicBezTo>
                <a:cubicBezTo>
                  <a:pt x="192" y="40"/>
                  <a:pt x="194" y="40"/>
                  <a:pt x="195" y="39"/>
                </a:cubicBezTo>
                <a:close/>
                <a:moveTo>
                  <a:pt x="198" y="46"/>
                </a:moveTo>
                <a:cubicBezTo>
                  <a:pt x="196" y="46"/>
                  <a:pt x="194" y="46"/>
                  <a:pt x="193" y="47"/>
                </a:cubicBezTo>
                <a:cubicBezTo>
                  <a:pt x="196" y="47"/>
                  <a:pt x="198" y="46"/>
                  <a:pt x="198" y="46"/>
                </a:cubicBezTo>
                <a:close/>
                <a:moveTo>
                  <a:pt x="194" y="41"/>
                </a:moveTo>
                <a:cubicBezTo>
                  <a:pt x="195" y="42"/>
                  <a:pt x="197" y="41"/>
                  <a:pt x="197" y="41"/>
                </a:cubicBezTo>
                <a:cubicBezTo>
                  <a:pt x="195" y="41"/>
                  <a:pt x="195" y="41"/>
                  <a:pt x="194" y="41"/>
                </a:cubicBezTo>
                <a:close/>
                <a:moveTo>
                  <a:pt x="201" y="16"/>
                </a:moveTo>
                <a:cubicBezTo>
                  <a:pt x="200" y="16"/>
                  <a:pt x="202" y="16"/>
                  <a:pt x="202" y="16"/>
                </a:cubicBezTo>
                <a:cubicBezTo>
                  <a:pt x="201" y="16"/>
                  <a:pt x="200" y="16"/>
                  <a:pt x="199" y="16"/>
                </a:cubicBezTo>
                <a:cubicBezTo>
                  <a:pt x="199" y="16"/>
                  <a:pt x="196" y="16"/>
                  <a:pt x="196" y="16"/>
                </a:cubicBezTo>
                <a:cubicBezTo>
                  <a:pt x="198" y="16"/>
                  <a:pt x="200" y="16"/>
                  <a:pt x="201" y="16"/>
                </a:cubicBezTo>
                <a:close/>
                <a:moveTo>
                  <a:pt x="203" y="40"/>
                </a:moveTo>
                <a:cubicBezTo>
                  <a:pt x="204" y="39"/>
                  <a:pt x="205" y="39"/>
                  <a:pt x="207" y="38"/>
                </a:cubicBezTo>
                <a:cubicBezTo>
                  <a:pt x="203" y="39"/>
                  <a:pt x="200" y="39"/>
                  <a:pt x="198" y="40"/>
                </a:cubicBezTo>
                <a:cubicBezTo>
                  <a:pt x="200" y="40"/>
                  <a:pt x="201" y="40"/>
                  <a:pt x="203" y="40"/>
                </a:cubicBezTo>
                <a:close/>
                <a:moveTo>
                  <a:pt x="205" y="42"/>
                </a:moveTo>
                <a:cubicBezTo>
                  <a:pt x="203" y="41"/>
                  <a:pt x="204" y="41"/>
                  <a:pt x="201" y="41"/>
                </a:cubicBezTo>
                <a:cubicBezTo>
                  <a:pt x="201" y="41"/>
                  <a:pt x="201" y="41"/>
                  <a:pt x="201" y="42"/>
                </a:cubicBezTo>
                <a:cubicBezTo>
                  <a:pt x="202" y="42"/>
                  <a:pt x="204" y="42"/>
                  <a:pt x="205" y="42"/>
                </a:cubicBezTo>
                <a:close/>
                <a:moveTo>
                  <a:pt x="204" y="16"/>
                </a:moveTo>
                <a:cubicBezTo>
                  <a:pt x="206" y="16"/>
                  <a:pt x="203" y="15"/>
                  <a:pt x="202" y="15"/>
                </a:cubicBezTo>
                <a:cubicBezTo>
                  <a:pt x="204" y="15"/>
                  <a:pt x="202" y="16"/>
                  <a:pt x="204" y="16"/>
                </a:cubicBezTo>
                <a:close/>
                <a:moveTo>
                  <a:pt x="216" y="38"/>
                </a:moveTo>
                <a:cubicBezTo>
                  <a:pt x="212" y="38"/>
                  <a:pt x="208" y="39"/>
                  <a:pt x="205" y="40"/>
                </a:cubicBezTo>
                <a:cubicBezTo>
                  <a:pt x="208" y="40"/>
                  <a:pt x="209" y="40"/>
                  <a:pt x="212" y="40"/>
                </a:cubicBezTo>
                <a:cubicBezTo>
                  <a:pt x="212" y="39"/>
                  <a:pt x="216" y="38"/>
                  <a:pt x="216" y="38"/>
                </a:cubicBezTo>
                <a:close/>
                <a:moveTo>
                  <a:pt x="215" y="45"/>
                </a:moveTo>
                <a:cubicBezTo>
                  <a:pt x="218" y="44"/>
                  <a:pt x="220" y="43"/>
                  <a:pt x="223" y="42"/>
                </a:cubicBezTo>
                <a:cubicBezTo>
                  <a:pt x="221" y="42"/>
                  <a:pt x="220" y="43"/>
                  <a:pt x="217" y="42"/>
                </a:cubicBezTo>
                <a:cubicBezTo>
                  <a:pt x="216" y="43"/>
                  <a:pt x="214" y="43"/>
                  <a:pt x="215" y="44"/>
                </a:cubicBezTo>
                <a:cubicBezTo>
                  <a:pt x="213" y="44"/>
                  <a:pt x="209" y="44"/>
                  <a:pt x="208" y="44"/>
                </a:cubicBezTo>
                <a:cubicBezTo>
                  <a:pt x="210" y="44"/>
                  <a:pt x="211" y="45"/>
                  <a:pt x="215" y="45"/>
                </a:cubicBezTo>
                <a:close/>
                <a:moveTo>
                  <a:pt x="214" y="24"/>
                </a:moveTo>
                <a:cubicBezTo>
                  <a:pt x="218" y="24"/>
                  <a:pt x="219" y="24"/>
                  <a:pt x="221" y="23"/>
                </a:cubicBezTo>
                <a:cubicBezTo>
                  <a:pt x="218" y="24"/>
                  <a:pt x="214" y="23"/>
                  <a:pt x="213" y="23"/>
                </a:cubicBezTo>
                <a:cubicBezTo>
                  <a:pt x="213" y="23"/>
                  <a:pt x="213" y="23"/>
                  <a:pt x="214" y="24"/>
                </a:cubicBezTo>
                <a:close/>
                <a:moveTo>
                  <a:pt x="224" y="41"/>
                </a:moveTo>
                <a:cubicBezTo>
                  <a:pt x="221" y="41"/>
                  <a:pt x="217" y="41"/>
                  <a:pt x="215" y="42"/>
                </a:cubicBezTo>
                <a:cubicBezTo>
                  <a:pt x="219" y="42"/>
                  <a:pt x="224" y="42"/>
                  <a:pt x="224" y="41"/>
                </a:cubicBezTo>
                <a:close/>
                <a:moveTo>
                  <a:pt x="228" y="22"/>
                </a:moveTo>
                <a:cubicBezTo>
                  <a:pt x="224" y="22"/>
                  <a:pt x="224" y="23"/>
                  <a:pt x="222" y="23"/>
                </a:cubicBezTo>
                <a:cubicBezTo>
                  <a:pt x="224" y="23"/>
                  <a:pt x="227" y="23"/>
                  <a:pt x="228" y="22"/>
                </a:cubicBezTo>
                <a:close/>
                <a:moveTo>
                  <a:pt x="264" y="54"/>
                </a:moveTo>
                <a:cubicBezTo>
                  <a:pt x="265" y="54"/>
                  <a:pt x="265" y="54"/>
                  <a:pt x="265" y="54"/>
                </a:cubicBezTo>
                <a:cubicBezTo>
                  <a:pt x="264" y="54"/>
                  <a:pt x="263" y="54"/>
                  <a:pt x="263" y="54"/>
                </a:cubicBezTo>
                <a:cubicBezTo>
                  <a:pt x="265" y="54"/>
                  <a:pt x="265" y="54"/>
                  <a:pt x="267" y="54"/>
                </a:cubicBezTo>
                <a:cubicBezTo>
                  <a:pt x="267" y="55"/>
                  <a:pt x="268" y="55"/>
                  <a:pt x="268" y="54"/>
                </a:cubicBezTo>
                <a:cubicBezTo>
                  <a:pt x="267" y="54"/>
                  <a:pt x="266" y="54"/>
                  <a:pt x="264" y="54"/>
                </a:cubicBezTo>
                <a:close/>
                <a:moveTo>
                  <a:pt x="300" y="24"/>
                </a:moveTo>
                <a:cubicBezTo>
                  <a:pt x="297" y="24"/>
                  <a:pt x="298" y="24"/>
                  <a:pt x="296" y="25"/>
                </a:cubicBezTo>
                <a:cubicBezTo>
                  <a:pt x="298" y="25"/>
                  <a:pt x="300" y="25"/>
                  <a:pt x="300" y="24"/>
                </a:cubicBezTo>
                <a:close/>
                <a:moveTo>
                  <a:pt x="302" y="24"/>
                </a:moveTo>
                <a:cubicBezTo>
                  <a:pt x="304" y="24"/>
                  <a:pt x="308" y="24"/>
                  <a:pt x="309" y="23"/>
                </a:cubicBezTo>
                <a:cubicBezTo>
                  <a:pt x="306" y="23"/>
                  <a:pt x="308" y="23"/>
                  <a:pt x="308" y="22"/>
                </a:cubicBezTo>
                <a:cubicBezTo>
                  <a:pt x="304" y="23"/>
                  <a:pt x="303" y="24"/>
                  <a:pt x="298" y="23"/>
                </a:cubicBezTo>
                <a:cubicBezTo>
                  <a:pt x="298" y="23"/>
                  <a:pt x="298" y="23"/>
                  <a:pt x="298" y="24"/>
                </a:cubicBezTo>
                <a:cubicBezTo>
                  <a:pt x="300" y="24"/>
                  <a:pt x="302" y="23"/>
                  <a:pt x="302" y="24"/>
                </a:cubicBezTo>
                <a:close/>
                <a:moveTo>
                  <a:pt x="313" y="15"/>
                </a:moveTo>
                <a:cubicBezTo>
                  <a:pt x="316" y="16"/>
                  <a:pt x="316" y="15"/>
                  <a:pt x="318" y="16"/>
                </a:cubicBezTo>
                <a:cubicBezTo>
                  <a:pt x="318" y="15"/>
                  <a:pt x="320" y="15"/>
                  <a:pt x="320" y="16"/>
                </a:cubicBezTo>
                <a:cubicBezTo>
                  <a:pt x="321" y="15"/>
                  <a:pt x="322" y="15"/>
                  <a:pt x="325" y="15"/>
                </a:cubicBezTo>
                <a:cubicBezTo>
                  <a:pt x="329" y="16"/>
                  <a:pt x="330" y="16"/>
                  <a:pt x="332" y="16"/>
                </a:cubicBezTo>
                <a:cubicBezTo>
                  <a:pt x="329" y="17"/>
                  <a:pt x="330" y="17"/>
                  <a:pt x="328" y="16"/>
                </a:cubicBezTo>
                <a:cubicBezTo>
                  <a:pt x="328" y="17"/>
                  <a:pt x="328" y="17"/>
                  <a:pt x="327" y="17"/>
                </a:cubicBezTo>
                <a:cubicBezTo>
                  <a:pt x="330" y="17"/>
                  <a:pt x="329" y="17"/>
                  <a:pt x="328" y="17"/>
                </a:cubicBezTo>
                <a:cubicBezTo>
                  <a:pt x="331" y="17"/>
                  <a:pt x="336" y="17"/>
                  <a:pt x="338" y="16"/>
                </a:cubicBezTo>
                <a:cubicBezTo>
                  <a:pt x="336" y="16"/>
                  <a:pt x="334" y="16"/>
                  <a:pt x="332" y="16"/>
                </a:cubicBezTo>
                <a:cubicBezTo>
                  <a:pt x="333" y="16"/>
                  <a:pt x="332" y="15"/>
                  <a:pt x="333" y="15"/>
                </a:cubicBezTo>
                <a:cubicBezTo>
                  <a:pt x="335" y="16"/>
                  <a:pt x="337" y="15"/>
                  <a:pt x="340" y="15"/>
                </a:cubicBezTo>
                <a:cubicBezTo>
                  <a:pt x="339" y="14"/>
                  <a:pt x="332" y="15"/>
                  <a:pt x="328" y="15"/>
                </a:cubicBezTo>
                <a:cubicBezTo>
                  <a:pt x="328" y="15"/>
                  <a:pt x="328" y="15"/>
                  <a:pt x="328" y="14"/>
                </a:cubicBezTo>
                <a:cubicBezTo>
                  <a:pt x="326" y="15"/>
                  <a:pt x="322" y="15"/>
                  <a:pt x="320" y="15"/>
                </a:cubicBezTo>
                <a:cubicBezTo>
                  <a:pt x="320" y="15"/>
                  <a:pt x="320" y="15"/>
                  <a:pt x="320" y="15"/>
                </a:cubicBezTo>
                <a:cubicBezTo>
                  <a:pt x="318" y="15"/>
                  <a:pt x="315" y="15"/>
                  <a:pt x="313" y="15"/>
                </a:cubicBezTo>
                <a:cubicBezTo>
                  <a:pt x="315" y="15"/>
                  <a:pt x="316" y="15"/>
                  <a:pt x="313" y="15"/>
                </a:cubicBezTo>
                <a:close/>
                <a:moveTo>
                  <a:pt x="320" y="51"/>
                </a:moveTo>
                <a:cubicBezTo>
                  <a:pt x="320" y="51"/>
                  <a:pt x="318" y="51"/>
                  <a:pt x="318" y="51"/>
                </a:cubicBezTo>
                <a:cubicBezTo>
                  <a:pt x="319" y="51"/>
                  <a:pt x="322" y="51"/>
                  <a:pt x="322" y="51"/>
                </a:cubicBezTo>
                <a:cubicBezTo>
                  <a:pt x="319" y="51"/>
                  <a:pt x="321" y="50"/>
                  <a:pt x="322" y="50"/>
                </a:cubicBezTo>
                <a:cubicBezTo>
                  <a:pt x="321" y="50"/>
                  <a:pt x="321" y="49"/>
                  <a:pt x="320" y="49"/>
                </a:cubicBezTo>
                <a:cubicBezTo>
                  <a:pt x="317" y="49"/>
                  <a:pt x="314" y="51"/>
                  <a:pt x="317" y="51"/>
                </a:cubicBezTo>
                <a:cubicBezTo>
                  <a:pt x="317" y="51"/>
                  <a:pt x="316" y="51"/>
                  <a:pt x="317" y="51"/>
                </a:cubicBezTo>
                <a:cubicBezTo>
                  <a:pt x="317" y="51"/>
                  <a:pt x="320" y="51"/>
                  <a:pt x="320" y="51"/>
                </a:cubicBezTo>
                <a:close/>
                <a:moveTo>
                  <a:pt x="325" y="49"/>
                </a:moveTo>
                <a:cubicBezTo>
                  <a:pt x="327" y="50"/>
                  <a:pt x="330" y="50"/>
                  <a:pt x="332" y="50"/>
                </a:cubicBezTo>
                <a:cubicBezTo>
                  <a:pt x="331" y="49"/>
                  <a:pt x="327" y="50"/>
                  <a:pt x="328" y="49"/>
                </a:cubicBezTo>
                <a:cubicBezTo>
                  <a:pt x="327" y="49"/>
                  <a:pt x="328" y="49"/>
                  <a:pt x="327" y="49"/>
                </a:cubicBezTo>
                <a:cubicBezTo>
                  <a:pt x="326" y="49"/>
                  <a:pt x="328" y="49"/>
                  <a:pt x="327" y="49"/>
                </a:cubicBezTo>
                <a:cubicBezTo>
                  <a:pt x="325" y="48"/>
                  <a:pt x="325" y="49"/>
                  <a:pt x="325" y="49"/>
                </a:cubicBezTo>
                <a:close/>
                <a:moveTo>
                  <a:pt x="331" y="50"/>
                </a:moveTo>
                <a:cubicBezTo>
                  <a:pt x="329" y="50"/>
                  <a:pt x="327" y="50"/>
                  <a:pt x="327" y="50"/>
                </a:cubicBezTo>
                <a:cubicBezTo>
                  <a:pt x="331" y="50"/>
                  <a:pt x="325" y="51"/>
                  <a:pt x="328" y="51"/>
                </a:cubicBezTo>
                <a:cubicBezTo>
                  <a:pt x="328" y="51"/>
                  <a:pt x="330" y="51"/>
                  <a:pt x="331" y="50"/>
                </a:cubicBezTo>
                <a:close/>
                <a:moveTo>
                  <a:pt x="329" y="18"/>
                </a:moveTo>
                <a:cubicBezTo>
                  <a:pt x="332" y="19"/>
                  <a:pt x="336" y="17"/>
                  <a:pt x="343" y="18"/>
                </a:cubicBezTo>
                <a:cubicBezTo>
                  <a:pt x="343" y="17"/>
                  <a:pt x="344" y="17"/>
                  <a:pt x="345" y="17"/>
                </a:cubicBezTo>
                <a:cubicBezTo>
                  <a:pt x="344" y="17"/>
                  <a:pt x="343" y="17"/>
                  <a:pt x="343" y="17"/>
                </a:cubicBezTo>
                <a:cubicBezTo>
                  <a:pt x="344" y="17"/>
                  <a:pt x="344" y="16"/>
                  <a:pt x="343" y="16"/>
                </a:cubicBezTo>
                <a:cubicBezTo>
                  <a:pt x="340" y="17"/>
                  <a:pt x="333" y="18"/>
                  <a:pt x="329" y="18"/>
                </a:cubicBezTo>
                <a:close/>
                <a:moveTo>
                  <a:pt x="332" y="52"/>
                </a:moveTo>
                <a:cubicBezTo>
                  <a:pt x="334" y="52"/>
                  <a:pt x="335" y="52"/>
                  <a:pt x="336" y="52"/>
                </a:cubicBezTo>
                <a:cubicBezTo>
                  <a:pt x="334" y="52"/>
                  <a:pt x="332" y="51"/>
                  <a:pt x="331" y="52"/>
                </a:cubicBezTo>
                <a:cubicBezTo>
                  <a:pt x="332" y="52"/>
                  <a:pt x="333" y="52"/>
                  <a:pt x="332" y="52"/>
                </a:cubicBezTo>
                <a:close/>
                <a:moveTo>
                  <a:pt x="341" y="21"/>
                </a:moveTo>
                <a:cubicBezTo>
                  <a:pt x="342" y="21"/>
                  <a:pt x="344" y="21"/>
                  <a:pt x="345" y="21"/>
                </a:cubicBezTo>
                <a:cubicBezTo>
                  <a:pt x="344" y="20"/>
                  <a:pt x="343" y="20"/>
                  <a:pt x="341" y="19"/>
                </a:cubicBezTo>
                <a:cubicBezTo>
                  <a:pt x="342" y="20"/>
                  <a:pt x="340" y="20"/>
                  <a:pt x="340" y="20"/>
                </a:cubicBezTo>
                <a:cubicBezTo>
                  <a:pt x="343" y="20"/>
                  <a:pt x="342" y="21"/>
                  <a:pt x="343" y="21"/>
                </a:cubicBezTo>
                <a:cubicBezTo>
                  <a:pt x="342" y="21"/>
                  <a:pt x="342" y="21"/>
                  <a:pt x="341" y="21"/>
                </a:cubicBezTo>
                <a:close/>
                <a:moveTo>
                  <a:pt x="358" y="20"/>
                </a:moveTo>
                <a:cubicBezTo>
                  <a:pt x="359" y="19"/>
                  <a:pt x="358" y="19"/>
                  <a:pt x="361" y="19"/>
                </a:cubicBezTo>
                <a:cubicBezTo>
                  <a:pt x="360" y="19"/>
                  <a:pt x="362" y="19"/>
                  <a:pt x="361" y="18"/>
                </a:cubicBezTo>
                <a:cubicBezTo>
                  <a:pt x="359" y="19"/>
                  <a:pt x="358" y="18"/>
                  <a:pt x="359" y="18"/>
                </a:cubicBezTo>
                <a:cubicBezTo>
                  <a:pt x="354" y="18"/>
                  <a:pt x="352" y="17"/>
                  <a:pt x="349" y="18"/>
                </a:cubicBezTo>
                <a:cubicBezTo>
                  <a:pt x="351" y="19"/>
                  <a:pt x="351" y="18"/>
                  <a:pt x="354" y="18"/>
                </a:cubicBezTo>
                <a:cubicBezTo>
                  <a:pt x="353" y="19"/>
                  <a:pt x="357" y="19"/>
                  <a:pt x="354" y="19"/>
                </a:cubicBezTo>
                <a:cubicBezTo>
                  <a:pt x="353" y="18"/>
                  <a:pt x="349" y="19"/>
                  <a:pt x="348" y="19"/>
                </a:cubicBezTo>
                <a:cubicBezTo>
                  <a:pt x="349" y="19"/>
                  <a:pt x="349" y="20"/>
                  <a:pt x="349" y="20"/>
                </a:cubicBezTo>
                <a:cubicBezTo>
                  <a:pt x="348" y="20"/>
                  <a:pt x="348" y="20"/>
                  <a:pt x="348" y="20"/>
                </a:cubicBezTo>
                <a:cubicBezTo>
                  <a:pt x="351" y="19"/>
                  <a:pt x="355" y="20"/>
                  <a:pt x="358" y="20"/>
                </a:cubicBezTo>
                <a:close/>
                <a:moveTo>
                  <a:pt x="345" y="19"/>
                </a:moveTo>
                <a:cubicBezTo>
                  <a:pt x="346" y="19"/>
                  <a:pt x="349" y="19"/>
                  <a:pt x="350" y="18"/>
                </a:cubicBezTo>
                <a:cubicBezTo>
                  <a:pt x="348" y="19"/>
                  <a:pt x="345" y="18"/>
                  <a:pt x="345" y="19"/>
                </a:cubicBezTo>
                <a:close/>
                <a:moveTo>
                  <a:pt x="350" y="53"/>
                </a:moveTo>
                <a:cubicBezTo>
                  <a:pt x="351" y="53"/>
                  <a:pt x="351" y="53"/>
                  <a:pt x="353" y="53"/>
                </a:cubicBezTo>
                <a:cubicBezTo>
                  <a:pt x="350" y="52"/>
                  <a:pt x="357" y="52"/>
                  <a:pt x="359" y="51"/>
                </a:cubicBezTo>
                <a:cubicBezTo>
                  <a:pt x="356" y="51"/>
                  <a:pt x="349" y="51"/>
                  <a:pt x="347" y="52"/>
                </a:cubicBezTo>
                <a:cubicBezTo>
                  <a:pt x="347" y="52"/>
                  <a:pt x="350" y="52"/>
                  <a:pt x="351" y="52"/>
                </a:cubicBezTo>
                <a:cubicBezTo>
                  <a:pt x="351" y="53"/>
                  <a:pt x="347" y="53"/>
                  <a:pt x="346" y="53"/>
                </a:cubicBezTo>
                <a:cubicBezTo>
                  <a:pt x="347" y="53"/>
                  <a:pt x="347" y="53"/>
                  <a:pt x="348" y="53"/>
                </a:cubicBezTo>
                <a:cubicBezTo>
                  <a:pt x="347" y="53"/>
                  <a:pt x="350" y="53"/>
                  <a:pt x="350" y="53"/>
                </a:cubicBezTo>
                <a:close/>
                <a:moveTo>
                  <a:pt x="358" y="54"/>
                </a:moveTo>
                <a:cubicBezTo>
                  <a:pt x="356" y="53"/>
                  <a:pt x="353" y="53"/>
                  <a:pt x="352" y="53"/>
                </a:cubicBezTo>
                <a:cubicBezTo>
                  <a:pt x="352" y="54"/>
                  <a:pt x="350" y="53"/>
                  <a:pt x="349" y="54"/>
                </a:cubicBezTo>
                <a:cubicBezTo>
                  <a:pt x="353" y="54"/>
                  <a:pt x="356" y="54"/>
                  <a:pt x="358" y="54"/>
                </a:cubicBezTo>
                <a:close/>
                <a:moveTo>
                  <a:pt x="358" y="56"/>
                </a:moveTo>
                <a:cubicBezTo>
                  <a:pt x="356" y="56"/>
                  <a:pt x="354" y="56"/>
                  <a:pt x="354" y="56"/>
                </a:cubicBezTo>
                <a:cubicBezTo>
                  <a:pt x="354" y="56"/>
                  <a:pt x="354" y="56"/>
                  <a:pt x="354" y="56"/>
                </a:cubicBezTo>
                <a:cubicBezTo>
                  <a:pt x="356" y="56"/>
                  <a:pt x="357" y="56"/>
                  <a:pt x="358" y="56"/>
                </a:cubicBezTo>
                <a:close/>
                <a:moveTo>
                  <a:pt x="358" y="53"/>
                </a:moveTo>
                <a:cubicBezTo>
                  <a:pt x="357" y="52"/>
                  <a:pt x="355" y="53"/>
                  <a:pt x="354" y="53"/>
                </a:cubicBezTo>
                <a:cubicBezTo>
                  <a:pt x="355" y="53"/>
                  <a:pt x="357" y="53"/>
                  <a:pt x="358" y="53"/>
                </a:cubicBezTo>
                <a:close/>
                <a:moveTo>
                  <a:pt x="376" y="17"/>
                </a:moveTo>
                <a:cubicBezTo>
                  <a:pt x="373" y="17"/>
                  <a:pt x="372" y="18"/>
                  <a:pt x="371" y="18"/>
                </a:cubicBezTo>
                <a:cubicBezTo>
                  <a:pt x="373" y="18"/>
                  <a:pt x="373" y="18"/>
                  <a:pt x="376" y="18"/>
                </a:cubicBezTo>
                <a:cubicBezTo>
                  <a:pt x="376" y="18"/>
                  <a:pt x="376" y="18"/>
                  <a:pt x="377" y="18"/>
                </a:cubicBezTo>
                <a:cubicBezTo>
                  <a:pt x="378" y="18"/>
                  <a:pt x="379" y="18"/>
                  <a:pt x="379" y="18"/>
                </a:cubicBezTo>
                <a:cubicBezTo>
                  <a:pt x="378" y="18"/>
                  <a:pt x="377" y="18"/>
                  <a:pt x="378" y="18"/>
                </a:cubicBezTo>
                <a:cubicBezTo>
                  <a:pt x="380" y="18"/>
                  <a:pt x="380" y="17"/>
                  <a:pt x="383" y="18"/>
                </a:cubicBezTo>
                <a:cubicBezTo>
                  <a:pt x="383" y="17"/>
                  <a:pt x="381" y="17"/>
                  <a:pt x="381" y="17"/>
                </a:cubicBezTo>
                <a:cubicBezTo>
                  <a:pt x="378" y="17"/>
                  <a:pt x="376" y="18"/>
                  <a:pt x="374" y="18"/>
                </a:cubicBezTo>
                <a:cubicBezTo>
                  <a:pt x="374" y="18"/>
                  <a:pt x="377" y="17"/>
                  <a:pt x="376" y="17"/>
                </a:cubicBezTo>
                <a:close/>
                <a:moveTo>
                  <a:pt x="381" y="49"/>
                </a:moveTo>
                <a:cubicBezTo>
                  <a:pt x="380" y="48"/>
                  <a:pt x="380" y="48"/>
                  <a:pt x="379" y="48"/>
                </a:cubicBezTo>
                <a:cubicBezTo>
                  <a:pt x="380" y="48"/>
                  <a:pt x="381" y="48"/>
                  <a:pt x="381" y="48"/>
                </a:cubicBezTo>
                <a:cubicBezTo>
                  <a:pt x="379" y="48"/>
                  <a:pt x="377" y="48"/>
                  <a:pt x="377" y="49"/>
                </a:cubicBezTo>
                <a:cubicBezTo>
                  <a:pt x="379" y="48"/>
                  <a:pt x="381" y="49"/>
                  <a:pt x="381" y="49"/>
                </a:cubicBezTo>
                <a:close/>
                <a:moveTo>
                  <a:pt x="384" y="56"/>
                </a:moveTo>
                <a:cubicBezTo>
                  <a:pt x="386" y="56"/>
                  <a:pt x="388" y="56"/>
                  <a:pt x="391" y="56"/>
                </a:cubicBezTo>
                <a:cubicBezTo>
                  <a:pt x="387" y="55"/>
                  <a:pt x="381" y="56"/>
                  <a:pt x="379" y="56"/>
                </a:cubicBezTo>
                <a:cubicBezTo>
                  <a:pt x="381" y="56"/>
                  <a:pt x="381" y="56"/>
                  <a:pt x="384" y="56"/>
                </a:cubicBezTo>
                <a:close/>
                <a:moveTo>
                  <a:pt x="383" y="9"/>
                </a:moveTo>
                <a:cubicBezTo>
                  <a:pt x="382" y="9"/>
                  <a:pt x="382" y="9"/>
                  <a:pt x="381" y="9"/>
                </a:cubicBezTo>
                <a:cubicBezTo>
                  <a:pt x="381" y="9"/>
                  <a:pt x="381" y="9"/>
                  <a:pt x="380" y="10"/>
                </a:cubicBezTo>
                <a:cubicBezTo>
                  <a:pt x="383" y="10"/>
                  <a:pt x="382" y="9"/>
                  <a:pt x="383" y="9"/>
                </a:cubicBezTo>
                <a:close/>
                <a:moveTo>
                  <a:pt x="390" y="18"/>
                </a:moveTo>
                <a:cubicBezTo>
                  <a:pt x="390" y="18"/>
                  <a:pt x="390" y="18"/>
                  <a:pt x="389" y="18"/>
                </a:cubicBezTo>
                <a:cubicBezTo>
                  <a:pt x="386" y="18"/>
                  <a:pt x="388" y="18"/>
                  <a:pt x="385" y="18"/>
                </a:cubicBezTo>
                <a:cubicBezTo>
                  <a:pt x="385" y="18"/>
                  <a:pt x="385" y="18"/>
                  <a:pt x="383" y="19"/>
                </a:cubicBezTo>
                <a:cubicBezTo>
                  <a:pt x="386" y="19"/>
                  <a:pt x="387" y="18"/>
                  <a:pt x="390" y="18"/>
                </a:cubicBezTo>
                <a:close/>
                <a:moveTo>
                  <a:pt x="396" y="55"/>
                </a:moveTo>
                <a:cubicBezTo>
                  <a:pt x="396" y="55"/>
                  <a:pt x="397" y="54"/>
                  <a:pt x="396" y="54"/>
                </a:cubicBezTo>
                <a:cubicBezTo>
                  <a:pt x="395" y="55"/>
                  <a:pt x="392" y="55"/>
                  <a:pt x="390" y="55"/>
                </a:cubicBezTo>
                <a:cubicBezTo>
                  <a:pt x="391" y="56"/>
                  <a:pt x="399" y="55"/>
                  <a:pt x="397" y="56"/>
                </a:cubicBezTo>
                <a:cubicBezTo>
                  <a:pt x="401" y="56"/>
                  <a:pt x="406" y="55"/>
                  <a:pt x="409" y="56"/>
                </a:cubicBezTo>
                <a:cubicBezTo>
                  <a:pt x="408" y="56"/>
                  <a:pt x="407" y="56"/>
                  <a:pt x="407" y="56"/>
                </a:cubicBezTo>
                <a:cubicBezTo>
                  <a:pt x="410" y="56"/>
                  <a:pt x="413" y="56"/>
                  <a:pt x="416" y="56"/>
                </a:cubicBezTo>
                <a:cubicBezTo>
                  <a:pt x="417" y="56"/>
                  <a:pt x="414" y="56"/>
                  <a:pt x="415" y="56"/>
                </a:cubicBezTo>
                <a:cubicBezTo>
                  <a:pt x="416" y="55"/>
                  <a:pt x="418" y="56"/>
                  <a:pt x="418" y="55"/>
                </a:cubicBezTo>
                <a:cubicBezTo>
                  <a:pt x="415" y="55"/>
                  <a:pt x="412" y="55"/>
                  <a:pt x="409" y="55"/>
                </a:cubicBezTo>
                <a:cubicBezTo>
                  <a:pt x="409" y="55"/>
                  <a:pt x="411" y="55"/>
                  <a:pt x="411" y="54"/>
                </a:cubicBezTo>
                <a:cubicBezTo>
                  <a:pt x="409" y="54"/>
                  <a:pt x="406" y="55"/>
                  <a:pt x="408" y="54"/>
                </a:cubicBezTo>
                <a:cubicBezTo>
                  <a:pt x="406" y="54"/>
                  <a:pt x="405" y="55"/>
                  <a:pt x="403" y="54"/>
                </a:cubicBezTo>
                <a:cubicBezTo>
                  <a:pt x="403" y="54"/>
                  <a:pt x="401" y="54"/>
                  <a:pt x="403" y="54"/>
                </a:cubicBezTo>
                <a:cubicBezTo>
                  <a:pt x="399" y="54"/>
                  <a:pt x="399" y="55"/>
                  <a:pt x="396" y="55"/>
                </a:cubicBezTo>
                <a:close/>
                <a:moveTo>
                  <a:pt x="392" y="51"/>
                </a:moveTo>
                <a:cubicBezTo>
                  <a:pt x="392" y="52"/>
                  <a:pt x="396" y="51"/>
                  <a:pt x="394" y="51"/>
                </a:cubicBezTo>
                <a:cubicBezTo>
                  <a:pt x="393" y="51"/>
                  <a:pt x="388" y="51"/>
                  <a:pt x="392" y="52"/>
                </a:cubicBezTo>
                <a:cubicBezTo>
                  <a:pt x="392" y="52"/>
                  <a:pt x="392" y="51"/>
                  <a:pt x="392" y="51"/>
                </a:cubicBezTo>
                <a:close/>
                <a:moveTo>
                  <a:pt x="395" y="49"/>
                </a:moveTo>
                <a:cubicBezTo>
                  <a:pt x="395" y="49"/>
                  <a:pt x="395" y="49"/>
                  <a:pt x="395" y="48"/>
                </a:cubicBezTo>
                <a:cubicBezTo>
                  <a:pt x="394" y="48"/>
                  <a:pt x="393" y="48"/>
                  <a:pt x="393" y="49"/>
                </a:cubicBezTo>
                <a:cubicBezTo>
                  <a:pt x="394" y="49"/>
                  <a:pt x="394" y="49"/>
                  <a:pt x="395" y="49"/>
                </a:cubicBezTo>
                <a:close/>
                <a:moveTo>
                  <a:pt x="406" y="47"/>
                </a:moveTo>
                <a:cubicBezTo>
                  <a:pt x="404" y="47"/>
                  <a:pt x="414" y="48"/>
                  <a:pt x="415" y="47"/>
                </a:cubicBezTo>
                <a:cubicBezTo>
                  <a:pt x="412" y="47"/>
                  <a:pt x="411" y="48"/>
                  <a:pt x="409" y="47"/>
                </a:cubicBezTo>
                <a:cubicBezTo>
                  <a:pt x="412" y="47"/>
                  <a:pt x="408" y="47"/>
                  <a:pt x="412" y="47"/>
                </a:cubicBezTo>
                <a:cubicBezTo>
                  <a:pt x="409" y="46"/>
                  <a:pt x="405" y="46"/>
                  <a:pt x="402" y="46"/>
                </a:cubicBezTo>
                <a:cubicBezTo>
                  <a:pt x="399" y="47"/>
                  <a:pt x="402" y="47"/>
                  <a:pt x="406" y="47"/>
                </a:cubicBezTo>
                <a:close/>
                <a:moveTo>
                  <a:pt x="407" y="60"/>
                </a:moveTo>
                <a:cubicBezTo>
                  <a:pt x="405" y="60"/>
                  <a:pt x="403" y="60"/>
                  <a:pt x="403" y="60"/>
                </a:cubicBezTo>
                <a:cubicBezTo>
                  <a:pt x="405" y="60"/>
                  <a:pt x="406" y="60"/>
                  <a:pt x="407" y="60"/>
                </a:cubicBezTo>
                <a:close/>
                <a:moveTo>
                  <a:pt x="410" y="51"/>
                </a:moveTo>
                <a:cubicBezTo>
                  <a:pt x="408" y="51"/>
                  <a:pt x="404" y="51"/>
                  <a:pt x="403" y="51"/>
                </a:cubicBezTo>
                <a:cubicBezTo>
                  <a:pt x="404" y="51"/>
                  <a:pt x="408" y="51"/>
                  <a:pt x="410" y="51"/>
                </a:cubicBezTo>
                <a:close/>
                <a:moveTo>
                  <a:pt x="419" y="51"/>
                </a:moveTo>
                <a:cubicBezTo>
                  <a:pt x="419" y="50"/>
                  <a:pt x="417" y="50"/>
                  <a:pt x="417" y="50"/>
                </a:cubicBezTo>
                <a:cubicBezTo>
                  <a:pt x="418" y="51"/>
                  <a:pt x="412" y="50"/>
                  <a:pt x="411" y="51"/>
                </a:cubicBezTo>
                <a:cubicBezTo>
                  <a:pt x="414" y="51"/>
                  <a:pt x="415" y="50"/>
                  <a:pt x="419" y="51"/>
                </a:cubicBezTo>
                <a:close/>
                <a:moveTo>
                  <a:pt x="423" y="54"/>
                </a:moveTo>
                <a:cubicBezTo>
                  <a:pt x="421" y="54"/>
                  <a:pt x="420" y="54"/>
                  <a:pt x="417" y="54"/>
                </a:cubicBezTo>
                <a:cubicBezTo>
                  <a:pt x="417" y="54"/>
                  <a:pt x="418" y="54"/>
                  <a:pt x="417" y="54"/>
                </a:cubicBezTo>
                <a:cubicBezTo>
                  <a:pt x="417" y="54"/>
                  <a:pt x="415" y="54"/>
                  <a:pt x="414" y="54"/>
                </a:cubicBezTo>
                <a:cubicBezTo>
                  <a:pt x="416" y="55"/>
                  <a:pt x="424" y="55"/>
                  <a:pt x="423" y="54"/>
                </a:cubicBezTo>
                <a:close/>
                <a:moveTo>
                  <a:pt x="425" y="45"/>
                </a:moveTo>
                <a:cubicBezTo>
                  <a:pt x="422" y="45"/>
                  <a:pt x="417" y="44"/>
                  <a:pt x="415" y="45"/>
                </a:cubicBezTo>
                <a:cubicBezTo>
                  <a:pt x="415" y="45"/>
                  <a:pt x="419" y="45"/>
                  <a:pt x="419" y="45"/>
                </a:cubicBezTo>
                <a:cubicBezTo>
                  <a:pt x="416" y="45"/>
                  <a:pt x="419" y="46"/>
                  <a:pt x="417" y="46"/>
                </a:cubicBezTo>
                <a:cubicBezTo>
                  <a:pt x="416" y="46"/>
                  <a:pt x="415" y="46"/>
                  <a:pt x="415" y="46"/>
                </a:cubicBezTo>
                <a:cubicBezTo>
                  <a:pt x="420" y="46"/>
                  <a:pt x="424" y="46"/>
                  <a:pt x="430" y="46"/>
                </a:cubicBezTo>
                <a:cubicBezTo>
                  <a:pt x="426" y="46"/>
                  <a:pt x="423" y="46"/>
                  <a:pt x="420" y="47"/>
                </a:cubicBezTo>
                <a:cubicBezTo>
                  <a:pt x="423" y="47"/>
                  <a:pt x="429" y="47"/>
                  <a:pt x="430" y="48"/>
                </a:cubicBezTo>
                <a:cubicBezTo>
                  <a:pt x="434" y="48"/>
                  <a:pt x="438" y="47"/>
                  <a:pt x="443" y="48"/>
                </a:cubicBezTo>
                <a:cubicBezTo>
                  <a:pt x="444" y="48"/>
                  <a:pt x="443" y="48"/>
                  <a:pt x="444" y="47"/>
                </a:cubicBezTo>
                <a:cubicBezTo>
                  <a:pt x="441" y="47"/>
                  <a:pt x="440" y="47"/>
                  <a:pt x="439" y="47"/>
                </a:cubicBezTo>
                <a:cubicBezTo>
                  <a:pt x="438" y="47"/>
                  <a:pt x="439" y="46"/>
                  <a:pt x="436" y="46"/>
                </a:cubicBezTo>
                <a:cubicBezTo>
                  <a:pt x="437" y="46"/>
                  <a:pt x="437" y="46"/>
                  <a:pt x="439" y="46"/>
                </a:cubicBezTo>
                <a:cubicBezTo>
                  <a:pt x="442" y="45"/>
                  <a:pt x="443" y="43"/>
                  <a:pt x="445" y="42"/>
                </a:cubicBezTo>
                <a:cubicBezTo>
                  <a:pt x="441" y="44"/>
                  <a:pt x="434" y="44"/>
                  <a:pt x="423" y="44"/>
                </a:cubicBezTo>
                <a:cubicBezTo>
                  <a:pt x="425" y="45"/>
                  <a:pt x="431" y="44"/>
                  <a:pt x="432" y="45"/>
                </a:cubicBezTo>
                <a:cubicBezTo>
                  <a:pt x="430" y="45"/>
                  <a:pt x="427" y="45"/>
                  <a:pt x="425" y="45"/>
                </a:cubicBezTo>
                <a:close/>
                <a:moveTo>
                  <a:pt x="419" y="43"/>
                </a:moveTo>
                <a:cubicBezTo>
                  <a:pt x="420" y="43"/>
                  <a:pt x="423" y="43"/>
                  <a:pt x="423" y="44"/>
                </a:cubicBezTo>
                <a:cubicBezTo>
                  <a:pt x="422" y="43"/>
                  <a:pt x="418" y="44"/>
                  <a:pt x="421" y="44"/>
                </a:cubicBezTo>
                <a:cubicBezTo>
                  <a:pt x="421" y="44"/>
                  <a:pt x="426" y="44"/>
                  <a:pt x="429" y="44"/>
                </a:cubicBezTo>
                <a:cubicBezTo>
                  <a:pt x="429" y="43"/>
                  <a:pt x="426" y="44"/>
                  <a:pt x="426" y="43"/>
                </a:cubicBezTo>
                <a:cubicBezTo>
                  <a:pt x="428" y="43"/>
                  <a:pt x="433" y="43"/>
                  <a:pt x="436" y="43"/>
                </a:cubicBezTo>
                <a:cubicBezTo>
                  <a:pt x="434" y="44"/>
                  <a:pt x="432" y="43"/>
                  <a:pt x="431" y="44"/>
                </a:cubicBezTo>
                <a:cubicBezTo>
                  <a:pt x="433" y="44"/>
                  <a:pt x="435" y="44"/>
                  <a:pt x="437" y="44"/>
                </a:cubicBezTo>
                <a:cubicBezTo>
                  <a:pt x="437" y="43"/>
                  <a:pt x="446" y="42"/>
                  <a:pt x="443" y="41"/>
                </a:cubicBezTo>
                <a:cubicBezTo>
                  <a:pt x="442" y="42"/>
                  <a:pt x="440" y="42"/>
                  <a:pt x="439" y="43"/>
                </a:cubicBezTo>
                <a:cubicBezTo>
                  <a:pt x="439" y="42"/>
                  <a:pt x="437" y="43"/>
                  <a:pt x="436" y="43"/>
                </a:cubicBezTo>
                <a:cubicBezTo>
                  <a:pt x="435" y="42"/>
                  <a:pt x="436" y="42"/>
                  <a:pt x="435" y="41"/>
                </a:cubicBezTo>
                <a:cubicBezTo>
                  <a:pt x="437" y="41"/>
                  <a:pt x="440" y="41"/>
                  <a:pt x="440" y="41"/>
                </a:cubicBezTo>
                <a:cubicBezTo>
                  <a:pt x="435" y="41"/>
                  <a:pt x="433" y="42"/>
                  <a:pt x="430" y="41"/>
                </a:cubicBezTo>
                <a:cubicBezTo>
                  <a:pt x="431" y="41"/>
                  <a:pt x="430" y="41"/>
                  <a:pt x="431" y="41"/>
                </a:cubicBezTo>
                <a:cubicBezTo>
                  <a:pt x="432" y="42"/>
                  <a:pt x="435" y="41"/>
                  <a:pt x="434" y="42"/>
                </a:cubicBezTo>
                <a:cubicBezTo>
                  <a:pt x="433" y="42"/>
                  <a:pt x="432" y="42"/>
                  <a:pt x="430" y="42"/>
                </a:cubicBezTo>
                <a:cubicBezTo>
                  <a:pt x="430" y="42"/>
                  <a:pt x="430" y="42"/>
                  <a:pt x="428" y="43"/>
                </a:cubicBezTo>
                <a:cubicBezTo>
                  <a:pt x="428" y="42"/>
                  <a:pt x="428" y="42"/>
                  <a:pt x="428" y="42"/>
                </a:cubicBezTo>
                <a:cubicBezTo>
                  <a:pt x="426" y="42"/>
                  <a:pt x="427" y="42"/>
                  <a:pt x="424" y="42"/>
                </a:cubicBezTo>
                <a:cubicBezTo>
                  <a:pt x="423" y="42"/>
                  <a:pt x="419" y="42"/>
                  <a:pt x="419" y="43"/>
                </a:cubicBezTo>
                <a:close/>
                <a:moveTo>
                  <a:pt x="423" y="42"/>
                </a:moveTo>
                <a:cubicBezTo>
                  <a:pt x="419" y="42"/>
                  <a:pt x="416" y="42"/>
                  <a:pt x="415" y="43"/>
                </a:cubicBezTo>
                <a:cubicBezTo>
                  <a:pt x="417" y="43"/>
                  <a:pt x="418" y="43"/>
                  <a:pt x="417" y="42"/>
                </a:cubicBezTo>
                <a:cubicBezTo>
                  <a:pt x="420" y="42"/>
                  <a:pt x="422" y="42"/>
                  <a:pt x="423" y="42"/>
                </a:cubicBezTo>
                <a:close/>
                <a:moveTo>
                  <a:pt x="423" y="54"/>
                </a:moveTo>
                <a:cubicBezTo>
                  <a:pt x="423" y="53"/>
                  <a:pt x="423" y="53"/>
                  <a:pt x="424" y="53"/>
                </a:cubicBezTo>
                <a:cubicBezTo>
                  <a:pt x="422" y="54"/>
                  <a:pt x="421" y="54"/>
                  <a:pt x="421" y="53"/>
                </a:cubicBezTo>
                <a:cubicBezTo>
                  <a:pt x="418" y="53"/>
                  <a:pt x="418" y="53"/>
                  <a:pt x="419" y="54"/>
                </a:cubicBezTo>
                <a:cubicBezTo>
                  <a:pt x="421" y="54"/>
                  <a:pt x="421" y="54"/>
                  <a:pt x="423" y="54"/>
                </a:cubicBezTo>
                <a:close/>
                <a:moveTo>
                  <a:pt x="422" y="50"/>
                </a:moveTo>
                <a:cubicBezTo>
                  <a:pt x="423" y="50"/>
                  <a:pt x="425" y="50"/>
                  <a:pt x="424" y="49"/>
                </a:cubicBezTo>
                <a:cubicBezTo>
                  <a:pt x="422" y="49"/>
                  <a:pt x="422" y="49"/>
                  <a:pt x="421" y="49"/>
                </a:cubicBezTo>
                <a:cubicBezTo>
                  <a:pt x="421" y="49"/>
                  <a:pt x="419" y="49"/>
                  <a:pt x="419" y="49"/>
                </a:cubicBezTo>
                <a:cubicBezTo>
                  <a:pt x="421" y="50"/>
                  <a:pt x="422" y="49"/>
                  <a:pt x="422" y="50"/>
                </a:cubicBezTo>
                <a:close/>
                <a:moveTo>
                  <a:pt x="434" y="50"/>
                </a:moveTo>
                <a:cubicBezTo>
                  <a:pt x="433" y="51"/>
                  <a:pt x="437" y="51"/>
                  <a:pt x="439" y="51"/>
                </a:cubicBezTo>
                <a:cubicBezTo>
                  <a:pt x="439" y="51"/>
                  <a:pt x="440" y="51"/>
                  <a:pt x="439" y="50"/>
                </a:cubicBezTo>
                <a:cubicBezTo>
                  <a:pt x="438" y="50"/>
                  <a:pt x="436" y="50"/>
                  <a:pt x="435" y="51"/>
                </a:cubicBezTo>
                <a:cubicBezTo>
                  <a:pt x="435" y="50"/>
                  <a:pt x="431" y="50"/>
                  <a:pt x="430" y="50"/>
                </a:cubicBezTo>
                <a:cubicBezTo>
                  <a:pt x="430" y="50"/>
                  <a:pt x="432" y="50"/>
                  <a:pt x="430" y="50"/>
                </a:cubicBezTo>
                <a:cubicBezTo>
                  <a:pt x="430" y="50"/>
                  <a:pt x="429" y="50"/>
                  <a:pt x="428" y="50"/>
                </a:cubicBezTo>
                <a:cubicBezTo>
                  <a:pt x="428" y="50"/>
                  <a:pt x="429" y="50"/>
                  <a:pt x="429" y="50"/>
                </a:cubicBezTo>
                <a:cubicBezTo>
                  <a:pt x="425" y="50"/>
                  <a:pt x="426" y="50"/>
                  <a:pt x="422" y="50"/>
                </a:cubicBezTo>
                <a:cubicBezTo>
                  <a:pt x="422" y="50"/>
                  <a:pt x="420" y="50"/>
                  <a:pt x="421" y="51"/>
                </a:cubicBezTo>
                <a:cubicBezTo>
                  <a:pt x="427" y="51"/>
                  <a:pt x="431" y="51"/>
                  <a:pt x="434" y="50"/>
                </a:cubicBezTo>
                <a:close/>
                <a:moveTo>
                  <a:pt x="446" y="55"/>
                </a:moveTo>
                <a:cubicBezTo>
                  <a:pt x="446" y="55"/>
                  <a:pt x="446" y="55"/>
                  <a:pt x="446" y="54"/>
                </a:cubicBezTo>
                <a:cubicBezTo>
                  <a:pt x="444" y="55"/>
                  <a:pt x="443" y="54"/>
                  <a:pt x="442" y="55"/>
                </a:cubicBezTo>
                <a:cubicBezTo>
                  <a:pt x="444" y="55"/>
                  <a:pt x="443" y="55"/>
                  <a:pt x="446" y="55"/>
                </a:cubicBezTo>
                <a:close/>
                <a:moveTo>
                  <a:pt x="445" y="18"/>
                </a:moveTo>
                <a:cubicBezTo>
                  <a:pt x="444" y="17"/>
                  <a:pt x="445" y="17"/>
                  <a:pt x="444" y="17"/>
                </a:cubicBezTo>
                <a:cubicBezTo>
                  <a:pt x="445" y="17"/>
                  <a:pt x="446" y="17"/>
                  <a:pt x="446" y="17"/>
                </a:cubicBezTo>
                <a:cubicBezTo>
                  <a:pt x="445" y="17"/>
                  <a:pt x="445" y="17"/>
                  <a:pt x="444" y="17"/>
                </a:cubicBezTo>
                <a:cubicBezTo>
                  <a:pt x="444" y="17"/>
                  <a:pt x="442" y="18"/>
                  <a:pt x="444" y="18"/>
                </a:cubicBezTo>
                <a:cubicBezTo>
                  <a:pt x="444" y="18"/>
                  <a:pt x="444" y="18"/>
                  <a:pt x="445" y="18"/>
                </a:cubicBezTo>
                <a:close/>
                <a:moveTo>
                  <a:pt x="445" y="58"/>
                </a:moveTo>
                <a:cubicBezTo>
                  <a:pt x="446" y="58"/>
                  <a:pt x="450" y="58"/>
                  <a:pt x="453" y="58"/>
                </a:cubicBezTo>
                <a:cubicBezTo>
                  <a:pt x="452" y="58"/>
                  <a:pt x="452" y="57"/>
                  <a:pt x="451" y="57"/>
                </a:cubicBezTo>
                <a:cubicBezTo>
                  <a:pt x="449" y="57"/>
                  <a:pt x="446" y="57"/>
                  <a:pt x="444" y="57"/>
                </a:cubicBezTo>
                <a:cubicBezTo>
                  <a:pt x="446" y="57"/>
                  <a:pt x="445" y="58"/>
                  <a:pt x="447" y="58"/>
                </a:cubicBez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5" y="58"/>
                </a:cubicBezTo>
                <a:close/>
                <a:moveTo>
                  <a:pt x="450" y="18"/>
                </a:moveTo>
                <a:cubicBezTo>
                  <a:pt x="449" y="18"/>
                  <a:pt x="449" y="18"/>
                  <a:pt x="449" y="18"/>
                </a:cubicBezTo>
                <a:cubicBezTo>
                  <a:pt x="452" y="18"/>
                  <a:pt x="459" y="18"/>
                  <a:pt x="457" y="17"/>
                </a:cubicBezTo>
                <a:cubicBezTo>
                  <a:pt x="457" y="18"/>
                  <a:pt x="456" y="17"/>
                  <a:pt x="457" y="17"/>
                </a:cubicBezTo>
                <a:cubicBezTo>
                  <a:pt x="452" y="17"/>
                  <a:pt x="456" y="17"/>
                  <a:pt x="451" y="17"/>
                </a:cubicBezTo>
                <a:cubicBezTo>
                  <a:pt x="449" y="17"/>
                  <a:pt x="449" y="18"/>
                  <a:pt x="446" y="19"/>
                </a:cubicBezTo>
                <a:cubicBezTo>
                  <a:pt x="447" y="18"/>
                  <a:pt x="449" y="19"/>
                  <a:pt x="450" y="18"/>
                </a:cubicBezTo>
                <a:close/>
                <a:moveTo>
                  <a:pt x="469" y="41"/>
                </a:moveTo>
                <a:cubicBezTo>
                  <a:pt x="463" y="42"/>
                  <a:pt x="453" y="45"/>
                  <a:pt x="453" y="48"/>
                </a:cubicBezTo>
                <a:cubicBezTo>
                  <a:pt x="456" y="48"/>
                  <a:pt x="461" y="47"/>
                  <a:pt x="457" y="46"/>
                </a:cubicBezTo>
                <a:cubicBezTo>
                  <a:pt x="459" y="46"/>
                  <a:pt x="461" y="46"/>
                  <a:pt x="462" y="46"/>
                </a:cubicBezTo>
                <a:cubicBezTo>
                  <a:pt x="467" y="45"/>
                  <a:pt x="471" y="43"/>
                  <a:pt x="469" y="41"/>
                </a:cubicBezTo>
                <a:cubicBezTo>
                  <a:pt x="467" y="42"/>
                  <a:pt x="468" y="43"/>
                  <a:pt x="466" y="43"/>
                </a:cubicBezTo>
                <a:cubicBezTo>
                  <a:pt x="461" y="42"/>
                  <a:pt x="471" y="41"/>
                  <a:pt x="469" y="41"/>
                </a:cubicBezTo>
                <a:close/>
                <a:moveTo>
                  <a:pt x="458" y="18"/>
                </a:moveTo>
                <a:cubicBezTo>
                  <a:pt x="456" y="18"/>
                  <a:pt x="454" y="18"/>
                  <a:pt x="454" y="19"/>
                </a:cubicBezTo>
                <a:cubicBezTo>
                  <a:pt x="455" y="19"/>
                  <a:pt x="458" y="19"/>
                  <a:pt x="458" y="18"/>
                </a:cubicBezTo>
                <a:close/>
                <a:moveTo>
                  <a:pt x="465" y="18"/>
                </a:moveTo>
                <a:cubicBezTo>
                  <a:pt x="465" y="18"/>
                  <a:pt x="465" y="18"/>
                  <a:pt x="465" y="18"/>
                </a:cubicBezTo>
                <a:cubicBezTo>
                  <a:pt x="464" y="18"/>
                  <a:pt x="463" y="18"/>
                  <a:pt x="463" y="18"/>
                </a:cubicBezTo>
                <a:cubicBezTo>
                  <a:pt x="464" y="18"/>
                  <a:pt x="460" y="18"/>
                  <a:pt x="462" y="18"/>
                </a:cubicBezTo>
                <a:cubicBezTo>
                  <a:pt x="460" y="18"/>
                  <a:pt x="460" y="18"/>
                  <a:pt x="460" y="18"/>
                </a:cubicBezTo>
                <a:cubicBezTo>
                  <a:pt x="462" y="19"/>
                  <a:pt x="462" y="18"/>
                  <a:pt x="465" y="18"/>
                </a:cubicBezTo>
                <a:close/>
                <a:moveTo>
                  <a:pt x="464" y="56"/>
                </a:moveTo>
                <a:cubicBezTo>
                  <a:pt x="463" y="56"/>
                  <a:pt x="462" y="56"/>
                  <a:pt x="460" y="56"/>
                </a:cubicBezTo>
                <a:cubicBezTo>
                  <a:pt x="460" y="56"/>
                  <a:pt x="460" y="57"/>
                  <a:pt x="460" y="57"/>
                </a:cubicBezTo>
                <a:cubicBezTo>
                  <a:pt x="462" y="57"/>
                  <a:pt x="465" y="57"/>
                  <a:pt x="464" y="56"/>
                </a:cubicBezTo>
                <a:close/>
                <a:moveTo>
                  <a:pt x="469" y="57"/>
                </a:moveTo>
                <a:cubicBezTo>
                  <a:pt x="469" y="56"/>
                  <a:pt x="469" y="56"/>
                  <a:pt x="469" y="56"/>
                </a:cubicBezTo>
                <a:cubicBezTo>
                  <a:pt x="467" y="56"/>
                  <a:pt x="463" y="55"/>
                  <a:pt x="462" y="56"/>
                </a:cubicBezTo>
                <a:cubicBezTo>
                  <a:pt x="467" y="56"/>
                  <a:pt x="467" y="56"/>
                  <a:pt x="469" y="57"/>
                </a:cubicBezTo>
                <a:close/>
                <a:moveTo>
                  <a:pt x="471" y="48"/>
                </a:moveTo>
                <a:cubicBezTo>
                  <a:pt x="471" y="48"/>
                  <a:pt x="470" y="49"/>
                  <a:pt x="470" y="49"/>
                </a:cubicBezTo>
                <a:cubicBezTo>
                  <a:pt x="473" y="49"/>
                  <a:pt x="473" y="48"/>
                  <a:pt x="471" y="48"/>
                </a:cubicBezTo>
                <a:close/>
                <a:moveTo>
                  <a:pt x="480" y="53"/>
                </a:moveTo>
                <a:cubicBezTo>
                  <a:pt x="479" y="52"/>
                  <a:pt x="473" y="53"/>
                  <a:pt x="472" y="53"/>
                </a:cubicBezTo>
                <a:cubicBezTo>
                  <a:pt x="475" y="53"/>
                  <a:pt x="476" y="53"/>
                  <a:pt x="480" y="53"/>
                </a:cubicBezTo>
                <a:close/>
                <a:moveTo>
                  <a:pt x="512" y="43"/>
                </a:moveTo>
                <a:cubicBezTo>
                  <a:pt x="510" y="42"/>
                  <a:pt x="505" y="43"/>
                  <a:pt x="508" y="43"/>
                </a:cubicBezTo>
                <a:cubicBezTo>
                  <a:pt x="506" y="43"/>
                  <a:pt x="506" y="43"/>
                  <a:pt x="505" y="44"/>
                </a:cubicBezTo>
                <a:cubicBezTo>
                  <a:pt x="504" y="43"/>
                  <a:pt x="503" y="44"/>
                  <a:pt x="502" y="44"/>
                </a:cubicBezTo>
                <a:cubicBezTo>
                  <a:pt x="504" y="43"/>
                  <a:pt x="503" y="43"/>
                  <a:pt x="504" y="42"/>
                </a:cubicBezTo>
                <a:cubicBezTo>
                  <a:pt x="502" y="42"/>
                  <a:pt x="503" y="43"/>
                  <a:pt x="501" y="43"/>
                </a:cubicBezTo>
                <a:cubicBezTo>
                  <a:pt x="501" y="42"/>
                  <a:pt x="502" y="42"/>
                  <a:pt x="502" y="42"/>
                </a:cubicBezTo>
                <a:cubicBezTo>
                  <a:pt x="501" y="42"/>
                  <a:pt x="499" y="42"/>
                  <a:pt x="497" y="42"/>
                </a:cubicBezTo>
                <a:cubicBezTo>
                  <a:pt x="497" y="42"/>
                  <a:pt x="497" y="43"/>
                  <a:pt x="496" y="43"/>
                </a:cubicBezTo>
                <a:cubicBezTo>
                  <a:pt x="494" y="42"/>
                  <a:pt x="495" y="42"/>
                  <a:pt x="492" y="42"/>
                </a:cubicBezTo>
                <a:cubicBezTo>
                  <a:pt x="492" y="42"/>
                  <a:pt x="493" y="42"/>
                  <a:pt x="492" y="42"/>
                </a:cubicBezTo>
                <a:cubicBezTo>
                  <a:pt x="491" y="42"/>
                  <a:pt x="490" y="42"/>
                  <a:pt x="489" y="42"/>
                </a:cubicBezTo>
                <a:cubicBezTo>
                  <a:pt x="488" y="41"/>
                  <a:pt x="490" y="42"/>
                  <a:pt x="489" y="41"/>
                </a:cubicBezTo>
                <a:cubicBezTo>
                  <a:pt x="485" y="42"/>
                  <a:pt x="483" y="41"/>
                  <a:pt x="480" y="42"/>
                </a:cubicBezTo>
                <a:cubicBezTo>
                  <a:pt x="481" y="43"/>
                  <a:pt x="475" y="43"/>
                  <a:pt x="478" y="43"/>
                </a:cubicBezTo>
                <a:cubicBezTo>
                  <a:pt x="477" y="44"/>
                  <a:pt x="475" y="44"/>
                  <a:pt x="473" y="44"/>
                </a:cubicBezTo>
                <a:cubicBezTo>
                  <a:pt x="473" y="45"/>
                  <a:pt x="474" y="45"/>
                  <a:pt x="474" y="45"/>
                </a:cubicBezTo>
                <a:cubicBezTo>
                  <a:pt x="475" y="45"/>
                  <a:pt x="476" y="44"/>
                  <a:pt x="476" y="45"/>
                </a:cubicBezTo>
                <a:cubicBezTo>
                  <a:pt x="473" y="46"/>
                  <a:pt x="476" y="47"/>
                  <a:pt x="473" y="48"/>
                </a:cubicBezTo>
                <a:cubicBezTo>
                  <a:pt x="476" y="48"/>
                  <a:pt x="482" y="47"/>
                  <a:pt x="487" y="48"/>
                </a:cubicBezTo>
                <a:cubicBezTo>
                  <a:pt x="485" y="48"/>
                  <a:pt x="480" y="47"/>
                  <a:pt x="480" y="48"/>
                </a:cubicBezTo>
                <a:cubicBezTo>
                  <a:pt x="483" y="48"/>
                  <a:pt x="484" y="48"/>
                  <a:pt x="487" y="48"/>
                </a:cubicBezTo>
                <a:cubicBezTo>
                  <a:pt x="487" y="48"/>
                  <a:pt x="487" y="48"/>
                  <a:pt x="487" y="48"/>
                </a:cubicBezTo>
                <a:cubicBezTo>
                  <a:pt x="486" y="48"/>
                  <a:pt x="484" y="48"/>
                  <a:pt x="485" y="49"/>
                </a:cubicBezTo>
                <a:cubicBezTo>
                  <a:pt x="487" y="48"/>
                  <a:pt x="487" y="49"/>
                  <a:pt x="489" y="49"/>
                </a:cubicBezTo>
                <a:cubicBezTo>
                  <a:pt x="490" y="49"/>
                  <a:pt x="489" y="48"/>
                  <a:pt x="491" y="48"/>
                </a:cubicBezTo>
                <a:cubicBezTo>
                  <a:pt x="490" y="49"/>
                  <a:pt x="492" y="48"/>
                  <a:pt x="492" y="48"/>
                </a:cubicBezTo>
                <a:cubicBezTo>
                  <a:pt x="493" y="48"/>
                  <a:pt x="493" y="48"/>
                  <a:pt x="493" y="49"/>
                </a:cubicBezTo>
                <a:cubicBezTo>
                  <a:pt x="495" y="49"/>
                  <a:pt x="494" y="48"/>
                  <a:pt x="496" y="48"/>
                </a:cubicBezTo>
                <a:cubicBezTo>
                  <a:pt x="496" y="49"/>
                  <a:pt x="495" y="49"/>
                  <a:pt x="495" y="49"/>
                </a:cubicBezTo>
                <a:cubicBezTo>
                  <a:pt x="498" y="49"/>
                  <a:pt x="496" y="48"/>
                  <a:pt x="498" y="48"/>
                </a:cubicBezTo>
                <a:cubicBezTo>
                  <a:pt x="499" y="48"/>
                  <a:pt x="497" y="49"/>
                  <a:pt x="499" y="49"/>
                </a:cubicBezTo>
                <a:cubicBezTo>
                  <a:pt x="499" y="48"/>
                  <a:pt x="499" y="48"/>
                  <a:pt x="501" y="48"/>
                </a:cubicBezTo>
                <a:cubicBezTo>
                  <a:pt x="501" y="48"/>
                  <a:pt x="502" y="49"/>
                  <a:pt x="502" y="49"/>
                </a:cubicBezTo>
                <a:cubicBezTo>
                  <a:pt x="504" y="48"/>
                  <a:pt x="505" y="48"/>
                  <a:pt x="507" y="48"/>
                </a:cubicBezTo>
                <a:cubicBezTo>
                  <a:pt x="506" y="48"/>
                  <a:pt x="507" y="47"/>
                  <a:pt x="507" y="47"/>
                </a:cubicBezTo>
                <a:cubicBezTo>
                  <a:pt x="508" y="47"/>
                  <a:pt x="508" y="47"/>
                  <a:pt x="510" y="47"/>
                </a:cubicBezTo>
                <a:cubicBezTo>
                  <a:pt x="514" y="46"/>
                  <a:pt x="520" y="45"/>
                  <a:pt x="523" y="43"/>
                </a:cubicBezTo>
                <a:cubicBezTo>
                  <a:pt x="518" y="43"/>
                  <a:pt x="516" y="44"/>
                  <a:pt x="512" y="43"/>
                </a:cubicBezTo>
                <a:cubicBezTo>
                  <a:pt x="511" y="44"/>
                  <a:pt x="513" y="44"/>
                  <a:pt x="512" y="44"/>
                </a:cubicBezTo>
                <a:cubicBezTo>
                  <a:pt x="508" y="44"/>
                  <a:pt x="512" y="44"/>
                  <a:pt x="512" y="43"/>
                </a:cubicBezTo>
                <a:close/>
                <a:moveTo>
                  <a:pt x="483" y="57"/>
                </a:moveTo>
                <a:cubicBezTo>
                  <a:pt x="480" y="57"/>
                  <a:pt x="479" y="56"/>
                  <a:pt x="477" y="56"/>
                </a:cubicBezTo>
                <a:cubicBezTo>
                  <a:pt x="477" y="57"/>
                  <a:pt x="476" y="57"/>
                  <a:pt x="476" y="57"/>
                </a:cubicBezTo>
                <a:cubicBezTo>
                  <a:pt x="479" y="57"/>
                  <a:pt x="482" y="57"/>
                  <a:pt x="483" y="57"/>
                </a:cubicBezTo>
                <a:close/>
                <a:moveTo>
                  <a:pt x="485" y="17"/>
                </a:moveTo>
                <a:cubicBezTo>
                  <a:pt x="484" y="17"/>
                  <a:pt x="486" y="17"/>
                  <a:pt x="487" y="18"/>
                </a:cubicBezTo>
                <a:cubicBezTo>
                  <a:pt x="488" y="17"/>
                  <a:pt x="486" y="17"/>
                  <a:pt x="488" y="16"/>
                </a:cubicBezTo>
                <a:cubicBezTo>
                  <a:pt x="485" y="16"/>
                  <a:pt x="484" y="17"/>
                  <a:pt x="482" y="16"/>
                </a:cubicBezTo>
                <a:cubicBezTo>
                  <a:pt x="481" y="17"/>
                  <a:pt x="479" y="17"/>
                  <a:pt x="478" y="17"/>
                </a:cubicBezTo>
                <a:cubicBezTo>
                  <a:pt x="482" y="17"/>
                  <a:pt x="481" y="17"/>
                  <a:pt x="485" y="17"/>
                </a:cubicBezTo>
                <a:close/>
                <a:moveTo>
                  <a:pt x="491" y="22"/>
                </a:moveTo>
                <a:cubicBezTo>
                  <a:pt x="490" y="21"/>
                  <a:pt x="489" y="20"/>
                  <a:pt x="487" y="21"/>
                </a:cubicBezTo>
                <a:cubicBezTo>
                  <a:pt x="487" y="21"/>
                  <a:pt x="489" y="21"/>
                  <a:pt x="489" y="21"/>
                </a:cubicBezTo>
                <a:cubicBezTo>
                  <a:pt x="487" y="21"/>
                  <a:pt x="485" y="21"/>
                  <a:pt x="485" y="21"/>
                </a:cubicBezTo>
                <a:cubicBezTo>
                  <a:pt x="487" y="21"/>
                  <a:pt x="489" y="21"/>
                  <a:pt x="491" y="22"/>
                </a:cubicBezTo>
                <a:close/>
                <a:moveTo>
                  <a:pt x="499" y="21"/>
                </a:moveTo>
                <a:cubicBezTo>
                  <a:pt x="499" y="20"/>
                  <a:pt x="503" y="21"/>
                  <a:pt x="504" y="20"/>
                </a:cubicBezTo>
                <a:cubicBezTo>
                  <a:pt x="501" y="19"/>
                  <a:pt x="498" y="20"/>
                  <a:pt x="495" y="20"/>
                </a:cubicBezTo>
                <a:cubicBezTo>
                  <a:pt x="496" y="20"/>
                  <a:pt x="494" y="20"/>
                  <a:pt x="494" y="20"/>
                </a:cubicBezTo>
                <a:cubicBezTo>
                  <a:pt x="497" y="20"/>
                  <a:pt x="496" y="21"/>
                  <a:pt x="496" y="21"/>
                </a:cubicBezTo>
                <a:cubicBezTo>
                  <a:pt x="496" y="21"/>
                  <a:pt x="498" y="21"/>
                  <a:pt x="499" y="21"/>
                </a:cubicBezTo>
                <a:close/>
                <a:moveTo>
                  <a:pt x="507" y="41"/>
                </a:moveTo>
                <a:cubicBezTo>
                  <a:pt x="508" y="42"/>
                  <a:pt x="512" y="42"/>
                  <a:pt x="514" y="42"/>
                </a:cubicBezTo>
                <a:cubicBezTo>
                  <a:pt x="513" y="41"/>
                  <a:pt x="508" y="41"/>
                  <a:pt x="507" y="40"/>
                </a:cubicBezTo>
                <a:cubicBezTo>
                  <a:pt x="506" y="41"/>
                  <a:pt x="504" y="41"/>
                  <a:pt x="502" y="41"/>
                </a:cubicBezTo>
                <a:cubicBezTo>
                  <a:pt x="502" y="41"/>
                  <a:pt x="502" y="42"/>
                  <a:pt x="502" y="42"/>
                </a:cubicBezTo>
                <a:cubicBezTo>
                  <a:pt x="503" y="42"/>
                  <a:pt x="504" y="42"/>
                  <a:pt x="505" y="42"/>
                </a:cubicBezTo>
                <a:cubicBezTo>
                  <a:pt x="506" y="42"/>
                  <a:pt x="503" y="42"/>
                  <a:pt x="503" y="41"/>
                </a:cubicBezTo>
                <a:cubicBezTo>
                  <a:pt x="505" y="41"/>
                  <a:pt x="506" y="41"/>
                  <a:pt x="507" y="41"/>
                </a:cubicBezTo>
                <a:cubicBezTo>
                  <a:pt x="508" y="41"/>
                  <a:pt x="510" y="41"/>
                  <a:pt x="510" y="41"/>
                </a:cubicBezTo>
                <a:cubicBezTo>
                  <a:pt x="509" y="42"/>
                  <a:pt x="509" y="41"/>
                  <a:pt x="507" y="41"/>
                </a:cubicBezTo>
                <a:close/>
                <a:moveTo>
                  <a:pt x="518" y="50"/>
                </a:moveTo>
                <a:cubicBezTo>
                  <a:pt x="517" y="49"/>
                  <a:pt x="514" y="49"/>
                  <a:pt x="514" y="50"/>
                </a:cubicBezTo>
                <a:cubicBezTo>
                  <a:pt x="515" y="50"/>
                  <a:pt x="516" y="50"/>
                  <a:pt x="518" y="50"/>
                </a:cubicBezTo>
                <a:close/>
                <a:moveTo>
                  <a:pt x="526" y="19"/>
                </a:moveTo>
                <a:cubicBezTo>
                  <a:pt x="525" y="18"/>
                  <a:pt x="520" y="19"/>
                  <a:pt x="519" y="20"/>
                </a:cubicBezTo>
                <a:cubicBezTo>
                  <a:pt x="522" y="20"/>
                  <a:pt x="523" y="19"/>
                  <a:pt x="526" y="19"/>
                </a:cubicBezTo>
                <a:close/>
                <a:moveTo>
                  <a:pt x="532" y="47"/>
                </a:moveTo>
                <a:cubicBezTo>
                  <a:pt x="531" y="46"/>
                  <a:pt x="538" y="45"/>
                  <a:pt x="534" y="45"/>
                </a:cubicBezTo>
                <a:cubicBezTo>
                  <a:pt x="536" y="45"/>
                  <a:pt x="537" y="45"/>
                  <a:pt x="537" y="44"/>
                </a:cubicBezTo>
                <a:cubicBezTo>
                  <a:pt x="528" y="44"/>
                  <a:pt x="524" y="46"/>
                  <a:pt x="520" y="47"/>
                </a:cubicBezTo>
                <a:cubicBezTo>
                  <a:pt x="527" y="47"/>
                  <a:pt x="525" y="47"/>
                  <a:pt x="532" y="47"/>
                </a:cubicBezTo>
                <a:close/>
                <a:moveTo>
                  <a:pt x="525" y="43"/>
                </a:moveTo>
                <a:cubicBezTo>
                  <a:pt x="525" y="43"/>
                  <a:pt x="526" y="43"/>
                  <a:pt x="526" y="42"/>
                </a:cubicBezTo>
                <a:cubicBezTo>
                  <a:pt x="523" y="42"/>
                  <a:pt x="527" y="42"/>
                  <a:pt x="525" y="42"/>
                </a:cubicBezTo>
                <a:cubicBezTo>
                  <a:pt x="525" y="42"/>
                  <a:pt x="524" y="42"/>
                  <a:pt x="523" y="42"/>
                </a:cubicBezTo>
                <a:cubicBezTo>
                  <a:pt x="525" y="42"/>
                  <a:pt x="522" y="43"/>
                  <a:pt x="521" y="43"/>
                </a:cubicBezTo>
                <a:cubicBezTo>
                  <a:pt x="523" y="43"/>
                  <a:pt x="523" y="43"/>
                  <a:pt x="525" y="43"/>
                </a:cubicBezTo>
                <a:close/>
                <a:moveTo>
                  <a:pt x="534" y="54"/>
                </a:moveTo>
                <a:cubicBezTo>
                  <a:pt x="533" y="54"/>
                  <a:pt x="527" y="54"/>
                  <a:pt x="529" y="54"/>
                </a:cubicBezTo>
                <a:cubicBezTo>
                  <a:pt x="527" y="54"/>
                  <a:pt x="524" y="54"/>
                  <a:pt x="523" y="54"/>
                </a:cubicBezTo>
                <a:cubicBezTo>
                  <a:pt x="524" y="54"/>
                  <a:pt x="525" y="54"/>
                  <a:pt x="527" y="55"/>
                </a:cubicBezTo>
                <a:cubicBezTo>
                  <a:pt x="527" y="54"/>
                  <a:pt x="526" y="54"/>
                  <a:pt x="527" y="54"/>
                </a:cubicBezTo>
                <a:cubicBezTo>
                  <a:pt x="529" y="55"/>
                  <a:pt x="530" y="55"/>
                  <a:pt x="531" y="55"/>
                </a:cubicBezTo>
                <a:cubicBezTo>
                  <a:pt x="530" y="55"/>
                  <a:pt x="531" y="55"/>
                  <a:pt x="530" y="55"/>
                </a:cubicBezTo>
                <a:cubicBezTo>
                  <a:pt x="528" y="55"/>
                  <a:pt x="526" y="55"/>
                  <a:pt x="525" y="55"/>
                </a:cubicBezTo>
                <a:cubicBezTo>
                  <a:pt x="524" y="55"/>
                  <a:pt x="525" y="55"/>
                  <a:pt x="524" y="55"/>
                </a:cubicBezTo>
                <a:cubicBezTo>
                  <a:pt x="525" y="55"/>
                  <a:pt x="522" y="55"/>
                  <a:pt x="522" y="56"/>
                </a:cubicBezTo>
                <a:cubicBezTo>
                  <a:pt x="527" y="56"/>
                  <a:pt x="533" y="56"/>
                  <a:pt x="534" y="54"/>
                </a:cubicBezTo>
                <a:close/>
                <a:moveTo>
                  <a:pt x="534" y="50"/>
                </a:moveTo>
                <a:cubicBezTo>
                  <a:pt x="534" y="50"/>
                  <a:pt x="533" y="50"/>
                  <a:pt x="533" y="50"/>
                </a:cubicBezTo>
                <a:cubicBezTo>
                  <a:pt x="536" y="51"/>
                  <a:pt x="535" y="50"/>
                  <a:pt x="534" y="50"/>
                </a:cubicBezTo>
                <a:close/>
                <a:moveTo>
                  <a:pt x="537" y="51"/>
                </a:moveTo>
                <a:cubicBezTo>
                  <a:pt x="537" y="51"/>
                  <a:pt x="537" y="51"/>
                  <a:pt x="537" y="51"/>
                </a:cubicBezTo>
                <a:cubicBezTo>
                  <a:pt x="536" y="51"/>
                  <a:pt x="536" y="51"/>
                  <a:pt x="534" y="51"/>
                </a:cubicBezTo>
                <a:cubicBezTo>
                  <a:pt x="534" y="51"/>
                  <a:pt x="536" y="51"/>
                  <a:pt x="537" y="51"/>
                </a:cubicBezTo>
                <a:close/>
                <a:moveTo>
                  <a:pt x="541" y="51"/>
                </a:moveTo>
                <a:cubicBezTo>
                  <a:pt x="540" y="51"/>
                  <a:pt x="540" y="51"/>
                  <a:pt x="539" y="51"/>
                </a:cubicBezTo>
                <a:cubicBezTo>
                  <a:pt x="538" y="51"/>
                  <a:pt x="537" y="52"/>
                  <a:pt x="535" y="52"/>
                </a:cubicBezTo>
                <a:cubicBezTo>
                  <a:pt x="538" y="52"/>
                  <a:pt x="537" y="52"/>
                  <a:pt x="539" y="52"/>
                </a:cubicBezTo>
                <a:cubicBezTo>
                  <a:pt x="539" y="52"/>
                  <a:pt x="541" y="52"/>
                  <a:pt x="545" y="52"/>
                </a:cubicBezTo>
                <a:cubicBezTo>
                  <a:pt x="545" y="52"/>
                  <a:pt x="542" y="52"/>
                  <a:pt x="543" y="51"/>
                </a:cubicBezTo>
                <a:cubicBezTo>
                  <a:pt x="541" y="51"/>
                  <a:pt x="541" y="52"/>
                  <a:pt x="539" y="52"/>
                </a:cubicBezTo>
                <a:cubicBezTo>
                  <a:pt x="539" y="52"/>
                  <a:pt x="538" y="51"/>
                  <a:pt x="538" y="51"/>
                </a:cubicBezTo>
                <a:cubicBezTo>
                  <a:pt x="539" y="51"/>
                  <a:pt x="541" y="51"/>
                  <a:pt x="541" y="51"/>
                </a:cubicBezTo>
                <a:close/>
                <a:moveTo>
                  <a:pt x="540" y="43"/>
                </a:moveTo>
                <a:cubicBezTo>
                  <a:pt x="541" y="43"/>
                  <a:pt x="543" y="42"/>
                  <a:pt x="545" y="42"/>
                </a:cubicBezTo>
                <a:cubicBezTo>
                  <a:pt x="542" y="42"/>
                  <a:pt x="540" y="42"/>
                  <a:pt x="537" y="42"/>
                </a:cubicBezTo>
                <a:cubicBezTo>
                  <a:pt x="537" y="42"/>
                  <a:pt x="544" y="42"/>
                  <a:pt x="540" y="43"/>
                </a:cubicBezTo>
                <a:close/>
                <a:moveTo>
                  <a:pt x="546" y="55"/>
                </a:moveTo>
                <a:cubicBezTo>
                  <a:pt x="544" y="55"/>
                  <a:pt x="541" y="55"/>
                  <a:pt x="543" y="56"/>
                </a:cubicBezTo>
                <a:cubicBezTo>
                  <a:pt x="544" y="55"/>
                  <a:pt x="546" y="55"/>
                  <a:pt x="546" y="55"/>
                </a:cubicBezTo>
                <a:close/>
                <a:moveTo>
                  <a:pt x="565" y="44"/>
                </a:moveTo>
                <a:cubicBezTo>
                  <a:pt x="563" y="45"/>
                  <a:pt x="562" y="44"/>
                  <a:pt x="561" y="44"/>
                </a:cubicBezTo>
                <a:cubicBezTo>
                  <a:pt x="560" y="45"/>
                  <a:pt x="561" y="45"/>
                  <a:pt x="560" y="45"/>
                </a:cubicBezTo>
                <a:cubicBezTo>
                  <a:pt x="554" y="44"/>
                  <a:pt x="550" y="45"/>
                  <a:pt x="547" y="45"/>
                </a:cubicBezTo>
                <a:cubicBezTo>
                  <a:pt x="546" y="46"/>
                  <a:pt x="544" y="46"/>
                  <a:pt x="543" y="47"/>
                </a:cubicBezTo>
                <a:cubicBezTo>
                  <a:pt x="554" y="47"/>
                  <a:pt x="566" y="47"/>
                  <a:pt x="565" y="44"/>
                </a:cubicBezTo>
                <a:close/>
                <a:moveTo>
                  <a:pt x="544" y="41"/>
                </a:moveTo>
                <a:cubicBezTo>
                  <a:pt x="546" y="41"/>
                  <a:pt x="546" y="41"/>
                  <a:pt x="545" y="41"/>
                </a:cubicBezTo>
                <a:cubicBezTo>
                  <a:pt x="544" y="40"/>
                  <a:pt x="542" y="41"/>
                  <a:pt x="544" y="41"/>
                </a:cubicBezTo>
                <a:cubicBezTo>
                  <a:pt x="545" y="41"/>
                  <a:pt x="545" y="41"/>
                  <a:pt x="544" y="41"/>
                </a:cubicBezTo>
                <a:close/>
                <a:moveTo>
                  <a:pt x="550" y="51"/>
                </a:moveTo>
                <a:cubicBezTo>
                  <a:pt x="552" y="51"/>
                  <a:pt x="554" y="50"/>
                  <a:pt x="555" y="50"/>
                </a:cubicBezTo>
                <a:cubicBezTo>
                  <a:pt x="552" y="50"/>
                  <a:pt x="548" y="50"/>
                  <a:pt x="546" y="50"/>
                </a:cubicBezTo>
                <a:cubicBezTo>
                  <a:pt x="547" y="51"/>
                  <a:pt x="550" y="50"/>
                  <a:pt x="550" y="51"/>
                </a:cubicBezTo>
                <a:close/>
                <a:moveTo>
                  <a:pt x="558" y="43"/>
                </a:moveTo>
                <a:cubicBezTo>
                  <a:pt x="557" y="43"/>
                  <a:pt x="560" y="43"/>
                  <a:pt x="560" y="43"/>
                </a:cubicBezTo>
                <a:cubicBezTo>
                  <a:pt x="558" y="43"/>
                  <a:pt x="555" y="43"/>
                  <a:pt x="555" y="43"/>
                </a:cubicBezTo>
                <a:cubicBezTo>
                  <a:pt x="556" y="43"/>
                  <a:pt x="557" y="43"/>
                  <a:pt x="558" y="43"/>
                </a:cubicBezTo>
                <a:close/>
                <a:moveTo>
                  <a:pt x="559" y="22"/>
                </a:moveTo>
                <a:cubicBezTo>
                  <a:pt x="560" y="22"/>
                  <a:pt x="559" y="21"/>
                  <a:pt x="559" y="21"/>
                </a:cubicBezTo>
                <a:cubicBezTo>
                  <a:pt x="555" y="21"/>
                  <a:pt x="557" y="22"/>
                  <a:pt x="559" y="22"/>
                </a:cubicBezTo>
                <a:close/>
                <a:moveTo>
                  <a:pt x="561" y="42"/>
                </a:moveTo>
                <a:cubicBezTo>
                  <a:pt x="562" y="41"/>
                  <a:pt x="566" y="41"/>
                  <a:pt x="566" y="40"/>
                </a:cubicBezTo>
                <a:cubicBezTo>
                  <a:pt x="564" y="41"/>
                  <a:pt x="565" y="40"/>
                  <a:pt x="563" y="40"/>
                </a:cubicBezTo>
                <a:cubicBezTo>
                  <a:pt x="563" y="41"/>
                  <a:pt x="560" y="40"/>
                  <a:pt x="559" y="41"/>
                </a:cubicBezTo>
                <a:cubicBezTo>
                  <a:pt x="559" y="41"/>
                  <a:pt x="560" y="41"/>
                  <a:pt x="558" y="42"/>
                </a:cubicBezTo>
                <a:cubicBezTo>
                  <a:pt x="559" y="42"/>
                  <a:pt x="559" y="42"/>
                  <a:pt x="561" y="42"/>
                </a:cubicBezTo>
                <a:close/>
                <a:moveTo>
                  <a:pt x="563" y="43"/>
                </a:moveTo>
                <a:cubicBezTo>
                  <a:pt x="562" y="43"/>
                  <a:pt x="559" y="43"/>
                  <a:pt x="560" y="44"/>
                </a:cubicBezTo>
                <a:cubicBezTo>
                  <a:pt x="562" y="44"/>
                  <a:pt x="562" y="44"/>
                  <a:pt x="563" y="43"/>
                </a:cubicBezTo>
                <a:close/>
                <a:moveTo>
                  <a:pt x="564" y="42"/>
                </a:moveTo>
                <a:cubicBezTo>
                  <a:pt x="563" y="42"/>
                  <a:pt x="563" y="42"/>
                  <a:pt x="563" y="42"/>
                </a:cubicBezTo>
                <a:cubicBezTo>
                  <a:pt x="565" y="42"/>
                  <a:pt x="565" y="42"/>
                  <a:pt x="565" y="41"/>
                </a:cubicBezTo>
                <a:cubicBezTo>
                  <a:pt x="565" y="41"/>
                  <a:pt x="563" y="41"/>
                  <a:pt x="563" y="41"/>
                </a:cubicBezTo>
                <a:cubicBezTo>
                  <a:pt x="565" y="41"/>
                  <a:pt x="564" y="42"/>
                  <a:pt x="563" y="42"/>
                </a:cubicBezTo>
                <a:cubicBezTo>
                  <a:pt x="563" y="42"/>
                  <a:pt x="563" y="42"/>
                  <a:pt x="563" y="42"/>
                </a:cubicBezTo>
                <a:cubicBezTo>
                  <a:pt x="563" y="42"/>
                  <a:pt x="564" y="42"/>
                  <a:pt x="564" y="42"/>
                </a:cubicBezTo>
                <a:close/>
                <a:moveTo>
                  <a:pt x="568" y="19"/>
                </a:moveTo>
                <a:cubicBezTo>
                  <a:pt x="569" y="18"/>
                  <a:pt x="566" y="19"/>
                  <a:pt x="565" y="19"/>
                </a:cubicBezTo>
                <a:cubicBezTo>
                  <a:pt x="566" y="20"/>
                  <a:pt x="566" y="19"/>
                  <a:pt x="568" y="19"/>
                </a:cubicBezTo>
                <a:close/>
                <a:moveTo>
                  <a:pt x="575" y="18"/>
                </a:moveTo>
                <a:cubicBezTo>
                  <a:pt x="576" y="18"/>
                  <a:pt x="572" y="18"/>
                  <a:pt x="570" y="18"/>
                </a:cubicBezTo>
                <a:cubicBezTo>
                  <a:pt x="570" y="18"/>
                  <a:pt x="569" y="19"/>
                  <a:pt x="570" y="19"/>
                </a:cubicBezTo>
                <a:cubicBezTo>
                  <a:pt x="572" y="19"/>
                  <a:pt x="574" y="18"/>
                  <a:pt x="574" y="19"/>
                </a:cubicBezTo>
                <a:cubicBezTo>
                  <a:pt x="577" y="19"/>
                  <a:pt x="576" y="18"/>
                  <a:pt x="579" y="18"/>
                </a:cubicBezTo>
                <a:cubicBezTo>
                  <a:pt x="580" y="19"/>
                  <a:pt x="576" y="19"/>
                  <a:pt x="578" y="19"/>
                </a:cubicBezTo>
                <a:cubicBezTo>
                  <a:pt x="578" y="19"/>
                  <a:pt x="579" y="19"/>
                  <a:pt x="579" y="19"/>
                </a:cubicBezTo>
                <a:cubicBezTo>
                  <a:pt x="580" y="19"/>
                  <a:pt x="579" y="18"/>
                  <a:pt x="582" y="18"/>
                </a:cubicBezTo>
                <a:cubicBezTo>
                  <a:pt x="582" y="18"/>
                  <a:pt x="582" y="18"/>
                  <a:pt x="582" y="17"/>
                </a:cubicBezTo>
                <a:cubicBezTo>
                  <a:pt x="580" y="17"/>
                  <a:pt x="580" y="18"/>
                  <a:pt x="579" y="18"/>
                </a:cubicBezTo>
                <a:cubicBezTo>
                  <a:pt x="579" y="18"/>
                  <a:pt x="580" y="17"/>
                  <a:pt x="578" y="17"/>
                </a:cubicBezTo>
                <a:cubicBezTo>
                  <a:pt x="576" y="17"/>
                  <a:pt x="578" y="18"/>
                  <a:pt x="577" y="18"/>
                </a:cubicBezTo>
                <a:cubicBezTo>
                  <a:pt x="577" y="18"/>
                  <a:pt x="576" y="18"/>
                  <a:pt x="575" y="18"/>
                </a:cubicBezTo>
                <a:close/>
                <a:moveTo>
                  <a:pt x="576" y="20"/>
                </a:moveTo>
                <a:cubicBezTo>
                  <a:pt x="574" y="20"/>
                  <a:pt x="572" y="21"/>
                  <a:pt x="572" y="21"/>
                </a:cubicBezTo>
                <a:cubicBezTo>
                  <a:pt x="574" y="21"/>
                  <a:pt x="576" y="21"/>
                  <a:pt x="576" y="20"/>
                </a:cubicBezTo>
                <a:close/>
                <a:moveTo>
                  <a:pt x="592" y="19"/>
                </a:moveTo>
                <a:cubicBezTo>
                  <a:pt x="592" y="19"/>
                  <a:pt x="591" y="19"/>
                  <a:pt x="590" y="19"/>
                </a:cubicBezTo>
                <a:cubicBezTo>
                  <a:pt x="590" y="19"/>
                  <a:pt x="590" y="19"/>
                  <a:pt x="590" y="19"/>
                </a:cubicBezTo>
                <a:cubicBezTo>
                  <a:pt x="592" y="19"/>
                  <a:pt x="594" y="19"/>
                  <a:pt x="592" y="19"/>
                </a:cubicBezTo>
                <a:close/>
                <a:moveTo>
                  <a:pt x="602" y="17"/>
                </a:moveTo>
                <a:cubicBezTo>
                  <a:pt x="598" y="17"/>
                  <a:pt x="597" y="17"/>
                  <a:pt x="593" y="17"/>
                </a:cubicBezTo>
                <a:cubicBezTo>
                  <a:pt x="593" y="18"/>
                  <a:pt x="588" y="18"/>
                  <a:pt x="591" y="19"/>
                </a:cubicBezTo>
                <a:cubicBezTo>
                  <a:pt x="591" y="18"/>
                  <a:pt x="592" y="19"/>
                  <a:pt x="594" y="19"/>
                </a:cubicBezTo>
                <a:cubicBezTo>
                  <a:pt x="594" y="18"/>
                  <a:pt x="597" y="18"/>
                  <a:pt x="598" y="18"/>
                </a:cubicBezTo>
                <a:cubicBezTo>
                  <a:pt x="598" y="18"/>
                  <a:pt x="600" y="18"/>
                  <a:pt x="600" y="18"/>
                </a:cubicBezTo>
                <a:cubicBezTo>
                  <a:pt x="599" y="18"/>
                  <a:pt x="598" y="18"/>
                  <a:pt x="597" y="18"/>
                </a:cubicBezTo>
                <a:cubicBezTo>
                  <a:pt x="597" y="18"/>
                  <a:pt x="597" y="18"/>
                  <a:pt x="597" y="18"/>
                </a:cubicBezTo>
                <a:cubicBezTo>
                  <a:pt x="597" y="18"/>
                  <a:pt x="596" y="19"/>
                  <a:pt x="596" y="19"/>
                </a:cubicBezTo>
                <a:cubicBezTo>
                  <a:pt x="601" y="19"/>
                  <a:pt x="601" y="18"/>
                  <a:pt x="602" y="17"/>
                </a:cubicBezTo>
                <a:close/>
                <a:moveTo>
                  <a:pt x="597" y="54"/>
                </a:moveTo>
                <a:cubicBezTo>
                  <a:pt x="597" y="54"/>
                  <a:pt x="596" y="54"/>
                  <a:pt x="595" y="54"/>
                </a:cubicBezTo>
                <a:cubicBezTo>
                  <a:pt x="594" y="54"/>
                  <a:pt x="594" y="54"/>
                  <a:pt x="593" y="54"/>
                </a:cubicBezTo>
                <a:cubicBezTo>
                  <a:pt x="594" y="55"/>
                  <a:pt x="596" y="54"/>
                  <a:pt x="597" y="54"/>
                </a:cubicBezTo>
                <a:close/>
                <a:moveTo>
                  <a:pt x="597" y="48"/>
                </a:moveTo>
                <a:cubicBezTo>
                  <a:pt x="595" y="48"/>
                  <a:pt x="595" y="48"/>
                  <a:pt x="595" y="48"/>
                </a:cubicBezTo>
                <a:cubicBezTo>
                  <a:pt x="597" y="48"/>
                  <a:pt x="598" y="49"/>
                  <a:pt x="600" y="48"/>
                </a:cubicBezTo>
                <a:cubicBezTo>
                  <a:pt x="598" y="48"/>
                  <a:pt x="597" y="48"/>
                  <a:pt x="596" y="48"/>
                </a:cubicBezTo>
                <a:cubicBezTo>
                  <a:pt x="596" y="48"/>
                  <a:pt x="597" y="48"/>
                  <a:pt x="597" y="48"/>
                </a:cubicBezTo>
                <a:close/>
                <a:moveTo>
                  <a:pt x="604" y="16"/>
                </a:moveTo>
                <a:cubicBezTo>
                  <a:pt x="602" y="16"/>
                  <a:pt x="600" y="15"/>
                  <a:pt x="600" y="16"/>
                </a:cubicBezTo>
                <a:cubicBezTo>
                  <a:pt x="604" y="16"/>
                  <a:pt x="596" y="16"/>
                  <a:pt x="599" y="17"/>
                </a:cubicBezTo>
                <a:cubicBezTo>
                  <a:pt x="600" y="16"/>
                  <a:pt x="602" y="16"/>
                  <a:pt x="604" y="16"/>
                </a:cubicBezTo>
                <a:close/>
                <a:moveTo>
                  <a:pt x="604" y="13"/>
                </a:moveTo>
                <a:cubicBezTo>
                  <a:pt x="602" y="14"/>
                  <a:pt x="604" y="15"/>
                  <a:pt x="604" y="15"/>
                </a:cubicBezTo>
                <a:cubicBezTo>
                  <a:pt x="602" y="15"/>
                  <a:pt x="601" y="14"/>
                  <a:pt x="600" y="14"/>
                </a:cubicBezTo>
                <a:cubicBezTo>
                  <a:pt x="600" y="15"/>
                  <a:pt x="603" y="15"/>
                  <a:pt x="606" y="15"/>
                </a:cubicBezTo>
                <a:cubicBezTo>
                  <a:pt x="606" y="15"/>
                  <a:pt x="609" y="14"/>
                  <a:pt x="607" y="14"/>
                </a:cubicBezTo>
                <a:cubicBezTo>
                  <a:pt x="605" y="14"/>
                  <a:pt x="608" y="14"/>
                  <a:pt x="606" y="14"/>
                </a:cubicBezTo>
                <a:cubicBezTo>
                  <a:pt x="606" y="14"/>
                  <a:pt x="605" y="14"/>
                  <a:pt x="604" y="13"/>
                </a:cubicBezTo>
                <a:close/>
                <a:moveTo>
                  <a:pt x="611" y="19"/>
                </a:moveTo>
                <a:cubicBezTo>
                  <a:pt x="610" y="18"/>
                  <a:pt x="615" y="19"/>
                  <a:pt x="615" y="18"/>
                </a:cubicBezTo>
                <a:cubicBezTo>
                  <a:pt x="613" y="18"/>
                  <a:pt x="611" y="18"/>
                  <a:pt x="611" y="17"/>
                </a:cubicBezTo>
                <a:cubicBezTo>
                  <a:pt x="609" y="17"/>
                  <a:pt x="610" y="18"/>
                  <a:pt x="608" y="18"/>
                </a:cubicBezTo>
                <a:cubicBezTo>
                  <a:pt x="608" y="17"/>
                  <a:pt x="609" y="17"/>
                  <a:pt x="609" y="17"/>
                </a:cubicBezTo>
                <a:cubicBezTo>
                  <a:pt x="607" y="17"/>
                  <a:pt x="605" y="17"/>
                  <a:pt x="605" y="18"/>
                </a:cubicBezTo>
                <a:cubicBezTo>
                  <a:pt x="606" y="18"/>
                  <a:pt x="607" y="18"/>
                  <a:pt x="607" y="18"/>
                </a:cubicBezTo>
                <a:cubicBezTo>
                  <a:pt x="605" y="18"/>
                  <a:pt x="606" y="19"/>
                  <a:pt x="604" y="18"/>
                </a:cubicBezTo>
                <a:cubicBezTo>
                  <a:pt x="604" y="18"/>
                  <a:pt x="605" y="18"/>
                  <a:pt x="604" y="18"/>
                </a:cubicBezTo>
                <a:cubicBezTo>
                  <a:pt x="604" y="18"/>
                  <a:pt x="602" y="18"/>
                  <a:pt x="602" y="19"/>
                </a:cubicBezTo>
                <a:cubicBezTo>
                  <a:pt x="607" y="18"/>
                  <a:pt x="608" y="19"/>
                  <a:pt x="611" y="19"/>
                </a:cubicBezTo>
                <a:close/>
                <a:moveTo>
                  <a:pt x="606" y="42"/>
                </a:moveTo>
                <a:cubicBezTo>
                  <a:pt x="607" y="42"/>
                  <a:pt x="609" y="41"/>
                  <a:pt x="608" y="41"/>
                </a:cubicBezTo>
                <a:cubicBezTo>
                  <a:pt x="603" y="41"/>
                  <a:pt x="606" y="40"/>
                  <a:pt x="604" y="40"/>
                </a:cubicBezTo>
                <a:cubicBezTo>
                  <a:pt x="603" y="41"/>
                  <a:pt x="605" y="41"/>
                  <a:pt x="606" y="41"/>
                </a:cubicBezTo>
                <a:cubicBezTo>
                  <a:pt x="605" y="41"/>
                  <a:pt x="604" y="41"/>
                  <a:pt x="603" y="41"/>
                </a:cubicBezTo>
                <a:cubicBezTo>
                  <a:pt x="603" y="42"/>
                  <a:pt x="605" y="42"/>
                  <a:pt x="606" y="42"/>
                </a:cubicBezTo>
                <a:close/>
                <a:moveTo>
                  <a:pt x="611" y="14"/>
                </a:moveTo>
                <a:cubicBezTo>
                  <a:pt x="611" y="14"/>
                  <a:pt x="608" y="15"/>
                  <a:pt x="610" y="15"/>
                </a:cubicBezTo>
                <a:cubicBezTo>
                  <a:pt x="612" y="15"/>
                  <a:pt x="615" y="14"/>
                  <a:pt x="611" y="14"/>
                </a:cubicBezTo>
                <a:close/>
                <a:moveTo>
                  <a:pt x="617" y="19"/>
                </a:moveTo>
                <a:cubicBezTo>
                  <a:pt x="616" y="19"/>
                  <a:pt x="616" y="18"/>
                  <a:pt x="618" y="18"/>
                </a:cubicBezTo>
                <a:cubicBezTo>
                  <a:pt x="620" y="19"/>
                  <a:pt x="624" y="18"/>
                  <a:pt x="630" y="18"/>
                </a:cubicBezTo>
                <a:cubicBezTo>
                  <a:pt x="629" y="18"/>
                  <a:pt x="622" y="18"/>
                  <a:pt x="620" y="18"/>
                </a:cubicBezTo>
                <a:cubicBezTo>
                  <a:pt x="620" y="18"/>
                  <a:pt x="621" y="18"/>
                  <a:pt x="621" y="18"/>
                </a:cubicBezTo>
                <a:cubicBezTo>
                  <a:pt x="620" y="18"/>
                  <a:pt x="619" y="17"/>
                  <a:pt x="617" y="18"/>
                </a:cubicBezTo>
                <a:cubicBezTo>
                  <a:pt x="615" y="19"/>
                  <a:pt x="613" y="19"/>
                  <a:pt x="612" y="20"/>
                </a:cubicBezTo>
                <a:cubicBezTo>
                  <a:pt x="614" y="20"/>
                  <a:pt x="615" y="19"/>
                  <a:pt x="617" y="19"/>
                </a:cubicBezTo>
                <a:close/>
                <a:moveTo>
                  <a:pt x="618" y="45"/>
                </a:moveTo>
                <a:cubicBezTo>
                  <a:pt x="618" y="45"/>
                  <a:pt x="619" y="44"/>
                  <a:pt x="617" y="44"/>
                </a:cubicBezTo>
                <a:cubicBezTo>
                  <a:pt x="618" y="45"/>
                  <a:pt x="615" y="45"/>
                  <a:pt x="618" y="45"/>
                </a:cubicBezTo>
                <a:close/>
                <a:moveTo>
                  <a:pt x="621" y="16"/>
                </a:moveTo>
                <a:cubicBezTo>
                  <a:pt x="623" y="15"/>
                  <a:pt x="623" y="16"/>
                  <a:pt x="622" y="16"/>
                </a:cubicBezTo>
                <a:cubicBezTo>
                  <a:pt x="622" y="16"/>
                  <a:pt x="621" y="16"/>
                  <a:pt x="620" y="16"/>
                </a:cubicBezTo>
                <a:cubicBezTo>
                  <a:pt x="621" y="16"/>
                  <a:pt x="619" y="16"/>
                  <a:pt x="620" y="17"/>
                </a:cubicBezTo>
                <a:cubicBezTo>
                  <a:pt x="620" y="17"/>
                  <a:pt x="621" y="17"/>
                  <a:pt x="621" y="17"/>
                </a:cubicBezTo>
                <a:cubicBezTo>
                  <a:pt x="621" y="17"/>
                  <a:pt x="621" y="17"/>
                  <a:pt x="622" y="17"/>
                </a:cubicBezTo>
                <a:cubicBezTo>
                  <a:pt x="622" y="17"/>
                  <a:pt x="622" y="16"/>
                  <a:pt x="624" y="16"/>
                </a:cubicBezTo>
                <a:cubicBezTo>
                  <a:pt x="624" y="17"/>
                  <a:pt x="626" y="17"/>
                  <a:pt x="629" y="17"/>
                </a:cubicBezTo>
                <a:cubicBezTo>
                  <a:pt x="630" y="17"/>
                  <a:pt x="631" y="16"/>
                  <a:pt x="631" y="16"/>
                </a:cubicBezTo>
                <a:cubicBezTo>
                  <a:pt x="630" y="16"/>
                  <a:pt x="628" y="16"/>
                  <a:pt x="628" y="16"/>
                </a:cubicBezTo>
                <a:cubicBezTo>
                  <a:pt x="628" y="15"/>
                  <a:pt x="632" y="16"/>
                  <a:pt x="633" y="16"/>
                </a:cubicBezTo>
                <a:cubicBezTo>
                  <a:pt x="628" y="15"/>
                  <a:pt x="624" y="16"/>
                  <a:pt x="621" y="16"/>
                </a:cubicBezTo>
                <a:close/>
                <a:moveTo>
                  <a:pt x="627" y="41"/>
                </a:moveTo>
                <a:cubicBezTo>
                  <a:pt x="629" y="41"/>
                  <a:pt x="629" y="41"/>
                  <a:pt x="630" y="41"/>
                </a:cubicBezTo>
                <a:cubicBezTo>
                  <a:pt x="631" y="41"/>
                  <a:pt x="632" y="41"/>
                  <a:pt x="629" y="40"/>
                </a:cubicBezTo>
                <a:cubicBezTo>
                  <a:pt x="630" y="41"/>
                  <a:pt x="628" y="40"/>
                  <a:pt x="627" y="41"/>
                </a:cubicBezTo>
                <a:close/>
                <a:moveTo>
                  <a:pt x="636" y="14"/>
                </a:moveTo>
                <a:cubicBezTo>
                  <a:pt x="639" y="14"/>
                  <a:pt x="639" y="15"/>
                  <a:pt x="642" y="15"/>
                </a:cubicBezTo>
                <a:cubicBezTo>
                  <a:pt x="642" y="14"/>
                  <a:pt x="643" y="14"/>
                  <a:pt x="644" y="13"/>
                </a:cubicBezTo>
                <a:cubicBezTo>
                  <a:pt x="643" y="13"/>
                  <a:pt x="642" y="13"/>
                  <a:pt x="641" y="13"/>
                </a:cubicBezTo>
                <a:cubicBezTo>
                  <a:pt x="640" y="14"/>
                  <a:pt x="642" y="14"/>
                  <a:pt x="640" y="14"/>
                </a:cubicBezTo>
                <a:cubicBezTo>
                  <a:pt x="639" y="14"/>
                  <a:pt x="635" y="13"/>
                  <a:pt x="633" y="14"/>
                </a:cubicBezTo>
                <a:cubicBezTo>
                  <a:pt x="633" y="14"/>
                  <a:pt x="633" y="14"/>
                  <a:pt x="633" y="14"/>
                </a:cubicBezTo>
                <a:cubicBezTo>
                  <a:pt x="635" y="14"/>
                  <a:pt x="634" y="14"/>
                  <a:pt x="636" y="14"/>
                </a:cubicBezTo>
                <a:close/>
                <a:moveTo>
                  <a:pt x="638" y="15"/>
                </a:moveTo>
                <a:cubicBezTo>
                  <a:pt x="638" y="16"/>
                  <a:pt x="635" y="16"/>
                  <a:pt x="635" y="17"/>
                </a:cubicBezTo>
                <a:cubicBezTo>
                  <a:pt x="637" y="17"/>
                  <a:pt x="639" y="16"/>
                  <a:pt x="638" y="15"/>
                </a:cubicBezTo>
                <a:close/>
                <a:moveTo>
                  <a:pt x="646" y="41"/>
                </a:moveTo>
                <a:cubicBezTo>
                  <a:pt x="646" y="41"/>
                  <a:pt x="647" y="41"/>
                  <a:pt x="647" y="41"/>
                </a:cubicBezTo>
                <a:cubicBezTo>
                  <a:pt x="646" y="41"/>
                  <a:pt x="643" y="41"/>
                  <a:pt x="644" y="41"/>
                </a:cubicBezTo>
                <a:cubicBezTo>
                  <a:pt x="644" y="41"/>
                  <a:pt x="645" y="41"/>
                  <a:pt x="645" y="41"/>
                </a:cubicBezTo>
                <a:cubicBezTo>
                  <a:pt x="643" y="41"/>
                  <a:pt x="641" y="41"/>
                  <a:pt x="642" y="42"/>
                </a:cubicBezTo>
                <a:cubicBezTo>
                  <a:pt x="644" y="42"/>
                  <a:pt x="645" y="42"/>
                  <a:pt x="646" y="42"/>
                </a:cubicBezTo>
                <a:cubicBezTo>
                  <a:pt x="645" y="42"/>
                  <a:pt x="648" y="41"/>
                  <a:pt x="646" y="41"/>
                </a:cubicBezTo>
                <a:close/>
                <a:moveTo>
                  <a:pt x="647" y="38"/>
                </a:moveTo>
                <a:cubicBezTo>
                  <a:pt x="648" y="38"/>
                  <a:pt x="646" y="38"/>
                  <a:pt x="644" y="38"/>
                </a:cubicBezTo>
                <a:cubicBezTo>
                  <a:pt x="643" y="38"/>
                  <a:pt x="644" y="39"/>
                  <a:pt x="647" y="38"/>
                </a:cubicBezTo>
                <a:close/>
                <a:moveTo>
                  <a:pt x="653" y="16"/>
                </a:moveTo>
                <a:cubicBezTo>
                  <a:pt x="654" y="17"/>
                  <a:pt x="652" y="17"/>
                  <a:pt x="652" y="17"/>
                </a:cubicBezTo>
                <a:cubicBezTo>
                  <a:pt x="654" y="17"/>
                  <a:pt x="654" y="17"/>
                  <a:pt x="654" y="18"/>
                </a:cubicBezTo>
                <a:cubicBezTo>
                  <a:pt x="653" y="17"/>
                  <a:pt x="650" y="18"/>
                  <a:pt x="651" y="18"/>
                </a:cubicBezTo>
                <a:cubicBezTo>
                  <a:pt x="654" y="18"/>
                  <a:pt x="660" y="18"/>
                  <a:pt x="662" y="17"/>
                </a:cubicBezTo>
                <a:cubicBezTo>
                  <a:pt x="662" y="18"/>
                  <a:pt x="670" y="18"/>
                  <a:pt x="668" y="17"/>
                </a:cubicBezTo>
                <a:cubicBezTo>
                  <a:pt x="666" y="18"/>
                  <a:pt x="663" y="16"/>
                  <a:pt x="662" y="17"/>
                </a:cubicBezTo>
                <a:cubicBezTo>
                  <a:pt x="662" y="16"/>
                  <a:pt x="662" y="16"/>
                  <a:pt x="661" y="16"/>
                </a:cubicBezTo>
                <a:cubicBezTo>
                  <a:pt x="662" y="16"/>
                  <a:pt x="662" y="16"/>
                  <a:pt x="663" y="16"/>
                </a:cubicBezTo>
                <a:cubicBezTo>
                  <a:pt x="664" y="16"/>
                  <a:pt x="661" y="15"/>
                  <a:pt x="661" y="16"/>
                </a:cubicBezTo>
                <a:cubicBezTo>
                  <a:pt x="659" y="16"/>
                  <a:pt x="656" y="16"/>
                  <a:pt x="653" y="16"/>
                </a:cubicBezTo>
                <a:close/>
                <a:moveTo>
                  <a:pt x="654" y="12"/>
                </a:moveTo>
                <a:cubicBezTo>
                  <a:pt x="656" y="12"/>
                  <a:pt x="657" y="11"/>
                  <a:pt x="656" y="11"/>
                </a:cubicBezTo>
                <a:cubicBezTo>
                  <a:pt x="655" y="11"/>
                  <a:pt x="655" y="11"/>
                  <a:pt x="654" y="12"/>
                </a:cubicBezTo>
                <a:close/>
                <a:moveTo>
                  <a:pt x="654" y="11"/>
                </a:moveTo>
                <a:cubicBezTo>
                  <a:pt x="654" y="11"/>
                  <a:pt x="654" y="11"/>
                  <a:pt x="654" y="11"/>
                </a:cubicBezTo>
                <a:cubicBezTo>
                  <a:pt x="653" y="11"/>
                  <a:pt x="653" y="11"/>
                  <a:pt x="653" y="11"/>
                </a:cubicBezTo>
                <a:cubicBezTo>
                  <a:pt x="653" y="12"/>
                  <a:pt x="651" y="11"/>
                  <a:pt x="651" y="12"/>
                </a:cubicBezTo>
                <a:cubicBezTo>
                  <a:pt x="652" y="12"/>
                  <a:pt x="653" y="12"/>
                  <a:pt x="653" y="12"/>
                </a:cubicBezTo>
                <a:cubicBezTo>
                  <a:pt x="653" y="11"/>
                  <a:pt x="654" y="11"/>
                  <a:pt x="654" y="11"/>
                </a:cubicBezTo>
                <a:close/>
                <a:moveTo>
                  <a:pt x="658" y="15"/>
                </a:moveTo>
                <a:cubicBezTo>
                  <a:pt x="657" y="15"/>
                  <a:pt x="657" y="15"/>
                  <a:pt x="654" y="15"/>
                </a:cubicBezTo>
                <a:cubicBezTo>
                  <a:pt x="653" y="15"/>
                  <a:pt x="655" y="15"/>
                  <a:pt x="654" y="16"/>
                </a:cubicBezTo>
                <a:cubicBezTo>
                  <a:pt x="655" y="16"/>
                  <a:pt x="657" y="15"/>
                  <a:pt x="658" y="15"/>
                </a:cubicBezTo>
                <a:close/>
                <a:moveTo>
                  <a:pt x="662" y="18"/>
                </a:moveTo>
                <a:cubicBezTo>
                  <a:pt x="662" y="18"/>
                  <a:pt x="659" y="18"/>
                  <a:pt x="657" y="18"/>
                </a:cubicBezTo>
                <a:cubicBezTo>
                  <a:pt x="657" y="18"/>
                  <a:pt x="655" y="19"/>
                  <a:pt x="656" y="18"/>
                </a:cubicBezTo>
                <a:cubicBezTo>
                  <a:pt x="657" y="18"/>
                  <a:pt x="660" y="18"/>
                  <a:pt x="662" y="18"/>
                </a:cubicBezTo>
                <a:close/>
                <a:moveTo>
                  <a:pt x="665" y="35"/>
                </a:moveTo>
                <a:cubicBezTo>
                  <a:pt x="661" y="36"/>
                  <a:pt x="662" y="35"/>
                  <a:pt x="663" y="35"/>
                </a:cubicBezTo>
                <a:cubicBezTo>
                  <a:pt x="661" y="35"/>
                  <a:pt x="660" y="35"/>
                  <a:pt x="660" y="35"/>
                </a:cubicBezTo>
                <a:cubicBezTo>
                  <a:pt x="661" y="35"/>
                  <a:pt x="666" y="36"/>
                  <a:pt x="665" y="35"/>
                </a:cubicBezTo>
                <a:close/>
                <a:moveTo>
                  <a:pt x="669" y="22"/>
                </a:moveTo>
                <a:cubicBezTo>
                  <a:pt x="668" y="22"/>
                  <a:pt x="668" y="22"/>
                  <a:pt x="667" y="22"/>
                </a:cubicBezTo>
                <a:cubicBezTo>
                  <a:pt x="664" y="22"/>
                  <a:pt x="668" y="23"/>
                  <a:pt x="669" y="22"/>
                </a:cubicBezTo>
                <a:close/>
                <a:moveTo>
                  <a:pt x="672" y="34"/>
                </a:moveTo>
                <a:cubicBezTo>
                  <a:pt x="670" y="34"/>
                  <a:pt x="668" y="34"/>
                  <a:pt x="667" y="34"/>
                </a:cubicBezTo>
                <a:cubicBezTo>
                  <a:pt x="670" y="34"/>
                  <a:pt x="671" y="34"/>
                  <a:pt x="672" y="34"/>
                </a:cubicBezTo>
                <a:close/>
                <a:moveTo>
                  <a:pt x="669" y="21"/>
                </a:moveTo>
                <a:cubicBezTo>
                  <a:pt x="670" y="21"/>
                  <a:pt x="671" y="22"/>
                  <a:pt x="671" y="21"/>
                </a:cubicBezTo>
                <a:cubicBezTo>
                  <a:pt x="670" y="21"/>
                  <a:pt x="670" y="21"/>
                  <a:pt x="669" y="21"/>
                </a:cubicBezTo>
                <a:cubicBezTo>
                  <a:pt x="669" y="21"/>
                  <a:pt x="667" y="21"/>
                  <a:pt x="667" y="22"/>
                </a:cubicBezTo>
                <a:cubicBezTo>
                  <a:pt x="670" y="22"/>
                  <a:pt x="670" y="22"/>
                  <a:pt x="672" y="22"/>
                </a:cubicBezTo>
                <a:cubicBezTo>
                  <a:pt x="673" y="21"/>
                  <a:pt x="667" y="22"/>
                  <a:pt x="669" y="21"/>
                </a:cubicBezTo>
                <a:close/>
                <a:moveTo>
                  <a:pt x="671" y="19"/>
                </a:moveTo>
                <a:cubicBezTo>
                  <a:pt x="671" y="18"/>
                  <a:pt x="668" y="18"/>
                  <a:pt x="667" y="18"/>
                </a:cubicBezTo>
                <a:cubicBezTo>
                  <a:pt x="669" y="18"/>
                  <a:pt x="669" y="19"/>
                  <a:pt x="671" y="19"/>
                </a:cubicBezTo>
                <a:close/>
                <a:moveTo>
                  <a:pt x="672" y="16"/>
                </a:moveTo>
                <a:cubicBezTo>
                  <a:pt x="673" y="16"/>
                  <a:pt x="674" y="16"/>
                  <a:pt x="674" y="16"/>
                </a:cubicBezTo>
                <a:cubicBezTo>
                  <a:pt x="675" y="15"/>
                  <a:pt x="672" y="16"/>
                  <a:pt x="672" y="16"/>
                </a:cubicBezTo>
                <a:cubicBezTo>
                  <a:pt x="673" y="16"/>
                  <a:pt x="673" y="15"/>
                  <a:pt x="672" y="15"/>
                </a:cubicBezTo>
                <a:cubicBezTo>
                  <a:pt x="672" y="16"/>
                  <a:pt x="671" y="15"/>
                  <a:pt x="671" y="16"/>
                </a:cubicBezTo>
                <a:cubicBezTo>
                  <a:pt x="671" y="16"/>
                  <a:pt x="672" y="16"/>
                  <a:pt x="672" y="16"/>
                </a:cubicBezTo>
                <a:close/>
                <a:moveTo>
                  <a:pt x="677" y="7"/>
                </a:moveTo>
                <a:cubicBezTo>
                  <a:pt x="675" y="7"/>
                  <a:pt x="672" y="7"/>
                  <a:pt x="671" y="8"/>
                </a:cubicBezTo>
                <a:cubicBezTo>
                  <a:pt x="674" y="8"/>
                  <a:pt x="676" y="8"/>
                  <a:pt x="677" y="7"/>
                </a:cubicBezTo>
                <a:close/>
                <a:moveTo>
                  <a:pt x="676" y="37"/>
                </a:moveTo>
                <a:cubicBezTo>
                  <a:pt x="679" y="37"/>
                  <a:pt x="676" y="38"/>
                  <a:pt x="678" y="38"/>
                </a:cubicBezTo>
                <a:cubicBezTo>
                  <a:pt x="681" y="38"/>
                  <a:pt x="683" y="38"/>
                  <a:pt x="685" y="37"/>
                </a:cubicBezTo>
                <a:cubicBezTo>
                  <a:pt x="683" y="37"/>
                  <a:pt x="681" y="37"/>
                  <a:pt x="683" y="37"/>
                </a:cubicBezTo>
                <a:cubicBezTo>
                  <a:pt x="681" y="37"/>
                  <a:pt x="677" y="37"/>
                  <a:pt x="680" y="37"/>
                </a:cubicBezTo>
                <a:cubicBezTo>
                  <a:pt x="678" y="37"/>
                  <a:pt x="675" y="36"/>
                  <a:pt x="676" y="37"/>
                </a:cubicBezTo>
                <a:close/>
                <a:moveTo>
                  <a:pt x="680" y="34"/>
                </a:moveTo>
                <a:cubicBezTo>
                  <a:pt x="678" y="34"/>
                  <a:pt x="672" y="33"/>
                  <a:pt x="672" y="34"/>
                </a:cubicBezTo>
                <a:cubicBezTo>
                  <a:pt x="675" y="35"/>
                  <a:pt x="676" y="34"/>
                  <a:pt x="678" y="34"/>
                </a:cubicBezTo>
                <a:cubicBezTo>
                  <a:pt x="675" y="34"/>
                  <a:pt x="676" y="35"/>
                  <a:pt x="676" y="35"/>
                </a:cubicBezTo>
                <a:cubicBezTo>
                  <a:pt x="678" y="35"/>
                  <a:pt x="679" y="36"/>
                  <a:pt x="680" y="37"/>
                </a:cubicBezTo>
                <a:cubicBezTo>
                  <a:pt x="680" y="37"/>
                  <a:pt x="683" y="37"/>
                  <a:pt x="683" y="36"/>
                </a:cubicBezTo>
                <a:cubicBezTo>
                  <a:pt x="682" y="36"/>
                  <a:pt x="681" y="36"/>
                  <a:pt x="681" y="36"/>
                </a:cubicBezTo>
                <a:cubicBezTo>
                  <a:pt x="682" y="36"/>
                  <a:pt x="682" y="36"/>
                  <a:pt x="683" y="36"/>
                </a:cubicBezTo>
                <a:cubicBezTo>
                  <a:pt x="684" y="36"/>
                  <a:pt x="685" y="37"/>
                  <a:pt x="687" y="37"/>
                </a:cubicBezTo>
                <a:cubicBezTo>
                  <a:pt x="689" y="36"/>
                  <a:pt x="686" y="36"/>
                  <a:pt x="688" y="35"/>
                </a:cubicBezTo>
                <a:cubicBezTo>
                  <a:pt x="685" y="35"/>
                  <a:pt x="690" y="34"/>
                  <a:pt x="687" y="34"/>
                </a:cubicBezTo>
                <a:cubicBezTo>
                  <a:pt x="686" y="35"/>
                  <a:pt x="683" y="34"/>
                  <a:pt x="683" y="35"/>
                </a:cubicBezTo>
                <a:cubicBezTo>
                  <a:pt x="683" y="35"/>
                  <a:pt x="680" y="35"/>
                  <a:pt x="680" y="35"/>
                </a:cubicBezTo>
                <a:cubicBezTo>
                  <a:pt x="682" y="34"/>
                  <a:pt x="681" y="33"/>
                  <a:pt x="680" y="34"/>
                </a:cubicBezTo>
                <a:close/>
                <a:moveTo>
                  <a:pt x="676" y="19"/>
                </a:moveTo>
                <a:cubicBezTo>
                  <a:pt x="676" y="18"/>
                  <a:pt x="676" y="19"/>
                  <a:pt x="676" y="18"/>
                </a:cubicBezTo>
                <a:cubicBezTo>
                  <a:pt x="674" y="18"/>
                  <a:pt x="673" y="18"/>
                  <a:pt x="672" y="19"/>
                </a:cubicBezTo>
                <a:cubicBezTo>
                  <a:pt x="674" y="19"/>
                  <a:pt x="674" y="19"/>
                  <a:pt x="676" y="19"/>
                </a:cubicBezTo>
                <a:close/>
                <a:moveTo>
                  <a:pt x="673" y="17"/>
                </a:moveTo>
                <a:cubicBezTo>
                  <a:pt x="675" y="16"/>
                  <a:pt x="676" y="16"/>
                  <a:pt x="677" y="16"/>
                </a:cubicBezTo>
                <a:cubicBezTo>
                  <a:pt x="676" y="16"/>
                  <a:pt x="673" y="16"/>
                  <a:pt x="672" y="16"/>
                </a:cubicBezTo>
                <a:cubicBezTo>
                  <a:pt x="673" y="16"/>
                  <a:pt x="673" y="16"/>
                  <a:pt x="673" y="17"/>
                </a:cubicBezTo>
                <a:close/>
                <a:moveTo>
                  <a:pt x="676" y="9"/>
                </a:moveTo>
                <a:cubicBezTo>
                  <a:pt x="675" y="9"/>
                  <a:pt x="674" y="9"/>
                  <a:pt x="672" y="9"/>
                </a:cubicBezTo>
                <a:cubicBezTo>
                  <a:pt x="672" y="9"/>
                  <a:pt x="672" y="9"/>
                  <a:pt x="672" y="10"/>
                </a:cubicBezTo>
                <a:cubicBezTo>
                  <a:pt x="675" y="10"/>
                  <a:pt x="676" y="9"/>
                  <a:pt x="676" y="9"/>
                </a:cubicBezTo>
                <a:close/>
                <a:moveTo>
                  <a:pt x="680" y="16"/>
                </a:moveTo>
                <a:cubicBezTo>
                  <a:pt x="682" y="16"/>
                  <a:pt x="681" y="16"/>
                  <a:pt x="681" y="16"/>
                </a:cubicBezTo>
                <a:cubicBezTo>
                  <a:pt x="679" y="16"/>
                  <a:pt x="674" y="16"/>
                  <a:pt x="676" y="16"/>
                </a:cubicBezTo>
                <a:cubicBezTo>
                  <a:pt x="677" y="16"/>
                  <a:pt x="679" y="16"/>
                  <a:pt x="680" y="16"/>
                </a:cubicBezTo>
                <a:close/>
                <a:moveTo>
                  <a:pt x="679" y="18"/>
                </a:moveTo>
                <a:cubicBezTo>
                  <a:pt x="681" y="18"/>
                  <a:pt x="684" y="18"/>
                  <a:pt x="685" y="17"/>
                </a:cubicBezTo>
                <a:cubicBezTo>
                  <a:pt x="682" y="18"/>
                  <a:pt x="680" y="17"/>
                  <a:pt x="677" y="17"/>
                </a:cubicBezTo>
                <a:cubicBezTo>
                  <a:pt x="679" y="17"/>
                  <a:pt x="679" y="18"/>
                  <a:pt x="679" y="18"/>
                </a:cubicBezTo>
                <a:close/>
                <a:moveTo>
                  <a:pt x="682" y="7"/>
                </a:moveTo>
                <a:cubicBezTo>
                  <a:pt x="683" y="6"/>
                  <a:pt x="680" y="6"/>
                  <a:pt x="679" y="6"/>
                </a:cubicBezTo>
                <a:cubicBezTo>
                  <a:pt x="682" y="6"/>
                  <a:pt x="679" y="7"/>
                  <a:pt x="682" y="7"/>
                </a:cubicBezTo>
                <a:close/>
                <a:moveTo>
                  <a:pt x="681" y="41"/>
                </a:moveTo>
                <a:cubicBezTo>
                  <a:pt x="682" y="41"/>
                  <a:pt x="685" y="41"/>
                  <a:pt x="683" y="41"/>
                </a:cubicBezTo>
                <a:cubicBezTo>
                  <a:pt x="683" y="41"/>
                  <a:pt x="682" y="41"/>
                  <a:pt x="682" y="41"/>
                </a:cubicBezTo>
                <a:cubicBezTo>
                  <a:pt x="685" y="41"/>
                  <a:pt x="683" y="40"/>
                  <a:pt x="685" y="40"/>
                </a:cubicBezTo>
                <a:cubicBezTo>
                  <a:pt x="683" y="39"/>
                  <a:pt x="681" y="39"/>
                  <a:pt x="680" y="40"/>
                </a:cubicBezTo>
                <a:cubicBezTo>
                  <a:pt x="680" y="40"/>
                  <a:pt x="680" y="40"/>
                  <a:pt x="680" y="40"/>
                </a:cubicBezTo>
                <a:cubicBezTo>
                  <a:pt x="681" y="40"/>
                  <a:pt x="682" y="40"/>
                  <a:pt x="683" y="40"/>
                </a:cubicBezTo>
                <a:cubicBezTo>
                  <a:pt x="681" y="40"/>
                  <a:pt x="682" y="41"/>
                  <a:pt x="681" y="41"/>
                </a:cubicBezTo>
                <a:close/>
                <a:moveTo>
                  <a:pt x="685" y="38"/>
                </a:moveTo>
                <a:cubicBezTo>
                  <a:pt x="683" y="38"/>
                  <a:pt x="680" y="38"/>
                  <a:pt x="680" y="39"/>
                </a:cubicBezTo>
                <a:cubicBezTo>
                  <a:pt x="683" y="39"/>
                  <a:pt x="684" y="38"/>
                  <a:pt x="685" y="38"/>
                </a:cubicBezTo>
                <a:close/>
                <a:moveTo>
                  <a:pt x="687" y="6"/>
                </a:moveTo>
                <a:cubicBezTo>
                  <a:pt x="687" y="6"/>
                  <a:pt x="686" y="5"/>
                  <a:pt x="686" y="5"/>
                </a:cubicBezTo>
                <a:cubicBezTo>
                  <a:pt x="684" y="5"/>
                  <a:pt x="683" y="6"/>
                  <a:pt x="682" y="6"/>
                </a:cubicBezTo>
                <a:cubicBezTo>
                  <a:pt x="684" y="6"/>
                  <a:pt x="686" y="6"/>
                  <a:pt x="687" y="6"/>
                </a:cubicBezTo>
                <a:close/>
                <a:moveTo>
                  <a:pt x="687" y="29"/>
                </a:moveTo>
                <a:cubicBezTo>
                  <a:pt x="687" y="28"/>
                  <a:pt x="690" y="28"/>
                  <a:pt x="688" y="28"/>
                </a:cubicBezTo>
                <a:cubicBezTo>
                  <a:pt x="688" y="28"/>
                  <a:pt x="683" y="29"/>
                  <a:pt x="685" y="29"/>
                </a:cubicBezTo>
                <a:cubicBezTo>
                  <a:pt x="686" y="29"/>
                  <a:pt x="686" y="28"/>
                  <a:pt x="687" y="29"/>
                </a:cubicBezTo>
                <a:close/>
                <a:moveTo>
                  <a:pt x="697" y="9"/>
                </a:moveTo>
                <a:cubicBezTo>
                  <a:pt x="700" y="9"/>
                  <a:pt x="701" y="8"/>
                  <a:pt x="703" y="8"/>
                </a:cubicBezTo>
                <a:cubicBezTo>
                  <a:pt x="702" y="8"/>
                  <a:pt x="700" y="8"/>
                  <a:pt x="698" y="8"/>
                </a:cubicBezTo>
                <a:cubicBezTo>
                  <a:pt x="697" y="8"/>
                  <a:pt x="695" y="9"/>
                  <a:pt x="697" y="9"/>
                </a:cubicBezTo>
                <a:close/>
                <a:moveTo>
                  <a:pt x="711" y="50"/>
                </a:moveTo>
                <a:cubicBezTo>
                  <a:pt x="709" y="49"/>
                  <a:pt x="707" y="50"/>
                  <a:pt x="705" y="50"/>
                </a:cubicBezTo>
                <a:cubicBezTo>
                  <a:pt x="708" y="51"/>
                  <a:pt x="709" y="50"/>
                  <a:pt x="711" y="50"/>
                </a:cubicBezTo>
                <a:close/>
                <a:moveTo>
                  <a:pt x="710" y="9"/>
                </a:moveTo>
                <a:cubicBezTo>
                  <a:pt x="710" y="10"/>
                  <a:pt x="708" y="10"/>
                  <a:pt x="707" y="10"/>
                </a:cubicBezTo>
                <a:cubicBezTo>
                  <a:pt x="710" y="11"/>
                  <a:pt x="714" y="10"/>
                  <a:pt x="710" y="9"/>
                </a:cubicBezTo>
                <a:close/>
                <a:moveTo>
                  <a:pt x="721" y="38"/>
                </a:moveTo>
                <a:cubicBezTo>
                  <a:pt x="720" y="38"/>
                  <a:pt x="718" y="38"/>
                  <a:pt x="717" y="38"/>
                </a:cubicBezTo>
                <a:cubicBezTo>
                  <a:pt x="719" y="38"/>
                  <a:pt x="720" y="38"/>
                  <a:pt x="721" y="38"/>
                </a:cubicBezTo>
                <a:close/>
                <a:moveTo>
                  <a:pt x="727" y="49"/>
                </a:moveTo>
                <a:cubicBezTo>
                  <a:pt x="729" y="49"/>
                  <a:pt x="732" y="48"/>
                  <a:pt x="731" y="47"/>
                </a:cubicBezTo>
                <a:cubicBezTo>
                  <a:pt x="729" y="47"/>
                  <a:pt x="730" y="48"/>
                  <a:pt x="728" y="48"/>
                </a:cubicBezTo>
                <a:cubicBezTo>
                  <a:pt x="729" y="49"/>
                  <a:pt x="724" y="48"/>
                  <a:pt x="723" y="49"/>
                </a:cubicBezTo>
                <a:cubicBezTo>
                  <a:pt x="725" y="49"/>
                  <a:pt x="725" y="49"/>
                  <a:pt x="727" y="49"/>
                </a:cubicBezTo>
                <a:close/>
                <a:moveTo>
                  <a:pt x="726" y="42"/>
                </a:moveTo>
                <a:cubicBezTo>
                  <a:pt x="727" y="41"/>
                  <a:pt x="729" y="41"/>
                  <a:pt x="730" y="41"/>
                </a:cubicBezTo>
                <a:cubicBezTo>
                  <a:pt x="727" y="41"/>
                  <a:pt x="727" y="41"/>
                  <a:pt x="725" y="40"/>
                </a:cubicBezTo>
                <a:cubicBezTo>
                  <a:pt x="725" y="41"/>
                  <a:pt x="723" y="41"/>
                  <a:pt x="723" y="41"/>
                </a:cubicBezTo>
                <a:cubicBezTo>
                  <a:pt x="726" y="41"/>
                  <a:pt x="727" y="41"/>
                  <a:pt x="726" y="42"/>
                </a:cubicBezTo>
                <a:close/>
                <a:moveTo>
                  <a:pt x="725" y="40"/>
                </a:moveTo>
                <a:cubicBezTo>
                  <a:pt x="726" y="40"/>
                  <a:pt x="727" y="39"/>
                  <a:pt x="728" y="39"/>
                </a:cubicBezTo>
                <a:cubicBezTo>
                  <a:pt x="726" y="39"/>
                  <a:pt x="727" y="38"/>
                  <a:pt x="725" y="38"/>
                </a:cubicBezTo>
                <a:cubicBezTo>
                  <a:pt x="725" y="39"/>
                  <a:pt x="725" y="39"/>
                  <a:pt x="723" y="39"/>
                </a:cubicBezTo>
                <a:cubicBezTo>
                  <a:pt x="723" y="39"/>
                  <a:pt x="725" y="39"/>
                  <a:pt x="725" y="40"/>
                </a:cubicBezTo>
                <a:close/>
                <a:moveTo>
                  <a:pt x="727" y="48"/>
                </a:moveTo>
                <a:cubicBezTo>
                  <a:pt x="726" y="48"/>
                  <a:pt x="723" y="48"/>
                  <a:pt x="725" y="48"/>
                </a:cubicBezTo>
                <a:cubicBezTo>
                  <a:pt x="725" y="48"/>
                  <a:pt x="728" y="48"/>
                  <a:pt x="727" y="48"/>
                </a:cubicBezTo>
                <a:close/>
                <a:moveTo>
                  <a:pt x="733" y="41"/>
                </a:moveTo>
                <a:cubicBezTo>
                  <a:pt x="732" y="42"/>
                  <a:pt x="731" y="42"/>
                  <a:pt x="731" y="42"/>
                </a:cubicBezTo>
                <a:cubicBezTo>
                  <a:pt x="733" y="42"/>
                  <a:pt x="734" y="42"/>
                  <a:pt x="734" y="42"/>
                </a:cubicBezTo>
                <a:cubicBezTo>
                  <a:pt x="734" y="42"/>
                  <a:pt x="733" y="42"/>
                  <a:pt x="733" y="41"/>
                </a:cubicBezTo>
                <a:cubicBezTo>
                  <a:pt x="733" y="41"/>
                  <a:pt x="734" y="41"/>
                  <a:pt x="733" y="41"/>
                </a:cubicBezTo>
                <a:close/>
                <a:moveTo>
                  <a:pt x="735" y="38"/>
                </a:moveTo>
                <a:cubicBezTo>
                  <a:pt x="734" y="38"/>
                  <a:pt x="738" y="38"/>
                  <a:pt x="735" y="38"/>
                </a:cubicBezTo>
                <a:cubicBezTo>
                  <a:pt x="735" y="38"/>
                  <a:pt x="730" y="38"/>
                  <a:pt x="732" y="38"/>
                </a:cubicBezTo>
                <a:cubicBezTo>
                  <a:pt x="733" y="38"/>
                  <a:pt x="734" y="38"/>
                  <a:pt x="735" y="38"/>
                </a:cubicBezTo>
                <a:close/>
                <a:moveTo>
                  <a:pt x="741" y="38"/>
                </a:moveTo>
                <a:cubicBezTo>
                  <a:pt x="742" y="39"/>
                  <a:pt x="734" y="38"/>
                  <a:pt x="734" y="39"/>
                </a:cubicBezTo>
                <a:cubicBezTo>
                  <a:pt x="736" y="39"/>
                  <a:pt x="736" y="38"/>
                  <a:pt x="738" y="38"/>
                </a:cubicBezTo>
                <a:cubicBezTo>
                  <a:pt x="739" y="39"/>
                  <a:pt x="739" y="39"/>
                  <a:pt x="740" y="39"/>
                </a:cubicBezTo>
                <a:cubicBezTo>
                  <a:pt x="741" y="39"/>
                  <a:pt x="743" y="38"/>
                  <a:pt x="741" y="38"/>
                </a:cubicBezTo>
                <a:close/>
                <a:moveTo>
                  <a:pt x="738" y="40"/>
                </a:moveTo>
                <a:cubicBezTo>
                  <a:pt x="737" y="40"/>
                  <a:pt x="736" y="40"/>
                  <a:pt x="736" y="41"/>
                </a:cubicBezTo>
                <a:cubicBezTo>
                  <a:pt x="737" y="41"/>
                  <a:pt x="739" y="40"/>
                  <a:pt x="738" y="40"/>
                </a:cubicBezTo>
                <a:close/>
                <a:moveTo>
                  <a:pt x="743" y="7"/>
                </a:moveTo>
                <a:cubicBezTo>
                  <a:pt x="740" y="7"/>
                  <a:pt x="739" y="8"/>
                  <a:pt x="737" y="8"/>
                </a:cubicBezTo>
                <a:cubicBezTo>
                  <a:pt x="739" y="8"/>
                  <a:pt x="743" y="8"/>
                  <a:pt x="743" y="7"/>
                </a:cubicBezTo>
                <a:close/>
                <a:moveTo>
                  <a:pt x="742" y="38"/>
                </a:moveTo>
                <a:cubicBezTo>
                  <a:pt x="744" y="38"/>
                  <a:pt x="742" y="37"/>
                  <a:pt x="744" y="38"/>
                </a:cubicBezTo>
                <a:cubicBezTo>
                  <a:pt x="744" y="37"/>
                  <a:pt x="743" y="37"/>
                  <a:pt x="742" y="37"/>
                </a:cubicBezTo>
                <a:cubicBezTo>
                  <a:pt x="742" y="37"/>
                  <a:pt x="742" y="37"/>
                  <a:pt x="741" y="37"/>
                </a:cubicBezTo>
                <a:cubicBezTo>
                  <a:pt x="741" y="37"/>
                  <a:pt x="741" y="37"/>
                  <a:pt x="741" y="37"/>
                </a:cubicBezTo>
                <a:cubicBezTo>
                  <a:pt x="740" y="38"/>
                  <a:pt x="742" y="38"/>
                  <a:pt x="742" y="38"/>
                </a:cubicBezTo>
                <a:close/>
                <a:moveTo>
                  <a:pt x="753" y="32"/>
                </a:moveTo>
                <a:cubicBezTo>
                  <a:pt x="752" y="32"/>
                  <a:pt x="753" y="32"/>
                  <a:pt x="753" y="32"/>
                </a:cubicBezTo>
                <a:cubicBezTo>
                  <a:pt x="750" y="32"/>
                  <a:pt x="746" y="32"/>
                  <a:pt x="744" y="33"/>
                </a:cubicBezTo>
                <a:cubicBezTo>
                  <a:pt x="749" y="33"/>
                  <a:pt x="750" y="32"/>
                  <a:pt x="753" y="32"/>
                </a:cubicBezTo>
                <a:close/>
                <a:moveTo>
                  <a:pt x="761" y="11"/>
                </a:moveTo>
                <a:cubicBezTo>
                  <a:pt x="760" y="10"/>
                  <a:pt x="759" y="10"/>
                  <a:pt x="757" y="10"/>
                </a:cubicBezTo>
                <a:cubicBezTo>
                  <a:pt x="757" y="11"/>
                  <a:pt x="754" y="10"/>
                  <a:pt x="755" y="11"/>
                </a:cubicBezTo>
                <a:cubicBezTo>
                  <a:pt x="757" y="11"/>
                  <a:pt x="760" y="11"/>
                  <a:pt x="761" y="11"/>
                </a:cubicBezTo>
                <a:close/>
                <a:moveTo>
                  <a:pt x="762" y="21"/>
                </a:moveTo>
                <a:cubicBezTo>
                  <a:pt x="761" y="21"/>
                  <a:pt x="760" y="21"/>
                  <a:pt x="760" y="21"/>
                </a:cubicBezTo>
                <a:cubicBezTo>
                  <a:pt x="759" y="21"/>
                  <a:pt x="758" y="22"/>
                  <a:pt x="760" y="22"/>
                </a:cubicBezTo>
                <a:cubicBezTo>
                  <a:pt x="759" y="21"/>
                  <a:pt x="762" y="22"/>
                  <a:pt x="762" y="21"/>
                </a:cubicBezTo>
                <a:close/>
                <a:moveTo>
                  <a:pt x="767" y="7"/>
                </a:moveTo>
                <a:cubicBezTo>
                  <a:pt x="767" y="7"/>
                  <a:pt x="768" y="7"/>
                  <a:pt x="769" y="7"/>
                </a:cubicBezTo>
                <a:cubicBezTo>
                  <a:pt x="767" y="6"/>
                  <a:pt x="764" y="7"/>
                  <a:pt x="767" y="7"/>
                </a:cubicBezTo>
                <a:close/>
                <a:moveTo>
                  <a:pt x="770" y="20"/>
                </a:moveTo>
                <a:cubicBezTo>
                  <a:pt x="770" y="20"/>
                  <a:pt x="769" y="20"/>
                  <a:pt x="768" y="20"/>
                </a:cubicBezTo>
                <a:cubicBezTo>
                  <a:pt x="768" y="21"/>
                  <a:pt x="767" y="21"/>
                  <a:pt x="766" y="21"/>
                </a:cubicBezTo>
                <a:cubicBezTo>
                  <a:pt x="767" y="21"/>
                  <a:pt x="771" y="20"/>
                  <a:pt x="770" y="20"/>
                </a:cubicBezTo>
                <a:close/>
                <a:moveTo>
                  <a:pt x="770" y="9"/>
                </a:moveTo>
                <a:cubicBezTo>
                  <a:pt x="769" y="10"/>
                  <a:pt x="773" y="10"/>
                  <a:pt x="771" y="10"/>
                </a:cubicBezTo>
                <a:cubicBezTo>
                  <a:pt x="770" y="10"/>
                  <a:pt x="767" y="10"/>
                  <a:pt x="766" y="10"/>
                </a:cubicBezTo>
                <a:cubicBezTo>
                  <a:pt x="769" y="10"/>
                  <a:pt x="771" y="11"/>
                  <a:pt x="770" y="10"/>
                </a:cubicBezTo>
                <a:cubicBezTo>
                  <a:pt x="772" y="10"/>
                  <a:pt x="772" y="11"/>
                  <a:pt x="774" y="11"/>
                </a:cubicBezTo>
                <a:cubicBezTo>
                  <a:pt x="778" y="10"/>
                  <a:pt x="782" y="9"/>
                  <a:pt x="784" y="8"/>
                </a:cubicBezTo>
                <a:cubicBezTo>
                  <a:pt x="784" y="9"/>
                  <a:pt x="782" y="8"/>
                  <a:pt x="785" y="8"/>
                </a:cubicBezTo>
                <a:cubicBezTo>
                  <a:pt x="785" y="7"/>
                  <a:pt x="784" y="8"/>
                  <a:pt x="782" y="8"/>
                </a:cubicBezTo>
                <a:cubicBezTo>
                  <a:pt x="781" y="9"/>
                  <a:pt x="779" y="9"/>
                  <a:pt x="775" y="10"/>
                </a:cubicBezTo>
                <a:cubicBezTo>
                  <a:pt x="776" y="9"/>
                  <a:pt x="780" y="9"/>
                  <a:pt x="777" y="9"/>
                </a:cubicBezTo>
                <a:cubicBezTo>
                  <a:pt x="778" y="9"/>
                  <a:pt x="779" y="9"/>
                  <a:pt x="779" y="9"/>
                </a:cubicBezTo>
                <a:cubicBezTo>
                  <a:pt x="778" y="9"/>
                  <a:pt x="779" y="8"/>
                  <a:pt x="778" y="8"/>
                </a:cubicBezTo>
                <a:cubicBezTo>
                  <a:pt x="775" y="8"/>
                  <a:pt x="775" y="8"/>
                  <a:pt x="773" y="8"/>
                </a:cubicBezTo>
                <a:cubicBezTo>
                  <a:pt x="774" y="9"/>
                  <a:pt x="773" y="9"/>
                  <a:pt x="775" y="9"/>
                </a:cubicBezTo>
                <a:cubicBezTo>
                  <a:pt x="774" y="9"/>
                  <a:pt x="774" y="10"/>
                  <a:pt x="772" y="10"/>
                </a:cubicBezTo>
                <a:cubicBezTo>
                  <a:pt x="772" y="9"/>
                  <a:pt x="773" y="9"/>
                  <a:pt x="773" y="9"/>
                </a:cubicBezTo>
                <a:cubicBezTo>
                  <a:pt x="772" y="9"/>
                  <a:pt x="771" y="9"/>
                  <a:pt x="770" y="9"/>
                </a:cubicBezTo>
                <a:close/>
                <a:moveTo>
                  <a:pt x="771" y="8"/>
                </a:moveTo>
                <a:cubicBezTo>
                  <a:pt x="770" y="8"/>
                  <a:pt x="768" y="9"/>
                  <a:pt x="770" y="8"/>
                </a:cubicBezTo>
                <a:cubicBezTo>
                  <a:pt x="763" y="8"/>
                  <a:pt x="772" y="10"/>
                  <a:pt x="771" y="8"/>
                </a:cubicBezTo>
                <a:close/>
                <a:moveTo>
                  <a:pt x="774" y="20"/>
                </a:moveTo>
                <a:cubicBezTo>
                  <a:pt x="772" y="20"/>
                  <a:pt x="769" y="21"/>
                  <a:pt x="771" y="21"/>
                </a:cubicBezTo>
                <a:cubicBezTo>
                  <a:pt x="771" y="21"/>
                  <a:pt x="774" y="21"/>
                  <a:pt x="774" y="20"/>
                </a:cubicBezTo>
                <a:close/>
                <a:moveTo>
                  <a:pt x="772" y="51"/>
                </a:moveTo>
                <a:cubicBezTo>
                  <a:pt x="771" y="50"/>
                  <a:pt x="773" y="51"/>
                  <a:pt x="773" y="50"/>
                </a:cubicBezTo>
                <a:cubicBezTo>
                  <a:pt x="770" y="50"/>
                  <a:pt x="770" y="51"/>
                  <a:pt x="772" y="51"/>
                </a:cubicBezTo>
                <a:close/>
                <a:moveTo>
                  <a:pt x="786" y="15"/>
                </a:moveTo>
                <a:cubicBezTo>
                  <a:pt x="785" y="15"/>
                  <a:pt x="784" y="15"/>
                  <a:pt x="784" y="14"/>
                </a:cubicBezTo>
                <a:cubicBezTo>
                  <a:pt x="782" y="14"/>
                  <a:pt x="780" y="15"/>
                  <a:pt x="779" y="15"/>
                </a:cubicBezTo>
                <a:cubicBezTo>
                  <a:pt x="782" y="15"/>
                  <a:pt x="781" y="15"/>
                  <a:pt x="784" y="15"/>
                </a:cubicBezTo>
                <a:cubicBezTo>
                  <a:pt x="783" y="15"/>
                  <a:pt x="782" y="15"/>
                  <a:pt x="783" y="16"/>
                </a:cubicBezTo>
                <a:cubicBezTo>
                  <a:pt x="787" y="15"/>
                  <a:pt x="788" y="15"/>
                  <a:pt x="795" y="15"/>
                </a:cubicBezTo>
                <a:cubicBezTo>
                  <a:pt x="795" y="15"/>
                  <a:pt x="795" y="14"/>
                  <a:pt x="795" y="14"/>
                </a:cubicBezTo>
                <a:cubicBezTo>
                  <a:pt x="793" y="14"/>
                  <a:pt x="791" y="14"/>
                  <a:pt x="789" y="14"/>
                </a:cubicBezTo>
                <a:cubicBezTo>
                  <a:pt x="788" y="14"/>
                  <a:pt x="791" y="15"/>
                  <a:pt x="789" y="15"/>
                </a:cubicBezTo>
                <a:cubicBezTo>
                  <a:pt x="788" y="14"/>
                  <a:pt x="788" y="15"/>
                  <a:pt x="786" y="15"/>
                </a:cubicBezTo>
                <a:close/>
                <a:moveTo>
                  <a:pt x="789" y="12"/>
                </a:moveTo>
                <a:cubicBezTo>
                  <a:pt x="790" y="12"/>
                  <a:pt x="788" y="11"/>
                  <a:pt x="788" y="12"/>
                </a:cubicBezTo>
                <a:cubicBezTo>
                  <a:pt x="788" y="12"/>
                  <a:pt x="790" y="12"/>
                  <a:pt x="788" y="12"/>
                </a:cubicBezTo>
                <a:cubicBezTo>
                  <a:pt x="787" y="12"/>
                  <a:pt x="786" y="12"/>
                  <a:pt x="784" y="12"/>
                </a:cubicBezTo>
                <a:cubicBezTo>
                  <a:pt x="785" y="12"/>
                  <a:pt x="782" y="12"/>
                  <a:pt x="783" y="12"/>
                </a:cubicBezTo>
                <a:cubicBezTo>
                  <a:pt x="786" y="12"/>
                  <a:pt x="787" y="13"/>
                  <a:pt x="789" y="12"/>
                </a:cubicBezTo>
                <a:close/>
                <a:moveTo>
                  <a:pt x="786" y="11"/>
                </a:moveTo>
                <a:cubicBezTo>
                  <a:pt x="787" y="10"/>
                  <a:pt x="784" y="10"/>
                  <a:pt x="784" y="10"/>
                </a:cubicBezTo>
                <a:cubicBezTo>
                  <a:pt x="785" y="10"/>
                  <a:pt x="784" y="11"/>
                  <a:pt x="786" y="11"/>
                </a:cubicBezTo>
                <a:close/>
                <a:moveTo>
                  <a:pt x="794" y="46"/>
                </a:moveTo>
                <a:cubicBezTo>
                  <a:pt x="792" y="46"/>
                  <a:pt x="791" y="47"/>
                  <a:pt x="791" y="47"/>
                </a:cubicBezTo>
                <a:cubicBezTo>
                  <a:pt x="793" y="47"/>
                  <a:pt x="794" y="47"/>
                  <a:pt x="794" y="46"/>
                </a:cubicBezTo>
                <a:close/>
                <a:moveTo>
                  <a:pt x="802" y="7"/>
                </a:moveTo>
                <a:cubicBezTo>
                  <a:pt x="801" y="7"/>
                  <a:pt x="800" y="7"/>
                  <a:pt x="800" y="6"/>
                </a:cubicBezTo>
                <a:cubicBezTo>
                  <a:pt x="802" y="7"/>
                  <a:pt x="801" y="6"/>
                  <a:pt x="799" y="6"/>
                </a:cubicBezTo>
                <a:cubicBezTo>
                  <a:pt x="799" y="6"/>
                  <a:pt x="799" y="7"/>
                  <a:pt x="797" y="7"/>
                </a:cubicBezTo>
                <a:cubicBezTo>
                  <a:pt x="799" y="6"/>
                  <a:pt x="798" y="6"/>
                  <a:pt x="800" y="5"/>
                </a:cubicBezTo>
                <a:cubicBezTo>
                  <a:pt x="796" y="6"/>
                  <a:pt x="792" y="6"/>
                  <a:pt x="791" y="7"/>
                </a:cubicBezTo>
                <a:cubicBezTo>
                  <a:pt x="793" y="7"/>
                  <a:pt x="795" y="7"/>
                  <a:pt x="797" y="7"/>
                </a:cubicBezTo>
                <a:cubicBezTo>
                  <a:pt x="797" y="7"/>
                  <a:pt x="797" y="7"/>
                  <a:pt x="798" y="7"/>
                </a:cubicBezTo>
                <a:cubicBezTo>
                  <a:pt x="798" y="7"/>
                  <a:pt x="799" y="7"/>
                  <a:pt x="801" y="8"/>
                </a:cubicBezTo>
                <a:cubicBezTo>
                  <a:pt x="802" y="7"/>
                  <a:pt x="798" y="7"/>
                  <a:pt x="800" y="7"/>
                </a:cubicBezTo>
                <a:cubicBezTo>
                  <a:pt x="800" y="7"/>
                  <a:pt x="802" y="7"/>
                  <a:pt x="802" y="7"/>
                </a:cubicBezTo>
                <a:close/>
                <a:moveTo>
                  <a:pt x="806" y="10"/>
                </a:moveTo>
                <a:cubicBezTo>
                  <a:pt x="805" y="9"/>
                  <a:pt x="804" y="9"/>
                  <a:pt x="802" y="9"/>
                </a:cubicBezTo>
                <a:cubicBezTo>
                  <a:pt x="802" y="9"/>
                  <a:pt x="801" y="9"/>
                  <a:pt x="801" y="10"/>
                </a:cubicBezTo>
                <a:cubicBezTo>
                  <a:pt x="803" y="10"/>
                  <a:pt x="805" y="10"/>
                  <a:pt x="806" y="10"/>
                </a:cubicBezTo>
                <a:close/>
                <a:moveTo>
                  <a:pt x="803" y="8"/>
                </a:moveTo>
                <a:cubicBezTo>
                  <a:pt x="798" y="8"/>
                  <a:pt x="795" y="7"/>
                  <a:pt x="792" y="8"/>
                </a:cubicBezTo>
                <a:cubicBezTo>
                  <a:pt x="797" y="8"/>
                  <a:pt x="799" y="8"/>
                  <a:pt x="801" y="9"/>
                </a:cubicBezTo>
                <a:cubicBezTo>
                  <a:pt x="800" y="9"/>
                  <a:pt x="800" y="9"/>
                  <a:pt x="801" y="9"/>
                </a:cubicBezTo>
                <a:cubicBezTo>
                  <a:pt x="801" y="9"/>
                  <a:pt x="803" y="9"/>
                  <a:pt x="803" y="8"/>
                </a:cubicBezTo>
                <a:close/>
                <a:moveTo>
                  <a:pt x="797" y="21"/>
                </a:moveTo>
                <a:cubicBezTo>
                  <a:pt x="796" y="21"/>
                  <a:pt x="797" y="20"/>
                  <a:pt x="796" y="20"/>
                </a:cubicBezTo>
                <a:cubicBezTo>
                  <a:pt x="796" y="21"/>
                  <a:pt x="792" y="20"/>
                  <a:pt x="793" y="21"/>
                </a:cubicBezTo>
                <a:cubicBezTo>
                  <a:pt x="794" y="21"/>
                  <a:pt x="795" y="21"/>
                  <a:pt x="797" y="21"/>
                </a:cubicBezTo>
                <a:close/>
                <a:moveTo>
                  <a:pt x="802" y="45"/>
                </a:moveTo>
                <a:cubicBezTo>
                  <a:pt x="801" y="45"/>
                  <a:pt x="800" y="45"/>
                  <a:pt x="798" y="45"/>
                </a:cubicBezTo>
                <a:cubicBezTo>
                  <a:pt x="800" y="46"/>
                  <a:pt x="801" y="45"/>
                  <a:pt x="802" y="45"/>
                </a:cubicBezTo>
                <a:close/>
                <a:moveTo>
                  <a:pt x="807" y="18"/>
                </a:moveTo>
                <a:cubicBezTo>
                  <a:pt x="808" y="18"/>
                  <a:pt x="809" y="18"/>
                  <a:pt x="810" y="18"/>
                </a:cubicBezTo>
                <a:cubicBezTo>
                  <a:pt x="810" y="17"/>
                  <a:pt x="809" y="17"/>
                  <a:pt x="810" y="17"/>
                </a:cubicBezTo>
                <a:cubicBezTo>
                  <a:pt x="814" y="17"/>
                  <a:pt x="818" y="17"/>
                  <a:pt x="819" y="16"/>
                </a:cubicBezTo>
                <a:cubicBezTo>
                  <a:pt x="816" y="15"/>
                  <a:pt x="811" y="17"/>
                  <a:pt x="809" y="16"/>
                </a:cubicBezTo>
                <a:cubicBezTo>
                  <a:pt x="810" y="16"/>
                  <a:pt x="807" y="17"/>
                  <a:pt x="806" y="17"/>
                </a:cubicBezTo>
                <a:cubicBezTo>
                  <a:pt x="805" y="17"/>
                  <a:pt x="807" y="17"/>
                  <a:pt x="804" y="17"/>
                </a:cubicBezTo>
                <a:cubicBezTo>
                  <a:pt x="804" y="18"/>
                  <a:pt x="807" y="17"/>
                  <a:pt x="807" y="18"/>
                </a:cubicBezTo>
                <a:close/>
                <a:moveTo>
                  <a:pt x="808" y="10"/>
                </a:moveTo>
                <a:cubicBezTo>
                  <a:pt x="809" y="10"/>
                  <a:pt x="809" y="10"/>
                  <a:pt x="809" y="10"/>
                </a:cubicBezTo>
                <a:cubicBezTo>
                  <a:pt x="808" y="10"/>
                  <a:pt x="809" y="11"/>
                  <a:pt x="808" y="11"/>
                </a:cubicBezTo>
                <a:cubicBezTo>
                  <a:pt x="809" y="11"/>
                  <a:pt x="809" y="11"/>
                  <a:pt x="809" y="11"/>
                </a:cubicBezTo>
                <a:cubicBezTo>
                  <a:pt x="809" y="11"/>
                  <a:pt x="809" y="11"/>
                  <a:pt x="810" y="11"/>
                </a:cubicBezTo>
                <a:cubicBezTo>
                  <a:pt x="811" y="11"/>
                  <a:pt x="811" y="10"/>
                  <a:pt x="814" y="10"/>
                </a:cubicBezTo>
                <a:cubicBezTo>
                  <a:pt x="812" y="10"/>
                  <a:pt x="809" y="9"/>
                  <a:pt x="806" y="9"/>
                </a:cubicBezTo>
                <a:cubicBezTo>
                  <a:pt x="807" y="10"/>
                  <a:pt x="808" y="9"/>
                  <a:pt x="809" y="10"/>
                </a:cubicBezTo>
                <a:cubicBezTo>
                  <a:pt x="807" y="10"/>
                  <a:pt x="808" y="10"/>
                  <a:pt x="805" y="10"/>
                </a:cubicBezTo>
                <a:cubicBezTo>
                  <a:pt x="805" y="11"/>
                  <a:pt x="808" y="10"/>
                  <a:pt x="808" y="10"/>
                </a:cubicBezTo>
                <a:close/>
                <a:moveTo>
                  <a:pt x="806" y="8"/>
                </a:moveTo>
                <a:cubicBezTo>
                  <a:pt x="805" y="8"/>
                  <a:pt x="804" y="9"/>
                  <a:pt x="806" y="9"/>
                </a:cubicBezTo>
                <a:cubicBezTo>
                  <a:pt x="806" y="9"/>
                  <a:pt x="808" y="8"/>
                  <a:pt x="806" y="8"/>
                </a:cubicBezTo>
                <a:close/>
                <a:moveTo>
                  <a:pt x="817" y="14"/>
                </a:moveTo>
                <a:cubicBezTo>
                  <a:pt x="815" y="14"/>
                  <a:pt x="813" y="14"/>
                  <a:pt x="813" y="15"/>
                </a:cubicBezTo>
                <a:cubicBezTo>
                  <a:pt x="814" y="15"/>
                  <a:pt x="816" y="15"/>
                  <a:pt x="817" y="14"/>
                </a:cubicBezTo>
                <a:close/>
                <a:moveTo>
                  <a:pt x="815" y="16"/>
                </a:moveTo>
                <a:cubicBezTo>
                  <a:pt x="816" y="15"/>
                  <a:pt x="822" y="15"/>
                  <a:pt x="820" y="16"/>
                </a:cubicBezTo>
                <a:cubicBezTo>
                  <a:pt x="823" y="16"/>
                  <a:pt x="825" y="15"/>
                  <a:pt x="827" y="15"/>
                </a:cubicBezTo>
                <a:cubicBezTo>
                  <a:pt x="825" y="15"/>
                  <a:pt x="823" y="15"/>
                  <a:pt x="822" y="15"/>
                </a:cubicBezTo>
                <a:cubicBezTo>
                  <a:pt x="821" y="15"/>
                  <a:pt x="820" y="15"/>
                  <a:pt x="818" y="14"/>
                </a:cubicBezTo>
                <a:cubicBezTo>
                  <a:pt x="817" y="15"/>
                  <a:pt x="816" y="15"/>
                  <a:pt x="815" y="15"/>
                </a:cubicBezTo>
                <a:cubicBezTo>
                  <a:pt x="814" y="15"/>
                  <a:pt x="815" y="15"/>
                  <a:pt x="815" y="16"/>
                </a:cubicBezTo>
                <a:close/>
                <a:moveTo>
                  <a:pt x="822" y="25"/>
                </a:moveTo>
                <a:cubicBezTo>
                  <a:pt x="822" y="24"/>
                  <a:pt x="821" y="24"/>
                  <a:pt x="821" y="24"/>
                </a:cubicBezTo>
                <a:cubicBezTo>
                  <a:pt x="819" y="24"/>
                  <a:pt x="819" y="24"/>
                  <a:pt x="818" y="24"/>
                </a:cubicBezTo>
                <a:cubicBezTo>
                  <a:pt x="820" y="24"/>
                  <a:pt x="820" y="25"/>
                  <a:pt x="822" y="25"/>
                </a:cubicBezTo>
                <a:close/>
                <a:moveTo>
                  <a:pt x="823" y="24"/>
                </a:moveTo>
                <a:cubicBezTo>
                  <a:pt x="823" y="25"/>
                  <a:pt x="823" y="25"/>
                  <a:pt x="822" y="25"/>
                </a:cubicBezTo>
                <a:cubicBezTo>
                  <a:pt x="825" y="25"/>
                  <a:pt x="826" y="25"/>
                  <a:pt x="829" y="25"/>
                </a:cubicBezTo>
                <a:cubicBezTo>
                  <a:pt x="830" y="25"/>
                  <a:pt x="830" y="24"/>
                  <a:pt x="829" y="24"/>
                </a:cubicBezTo>
                <a:cubicBezTo>
                  <a:pt x="827" y="25"/>
                  <a:pt x="826" y="24"/>
                  <a:pt x="825" y="25"/>
                </a:cubicBezTo>
                <a:cubicBezTo>
                  <a:pt x="826" y="25"/>
                  <a:pt x="827" y="25"/>
                  <a:pt x="827" y="25"/>
                </a:cubicBezTo>
                <a:cubicBezTo>
                  <a:pt x="825" y="25"/>
                  <a:pt x="825" y="24"/>
                  <a:pt x="823" y="24"/>
                </a:cubicBezTo>
                <a:close/>
                <a:moveTo>
                  <a:pt x="834" y="13"/>
                </a:moveTo>
                <a:cubicBezTo>
                  <a:pt x="835" y="13"/>
                  <a:pt x="835" y="13"/>
                  <a:pt x="836" y="13"/>
                </a:cubicBezTo>
                <a:cubicBezTo>
                  <a:pt x="836" y="12"/>
                  <a:pt x="834" y="12"/>
                  <a:pt x="833" y="12"/>
                </a:cubicBezTo>
                <a:cubicBezTo>
                  <a:pt x="833" y="12"/>
                  <a:pt x="832" y="12"/>
                  <a:pt x="831" y="12"/>
                </a:cubicBezTo>
                <a:cubicBezTo>
                  <a:pt x="831" y="12"/>
                  <a:pt x="831" y="12"/>
                  <a:pt x="830" y="12"/>
                </a:cubicBezTo>
                <a:cubicBezTo>
                  <a:pt x="830" y="12"/>
                  <a:pt x="830" y="12"/>
                  <a:pt x="829" y="12"/>
                </a:cubicBezTo>
                <a:cubicBezTo>
                  <a:pt x="829" y="12"/>
                  <a:pt x="828" y="12"/>
                  <a:pt x="829" y="12"/>
                </a:cubicBezTo>
                <a:cubicBezTo>
                  <a:pt x="825" y="11"/>
                  <a:pt x="826" y="12"/>
                  <a:pt x="824" y="13"/>
                </a:cubicBezTo>
                <a:cubicBezTo>
                  <a:pt x="828" y="12"/>
                  <a:pt x="830" y="12"/>
                  <a:pt x="834" y="13"/>
                </a:cubicBezTo>
                <a:close/>
                <a:moveTo>
                  <a:pt x="829" y="21"/>
                </a:moveTo>
                <a:cubicBezTo>
                  <a:pt x="829" y="21"/>
                  <a:pt x="830" y="20"/>
                  <a:pt x="829" y="20"/>
                </a:cubicBezTo>
                <a:cubicBezTo>
                  <a:pt x="828" y="20"/>
                  <a:pt x="828" y="20"/>
                  <a:pt x="827" y="20"/>
                </a:cubicBezTo>
                <a:cubicBezTo>
                  <a:pt x="827" y="21"/>
                  <a:pt x="828" y="21"/>
                  <a:pt x="829" y="21"/>
                </a:cubicBezTo>
                <a:close/>
                <a:moveTo>
                  <a:pt x="834" y="40"/>
                </a:moveTo>
                <a:cubicBezTo>
                  <a:pt x="831" y="40"/>
                  <a:pt x="832" y="41"/>
                  <a:pt x="831" y="41"/>
                </a:cubicBezTo>
                <a:cubicBezTo>
                  <a:pt x="833" y="41"/>
                  <a:pt x="833" y="41"/>
                  <a:pt x="834" y="40"/>
                </a:cubicBezTo>
                <a:close/>
                <a:moveTo>
                  <a:pt x="839" y="21"/>
                </a:moveTo>
                <a:cubicBezTo>
                  <a:pt x="839" y="20"/>
                  <a:pt x="837" y="20"/>
                  <a:pt x="836" y="20"/>
                </a:cubicBezTo>
                <a:cubicBezTo>
                  <a:pt x="836" y="20"/>
                  <a:pt x="835" y="20"/>
                  <a:pt x="835" y="21"/>
                </a:cubicBezTo>
                <a:cubicBezTo>
                  <a:pt x="837" y="20"/>
                  <a:pt x="837" y="21"/>
                  <a:pt x="839" y="21"/>
                </a:cubicBezTo>
                <a:close/>
                <a:moveTo>
                  <a:pt x="840" y="20"/>
                </a:moveTo>
                <a:cubicBezTo>
                  <a:pt x="840" y="21"/>
                  <a:pt x="839" y="21"/>
                  <a:pt x="840" y="21"/>
                </a:cubicBezTo>
                <a:cubicBezTo>
                  <a:pt x="841" y="21"/>
                  <a:pt x="842" y="20"/>
                  <a:pt x="840" y="20"/>
                </a:cubicBezTo>
                <a:close/>
                <a:moveTo>
                  <a:pt x="844" y="12"/>
                </a:moveTo>
                <a:cubicBezTo>
                  <a:pt x="844" y="12"/>
                  <a:pt x="843" y="12"/>
                  <a:pt x="844" y="11"/>
                </a:cubicBezTo>
                <a:cubicBezTo>
                  <a:pt x="843" y="11"/>
                  <a:pt x="842" y="11"/>
                  <a:pt x="841" y="11"/>
                </a:cubicBezTo>
                <a:cubicBezTo>
                  <a:pt x="841" y="11"/>
                  <a:pt x="840" y="11"/>
                  <a:pt x="840" y="12"/>
                </a:cubicBezTo>
                <a:cubicBezTo>
                  <a:pt x="841" y="12"/>
                  <a:pt x="842" y="12"/>
                  <a:pt x="843" y="12"/>
                </a:cubicBezTo>
                <a:cubicBezTo>
                  <a:pt x="844" y="12"/>
                  <a:pt x="843" y="12"/>
                  <a:pt x="844" y="12"/>
                </a:cubicBezTo>
                <a:close/>
                <a:moveTo>
                  <a:pt x="847" y="14"/>
                </a:moveTo>
                <a:cubicBezTo>
                  <a:pt x="845" y="13"/>
                  <a:pt x="843" y="14"/>
                  <a:pt x="843" y="14"/>
                </a:cubicBezTo>
                <a:cubicBezTo>
                  <a:pt x="842" y="14"/>
                  <a:pt x="842" y="14"/>
                  <a:pt x="842" y="14"/>
                </a:cubicBezTo>
                <a:cubicBezTo>
                  <a:pt x="844" y="14"/>
                  <a:pt x="846" y="14"/>
                  <a:pt x="847" y="14"/>
                </a:cubicBezTo>
                <a:close/>
                <a:moveTo>
                  <a:pt x="848" y="15"/>
                </a:moveTo>
                <a:cubicBezTo>
                  <a:pt x="849" y="15"/>
                  <a:pt x="847" y="15"/>
                  <a:pt x="849" y="15"/>
                </a:cubicBezTo>
                <a:cubicBezTo>
                  <a:pt x="851" y="15"/>
                  <a:pt x="847" y="15"/>
                  <a:pt x="850" y="15"/>
                </a:cubicBezTo>
                <a:cubicBezTo>
                  <a:pt x="851" y="15"/>
                  <a:pt x="850" y="15"/>
                  <a:pt x="850" y="14"/>
                </a:cubicBezTo>
                <a:cubicBezTo>
                  <a:pt x="849" y="14"/>
                  <a:pt x="844" y="14"/>
                  <a:pt x="843" y="15"/>
                </a:cubicBezTo>
                <a:cubicBezTo>
                  <a:pt x="845" y="15"/>
                  <a:pt x="846" y="15"/>
                  <a:pt x="848" y="15"/>
                </a:cubicBezTo>
                <a:close/>
                <a:moveTo>
                  <a:pt x="845" y="12"/>
                </a:moveTo>
                <a:cubicBezTo>
                  <a:pt x="847" y="12"/>
                  <a:pt x="848" y="12"/>
                  <a:pt x="849" y="11"/>
                </a:cubicBezTo>
                <a:cubicBezTo>
                  <a:pt x="848" y="11"/>
                  <a:pt x="847" y="11"/>
                  <a:pt x="847" y="11"/>
                </a:cubicBezTo>
                <a:cubicBezTo>
                  <a:pt x="846" y="11"/>
                  <a:pt x="845" y="11"/>
                  <a:pt x="845" y="11"/>
                </a:cubicBezTo>
                <a:cubicBezTo>
                  <a:pt x="845" y="11"/>
                  <a:pt x="845" y="11"/>
                  <a:pt x="845" y="12"/>
                </a:cubicBezTo>
                <a:close/>
                <a:moveTo>
                  <a:pt x="850" y="17"/>
                </a:moveTo>
                <a:cubicBezTo>
                  <a:pt x="849" y="17"/>
                  <a:pt x="847" y="17"/>
                  <a:pt x="845" y="18"/>
                </a:cubicBezTo>
                <a:cubicBezTo>
                  <a:pt x="848" y="18"/>
                  <a:pt x="849" y="18"/>
                  <a:pt x="850" y="17"/>
                </a:cubicBezTo>
                <a:close/>
                <a:moveTo>
                  <a:pt x="854" y="24"/>
                </a:moveTo>
                <a:cubicBezTo>
                  <a:pt x="851" y="23"/>
                  <a:pt x="857" y="24"/>
                  <a:pt x="856" y="23"/>
                </a:cubicBezTo>
                <a:cubicBezTo>
                  <a:pt x="853" y="23"/>
                  <a:pt x="851" y="23"/>
                  <a:pt x="852" y="22"/>
                </a:cubicBezTo>
                <a:cubicBezTo>
                  <a:pt x="852" y="22"/>
                  <a:pt x="848" y="22"/>
                  <a:pt x="849" y="22"/>
                </a:cubicBezTo>
                <a:cubicBezTo>
                  <a:pt x="850" y="22"/>
                  <a:pt x="851" y="22"/>
                  <a:pt x="851" y="22"/>
                </a:cubicBezTo>
                <a:cubicBezTo>
                  <a:pt x="850" y="23"/>
                  <a:pt x="848" y="23"/>
                  <a:pt x="848" y="23"/>
                </a:cubicBezTo>
                <a:cubicBezTo>
                  <a:pt x="852" y="23"/>
                  <a:pt x="851" y="24"/>
                  <a:pt x="854" y="24"/>
                </a:cubicBezTo>
                <a:close/>
                <a:moveTo>
                  <a:pt x="852" y="14"/>
                </a:moveTo>
                <a:cubicBezTo>
                  <a:pt x="851" y="14"/>
                  <a:pt x="853" y="15"/>
                  <a:pt x="852" y="15"/>
                </a:cubicBezTo>
                <a:cubicBezTo>
                  <a:pt x="854" y="15"/>
                  <a:pt x="854" y="14"/>
                  <a:pt x="852" y="14"/>
                </a:cubicBezTo>
                <a:close/>
                <a:moveTo>
                  <a:pt x="854" y="16"/>
                </a:moveTo>
                <a:cubicBezTo>
                  <a:pt x="855" y="16"/>
                  <a:pt x="855" y="16"/>
                  <a:pt x="855" y="15"/>
                </a:cubicBezTo>
                <a:cubicBezTo>
                  <a:pt x="855" y="15"/>
                  <a:pt x="854" y="15"/>
                  <a:pt x="854" y="15"/>
                </a:cubicBezTo>
                <a:cubicBezTo>
                  <a:pt x="853" y="15"/>
                  <a:pt x="853" y="15"/>
                  <a:pt x="853" y="15"/>
                </a:cubicBezTo>
                <a:cubicBezTo>
                  <a:pt x="854" y="15"/>
                  <a:pt x="852" y="16"/>
                  <a:pt x="854" y="16"/>
                </a:cubicBezTo>
                <a:close/>
                <a:moveTo>
                  <a:pt x="904" y="30"/>
                </a:moveTo>
                <a:cubicBezTo>
                  <a:pt x="901" y="29"/>
                  <a:pt x="900" y="30"/>
                  <a:pt x="897" y="30"/>
                </a:cubicBezTo>
                <a:cubicBezTo>
                  <a:pt x="897" y="30"/>
                  <a:pt x="897" y="30"/>
                  <a:pt x="897" y="30"/>
                </a:cubicBezTo>
                <a:cubicBezTo>
                  <a:pt x="898" y="31"/>
                  <a:pt x="903" y="30"/>
                  <a:pt x="904" y="30"/>
                </a:cubicBezTo>
                <a:close/>
                <a:moveTo>
                  <a:pt x="665" y="4"/>
                </a:moveTo>
                <a:cubicBezTo>
                  <a:pt x="664" y="3"/>
                  <a:pt x="669" y="3"/>
                  <a:pt x="667" y="3"/>
                </a:cubicBezTo>
                <a:cubicBezTo>
                  <a:pt x="665" y="3"/>
                  <a:pt x="662" y="3"/>
                  <a:pt x="662" y="3"/>
                </a:cubicBezTo>
                <a:cubicBezTo>
                  <a:pt x="664" y="3"/>
                  <a:pt x="663" y="3"/>
                  <a:pt x="665" y="4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44000">
                <a:schemeClr val="accent1"/>
              </a:gs>
            </a:gsLst>
            <a:lin ang="0" scaled="0"/>
          </a:gradFill>
          <a:ln w="1428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cs typeface="MiSans Normal" panose="00000500000000000000" pitchFamily="2" charset="-122"/>
            </a:endParaRPr>
          </a:p>
        </p:txBody>
      </p:sp>
      <p:sp>
        <p:nvSpPr>
          <p:cNvPr id="25" name="序号"/>
          <p:cNvSpPr txBox="1"/>
          <p:nvPr>
            <p:custDataLst>
              <p:tags r:id="rId18"/>
            </p:custDataLst>
          </p:nvPr>
        </p:nvSpPr>
        <p:spPr>
          <a:xfrm>
            <a:off x="8198785" y="3441562"/>
            <a:ext cx="560383" cy="2111330"/>
          </a:xfrm>
          <a:prstGeom prst="rect">
            <a:avLst/>
          </a:prstGeom>
          <a:noFill/>
        </p:spPr>
        <p:txBody>
          <a:bodyPr vert="eaVert" wrap="none" lIns="0" tIns="0" rIns="0" bIns="0" rtlCol="0" anchor="t">
            <a:noAutofit/>
          </a:bodyPr>
          <a:lstStyle>
            <a:defPPr>
              <a:defRPr lang="zh-CN"/>
            </a:defPPr>
            <a:lvl1pPr algn="ctr">
              <a:defRPr sz="8800">
                <a:solidFill>
                  <a:srgbClr val="EEC68D"/>
                </a:solidFill>
                <a:latin typeface="+mj-ea"/>
                <a:ea typeface="+mj-ea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3200" dirty="0">
                <a:solidFill>
                  <a:schemeClr val="accent2"/>
                </a:solidFill>
                <a:cs typeface="MiSans Normal" panose="00000500000000000000" pitchFamily="2" charset="-122"/>
                <a:sym typeface="+mn-ea"/>
              </a:rPr>
              <a:t>伍</a:t>
            </a:r>
          </a:p>
        </p:txBody>
      </p:sp>
      <p:sp>
        <p:nvSpPr>
          <p:cNvPr id="26" name="标题"/>
          <p:cNvSpPr txBox="1"/>
          <p:nvPr>
            <p:custDataLst>
              <p:tags r:id="rId19"/>
            </p:custDataLst>
          </p:nvPr>
        </p:nvSpPr>
        <p:spPr>
          <a:xfrm>
            <a:off x="8982525" y="3442197"/>
            <a:ext cx="960358" cy="2111330"/>
          </a:xfrm>
          <a:prstGeom prst="rect">
            <a:avLst/>
          </a:prstGeom>
          <a:noFill/>
        </p:spPr>
        <p:txBody>
          <a:bodyPr vert="eaVert" wrap="square" lIns="0" tIns="0" rIns="0" bIns="0" rtlCol="0" anchor="b" anchorCtr="0">
            <a:noAutofit/>
          </a:bodyPr>
          <a:lstStyle>
            <a:defPPr>
              <a:defRPr lang="zh-CN"/>
            </a:defPPr>
            <a:lvl1pPr>
              <a:defRPr sz="6000">
                <a:solidFill>
                  <a:srgbClr val="EEC68D"/>
                </a:solidFill>
                <a:latin typeface="+mj-ea"/>
                <a:ea typeface="+mj-ea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2800" dirty="0">
                <a:solidFill>
                  <a:schemeClr val="accent1"/>
                </a:solidFill>
                <a:cs typeface="MiSans Normal" panose="00000500000000000000" pitchFamily="2" charset="-122"/>
                <a:sym typeface="+mn-ea"/>
              </a:rPr>
              <a:t>是否限制电动车的使用</a:t>
            </a:r>
          </a:p>
        </p:txBody>
      </p:sp>
      <p:sp>
        <p:nvSpPr>
          <p:cNvPr id="27" name="Freeform 7832"/>
          <p:cNvSpPr/>
          <p:nvPr>
            <p:custDataLst>
              <p:tags r:id="rId20"/>
            </p:custDataLst>
          </p:nvPr>
        </p:nvSpPr>
        <p:spPr bwMode="auto">
          <a:xfrm rot="16200000">
            <a:off x="8127384" y="4313582"/>
            <a:ext cx="1771767" cy="29686"/>
          </a:xfrm>
          <a:custGeom>
            <a:avLst/>
            <a:gdLst>
              <a:gd name="T0" fmla="*/ 391912 w 1717675"/>
              <a:gd name="T1" fmla="*/ 391912 w 1717675"/>
              <a:gd name="T2" fmla="*/ 391912 w 1717675"/>
              <a:gd name="T3" fmla="*/ 391912 w 1717675"/>
              <a:gd name="T4" fmla="*/ 391912 w 1717675"/>
              <a:gd name="T5" fmla="*/ 391912 w 1717675"/>
              <a:gd name="T6" fmla="*/ 391912 w 1717675"/>
              <a:gd name="T7" fmla="*/ 391912 w 1717675"/>
              <a:gd name="T8" fmla="*/ 391912 w 1717675"/>
              <a:gd name="T9" fmla="*/ 391912 w 1717675"/>
              <a:gd name="T10" fmla="*/ 391912 w 1717675"/>
              <a:gd name="T11" fmla="*/ 391912 w 1717675"/>
              <a:gd name="T12" fmla="*/ 391912 w 1717675"/>
              <a:gd name="T13" fmla="*/ 391912 w 1717675"/>
              <a:gd name="T14" fmla="*/ 391912 w 1717675"/>
              <a:gd name="T15" fmla="*/ 391912 w 1717675"/>
              <a:gd name="T16" fmla="*/ 391912 w 1717675"/>
              <a:gd name="T17" fmla="*/ 391912 w 1717675"/>
              <a:gd name="T18" fmla="*/ 391912 w 1717675"/>
              <a:gd name="T19" fmla="*/ 391912 w 1717675"/>
              <a:gd name="T20" fmla="*/ 391912 w 1717675"/>
              <a:gd name="T21" fmla="*/ 391912 w 1717675"/>
              <a:gd name="T22" fmla="*/ 391912 w 1717675"/>
              <a:gd name="T23" fmla="*/ 391912 w 1717675"/>
              <a:gd name="T24" fmla="*/ 391912 w 1717675"/>
              <a:gd name="T25" fmla="*/ 391912 w 1717675"/>
              <a:gd name="T26" fmla="*/ 391912 w 1717675"/>
              <a:gd name="T27" fmla="*/ 391912 w 1717675"/>
              <a:gd name="T28" fmla="*/ 391912 w 1717675"/>
              <a:gd name="T29" fmla="*/ 391912 w 1717675"/>
              <a:gd name="T30" fmla="*/ 391912 w 1717675"/>
              <a:gd name="T31" fmla="*/ 391912 w 1717675"/>
              <a:gd name="T32" fmla="*/ 391912 w 1717675"/>
              <a:gd name="T33" fmla="*/ 391912 w 1717675"/>
              <a:gd name="T34" fmla="*/ 391912 w 1717675"/>
              <a:gd name="T35" fmla="*/ 391912 w 1717675"/>
              <a:gd name="T36" fmla="*/ 391912 w 1717675"/>
              <a:gd name="T37" fmla="*/ 391912 w 1717675"/>
              <a:gd name="T38" fmla="*/ 391912 w 1717675"/>
              <a:gd name="T39" fmla="*/ 391912 w 1717675"/>
              <a:gd name="T40" fmla="*/ 391912 w 1717675"/>
              <a:gd name="T41" fmla="*/ 391912 w 1717675"/>
              <a:gd name="T42" fmla="*/ 391912 w 1717675"/>
              <a:gd name="T43" fmla="*/ 391912 w 1717675"/>
              <a:gd name="T44" fmla="*/ 391912 w 1717675"/>
              <a:gd name="T45" fmla="*/ 391912 w 1717675"/>
              <a:gd name="T46" fmla="*/ 391912 w 1717675"/>
              <a:gd name="T47" fmla="*/ 391912 w 1717675"/>
              <a:gd name="T48" fmla="*/ 391912 w 1717675"/>
              <a:gd name="T49" fmla="*/ 391912 w 1717675"/>
              <a:gd name="T50" fmla="*/ 391912 w 1717675"/>
              <a:gd name="T51" fmla="*/ 391912 w 1717675"/>
              <a:gd name="T52" fmla="*/ 391912 w 1717675"/>
              <a:gd name="T53" fmla="*/ 391912 w 1717675"/>
              <a:gd name="T54" fmla="*/ 391912 w 1717675"/>
              <a:gd name="T55" fmla="*/ 391912 w 1717675"/>
              <a:gd name="T56" fmla="*/ 391912 w 1717675"/>
              <a:gd name="T57" fmla="*/ 391912 w 1717675"/>
              <a:gd name="T58" fmla="*/ 391912 w 1717675"/>
              <a:gd name="T59" fmla="*/ 391912 w 1717675"/>
              <a:gd name="T60" fmla="*/ 391912 w 1717675"/>
              <a:gd name="T61" fmla="*/ 391912 w 1717675"/>
              <a:gd name="T62" fmla="*/ 391912 w 1717675"/>
              <a:gd name="T63" fmla="*/ 391912 w 1717675"/>
              <a:gd name="T64" fmla="*/ 391912 w 1717675"/>
              <a:gd name="T65" fmla="*/ 391912 w 1717675"/>
              <a:gd name="T66" fmla="*/ 391912 w 1717675"/>
              <a:gd name="T67" fmla="*/ 391912 w 1717675"/>
              <a:gd name="T68" fmla="*/ 391912 w 1717675"/>
              <a:gd name="T69" fmla="*/ 391912 w 1717675"/>
              <a:gd name="T70" fmla="*/ 391912 w 1717675"/>
              <a:gd name="T71" fmla="*/ 391912 w 1717675"/>
              <a:gd name="T72" fmla="*/ 391912 w 1717675"/>
              <a:gd name="T73" fmla="*/ 391912 w 1717675"/>
              <a:gd name="T74" fmla="*/ 391912 w 1717675"/>
              <a:gd name="T75" fmla="*/ 391912 w 1717675"/>
              <a:gd name="T76" fmla="*/ 391912 w 1717675"/>
              <a:gd name="T77" fmla="*/ 391912 w 1717675"/>
              <a:gd name="T78" fmla="*/ 391912 w 1717675"/>
              <a:gd name="T79" fmla="*/ 391912 w 1717675"/>
              <a:gd name="T80" fmla="*/ 391912 w 1717675"/>
              <a:gd name="T81" fmla="*/ 391912 w 1717675"/>
              <a:gd name="T82" fmla="*/ 391912 w 1717675"/>
              <a:gd name="T83" fmla="*/ 391912 w 1717675"/>
              <a:gd name="T84" fmla="*/ 391912 w 1717675"/>
              <a:gd name="T85" fmla="*/ 391912 w 1717675"/>
              <a:gd name="T86" fmla="*/ 391912 w 1717675"/>
              <a:gd name="T87" fmla="*/ 391912 w 1717675"/>
              <a:gd name="T88" fmla="*/ 391912 w 1717675"/>
              <a:gd name="T89" fmla="*/ 391912 w 1717675"/>
              <a:gd name="T90" fmla="*/ 391912 w 1717675"/>
              <a:gd name="T91" fmla="*/ 391912 w 1717675"/>
              <a:gd name="T92" fmla="*/ 391912 w 1717675"/>
              <a:gd name="T93" fmla="*/ 391912 w 1717675"/>
              <a:gd name="T94" fmla="*/ 391912 w 1717675"/>
              <a:gd name="T95" fmla="*/ 391912 w 1717675"/>
              <a:gd name="T96" fmla="*/ 391912 w 1717675"/>
              <a:gd name="T97" fmla="*/ 391912 w 1717675"/>
              <a:gd name="T98" fmla="*/ 391912 w 1717675"/>
              <a:gd name="T99" fmla="*/ 391912 w 1717675"/>
              <a:gd name="T100" fmla="*/ 391912 w 1717675"/>
              <a:gd name="T101" fmla="*/ 391912 w 1717675"/>
              <a:gd name="T102" fmla="*/ 391912 w 1717675"/>
              <a:gd name="T103" fmla="*/ 391912 w 1717675"/>
              <a:gd name="T104" fmla="*/ 391912 w 1717675"/>
              <a:gd name="T105" fmla="*/ 391912 w 1717675"/>
              <a:gd name="T106" fmla="*/ 391912 w 1717675"/>
              <a:gd name="T107" fmla="*/ 391912 w 1717675"/>
              <a:gd name="T108" fmla="*/ 391912 w 1717675"/>
              <a:gd name="T109" fmla="*/ 391912 w 1717675"/>
              <a:gd name="T110" fmla="*/ 391912 w 1717675"/>
              <a:gd name="T111" fmla="*/ 391912 w 1717675"/>
              <a:gd name="T112" fmla="*/ 391912 w 1717675"/>
              <a:gd name="T113" fmla="*/ 391912 w 1717675"/>
              <a:gd name="T114" fmla="*/ 391912 w 1717675"/>
              <a:gd name="T115" fmla="*/ 391912 w 1717675"/>
              <a:gd name="T116" fmla="*/ 391912 w 1717675"/>
              <a:gd name="T117" fmla="*/ 391912 w 1717675"/>
              <a:gd name="T118" fmla="*/ 391912 w 1717675"/>
              <a:gd name="T119" fmla="*/ 391912 w 1717675"/>
              <a:gd name="T120" fmla="*/ 391912 w 1717675"/>
              <a:gd name="T121" fmla="*/ 391912 w 1717675"/>
              <a:gd name="T122" fmla="*/ 391912 w 1717675"/>
              <a:gd name="T123" fmla="*/ 391912 w 1717675"/>
              <a:gd name="T124" fmla="*/ 391912 w 1717675"/>
              <a:gd name="T125" fmla="*/ 391912 w 17176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40" h="62">
                <a:moveTo>
                  <a:pt x="43" y="14"/>
                </a:moveTo>
                <a:cubicBezTo>
                  <a:pt x="46" y="14"/>
                  <a:pt x="43" y="14"/>
                  <a:pt x="45" y="13"/>
                </a:cubicBezTo>
                <a:cubicBezTo>
                  <a:pt x="46" y="14"/>
                  <a:pt x="47" y="13"/>
                  <a:pt x="46" y="13"/>
                </a:cubicBezTo>
                <a:cubicBezTo>
                  <a:pt x="48" y="13"/>
                  <a:pt x="49" y="14"/>
                  <a:pt x="50" y="13"/>
                </a:cubicBezTo>
                <a:cubicBezTo>
                  <a:pt x="51" y="13"/>
                  <a:pt x="48" y="14"/>
                  <a:pt x="52" y="14"/>
                </a:cubicBezTo>
                <a:cubicBezTo>
                  <a:pt x="50" y="14"/>
                  <a:pt x="52" y="15"/>
                  <a:pt x="52" y="16"/>
                </a:cubicBezTo>
                <a:cubicBezTo>
                  <a:pt x="51" y="16"/>
                  <a:pt x="51" y="16"/>
                  <a:pt x="50" y="16"/>
                </a:cubicBezTo>
                <a:cubicBezTo>
                  <a:pt x="52" y="16"/>
                  <a:pt x="52" y="17"/>
                  <a:pt x="55" y="17"/>
                </a:cubicBezTo>
                <a:cubicBezTo>
                  <a:pt x="56" y="17"/>
                  <a:pt x="55" y="17"/>
                  <a:pt x="55" y="17"/>
                </a:cubicBezTo>
                <a:cubicBezTo>
                  <a:pt x="54" y="17"/>
                  <a:pt x="54" y="17"/>
                  <a:pt x="53" y="17"/>
                </a:cubicBezTo>
                <a:cubicBezTo>
                  <a:pt x="54" y="18"/>
                  <a:pt x="59" y="17"/>
                  <a:pt x="59" y="18"/>
                </a:cubicBezTo>
                <a:cubicBezTo>
                  <a:pt x="58" y="18"/>
                  <a:pt x="57" y="18"/>
                  <a:pt x="55" y="18"/>
                </a:cubicBezTo>
                <a:cubicBezTo>
                  <a:pt x="55" y="18"/>
                  <a:pt x="52" y="18"/>
                  <a:pt x="52" y="18"/>
                </a:cubicBezTo>
                <a:cubicBezTo>
                  <a:pt x="53" y="18"/>
                  <a:pt x="58" y="18"/>
                  <a:pt x="59" y="18"/>
                </a:cubicBezTo>
                <a:cubicBezTo>
                  <a:pt x="58" y="19"/>
                  <a:pt x="54" y="18"/>
                  <a:pt x="52" y="19"/>
                </a:cubicBezTo>
                <a:cubicBezTo>
                  <a:pt x="51" y="19"/>
                  <a:pt x="50" y="19"/>
                  <a:pt x="48" y="20"/>
                </a:cubicBezTo>
                <a:cubicBezTo>
                  <a:pt x="49" y="20"/>
                  <a:pt x="51" y="20"/>
                  <a:pt x="53" y="20"/>
                </a:cubicBezTo>
                <a:cubicBezTo>
                  <a:pt x="54" y="22"/>
                  <a:pt x="64" y="22"/>
                  <a:pt x="70" y="21"/>
                </a:cubicBezTo>
                <a:cubicBezTo>
                  <a:pt x="68" y="21"/>
                  <a:pt x="69" y="21"/>
                  <a:pt x="68" y="20"/>
                </a:cubicBezTo>
                <a:cubicBezTo>
                  <a:pt x="69" y="20"/>
                  <a:pt x="72" y="20"/>
                  <a:pt x="71" y="21"/>
                </a:cubicBezTo>
                <a:cubicBezTo>
                  <a:pt x="74" y="21"/>
                  <a:pt x="74" y="20"/>
                  <a:pt x="76" y="21"/>
                </a:cubicBezTo>
                <a:cubicBezTo>
                  <a:pt x="73" y="21"/>
                  <a:pt x="75" y="22"/>
                  <a:pt x="73" y="22"/>
                </a:cubicBezTo>
                <a:cubicBezTo>
                  <a:pt x="75" y="22"/>
                  <a:pt x="78" y="21"/>
                  <a:pt x="81" y="21"/>
                </a:cubicBezTo>
                <a:cubicBezTo>
                  <a:pt x="79" y="22"/>
                  <a:pt x="79" y="22"/>
                  <a:pt x="79" y="22"/>
                </a:cubicBezTo>
                <a:cubicBezTo>
                  <a:pt x="81" y="23"/>
                  <a:pt x="82" y="22"/>
                  <a:pt x="86" y="22"/>
                </a:cubicBezTo>
                <a:cubicBezTo>
                  <a:pt x="86" y="22"/>
                  <a:pt x="87" y="22"/>
                  <a:pt x="87" y="22"/>
                </a:cubicBezTo>
                <a:cubicBezTo>
                  <a:pt x="95" y="21"/>
                  <a:pt x="104" y="21"/>
                  <a:pt x="108" y="20"/>
                </a:cubicBezTo>
                <a:cubicBezTo>
                  <a:pt x="119" y="20"/>
                  <a:pt x="123" y="20"/>
                  <a:pt x="131" y="19"/>
                </a:cubicBezTo>
                <a:cubicBezTo>
                  <a:pt x="125" y="19"/>
                  <a:pt x="117" y="18"/>
                  <a:pt x="110" y="18"/>
                </a:cubicBezTo>
                <a:cubicBezTo>
                  <a:pt x="110" y="18"/>
                  <a:pt x="110" y="18"/>
                  <a:pt x="109" y="18"/>
                </a:cubicBezTo>
                <a:cubicBezTo>
                  <a:pt x="112" y="17"/>
                  <a:pt x="114" y="18"/>
                  <a:pt x="118" y="18"/>
                </a:cubicBezTo>
                <a:cubicBezTo>
                  <a:pt x="118" y="18"/>
                  <a:pt x="117" y="18"/>
                  <a:pt x="117" y="18"/>
                </a:cubicBezTo>
                <a:cubicBezTo>
                  <a:pt x="117" y="18"/>
                  <a:pt x="119" y="18"/>
                  <a:pt x="120" y="18"/>
                </a:cubicBezTo>
                <a:cubicBezTo>
                  <a:pt x="119" y="18"/>
                  <a:pt x="122" y="18"/>
                  <a:pt x="123" y="18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30" y="17"/>
                  <a:pt x="136" y="18"/>
                  <a:pt x="141" y="17"/>
                </a:cubicBezTo>
                <a:cubicBezTo>
                  <a:pt x="154" y="16"/>
                  <a:pt x="164" y="16"/>
                  <a:pt x="176" y="16"/>
                </a:cubicBezTo>
                <a:cubicBezTo>
                  <a:pt x="177" y="16"/>
                  <a:pt x="179" y="16"/>
                  <a:pt x="178" y="16"/>
                </a:cubicBezTo>
                <a:cubicBezTo>
                  <a:pt x="184" y="17"/>
                  <a:pt x="187" y="18"/>
                  <a:pt x="192" y="18"/>
                </a:cubicBezTo>
                <a:cubicBezTo>
                  <a:pt x="194" y="17"/>
                  <a:pt x="191" y="17"/>
                  <a:pt x="194" y="17"/>
                </a:cubicBezTo>
                <a:cubicBezTo>
                  <a:pt x="193" y="16"/>
                  <a:pt x="191" y="17"/>
                  <a:pt x="192" y="16"/>
                </a:cubicBezTo>
                <a:cubicBezTo>
                  <a:pt x="193" y="16"/>
                  <a:pt x="194" y="16"/>
                  <a:pt x="196" y="16"/>
                </a:cubicBezTo>
                <a:cubicBezTo>
                  <a:pt x="196" y="16"/>
                  <a:pt x="192" y="16"/>
                  <a:pt x="193" y="16"/>
                </a:cubicBezTo>
                <a:cubicBezTo>
                  <a:pt x="186" y="16"/>
                  <a:pt x="176" y="16"/>
                  <a:pt x="172" y="15"/>
                </a:cubicBezTo>
                <a:cubicBezTo>
                  <a:pt x="171" y="15"/>
                  <a:pt x="170" y="15"/>
                  <a:pt x="168" y="15"/>
                </a:cubicBezTo>
                <a:cubicBezTo>
                  <a:pt x="169" y="15"/>
                  <a:pt x="162" y="16"/>
                  <a:pt x="161" y="15"/>
                </a:cubicBezTo>
                <a:cubicBezTo>
                  <a:pt x="158" y="15"/>
                  <a:pt x="159" y="16"/>
                  <a:pt x="157" y="16"/>
                </a:cubicBezTo>
                <a:cubicBezTo>
                  <a:pt x="153" y="16"/>
                  <a:pt x="153" y="15"/>
                  <a:pt x="148" y="15"/>
                </a:cubicBezTo>
                <a:cubicBezTo>
                  <a:pt x="149" y="15"/>
                  <a:pt x="150" y="15"/>
                  <a:pt x="151" y="14"/>
                </a:cubicBezTo>
                <a:cubicBezTo>
                  <a:pt x="149" y="14"/>
                  <a:pt x="145" y="14"/>
                  <a:pt x="144" y="14"/>
                </a:cubicBezTo>
                <a:cubicBezTo>
                  <a:pt x="146" y="14"/>
                  <a:pt x="149" y="14"/>
                  <a:pt x="150" y="14"/>
                </a:cubicBezTo>
                <a:cubicBezTo>
                  <a:pt x="152" y="15"/>
                  <a:pt x="159" y="15"/>
                  <a:pt x="164" y="14"/>
                </a:cubicBezTo>
                <a:cubicBezTo>
                  <a:pt x="164" y="14"/>
                  <a:pt x="164" y="14"/>
                  <a:pt x="164" y="13"/>
                </a:cubicBezTo>
                <a:cubicBezTo>
                  <a:pt x="167" y="13"/>
                  <a:pt x="163" y="14"/>
                  <a:pt x="165" y="14"/>
                </a:cubicBezTo>
                <a:cubicBezTo>
                  <a:pt x="167" y="14"/>
                  <a:pt x="166" y="13"/>
                  <a:pt x="167" y="13"/>
                </a:cubicBezTo>
                <a:cubicBezTo>
                  <a:pt x="168" y="14"/>
                  <a:pt x="171" y="14"/>
                  <a:pt x="170" y="14"/>
                </a:cubicBezTo>
                <a:cubicBezTo>
                  <a:pt x="171" y="14"/>
                  <a:pt x="171" y="14"/>
                  <a:pt x="173" y="14"/>
                </a:cubicBezTo>
                <a:cubicBezTo>
                  <a:pt x="171" y="14"/>
                  <a:pt x="173" y="15"/>
                  <a:pt x="175" y="15"/>
                </a:cubicBezTo>
                <a:cubicBezTo>
                  <a:pt x="177" y="15"/>
                  <a:pt x="174" y="14"/>
                  <a:pt x="175" y="14"/>
                </a:cubicBezTo>
                <a:cubicBezTo>
                  <a:pt x="177" y="14"/>
                  <a:pt x="180" y="14"/>
                  <a:pt x="179" y="14"/>
                </a:cubicBezTo>
                <a:cubicBezTo>
                  <a:pt x="181" y="15"/>
                  <a:pt x="181" y="14"/>
                  <a:pt x="183" y="14"/>
                </a:cubicBezTo>
                <a:cubicBezTo>
                  <a:pt x="182" y="15"/>
                  <a:pt x="187" y="14"/>
                  <a:pt x="185" y="15"/>
                </a:cubicBezTo>
                <a:cubicBezTo>
                  <a:pt x="187" y="15"/>
                  <a:pt x="187" y="14"/>
                  <a:pt x="189" y="14"/>
                </a:cubicBezTo>
                <a:cubicBezTo>
                  <a:pt x="189" y="15"/>
                  <a:pt x="191" y="14"/>
                  <a:pt x="190" y="15"/>
                </a:cubicBezTo>
                <a:cubicBezTo>
                  <a:pt x="190" y="15"/>
                  <a:pt x="191" y="15"/>
                  <a:pt x="192" y="15"/>
                </a:cubicBezTo>
                <a:cubicBezTo>
                  <a:pt x="194" y="15"/>
                  <a:pt x="190" y="15"/>
                  <a:pt x="191" y="14"/>
                </a:cubicBezTo>
                <a:cubicBezTo>
                  <a:pt x="194" y="14"/>
                  <a:pt x="193" y="15"/>
                  <a:pt x="196" y="14"/>
                </a:cubicBezTo>
                <a:cubicBezTo>
                  <a:pt x="194" y="14"/>
                  <a:pt x="192" y="14"/>
                  <a:pt x="189" y="14"/>
                </a:cubicBezTo>
                <a:cubicBezTo>
                  <a:pt x="188" y="14"/>
                  <a:pt x="192" y="14"/>
                  <a:pt x="190" y="14"/>
                </a:cubicBezTo>
                <a:cubicBezTo>
                  <a:pt x="192" y="13"/>
                  <a:pt x="196" y="14"/>
                  <a:pt x="199" y="14"/>
                </a:cubicBezTo>
                <a:cubicBezTo>
                  <a:pt x="199" y="14"/>
                  <a:pt x="198" y="14"/>
                  <a:pt x="198" y="14"/>
                </a:cubicBezTo>
                <a:cubicBezTo>
                  <a:pt x="196" y="14"/>
                  <a:pt x="197" y="15"/>
                  <a:pt x="195" y="14"/>
                </a:cubicBezTo>
                <a:cubicBezTo>
                  <a:pt x="195" y="15"/>
                  <a:pt x="198" y="15"/>
                  <a:pt x="197" y="16"/>
                </a:cubicBezTo>
                <a:cubicBezTo>
                  <a:pt x="198" y="15"/>
                  <a:pt x="197" y="15"/>
                  <a:pt x="199" y="15"/>
                </a:cubicBezTo>
                <a:cubicBezTo>
                  <a:pt x="200" y="15"/>
                  <a:pt x="200" y="15"/>
                  <a:pt x="200" y="14"/>
                </a:cubicBezTo>
                <a:cubicBezTo>
                  <a:pt x="203" y="15"/>
                  <a:pt x="203" y="15"/>
                  <a:pt x="206" y="15"/>
                </a:cubicBezTo>
                <a:cubicBezTo>
                  <a:pt x="208" y="15"/>
                  <a:pt x="204" y="15"/>
                  <a:pt x="206" y="14"/>
                </a:cubicBezTo>
                <a:cubicBezTo>
                  <a:pt x="208" y="15"/>
                  <a:pt x="208" y="15"/>
                  <a:pt x="211" y="15"/>
                </a:cubicBezTo>
                <a:cubicBezTo>
                  <a:pt x="211" y="16"/>
                  <a:pt x="209" y="15"/>
                  <a:pt x="209" y="15"/>
                </a:cubicBezTo>
                <a:cubicBezTo>
                  <a:pt x="208" y="16"/>
                  <a:pt x="205" y="15"/>
                  <a:pt x="205" y="16"/>
                </a:cubicBezTo>
                <a:cubicBezTo>
                  <a:pt x="207" y="16"/>
                  <a:pt x="209" y="16"/>
                  <a:pt x="209" y="16"/>
                </a:cubicBezTo>
                <a:cubicBezTo>
                  <a:pt x="211" y="16"/>
                  <a:pt x="211" y="16"/>
                  <a:pt x="214" y="16"/>
                </a:cubicBezTo>
                <a:cubicBezTo>
                  <a:pt x="214" y="16"/>
                  <a:pt x="211" y="16"/>
                  <a:pt x="212" y="16"/>
                </a:cubicBezTo>
                <a:cubicBezTo>
                  <a:pt x="214" y="16"/>
                  <a:pt x="215" y="15"/>
                  <a:pt x="218" y="16"/>
                </a:cubicBezTo>
                <a:cubicBezTo>
                  <a:pt x="218" y="16"/>
                  <a:pt x="217" y="16"/>
                  <a:pt x="216" y="16"/>
                </a:cubicBezTo>
                <a:cubicBezTo>
                  <a:pt x="216" y="16"/>
                  <a:pt x="219" y="16"/>
                  <a:pt x="219" y="17"/>
                </a:cubicBezTo>
                <a:cubicBezTo>
                  <a:pt x="220" y="17"/>
                  <a:pt x="221" y="16"/>
                  <a:pt x="223" y="16"/>
                </a:cubicBezTo>
                <a:cubicBezTo>
                  <a:pt x="223" y="17"/>
                  <a:pt x="221" y="17"/>
                  <a:pt x="221" y="17"/>
                </a:cubicBezTo>
                <a:cubicBezTo>
                  <a:pt x="215" y="18"/>
                  <a:pt x="212" y="17"/>
                  <a:pt x="206" y="18"/>
                </a:cubicBezTo>
                <a:cubicBezTo>
                  <a:pt x="207" y="18"/>
                  <a:pt x="211" y="18"/>
                  <a:pt x="212" y="18"/>
                </a:cubicBezTo>
                <a:cubicBezTo>
                  <a:pt x="209" y="18"/>
                  <a:pt x="209" y="19"/>
                  <a:pt x="206" y="19"/>
                </a:cubicBezTo>
                <a:cubicBezTo>
                  <a:pt x="206" y="19"/>
                  <a:pt x="208" y="19"/>
                  <a:pt x="208" y="19"/>
                </a:cubicBezTo>
                <a:cubicBezTo>
                  <a:pt x="205" y="19"/>
                  <a:pt x="202" y="19"/>
                  <a:pt x="197" y="19"/>
                </a:cubicBezTo>
                <a:cubicBezTo>
                  <a:pt x="199" y="20"/>
                  <a:pt x="203" y="20"/>
                  <a:pt x="205" y="21"/>
                </a:cubicBezTo>
                <a:cubicBezTo>
                  <a:pt x="209" y="21"/>
                  <a:pt x="215" y="21"/>
                  <a:pt x="217" y="20"/>
                </a:cubicBezTo>
                <a:cubicBezTo>
                  <a:pt x="218" y="21"/>
                  <a:pt x="219" y="21"/>
                  <a:pt x="222" y="21"/>
                </a:cubicBezTo>
                <a:cubicBezTo>
                  <a:pt x="219" y="22"/>
                  <a:pt x="212" y="20"/>
                  <a:pt x="211" y="22"/>
                </a:cubicBezTo>
                <a:cubicBezTo>
                  <a:pt x="209" y="22"/>
                  <a:pt x="211" y="21"/>
                  <a:pt x="210" y="21"/>
                </a:cubicBezTo>
                <a:cubicBezTo>
                  <a:pt x="208" y="21"/>
                  <a:pt x="210" y="22"/>
                  <a:pt x="210" y="22"/>
                </a:cubicBezTo>
                <a:cubicBezTo>
                  <a:pt x="212" y="22"/>
                  <a:pt x="216" y="22"/>
                  <a:pt x="215" y="22"/>
                </a:cubicBezTo>
                <a:cubicBezTo>
                  <a:pt x="214" y="22"/>
                  <a:pt x="212" y="22"/>
                  <a:pt x="212" y="22"/>
                </a:cubicBezTo>
                <a:cubicBezTo>
                  <a:pt x="212" y="23"/>
                  <a:pt x="215" y="23"/>
                  <a:pt x="217" y="23"/>
                </a:cubicBezTo>
                <a:cubicBezTo>
                  <a:pt x="219" y="22"/>
                  <a:pt x="224" y="23"/>
                  <a:pt x="225" y="22"/>
                </a:cubicBezTo>
                <a:cubicBezTo>
                  <a:pt x="227" y="22"/>
                  <a:pt x="228" y="22"/>
                  <a:pt x="228" y="22"/>
                </a:cubicBezTo>
                <a:cubicBezTo>
                  <a:pt x="231" y="22"/>
                  <a:pt x="233" y="22"/>
                  <a:pt x="235" y="22"/>
                </a:cubicBezTo>
                <a:cubicBezTo>
                  <a:pt x="235" y="22"/>
                  <a:pt x="234" y="22"/>
                  <a:pt x="233" y="22"/>
                </a:cubicBezTo>
                <a:cubicBezTo>
                  <a:pt x="232" y="21"/>
                  <a:pt x="236" y="22"/>
                  <a:pt x="236" y="22"/>
                </a:cubicBezTo>
                <a:cubicBezTo>
                  <a:pt x="241" y="22"/>
                  <a:pt x="241" y="22"/>
                  <a:pt x="245" y="22"/>
                </a:cubicBezTo>
                <a:cubicBezTo>
                  <a:pt x="242" y="24"/>
                  <a:pt x="269" y="21"/>
                  <a:pt x="267" y="21"/>
                </a:cubicBezTo>
                <a:cubicBezTo>
                  <a:pt x="268" y="21"/>
                  <a:pt x="271" y="21"/>
                  <a:pt x="271" y="21"/>
                </a:cubicBezTo>
                <a:cubicBezTo>
                  <a:pt x="270" y="20"/>
                  <a:pt x="270" y="21"/>
                  <a:pt x="268" y="21"/>
                </a:cubicBezTo>
                <a:cubicBezTo>
                  <a:pt x="269" y="20"/>
                  <a:pt x="270" y="20"/>
                  <a:pt x="269" y="20"/>
                </a:cubicBezTo>
                <a:cubicBezTo>
                  <a:pt x="274" y="20"/>
                  <a:pt x="283" y="19"/>
                  <a:pt x="286" y="21"/>
                </a:cubicBezTo>
                <a:cubicBezTo>
                  <a:pt x="284" y="20"/>
                  <a:pt x="282" y="20"/>
                  <a:pt x="279" y="20"/>
                </a:cubicBezTo>
                <a:cubicBezTo>
                  <a:pt x="279" y="20"/>
                  <a:pt x="280" y="20"/>
                  <a:pt x="280" y="21"/>
                </a:cubicBezTo>
                <a:cubicBezTo>
                  <a:pt x="279" y="20"/>
                  <a:pt x="277" y="21"/>
                  <a:pt x="276" y="21"/>
                </a:cubicBezTo>
                <a:cubicBezTo>
                  <a:pt x="270" y="21"/>
                  <a:pt x="262" y="22"/>
                  <a:pt x="260" y="23"/>
                </a:cubicBezTo>
                <a:cubicBezTo>
                  <a:pt x="261" y="23"/>
                  <a:pt x="262" y="23"/>
                  <a:pt x="263" y="23"/>
                </a:cubicBezTo>
                <a:cubicBezTo>
                  <a:pt x="262" y="24"/>
                  <a:pt x="261" y="24"/>
                  <a:pt x="261" y="24"/>
                </a:cubicBezTo>
                <a:cubicBezTo>
                  <a:pt x="261" y="25"/>
                  <a:pt x="263" y="25"/>
                  <a:pt x="264" y="25"/>
                </a:cubicBezTo>
                <a:cubicBezTo>
                  <a:pt x="267" y="24"/>
                  <a:pt x="271" y="23"/>
                  <a:pt x="275" y="22"/>
                </a:cubicBezTo>
                <a:cubicBezTo>
                  <a:pt x="276" y="23"/>
                  <a:pt x="274" y="23"/>
                  <a:pt x="273" y="24"/>
                </a:cubicBezTo>
                <a:cubicBezTo>
                  <a:pt x="275" y="24"/>
                  <a:pt x="276" y="23"/>
                  <a:pt x="278" y="23"/>
                </a:cubicBezTo>
                <a:cubicBezTo>
                  <a:pt x="279" y="24"/>
                  <a:pt x="276" y="24"/>
                  <a:pt x="278" y="24"/>
                </a:cubicBezTo>
                <a:cubicBezTo>
                  <a:pt x="279" y="24"/>
                  <a:pt x="279" y="24"/>
                  <a:pt x="280" y="24"/>
                </a:cubicBezTo>
                <a:cubicBezTo>
                  <a:pt x="282" y="24"/>
                  <a:pt x="279" y="24"/>
                  <a:pt x="277" y="24"/>
                </a:cubicBezTo>
                <a:cubicBezTo>
                  <a:pt x="279" y="25"/>
                  <a:pt x="281" y="24"/>
                  <a:pt x="283" y="24"/>
                </a:cubicBezTo>
                <a:cubicBezTo>
                  <a:pt x="283" y="25"/>
                  <a:pt x="281" y="24"/>
                  <a:pt x="282" y="25"/>
                </a:cubicBezTo>
                <a:cubicBezTo>
                  <a:pt x="285" y="25"/>
                  <a:pt x="287" y="24"/>
                  <a:pt x="290" y="24"/>
                </a:cubicBezTo>
                <a:cubicBezTo>
                  <a:pt x="290" y="24"/>
                  <a:pt x="289" y="24"/>
                  <a:pt x="288" y="24"/>
                </a:cubicBezTo>
                <a:cubicBezTo>
                  <a:pt x="288" y="25"/>
                  <a:pt x="289" y="25"/>
                  <a:pt x="289" y="25"/>
                </a:cubicBezTo>
                <a:cubicBezTo>
                  <a:pt x="292" y="25"/>
                  <a:pt x="294" y="24"/>
                  <a:pt x="292" y="24"/>
                </a:cubicBezTo>
                <a:cubicBezTo>
                  <a:pt x="295" y="24"/>
                  <a:pt x="297" y="23"/>
                  <a:pt x="299" y="22"/>
                </a:cubicBezTo>
                <a:cubicBezTo>
                  <a:pt x="300" y="22"/>
                  <a:pt x="300" y="23"/>
                  <a:pt x="300" y="23"/>
                </a:cubicBezTo>
                <a:cubicBezTo>
                  <a:pt x="303" y="23"/>
                  <a:pt x="305" y="22"/>
                  <a:pt x="309" y="22"/>
                </a:cubicBezTo>
                <a:cubicBezTo>
                  <a:pt x="309" y="21"/>
                  <a:pt x="308" y="21"/>
                  <a:pt x="308" y="21"/>
                </a:cubicBezTo>
                <a:cubicBezTo>
                  <a:pt x="306" y="22"/>
                  <a:pt x="304" y="21"/>
                  <a:pt x="302" y="21"/>
                </a:cubicBezTo>
                <a:cubicBezTo>
                  <a:pt x="302" y="21"/>
                  <a:pt x="302" y="21"/>
                  <a:pt x="302" y="21"/>
                </a:cubicBezTo>
                <a:cubicBezTo>
                  <a:pt x="305" y="21"/>
                  <a:pt x="302" y="21"/>
                  <a:pt x="305" y="21"/>
                </a:cubicBezTo>
                <a:cubicBezTo>
                  <a:pt x="307" y="21"/>
                  <a:pt x="303" y="20"/>
                  <a:pt x="307" y="20"/>
                </a:cubicBezTo>
                <a:cubicBezTo>
                  <a:pt x="307" y="20"/>
                  <a:pt x="303" y="20"/>
                  <a:pt x="304" y="20"/>
                </a:cubicBezTo>
                <a:cubicBezTo>
                  <a:pt x="305" y="19"/>
                  <a:pt x="301" y="18"/>
                  <a:pt x="298" y="17"/>
                </a:cubicBezTo>
                <a:cubicBezTo>
                  <a:pt x="300" y="17"/>
                  <a:pt x="299" y="18"/>
                  <a:pt x="301" y="18"/>
                </a:cubicBezTo>
                <a:cubicBezTo>
                  <a:pt x="302" y="18"/>
                  <a:pt x="304" y="18"/>
                  <a:pt x="304" y="17"/>
                </a:cubicBezTo>
                <a:cubicBezTo>
                  <a:pt x="305" y="17"/>
                  <a:pt x="304" y="18"/>
                  <a:pt x="304" y="18"/>
                </a:cubicBezTo>
                <a:cubicBezTo>
                  <a:pt x="309" y="18"/>
                  <a:pt x="312" y="18"/>
                  <a:pt x="318" y="18"/>
                </a:cubicBezTo>
                <a:cubicBezTo>
                  <a:pt x="318" y="18"/>
                  <a:pt x="317" y="18"/>
                  <a:pt x="315" y="18"/>
                </a:cubicBezTo>
                <a:cubicBezTo>
                  <a:pt x="317" y="18"/>
                  <a:pt x="321" y="18"/>
                  <a:pt x="322" y="17"/>
                </a:cubicBezTo>
                <a:cubicBezTo>
                  <a:pt x="323" y="17"/>
                  <a:pt x="325" y="17"/>
                  <a:pt x="327" y="17"/>
                </a:cubicBezTo>
                <a:cubicBezTo>
                  <a:pt x="327" y="16"/>
                  <a:pt x="325" y="16"/>
                  <a:pt x="327" y="16"/>
                </a:cubicBezTo>
                <a:cubicBezTo>
                  <a:pt x="326" y="16"/>
                  <a:pt x="326" y="16"/>
                  <a:pt x="325" y="16"/>
                </a:cubicBezTo>
                <a:cubicBezTo>
                  <a:pt x="326" y="17"/>
                  <a:pt x="318" y="16"/>
                  <a:pt x="315" y="16"/>
                </a:cubicBezTo>
                <a:cubicBezTo>
                  <a:pt x="317" y="16"/>
                  <a:pt x="313" y="15"/>
                  <a:pt x="312" y="16"/>
                </a:cubicBezTo>
                <a:cubicBezTo>
                  <a:pt x="308" y="16"/>
                  <a:pt x="308" y="15"/>
                  <a:pt x="304" y="15"/>
                </a:cubicBezTo>
                <a:cubicBezTo>
                  <a:pt x="307" y="15"/>
                  <a:pt x="308" y="15"/>
                  <a:pt x="311" y="16"/>
                </a:cubicBezTo>
                <a:cubicBezTo>
                  <a:pt x="312" y="16"/>
                  <a:pt x="311" y="15"/>
                  <a:pt x="312" y="15"/>
                </a:cubicBezTo>
                <a:cubicBezTo>
                  <a:pt x="312" y="15"/>
                  <a:pt x="309" y="15"/>
                  <a:pt x="309" y="14"/>
                </a:cubicBezTo>
                <a:cubicBezTo>
                  <a:pt x="309" y="14"/>
                  <a:pt x="311" y="14"/>
                  <a:pt x="312" y="14"/>
                </a:cubicBezTo>
                <a:cubicBezTo>
                  <a:pt x="312" y="14"/>
                  <a:pt x="311" y="14"/>
                  <a:pt x="311" y="14"/>
                </a:cubicBezTo>
                <a:cubicBezTo>
                  <a:pt x="311" y="14"/>
                  <a:pt x="312" y="14"/>
                  <a:pt x="313" y="14"/>
                </a:cubicBezTo>
                <a:cubicBezTo>
                  <a:pt x="313" y="14"/>
                  <a:pt x="313" y="14"/>
                  <a:pt x="313" y="14"/>
                </a:cubicBezTo>
                <a:cubicBezTo>
                  <a:pt x="316" y="14"/>
                  <a:pt x="318" y="14"/>
                  <a:pt x="322" y="14"/>
                </a:cubicBezTo>
                <a:cubicBezTo>
                  <a:pt x="322" y="14"/>
                  <a:pt x="322" y="14"/>
                  <a:pt x="323" y="13"/>
                </a:cubicBezTo>
                <a:cubicBezTo>
                  <a:pt x="323" y="13"/>
                  <a:pt x="322" y="13"/>
                  <a:pt x="321" y="13"/>
                </a:cubicBezTo>
                <a:cubicBezTo>
                  <a:pt x="320" y="13"/>
                  <a:pt x="324" y="13"/>
                  <a:pt x="322" y="13"/>
                </a:cubicBezTo>
                <a:cubicBezTo>
                  <a:pt x="325" y="12"/>
                  <a:pt x="329" y="12"/>
                  <a:pt x="333" y="13"/>
                </a:cubicBezTo>
                <a:cubicBezTo>
                  <a:pt x="331" y="13"/>
                  <a:pt x="330" y="12"/>
                  <a:pt x="327" y="13"/>
                </a:cubicBezTo>
                <a:cubicBezTo>
                  <a:pt x="326" y="13"/>
                  <a:pt x="329" y="13"/>
                  <a:pt x="329" y="13"/>
                </a:cubicBezTo>
                <a:cubicBezTo>
                  <a:pt x="335" y="13"/>
                  <a:pt x="330" y="14"/>
                  <a:pt x="327" y="13"/>
                </a:cubicBezTo>
                <a:cubicBezTo>
                  <a:pt x="327" y="14"/>
                  <a:pt x="330" y="14"/>
                  <a:pt x="332" y="14"/>
                </a:cubicBezTo>
                <a:cubicBezTo>
                  <a:pt x="328" y="15"/>
                  <a:pt x="339" y="14"/>
                  <a:pt x="343" y="14"/>
                </a:cubicBezTo>
                <a:cubicBezTo>
                  <a:pt x="346" y="14"/>
                  <a:pt x="350" y="14"/>
                  <a:pt x="353" y="14"/>
                </a:cubicBezTo>
                <a:cubicBezTo>
                  <a:pt x="355" y="14"/>
                  <a:pt x="354" y="14"/>
                  <a:pt x="356" y="14"/>
                </a:cubicBezTo>
                <a:cubicBezTo>
                  <a:pt x="354" y="14"/>
                  <a:pt x="350" y="14"/>
                  <a:pt x="350" y="15"/>
                </a:cubicBezTo>
                <a:cubicBezTo>
                  <a:pt x="351" y="15"/>
                  <a:pt x="352" y="16"/>
                  <a:pt x="354" y="16"/>
                </a:cubicBezTo>
                <a:cubicBezTo>
                  <a:pt x="354" y="16"/>
                  <a:pt x="352" y="16"/>
                  <a:pt x="351" y="16"/>
                </a:cubicBezTo>
                <a:cubicBezTo>
                  <a:pt x="355" y="17"/>
                  <a:pt x="357" y="16"/>
                  <a:pt x="362" y="16"/>
                </a:cubicBezTo>
                <a:cubicBezTo>
                  <a:pt x="360" y="16"/>
                  <a:pt x="361" y="16"/>
                  <a:pt x="364" y="16"/>
                </a:cubicBezTo>
                <a:cubicBezTo>
                  <a:pt x="365" y="17"/>
                  <a:pt x="366" y="17"/>
                  <a:pt x="366" y="17"/>
                </a:cubicBezTo>
                <a:cubicBezTo>
                  <a:pt x="365" y="17"/>
                  <a:pt x="364" y="17"/>
                  <a:pt x="363" y="17"/>
                </a:cubicBezTo>
                <a:cubicBezTo>
                  <a:pt x="364" y="18"/>
                  <a:pt x="364" y="18"/>
                  <a:pt x="363" y="18"/>
                </a:cubicBezTo>
                <a:cubicBezTo>
                  <a:pt x="364" y="18"/>
                  <a:pt x="367" y="18"/>
                  <a:pt x="369" y="18"/>
                </a:cubicBezTo>
                <a:cubicBezTo>
                  <a:pt x="366" y="17"/>
                  <a:pt x="367" y="16"/>
                  <a:pt x="364" y="15"/>
                </a:cubicBezTo>
                <a:cubicBezTo>
                  <a:pt x="366" y="15"/>
                  <a:pt x="366" y="15"/>
                  <a:pt x="366" y="16"/>
                </a:cubicBezTo>
                <a:cubicBezTo>
                  <a:pt x="368" y="16"/>
                  <a:pt x="367" y="16"/>
                  <a:pt x="367" y="15"/>
                </a:cubicBezTo>
                <a:cubicBezTo>
                  <a:pt x="368" y="15"/>
                  <a:pt x="368" y="15"/>
                  <a:pt x="368" y="16"/>
                </a:cubicBezTo>
                <a:cubicBezTo>
                  <a:pt x="369" y="16"/>
                  <a:pt x="370" y="15"/>
                  <a:pt x="370" y="15"/>
                </a:cubicBezTo>
                <a:cubicBezTo>
                  <a:pt x="372" y="15"/>
                  <a:pt x="375" y="15"/>
                  <a:pt x="376" y="14"/>
                </a:cubicBezTo>
                <a:cubicBezTo>
                  <a:pt x="375" y="14"/>
                  <a:pt x="375" y="14"/>
                  <a:pt x="373" y="13"/>
                </a:cubicBezTo>
                <a:cubicBezTo>
                  <a:pt x="371" y="13"/>
                  <a:pt x="372" y="14"/>
                  <a:pt x="371" y="14"/>
                </a:cubicBezTo>
                <a:cubicBezTo>
                  <a:pt x="371" y="14"/>
                  <a:pt x="375" y="14"/>
                  <a:pt x="374" y="15"/>
                </a:cubicBezTo>
                <a:cubicBezTo>
                  <a:pt x="372" y="14"/>
                  <a:pt x="369" y="15"/>
                  <a:pt x="368" y="15"/>
                </a:cubicBezTo>
                <a:cubicBezTo>
                  <a:pt x="367" y="15"/>
                  <a:pt x="366" y="15"/>
                  <a:pt x="365" y="15"/>
                </a:cubicBezTo>
                <a:cubicBezTo>
                  <a:pt x="364" y="14"/>
                  <a:pt x="367" y="14"/>
                  <a:pt x="368" y="14"/>
                </a:cubicBezTo>
                <a:cubicBezTo>
                  <a:pt x="368" y="14"/>
                  <a:pt x="367" y="14"/>
                  <a:pt x="367" y="14"/>
                </a:cubicBezTo>
                <a:cubicBezTo>
                  <a:pt x="368" y="14"/>
                  <a:pt x="370" y="14"/>
                  <a:pt x="372" y="13"/>
                </a:cubicBezTo>
                <a:cubicBezTo>
                  <a:pt x="372" y="13"/>
                  <a:pt x="372" y="13"/>
                  <a:pt x="371" y="13"/>
                </a:cubicBezTo>
                <a:cubicBezTo>
                  <a:pt x="368" y="14"/>
                  <a:pt x="367" y="13"/>
                  <a:pt x="364" y="13"/>
                </a:cubicBezTo>
                <a:cubicBezTo>
                  <a:pt x="369" y="12"/>
                  <a:pt x="372" y="13"/>
                  <a:pt x="375" y="13"/>
                </a:cubicBezTo>
                <a:cubicBezTo>
                  <a:pt x="377" y="12"/>
                  <a:pt x="371" y="11"/>
                  <a:pt x="365" y="12"/>
                </a:cubicBezTo>
                <a:cubicBezTo>
                  <a:pt x="363" y="12"/>
                  <a:pt x="363" y="11"/>
                  <a:pt x="359" y="11"/>
                </a:cubicBezTo>
                <a:cubicBezTo>
                  <a:pt x="359" y="11"/>
                  <a:pt x="359" y="11"/>
                  <a:pt x="359" y="10"/>
                </a:cubicBezTo>
                <a:cubicBezTo>
                  <a:pt x="363" y="10"/>
                  <a:pt x="366" y="9"/>
                  <a:pt x="368" y="11"/>
                </a:cubicBezTo>
                <a:cubicBezTo>
                  <a:pt x="371" y="11"/>
                  <a:pt x="372" y="10"/>
                  <a:pt x="374" y="10"/>
                </a:cubicBezTo>
                <a:cubicBezTo>
                  <a:pt x="374" y="10"/>
                  <a:pt x="370" y="10"/>
                  <a:pt x="370" y="9"/>
                </a:cubicBezTo>
                <a:cubicBezTo>
                  <a:pt x="371" y="9"/>
                  <a:pt x="372" y="9"/>
                  <a:pt x="372" y="9"/>
                </a:cubicBezTo>
                <a:cubicBezTo>
                  <a:pt x="374" y="9"/>
                  <a:pt x="374" y="9"/>
                  <a:pt x="376" y="9"/>
                </a:cubicBezTo>
                <a:cubicBezTo>
                  <a:pt x="375" y="8"/>
                  <a:pt x="375" y="8"/>
                  <a:pt x="374" y="8"/>
                </a:cubicBezTo>
                <a:cubicBezTo>
                  <a:pt x="377" y="8"/>
                  <a:pt x="378" y="9"/>
                  <a:pt x="379" y="9"/>
                </a:cubicBezTo>
                <a:cubicBezTo>
                  <a:pt x="379" y="9"/>
                  <a:pt x="379" y="8"/>
                  <a:pt x="383" y="8"/>
                </a:cubicBezTo>
                <a:cubicBezTo>
                  <a:pt x="383" y="8"/>
                  <a:pt x="385" y="8"/>
                  <a:pt x="385" y="9"/>
                </a:cubicBezTo>
                <a:cubicBezTo>
                  <a:pt x="386" y="9"/>
                  <a:pt x="389" y="9"/>
                  <a:pt x="389" y="8"/>
                </a:cubicBezTo>
                <a:cubicBezTo>
                  <a:pt x="390" y="9"/>
                  <a:pt x="387" y="9"/>
                  <a:pt x="386" y="9"/>
                </a:cubicBezTo>
                <a:cubicBezTo>
                  <a:pt x="386" y="10"/>
                  <a:pt x="388" y="10"/>
                  <a:pt x="388" y="11"/>
                </a:cubicBezTo>
                <a:cubicBezTo>
                  <a:pt x="387" y="11"/>
                  <a:pt x="387" y="10"/>
                  <a:pt x="384" y="10"/>
                </a:cubicBezTo>
                <a:cubicBezTo>
                  <a:pt x="383" y="11"/>
                  <a:pt x="375" y="12"/>
                  <a:pt x="379" y="13"/>
                </a:cubicBezTo>
                <a:cubicBezTo>
                  <a:pt x="378" y="13"/>
                  <a:pt x="377" y="13"/>
                  <a:pt x="377" y="12"/>
                </a:cubicBezTo>
                <a:cubicBezTo>
                  <a:pt x="375" y="12"/>
                  <a:pt x="377" y="13"/>
                  <a:pt x="376" y="13"/>
                </a:cubicBezTo>
                <a:cubicBezTo>
                  <a:pt x="378" y="14"/>
                  <a:pt x="379" y="14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5" y="15"/>
                  <a:pt x="385" y="15"/>
                  <a:pt x="389" y="14"/>
                </a:cubicBezTo>
                <a:cubicBezTo>
                  <a:pt x="389" y="15"/>
                  <a:pt x="388" y="15"/>
                  <a:pt x="388" y="15"/>
                </a:cubicBezTo>
                <a:cubicBezTo>
                  <a:pt x="388" y="15"/>
                  <a:pt x="389" y="15"/>
                  <a:pt x="390" y="15"/>
                </a:cubicBezTo>
                <a:cubicBezTo>
                  <a:pt x="390" y="15"/>
                  <a:pt x="391" y="14"/>
                  <a:pt x="389" y="13"/>
                </a:cubicBezTo>
                <a:cubicBezTo>
                  <a:pt x="391" y="12"/>
                  <a:pt x="391" y="13"/>
                  <a:pt x="392" y="13"/>
                </a:cubicBezTo>
                <a:cubicBezTo>
                  <a:pt x="390" y="13"/>
                  <a:pt x="391" y="13"/>
                  <a:pt x="391" y="14"/>
                </a:cubicBezTo>
                <a:cubicBezTo>
                  <a:pt x="393" y="14"/>
                  <a:pt x="394" y="14"/>
                  <a:pt x="395" y="14"/>
                </a:cubicBezTo>
                <a:cubicBezTo>
                  <a:pt x="396" y="13"/>
                  <a:pt x="394" y="13"/>
                  <a:pt x="394" y="13"/>
                </a:cubicBezTo>
                <a:cubicBezTo>
                  <a:pt x="400" y="13"/>
                  <a:pt x="393" y="14"/>
                  <a:pt x="395" y="14"/>
                </a:cubicBezTo>
                <a:cubicBezTo>
                  <a:pt x="393" y="15"/>
                  <a:pt x="392" y="15"/>
                  <a:pt x="390" y="15"/>
                </a:cubicBezTo>
                <a:cubicBezTo>
                  <a:pt x="390" y="16"/>
                  <a:pt x="393" y="15"/>
                  <a:pt x="392" y="16"/>
                </a:cubicBezTo>
                <a:cubicBezTo>
                  <a:pt x="390" y="16"/>
                  <a:pt x="390" y="16"/>
                  <a:pt x="389" y="16"/>
                </a:cubicBezTo>
                <a:cubicBezTo>
                  <a:pt x="389" y="17"/>
                  <a:pt x="391" y="16"/>
                  <a:pt x="390" y="17"/>
                </a:cubicBezTo>
                <a:cubicBezTo>
                  <a:pt x="388" y="17"/>
                  <a:pt x="388" y="17"/>
                  <a:pt x="386" y="17"/>
                </a:cubicBezTo>
                <a:cubicBezTo>
                  <a:pt x="386" y="17"/>
                  <a:pt x="389" y="17"/>
                  <a:pt x="388" y="18"/>
                </a:cubicBezTo>
                <a:cubicBezTo>
                  <a:pt x="388" y="17"/>
                  <a:pt x="390" y="17"/>
                  <a:pt x="392" y="18"/>
                </a:cubicBezTo>
                <a:cubicBezTo>
                  <a:pt x="391" y="18"/>
                  <a:pt x="391" y="18"/>
                  <a:pt x="392" y="18"/>
                </a:cubicBezTo>
                <a:cubicBezTo>
                  <a:pt x="390" y="19"/>
                  <a:pt x="389" y="19"/>
                  <a:pt x="388" y="19"/>
                </a:cubicBezTo>
                <a:cubicBezTo>
                  <a:pt x="388" y="19"/>
                  <a:pt x="391" y="19"/>
                  <a:pt x="392" y="18"/>
                </a:cubicBezTo>
                <a:cubicBezTo>
                  <a:pt x="394" y="19"/>
                  <a:pt x="390" y="19"/>
                  <a:pt x="390" y="19"/>
                </a:cubicBezTo>
                <a:cubicBezTo>
                  <a:pt x="391" y="19"/>
                  <a:pt x="393" y="19"/>
                  <a:pt x="394" y="19"/>
                </a:cubicBezTo>
                <a:cubicBezTo>
                  <a:pt x="394" y="19"/>
                  <a:pt x="393" y="18"/>
                  <a:pt x="392" y="18"/>
                </a:cubicBezTo>
                <a:cubicBezTo>
                  <a:pt x="394" y="18"/>
                  <a:pt x="394" y="19"/>
                  <a:pt x="397" y="19"/>
                </a:cubicBezTo>
                <a:cubicBezTo>
                  <a:pt x="398" y="18"/>
                  <a:pt x="396" y="18"/>
                  <a:pt x="395" y="18"/>
                </a:cubicBezTo>
                <a:cubicBezTo>
                  <a:pt x="395" y="18"/>
                  <a:pt x="396" y="18"/>
                  <a:pt x="395" y="18"/>
                </a:cubicBezTo>
                <a:cubicBezTo>
                  <a:pt x="397" y="18"/>
                  <a:pt x="400" y="17"/>
                  <a:pt x="397" y="17"/>
                </a:cubicBezTo>
                <a:cubicBezTo>
                  <a:pt x="402" y="17"/>
                  <a:pt x="397" y="19"/>
                  <a:pt x="402" y="19"/>
                </a:cubicBezTo>
                <a:cubicBezTo>
                  <a:pt x="403" y="19"/>
                  <a:pt x="403" y="18"/>
                  <a:pt x="406" y="19"/>
                </a:cubicBezTo>
                <a:cubicBezTo>
                  <a:pt x="405" y="19"/>
                  <a:pt x="404" y="19"/>
                  <a:pt x="405" y="19"/>
                </a:cubicBezTo>
                <a:cubicBezTo>
                  <a:pt x="406" y="19"/>
                  <a:pt x="406" y="19"/>
                  <a:pt x="408" y="19"/>
                </a:cubicBezTo>
                <a:cubicBezTo>
                  <a:pt x="405" y="18"/>
                  <a:pt x="409" y="19"/>
                  <a:pt x="410" y="18"/>
                </a:cubicBezTo>
                <a:cubicBezTo>
                  <a:pt x="411" y="18"/>
                  <a:pt x="408" y="19"/>
                  <a:pt x="410" y="19"/>
                </a:cubicBezTo>
                <a:cubicBezTo>
                  <a:pt x="412" y="19"/>
                  <a:pt x="412" y="19"/>
                  <a:pt x="412" y="18"/>
                </a:cubicBezTo>
                <a:cubicBezTo>
                  <a:pt x="412" y="18"/>
                  <a:pt x="410" y="18"/>
                  <a:pt x="410" y="18"/>
                </a:cubicBezTo>
                <a:cubicBezTo>
                  <a:pt x="411" y="17"/>
                  <a:pt x="414" y="18"/>
                  <a:pt x="415" y="18"/>
                </a:cubicBezTo>
                <a:cubicBezTo>
                  <a:pt x="417" y="18"/>
                  <a:pt x="419" y="18"/>
                  <a:pt x="419" y="17"/>
                </a:cubicBezTo>
                <a:cubicBezTo>
                  <a:pt x="408" y="17"/>
                  <a:pt x="406" y="18"/>
                  <a:pt x="397" y="17"/>
                </a:cubicBezTo>
                <a:cubicBezTo>
                  <a:pt x="397" y="17"/>
                  <a:pt x="397" y="17"/>
                  <a:pt x="397" y="16"/>
                </a:cubicBezTo>
                <a:cubicBezTo>
                  <a:pt x="395" y="17"/>
                  <a:pt x="395" y="16"/>
                  <a:pt x="392" y="16"/>
                </a:cubicBezTo>
                <a:cubicBezTo>
                  <a:pt x="393" y="16"/>
                  <a:pt x="393" y="16"/>
                  <a:pt x="395" y="16"/>
                </a:cubicBezTo>
                <a:cubicBezTo>
                  <a:pt x="397" y="16"/>
                  <a:pt x="396" y="16"/>
                  <a:pt x="398" y="16"/>
                </a:cubicBezTo>
                <a:cubicBezTo>
                  <a:pt x="400" y="16"/>
                  <a:pt x="402" y="16"/>
                  <a:pt x="403" y="15"/>
                </a:cubicBezTo>
                <a:cubicBezTo>
                  <a:pt x="406" y="15"/>
                  <a:pt x="409" y="16"/>
                  <a:pt x="410" y="15"/>
                </a:cubicBezTo>
                <a:cubicBezTo>
                  <a:pt x="416" y="15"/>
                  <a:pt x="428" y="16"/>
                  <a:pt x="430" y="14"/>
                </a:cubicBezTo>
                <a:cubicBezTo>
                  <a:pt x="430" y="14"/>
                  <a:pt x="431" y="14"/>
                  <a:pt x="432" y="14"/>
                </a:cubicBezTo>
                <a:cubicBezTo>
                  <a:pt x="432" y="14"/>
                  <a:pt x="432" y="14"/>
                  <a:pt x="432" y="14"/>
                </a:cubicBezTo>
                <a:cubicBezTo>
                  <a:pt x="430" y="14"/>
                  <a:pt x="430" y="14"/>
                  <a:pt x="430" y="14"/>
                </a:cubicBezTo>
                <a:cubicBezTo>
                  <a:pt x="429" y="14"/>
                  <a:pt x="430" y="14"/>
                  <a:pt x="429" y="14"/>
                </a:cubicBezTo>
                <a:cubicBezTo>
                  <a:pt x="431" y="13"/>
                  <a:pt x="434" y="13"/>
                  <a:pt x="437" y="14"/>
                </a:cubicBezTo>
                <a:cubicBezTo>
                  <a:pt x="438" y="13"/>
                  <a:pt x="437" y="13"/>
                  <a:pt x="438" y="13"/>
                </a:cubicBezTo>
                <a:cubicBezTo>
                  <a:pt x="441" y="13"/>
                  <a:pt x="441" y="12"/>
                  <a:pt x="444" y="13"/>
                </a:cubicBezTo>
                <a:cubicBezTo>
                  <a:pt x="443" y="12"/>
                  <a:pt x="443" y="12"/>
                  <a:pt x="444" y="12"/>
                </a:cubicBezTo>
                <a:cubicBezTo>
                  <a:pt x="446" y="12"/>
                  <a:pt x="447" y="11"/>
                  <a:pt x="448" y="11"/>
                </a:cubicBezTo>
                <a:cubicBezTo>
                  <a:pt x="450" y="11"/>
                  <a:pt x="451" y="12"/>
                  <a:pt x="455" y="11"/>
                </a:cubicBezTo>
                <a:cubicBezTo>
                  <a:pt x="456" y="10"/>
                  <a:pt x="451" y="11"/>
                  <a:pt x="449" y="10"/>
                </a:cubicBezTo>
                <a:cubicBezTo>
                  <a:pt x="460" y="11"/>
                  <a:pt x="463" y="8"/>
                  <a:pt x="475" y="9"/>
                </a:cubicBezTo>
                <a:cubicBezTo>
                  <a:pt x="474" y="10"/>
                  <a:pt x="468" y="10"/>
                  <a:pt x="466" y="11"/>
                </a:cubicBezTo>
                <a:cubicBezTo>
                  <a:pt x="467" y="11"/>
                  <a:pt x="470" y="12"/>
                  <a:pt x="472" y="12"/>
                </a:cubicBezTo>
                <a:cubicBezTo>
                  <a:pt x="471" y="12"/>
                  <a:pt x="471" y="13"/>
                  <a:pt x="469" y="13"/>
                </a:cubicBezTo>
                <a:cubicBezTo>
                  <a:pt x="468" y="12"/>
                  <a:pt x="467" y="12"/>
                  <a:pt x="466" y="11"/>
                </a:cubicBezTo>
                <a:cubicBezTo>
                  <a:pt x="464" y="12"/>
                  <a:pt x="464" y="12"/>
                  <a:pt x="464" y="13"/>
                </a:cubicBezTo>
                <a:cubicBezTo>
                  <a:pt x="461" y="12"/>
                  <a:pt x="459" y="12"/>
                  <a:pt x="457" y="13"/>
                </a:cubicBezTo>
                <a:cubicBezTo>
                  <a:pt x="459" y="13"/>
                  <a:pt x="460" y="13"/>
                  <a:pt x="463" y="13"/>
                </a:cubicBezTo>
                <a:cubicBezTo>
                  <a:pt x="464" y="13"/>
                  <a:pt x="460" y="13"/>
                  <a:pt x="462" y="13"/>
                </a:cubicBezTo>
                <a:cubicBezTo>
                  <a:pt x="461" y="14"/>
                  <a:pt x="458" y="14"/>
                  <a:pt x="456" y="14"/>
                </a:cubicBezTo>
                <a:cubicBezTo>
                  <a:pt x="454" y="14"/>
                  <a:pt x="452" y="15"/>
                  <a:pt x="452" y="16"/>
                </a:cubicBezTo>
                <a:cubicBezTo>
                  <a:pt x="453" y="16"/>
                  <a:pt x="456" y="15"/>
                  <a:pt x="455" y="16"/>
                </a:cubicBezTo>
                <a:cubicBezTo>
                  <a:pt x="456" y="16"/>
                  <a:pt x="457" y="16"/>
                  <a:pt x="457" y="16"/>
                </a:cubicBezTo>
                <a:cubicBezTo>
                  <a:pt x="458" y="16"/>
                  <a:pt x="457" y="16"/>
                  <a:pt x="457" y="17"/>
                </a:cubicBezTo>
                <a:cubicBezTo>
                  <a:pt x="461" y="17"/>
                  <a:pt x="459" y="16"/>
                  <a:pt x="462" y="15"/>
                </a:cubicBezTo>
                <a:cubicBezTo>
                  <a:pt x="463" y="15"/>
                  <a:pt x="462" y="16"/>
                  <a:pt x="462" y="16"/>
                </a:cubicBezTo>
                <a:cubicBezTo>
                  <a:pt x="462" y="16"/>
                  <a:pt x="464" y="16"/>
                  <a:pt x="465" y="16"/>
                </a:cubicBezTo>
                <a:cubicBezTo>
                  <a:pt x="465" y="16"/>
                  <a:pt x="464" y="16"/>
                  <a:pt x="463" y="16"/>
                </a:cubicBezTo>
                <a:cubicBezTo>
                  <a:pt x="465" y="17"/>
                  <a:pt x="467" y="16"/>
                  <a:pt x="469" y="16"/>
                </a:cubicBezTo>
                <a:cubicBezTo>
                  <a:pt x="470" y="16"/>
                  <a:pt x="469" y="16"/>
                  <a:pt x="472" y="16"/>
                </a:cubicBezTo>
                <a:cubicBezTo>
                  <a:pt x="471" y="15"/>
                  <a:pt x="471" y="15"/>
                  <a:pt x="470" y="15"/>
                </a:cubicBezTo>
                <a:cubicBezTo>
                  <a:pt x="472" y="15"/>
                  <a:pt x="475" y="15"/>
                  <a:pt x="476" y="14"/>
                </a:cubicBezTo>
                <a:cubicBezTo>
                  <a:pt x="476" y="14"/>
                  <a:pt x="476" y="14"/>
                  <a:pt x="475" y="14"/>
                </a:cubicBezTo>
                <a:cubicBezTo>
                  <a:pt x="475" y="14"/>
                  <a:pt x="477" y="14"/>
                  <a:pt x="478" y="14"/>
                </a:cubicBezTo>
                <a:cubicBezTo>
                  <a:pt x="478" y="13"/>
                  <a:pt x="474" y="13"/>
                  <a:pt x="476" y="13"/>
                </a:cubicBezTo>
                <a:cubicBezTo>
                  <a:pt x="475" y="13"/>
                  <a:pt x="475" y="13"/>
                  <a:pt x="474" y="13"/>
                </a:cubicBezTo>
                <a:cubicBezTo>
                  <a:pt x="476" y="12"/>
                  <a:pt x="476" y="12"/>
                  <a:pt x="474" y="12"/>
                </a:cubicBezTo>
                <a:cubicBezTo>
                  <a:pt x="477" y="12"/>
                  <a:pt x="480" y="12"/>
                  <a:pt x="482" y="12"/>
                </a:cubicBezTo>
                <a:cubicBezTo>
                  <a:pt x="486" y="11"/>
                  <a:pt x="487" y="9"/>
                  <a:pt x="495" y="9"/>
                </a:cubicBezTo>
                <a:cubicBezTo>
                  <a:pt x="494" y="10"/>
                  <a:pt x="492" y="11"/>
                  <a:pt x="491" y="12"/>
                </a:cubicBezTo>
                <a:cubicBezTo>
                  <a:pt x="494" y="12"/>
                  <a:pt x="499" y="13"/>
                  <a:pt x="500" y="12"/>
                </a:cubicBezTo>
                <a:cubicBezTo>
                  <a:pt x="501" y="12"/>
                  <a:pt x="500" y="13"/>
                  <a:pt x="501" y="13"/>
                </a:cubicBezTo>
                <a:cubicBezTo>
                  <a:pt x="504" y="13"/>
                  <a:pt x="503" y="12"/>
                  <a:pt x="505" y="13"/>
                </a:cubicBezTo>
                <a:cubicBezTo>
                  <a:pt x="506" y="12"/>
                  <a:pt x="503" y="13"/>
                  <a:pt x="503" y="12"/>
                </a:cubicBezTo>
                <a:cubicBezTo>
                  <a:pt x="505" y="12"/>
                  <a:pt x="509" y="13"/>
                  <a:pt x="510" y="12"/>
                </a:cubicBezTo>
                <a:cubicBezTo>
                  <a:pt x="513" y="12"/>
                  <a:pt x="508" y="13"/>
                  <a:pt x="512" y="13"/>
                </a:cubicBezTo>
                <a:cubicBezTo>
                  <a:pt x="511" y="14"/>
                  <a:pt x="510" y="13"/>
                  <a:pt x="509" y="13"/>
                </a:cubicBezTo>
                <a:cubicBezTo>
                  <a:pt x="508" y="14"/>
                  <a:pt x="511" y="14"/>
                  <a:pt x="510" y="14"/>
                </a:cubicBezTo>
                <a:cubicBezTo>
                  <a:pt x="509" y="15"/>
                  <a:pt x="508" y="15"/>
                  <a:pt x="505" y="15"/>
                </a:cubicBezTo>
                <a:cubicBezTo>
                  <a:pt x="508" y="15"/>
                  <a:pt x="506" y="16"/>
                  <a:pt x="508" y="16"/>
                </a:cubicBezTo>
                <a:cubicBezTo>
                  <a:pt x="507" y="16"/>
                  <a:pt x="504" y="16"/>
                  <a:pt x="502" y="16"/>
                </a:cubicBezTo>
                <a:cubicBezTo>
                  <a:pt x="502" y="17"/>
                  <a:pt x="503" y="17"/>
                  <a:pt x="502" y="17"/>
                </a:cubicBezTo>
                <a:cubicBezTo>
                  <a:pt x="501" y="17"/>
                  <a:pt x="501" y="16"/>
                  <a:pt x="499" y="16"/>
                </a:cubicBezTo>
                <a:cubicBezTo>
                  <a:pt x="501" y="15"/>
                  <a:pt x="501" y="14"/>
                  <a:pt x="503" y="15"/>
                </a:cubicBezTo>
                <a:cubicBezTo>
                  <a:pt x="504" y="14"/>
                  <a:pt x="502" y="15"/>
                  <a:pt x="500" y="14"/>
                </a:cubicBezTo>
                <a:cubicBezTo>
                  <a:pt x="500" y="14"/>
                  <a:pt x="502" y="14"/>
                  <a:pt x="503" y="14"/>
                </a:cubicBezTo>
                <a:cubicBezTo>
                  <a:pt x="503" y="14"/>
                  <a:pt x="498" y="14"/>
                  <a:pt x="499" y="13"/>
                </a:cubicBezTo>
                <a:cubicBezTo>
                  <a:pt x="501" y="13"/>
                  <a:pt x="501" y="14"/>
                  <a:pt x="502" y="14"/>
                </a:cubicBezTo>
                <a:cubicBezTo>
                  <a:pt x="502" y="13"/>
                  <a:pt x="499" y="13"/>
                  <a:pt x="498" y="13"/>
                </a:cubicBezTo>
                <a:cubicBezTo>
                  <a:pt x="498" y="13"/>
                  <a:pt x="498" y="13"/>
                  <a:pt x="499" y="13"/>
                </a:cubicBezTo>
                <a:cubicBezTo>
                  <a:pt x="492" y="12"/>
                  <a:pt x="487" y="14"/>
                  <a:pt x="482" y="15"/>
                </a:cubicBezTo>
                <a:cubicBezTo>
                  <a:pt x="484" y="16"/>
                  <a:pt x="486" y="16"/>
                  <a:pt x="489" y="15"/>
                </a:cubicBezTo>
                <a:cubicBezTo>
                  <a:pt x="490" y="15"/>
                  <a:pt x="490" y="16"/>
                  <a:pt x="492" y="16"/>
                </a:cubicBezTo>
                <a:cubicBezTo>
                  <a:pt x="492" y="16"/>
                  <a:pt x="488" y="16"/>
                  <a:pt x="491" y="16"/>
                </a:cubicBezTo>
                <a:cubicBezTo>
                  <a:pt x="490" y="17"/>
                  <a:pt x="488" y="16"/>
                  <a:pt x="488" y="17"/>
                </a:cubicBezTo>
                <a:cubicBezTo>
                  <a:pt x="488" y="17"/>
                  <a:pt x="489" y="17"/>
                  <a:pt x="489" y="18"/>
                </a:cubicBezTo>
                <a:cubicBezTo>
                  <a:pt x="492" y="18"/>
                  <a:pt x="493" y="17"/>
                  <a:pt x="496" y="17"/>
                </a:cubicBezTo>
                <a:cubicBezTo>
                  <a:pt x="497" y="17"/>
                  <a:pt x="496" y="17"/>
                  <a:pt x="495" y="17"/>
                </a:cubicBezTo>
                <a:cubicBezTo>
                  <a:pt x="494" y="16"/>
                  <a:pt x="498" y="17"/>
                  <a:pt x="500" y="17"/>
                </a:cubicBezTo>
                <a:cubicBezTo>
                  <a:pt x="497" y="17"/>
                  <a:pt x="496" y="17"/>
                  <a:pt x="493" y="18"/>
                </a:cubicBezTo>
                <a:cubicBezTo>
                  <a:pt x="494" y="18"/>
                  <a:pt x="495" y="18"/>
                  <a:pt x="494" y="18"/>
                </a:cubicBezTo>
                <a:cubicBezTo>
                  <a:pt x="495" y="18"/>
                  <a:pt x="500" y="18"/>
                  <a:pt x="504" y="18"/>
                </a:cubicBezTo>
                <a:cubicBezTo>
                  <a:pt x="508" y="17"/>
                  <a:pt x="509" y="16"/>
                  <a:pt x="514" y="15"/>
                </a:cubicBezTo>
                <a:cubicBezTo>
                  <a:pt x="516" y="15"/>
                  <a:pt x="515" y="16"/>
                  <a:pt x="516" y="16"/>
                </a:cubicBezTo>
                <a:cubicBezTo>
                  <a:pt x="516" y="16"/>
                  <a:pt x="514" y="16"/>
                  <a:pt x="514" y="16"/>
                </a:cubicBezTo>
                <a:cubicBezTo>
                  <a:pt x="514" y="17"/>
                  <a:pt x="515" y="17"/>
                  <a:pt x="516" y="17"/>
                </a:cubicBezTo>
                <a:cubicBezTo>
                  <a:pt x="517" y="17"/>
                  <a:pt x="517" y="16"/>
                  <a:pt x="518" y="16"/>
                </a:cubicBezTo>
                <a:cubicBezTo>
                  <a:pt x="516" y="16"/>
                  <a:pt x="519" y="16"/>
                  <a:pt x="519" y="15"/>
                </a:cubicBezTo>
                <a:cubicBezTo>
                  <a:pt x="521" y="15"/>
                  <a:pt x="524" y="15"/>
                  <a:pt x="525" y="15"/>
                </a:cubicBezTo>
                <a:cubicBezTo>
                  <a:pt x="523" y="15"/>
                  <a:pt x="525" y="17"/>
                  <a:pt x="522" y="18"/>
                </a:cubicBezTo>
                <a:cubicBezTo>
                  <a:pt x="522" y="19"/>
                  <a:pt x="530" y="17"/>
                  <a:pt x="528" y="18"/>
                </a:cubicBezTo>
                <a:cubicBezTo>
                  <a:pt x="531" y="19"/>
                  <a:pt x="532" y="18"/>
                  <a:pt x="533" y="18"/>
                </a:cubicBezTo>
                <a:cubicBezTo>
                  <a:pt x="534" y="18"/>
                  <a:pt x="533" y="18"/>
                  <a:pt x="534" y="18"/>
                </a:cubicBezTo>
                <a:cubicBezTo>
                  <a:pt x="534" y="18"/>
                  <a:pt x="532" y="18"/>
                  <a:pt x="531" y="18"/>
                </a:cubicBezTo>
                <a:cubicBezTo>
                  <a:pt x="533" y="17"/>
                  <a:pt x="534" y="17"/>
                  <a:pt x="534" y="16"/>
                </a:cubicBezTo>
                <a:cubicBezTo>
                  <a:pt x="536" y="17"/>
                  <a:pt x="538" y="17"/>
                  <a:pt x="541" y="16"/>
                </a:cubicBezTo>
                <a:cubicBezTo>
                  <a:pt x="542" y="16"/>
                  <a:pt x="542" y="16"/>
                  <a:pt x="542" y="17"/>
                </a:cubicBezTo>
                <a:cubicBezTo>
                  <a:pt x="544" y="17"/>
                  <a:pt x="544" y="16"/>
                  <a:pt x="545" y="16"/>
                </a:cubicBezTo>
                <a:cubicBezTo>
                  <a:pt x="545" y="16"/>
                  <a:pt x="545" y="16"/>
                  <a:pt x="546" y="15"/>
                </a:cubicBezTo>
                <a:cubicBezTo>
                  <a:pt x="546" y="16"/>
                  <a:pt x="547" y="16"/>
                  <a:pt x="548" y="17"/>
                </a:cubicBezTo>
                <a:cubicBezTo>
                  <a:pt x="547" y="17"/>
                  <a:pt x="547" y="16"/>
                  <a:pt x="546" y="16"/>
                </a:cubicBezTo>
                <a:cubicBezTo>
                  <a:pt x="547" y="17"/>
                  <a:pt x="553" y="17"/>
                  <a:pt x="554" y="16"/>
                </a:cubicBezTo>
                <a:cubicBezTo>
                  <a:pt x="554" y="16"/>
                  <a:pt x="553" y="16"/>
                  <a:pt x="552" y="16"/>
                </a:cubicBezTo>
                <a:cubicBezTo>
                  <a:pt x="553" y="16"/>
                  <a:pt x="553" y="16"/>
                  <a:pt x="554" y="16"/>
                </a:cubicBezTo>
                <a:cubicBezTo>
                  <a:pt x="555" y="16"/>
                  <a:pt x="555" y="16"/>
                  <a:pt x="554" y="16"/>
                </a:cubicBezTo>
                <a:cubicBezTo>
                  <a:pt x="555" y="16"/>
                  <a:pt x="558" y="15"/>
                  <a:pt x="555" y="15"/>
                </a:cubicBezTo>
                <a:cubicBezTo>
                  <a:pt x="557" y="14"/>
                  <a:pt x="559" y="14"/>
                  <a:pt x="561" y="14"/>
                </a:cubicBezTo>
                <a:cubicBezTo>
                  <a:pt x="560" y="13"/>
                  <a:pt x="559" y="14"/>
                  <a:pt x="558" y="13"/>
                </a:cubicBezTo>
                <a:cubicBezTo>
                  <a:pt x="558" y="13"/>
                  <a:pt x="559" y="13"/>
                  <a:pt x="559" y="13"/>
                </a:cubicBezTo>
                <a:cubicBezTo>
                  <a:pt x="561" y="13"/>
                  <a:pt x="558" y="13"/>
                  <a:pt x="559" y="13"/>
                </a:cubicBezTo>
                <a:cubicBezTo>
                  <a:pt x="562" y="13"/>
                  <a:pt x="563" y="13"/>
                  <a:pt x="564" y="12"/>
                </a:cubicBezTo>
                <a:cubicBezTo>
                  <a:pt x="566" y="12"/>
                  <a:pt x="564" y="13"/>
                  <a:pt x="564" y="13"/>
                </a:cubicBezTo>
                <a:cubicBezTo>
                  <a:pt x="566" y="13"/>
                  <a:pt x="567" y="13"/>
                  <a:pt x="568" y="13"/>
                </a:cubicBezTo>
                <a:cubicBezTo>
                  <a:pt x="569" y="13"/>
                  <a:pt x="566" y="13"/>
                  <a:pt x="565" y="14"/>
                </a:cubicBezTo>
                <a:cubicBezTo>
                  <a:pt x="566" y="14"/>
                  <a:pt x="568" y="14"/>
                  <a:pt x="569" y="13"/>
                </a:cubicBezTo>
                <a:cubicBezTo>
                  <a:pt x="571" y="13"/>
                  <a:pt x="567" y="14"/>
                  <a:pt x="570" y="14"/>
                </a:cubicBezTo>
                <a:cubicBezTo>
                  <a:pt x="569" y="14"/>
                  <a:pt x="567" y="14"/>
                  <a:pt x="568" y="15"/>
                </a:cubicBezTo>
                <a:cubicBezTo>
                  <a:pt x="566" y="15"/>
                  <a:pt x="567" y="14"/>
                  <a:pt x="567" y="14"/>
                </a:cubicBezTo>
                <a:cubicBezTo>
                  <a:pt x="564" y="14"/>
                  <a:pt x="566" y="14"/>
                  <a:pt x="565" y="15"/>
                </a:cubicBezTo>
                <a:cubicBezTo>
                  <a:pt x="564" y="14"/>
                  <a:pt x="565" y="14"/>
                  <a:pt x="562" y="15"/>
                </a:cubicBezTo>
                <a:cubicBezTo>
                  <a:pt x="563" y="15"/>
                  <a:pt x="565" y="15"/>
                  <a:pt x="563" y="15"/>
                </a:cubicBezTo>
                <a:cubicBezTo>
                  <a:pt x="563" y="15"/>
                  <a:pt x="565" y="15"/>
                  <a:pt x="566" y="15"/>
                </a:cubicBezTo>
                <a:cubicBezTo>
                  <a:pt x="567" y="15"/>
                  <a:pt x="568" y="15"/>
                  <a:pt x="570" y="15"/>
                </a:cubicBezTo>
                <a:cubicBezTo>
                  <a:pt x="569" y="16"/>
                  <a:pt x="562" y="15"/>
                  <a:pt x="558" y="16"/>
                </a:cubicBezTo>
                <a:cubicBezTo>
                  <a:pt x="558" y="16"/>
                  <a:pt x="560" y="16"/>
                  <a:pt x="559" y="17"/>
                </a:cubicBezTo>
                <a:cubicBezTo>
                  <a:pt x="563" y="17"/>
                  <a:pt x="564" y="17"/>
                  <a:pt x="564" y="18"/>
                </a:cubicBezTo>
                <a:cubicBezTo>
                  <a:pt x="562" y="18"/>
                  <a:pt x="563" y="18"/>
                  <a:pt x="563" y="17"/>
                </a:cubicBezTo>
                <a:cubicBezTo>
                  <a:pt x="561" y="17"/>
                  <a:pt x="561" y="18"/>
                  <a:pt x="560" y="18"/>
                </a:cubicBezTo>
                <a:cubicBezTo>
                  <a:pt x="560" y="18"/>
                  <a:pt x="561" y="18"/>
                  <a:pt x="561" y="18"/>
                </a:cubicBezTo>
                <a:cubicBezTo>
                  <a:pt x="563" y="18"/>
                  <a:pt x="560" y="18"/>
                  <a:pt x="559" y="18"/>
                </a:cubicBezTo>
                <a:cubicBezTo>
                  <a:pt x="558" y="18"/>
                  <a:pt x="559" y="19"/>
                  <a:pt x="556" y="18"/>
                </a:cubicBezTo>
                <a:cubicBezTo>
                  <a:pt x="557" y="19"/>
                  <a:pt x="560" y="19"/>
                  <a:pt x="561" y="19"/>
                </a:cubicBezTo>
                <a:cubicBezTo>
                  <a:pt x="562" y="19"/>
                  <a:pt x="568" y="19"/>
                  <a:pt x="568" y="17"/>
                </a:cubicBezTo>
                <a:cubicBezTo>
                  <a:pt x="569" y="17"/>
                  <a:pt x="569" y="17"/>
                  <a:pt x="569" y="18"/>
                </a:cubicBezTo>
                <a:cubicBezTo>
                  <a:pt x="573" y="17"/>
                  <a:pt x="574" y="17"/>
                  <a:pt x="580" y="17"/>
                </a:cubicBezTo>
                <a:cubicBezTo>
                  <a:pt x="579" y="16"/>
                  <a:pt x="578" y="16"/>
                  <a:pt x="575" y="15"/>
                </a:cubicBezTo>
                <a:cubicBezTo>
                  <a:pt x="573" y="15"/>
                  <a:pt x="580" y="15"/>
                  <a:pt x="579" y="16"/>
                </a:cubicBezTo>
                <a:cubicBezTo>
                  <a:pt x="581" y="15"/>
                  <a:pt x="577" y="15"/>
                  <a:pt x="577" y="15"/>
                </a:cubicBezTo>
                <a:cubicBezTo>
                  <a:pt x="580" y="15"/>
                  <a:pt x="581" y="14"/>
                  <a:pt x="581" y="14"/>
                </a:cubicBezTo>
                <a:cubicBezTo>
                  <a:pt x="581" y="13"/>
                  <a:pt x="584" y="14"/>
                  <a:pt x="584" y="14"/>
                </a:cubicBezTo>
                <a:cubicBezTo>
                  <a:pt x="586" y="14"/>
                  <a:pt x="584" y="14"/>
                  <a:pt x="583" y="14"/>
                </a:cubicBezTo>
                <a:cubicBezTo>
                  <a:pt x="580" y="14"/>
                  <a:pt x="582" y="15"/>
                  <a:pt x="581" y="16"/>
                </a:cubicBezTo>
                <a:cubicBezTo>
                  <a:pt x="582" y="15"/>
                  <a:pt x="584" y="15"/>
                  <a:pt x="584" y="15"/>
                </a:cubicBezTo>
                <a:cubicBezTo>
                  <a:pt x="584" y="15"/>
                  <a:pt x="585" y="16"/>
                  <a:pt x="587" y="16"/>
                </a:cubicBezTo>
                <a:cubicBezTo>
                  <a:pt x="588" y="16"/>
                  <a:pt x="589" y="15"/>
                  <a:pt x="591" y="15"/>
                </a:cubicBezTo>
                <a:cubicBezTo>
                  <a:pt x="590" y="15"/>
                  <a:pt x="589" y="15"/>
                  <a:pt x="588" y="14"/>
                </a:cubicBezTo>
                <a:cubicBezTo>
                  <a:pt x="588" y="14"/>
                  <a:pt x="589" y="14"/>
                  <a:pt x="591" y="14"/>
                </a:cubicBezTo>
                <a:cubicBezTo>
                  <a:pt x="590" y="14"/>
                  <a:pt x="590" y="14"/>
                  <a:pt x="589" y="14"/>
                </a:cubicBezTo>
                <a:cubicBezTo>
                  <a:pt x="589" y="15"/>
                  <a:pt x="591" y="14"/>
                  <a:pt x="591" y="14"/>
                </a:cubicBezTo>
                <a:cubicBezTo>
                  <a:pt x="593" y="14"/>
                  <a:pt x="594" y="14"/>
                  <a:pt x="592" y="13"/>
                </a:cubicBezTo>
                <a:cubicBezTo>
                  <a:pt x="599" y="13"/>
                  <a:pt x="598" y="10"/>
                  <a:pt x="605" y="11"/>
                </a:cubicBezTo>
                <a:cubicBezTo>
                  <a:pt x="605" y="12"/>
                  <a:pt x="604" y="12"/>
                  <a:pt x="604" y="13"/>
                </a:cubicBezTo>
                <a:cubicBezTo>
                  <a:pt x="605" y="13"/>
                  <a:pt x="608" y="13"/>
                  <a:pt x="609" y="13"/>
                </a:cubicBezTo>
                <a:cubicBezTo>
                  <a:pt x="611" y="12"/>
                  <a:pt x="610" y="12"/>
                  <a:pt x="611" y="11"/>
                </a:cubicBezTo>
                <a:cubicBezTo>
                  <a:pt x="609" y="11"/>
                  <a:pt x="608" y="11"/>
                  <a:pt x="606" y="11"/>
                </a:cubicBezTo>
                <a:cubicBezTo>
                  <a:pt x="607" y="11"/>
                  <a:pt x="608" y="10"/>
                  <a:pt x="609" y="10"/>
                </a:cubicBezTo>
                <a:cubicBezTo>
                  <a:pt x="607" y="10"/>
                  <a:pt x="605" y="11"/>
                  <a:pt x="602" y="11"/>
                </a:cubicBezTo>
                <a:cubicBezTo>
                  <a:pt x="602" y="10"/>
                  <a:pt x="607" y="10"/>
                  <a:pt x="609" y="10"/>
                </a:cubicBezTo>
                <a:cubicBezTo>
                  <a:pt x="607" y="9"/>
                  <a:pt x="613" y="9"/>
                  <a:pt x="611" y="9"/>
                </a:cubicBezTo>
                <a:cubicBezTo>
                  <a:pt x="614" y="9"/>
                  <a:pt x="613" y="10"/>
                  <a:pt x="611" y="10"/>
                </a:cubicBezTo>
                <a:cubicBezTo>
                  <a:pt x="615" y="10"/>
                  <a:pt x="616" y="9"/>
                  <a:pt x="618" y="9"/>
                </a:cubicBezTo>
                <a:cubicBezTo>
                  <a:pt x="617" y="9"/>
                  <a:pt x="614" y="10"/>
                  <a:pt x="614" y="9"/>
                </a:cubicBezTo>
                <a:cubicBezTo>
                  <a:pt x="617" y="9"/>
                  <a:pt x="620" y="9"/>
                  <a:pt x="620" y="8"/>
                </a:cubicBezTo>
                <a:cubicBezTo>
                  <a:pt x="621" y="8"/>
                  <a:pt x="621" y="8"/>
                  <a:pt x="622" y="8"/>
                </a:cubicBezTo>
                <a:cubicBezTo>
                  <a:pt x="625" y="6"/>
                  <a:pt x="637" y="6"/>
                  <a:pt x="642" y="4"/>
                </a:cubicBezTo>
                <a:cubicBezTo>
                  <a:pt x="652" y="3"/>
                  <a:pt x="666" y="3"/>
                  <a:pt x="671" y="2"/>
                </a:cubicBezTo>
                <a:cubicBezTo>
                  <a:pt x="671" y="1"/>
                  <a:pt x="670" y="2"/>
                  <a:pt x="669" y="2"/>
                </a:cubicBezTo>
                <a:cubicBezTo>
                  <a:pt x="671" y="1"/>
                  <a:pt x="670" y="0"/>
                  <a:pt x="673" y="0"/>
                </a:cubicBezTo>
                <a:cubicBezTo>
                  <a:pt x="671" y="0"/>
                  <a:pt x="672" y="1"/>
                  <a:pt x="671" y="1"/>
                </a:cubicBezTo>
                <a:cubicBezTo>
                  <a:pt x="673" y="1"/>
                  <a:pt x="674" y="2"/>
                  <a:pt x="674" y="2"/>
                </a:cubicBezTo>
                <a:cubicBezTo>
                  <a:pt x="677" y="2"/>
                  <a:pt x="677" y="2"/>
                  <a:pt x="679" y="2"/>
                </a:cubicBezTo>
                <a:cubicBezTo>
                  <a:pt x="677" y="3"/>
                  <a:pt x="669" y="3"/>
                  <a:pt x="669" y="4"/>
                </a:cubicBezTo>
                <a:cubicBezTo>
                  <a:pt x="666" y="4"/>
                  <a:pt x="666" y="5"/>
                  <a:pt x="669" y="4"/>
                </a:cubicBezTo>
                <a:cubicBezTo>
                  <a:pt x="668" y="5"/>
                  <a:pt x="668" y="5"/>
                  <a:pt x="665" y="5"/>
                </a:cubicBezTo>
                <a:cubicBezTo>
                  <a:pt x="667" y="5"/>
                  <a:pt x="667" y="5"/>
                  <a:pt x="663" y="5"/>
                </a:cubicBezTo>
                <a:cubicBezTo>
                  <a:pt x="663" y="6"/>
                  <a:pt x="665" y="6"/>
                  <a:pt x="663" y="6"/>
                </a:cubicBezTo>
                <a:cubicBezTo>
                  <a:pt x="661" y="6"/>
                  <a:pt x="662" y="6"/>
                  <a:pt x="660" y="6"/>
                </a:cubicBezTo>
                <a:cubicBezTo>
                  <a:pt x="660" y="6"/>
                  <a:pt x="661" y="6"/>
                  <a:pt x="661" y="7"/>
                </a:cubicBezTo>
                <a:cubicBezTo>
                  <a:pt x="654" y="6"/>
                  <a:pt x="654" y="6"/>
                  <a:pt x="649" y="7"/>
                </a:cubicBezTo>
                <a:cubicBezTo>
                  <a:pt x="650" y="7"/>
                  <a:pt x="651" y="7"/>
                  <a:pt x="653" y="7"/>
                </a:cubicBezTo>
                <a:cubicBezTo>
                  <a:pt x="651" y="7"/>
                  <a:pt x="652" y="8"/>
                  <a:pt x="654" y="7"/>
                </a:cubicBezTo>
                <a:cubicBezTo>
                  <a:pt x="653" y="8"/>
                  <a:pt x="651" y="7"/>
                  <a:pt x="649" y="7"/>
                </a:cubicBezTo>
                <a:cubicBezTo>
                  <a:pt x="647" y="7"/>
                  <a:pt x="650" y="8"/>
                  <a:pt x="649" y="8"/>
                </a:cubicBezTo>
                <a:cubicBezTo>
                  <a:pt x="647" y="7"/>
                  <a:pt x="643" y="8"/>
                  <a:pt x="641" y="8"/>
                </a:cubicBezTo>
                <a:cubicBezTo>
                  <a:pt x="642" y="8"/>
                  <a:pt x="643" y="8"/>
                  <a:pt x="644" y="9"/>
                </a:cubicBezTo>
                <a:cubicBezTo>
                  <a:pt x="645" y="9"/>
                  <a:pt x="643" y="9"/>
                  <a:pt x="642" y="9"/>
                </a:cubicBezTo>
                <a:cubicBezTo>
                  <a:pt x="640" y="9"/>
                  <a:pt x="640" y="9"/>
                  <a:pt x="636" y="9"/>
                </a:cubicBezTo>
                <a:cubicBezTo>
                  <a:pt x="632" y="10"/>
                  <a:pt x="632" y="9"/>
                  <a:pt x="628" y="10"/>
                </a:cubicBezTo>
                <a:cubicBezTo>
                  <a:pt x="628" y="9"/>
                  <a:pt x="627" y="9"/>
                  <a:pt x="627" y="9"/>
                </a:cubicBezTo>
                <a:cubicBezTo>
                  <a:pt x="631" y="9"/>
                  <a:pt x="630" y="9"/>
                  <a:pt x="631" y="8"/>
                </a:cubicBezTo>
                <a:cubicBezTo>
                  <a:pt x="631" y="8"/>
                  <a:pt x="628" y="8"/>
                  <a:pt x="629" y="8"/>
                </a:cubicBezTo>
                <a:cubicBezTo>
                  <a:pt x="629" y="8"/>
                  <a:pt x="638" y="8"/>
                  <a:pt x="637" y="7"/>
                </a:cubicBezTo>
                <a:cubicBezTo>
                  <a:pt x="641" y="7"/>
                  <a:pt x="645" y="6"/>
                  <a:pt x="650" y="6"/>
                </a:cubicBezTo>
                <a:cubicBezTo>
                  <a:pt x="650" y="6"/>
                  <a:pt x="649" y="6"/>
                  <a:pt x="649" y="6"/>
                </a:cubicBezTo>
                <a:cubicBezTo>
                  <a:pt x="649" y="5"/>
                  <a:pt x="651" y="5"/>
                  <a:pt x="651" y="6"/>
                </a:cubicBezTo>
                <a:cubicBezTo>
                  <a:pt x="651" y="6"/>
                  <a:pt x="651" y="5"/>
                  <a:pt x="652" y="5"/>
                </a:cubicBezTo>
                <a:cubicBezTo>
                  <a:pt x="653" y="5"/>
                  <a:pt x="651" y="5"/>
                  <a:pt x="653" y="4"/>
                </a:cubicBezTo>
                <a:cubicBezTo>
                  <a:pt x="650" y="4"/>
                  <a:pt x="648" y="4"/>
                  <a:pt x="646" y="5"/>
                </a:cubicBezTo>
                <a:cubicBezTo>
                  <a:pt x="644" y="5"/>
                  <a:pt x="647" y="5"/>
                  <a:pt x="646" y="4"/>
                </a:cubicBezTo>
                <a:cubicBezTo>
                  <a:pt x="639" y="5"/>
                  <a:pt x="634" y="7"/>
                  <a:pt x="626" y="7"/>
                </a:cubicBezTo>
                <a:cubicBezTo>
                  <a:pt x="625" y="7"/>
                  <a:pt x="627" y="8"/>
                  <a:pt x="624" y="7"/>
                </a:cubicBezTo>
                <a:cubicBezTo>
                  <a:pt x="624" y="8"/>
                  <a:pt x="626" y="8"/>
                  <a:pt x="625" y="8"/>
                </a:cubicBezTo>
                <a:cubicBezTo>
                  <a:pt x="624" y="8"/>
                  <a:pt x="622" y="8"/>
                  <a:pt x="622" y="8"/>
                </a:cubicBezTo>
                <a:cubicBezTo>
                  <a:pt x="621" y="8"/>
                  <a:pt x="621" y="9"/>
                  <a:pt x="618" y="9"/>
                </a:cubicBezTo>
                <a:cubicBezTo>
                  <a:pt x="620" y="9"/>
                  <a:pt x="621" y="8"/>
                  <a:pt x="623" y="8"/>
                </a:cubicBezTo>
                <a:cubicBezTo>
                  <a:pt x="624" y="9"/>
                  <a:pt x="618" y="9"/>
                  <a:pt x="622" y="9"/>
                </a:cubicBezTo>
                <a:cubicBezTo>
                  <a:pt x="621" y="9"/>
                  <a:pt x="619" y="9"/>
                  <a:pt x="617" y="9"/>
                </a:cubicBezTo>
                <a:cubicBezTo>
                  <a:pt x="618" y="10"/>
                  <a:pt x="617" y="10"/>
                  <a:pt x="618" y="10"/>
                </a:cubicBezTo>
                <a:cubicBezTo>
                  <a:pt x="617" y="10"/>
                  <a:pt x="615" y="10"/>
                  <a:pt x="611" y="10"/>
                </a:cubicBezTo>
                <a:cubicBezTo>
                  <a:pt x="611" y="11"/>
                  <a:pt x="611" y="12"/>
                  <a:pt x="611" y="12"/>
                </a:cubicBezTo>
                <a:cubicBezTo>
                  <a:pt x="612" y="12"/>
                  <a:pt x="612" y="12"/>
                  <a:pt x="613" y="11"/>
                </a:cubicBezTo>
                <a:cubicBezTo>
                  <a:pt x="615" y="12"/>
                  <a:pt x="613" y="12"/>
                  <a:pt x="613" y="12"/>
                </a:cubicBezTo>
                <a:cubicBezTo>
                  <a:pt x="621" y="12"/>
                  <a:pt x="628" y="11"/>
                  <a:pt x="634" y="10"/>
                </a:cubicBezTo>
                <a:cubicBezTo>
                  <a:pt x="636" y="10"/>
                  <a:pt x="638" y="10"/>
                  <a:pt x="638" y="10"/>
                </a:cubicBezTo>
                <a:cubicBezTo>
                  <a:pt x="638" y="10"/>
                  <a:pt x="636" y="10"/>
                  <a:pt x="635" y="11"/>
                </a:cubicBezTo>
                <a:cubicBezTo>
                  <a:pt x="637" y="11"/>
                  <a:pt x="640" y="11"/>
                  <a:pt x="644" y="11"/>
                </a:cubicBezTo>
                <a:cubicBezTo>
                  <a:pt x="642" y="11"/>
                  <a:pt x="640" y="11"/>
                  <a:pt x="639" y="10"/>
                </a:cubicBezTo>
                <a:cubicBezTo>
                  <a:pt x="641" y="9"/>
                  <a:pt x="649" y="11"/>
                  <a:pt x="653" y="10"/>
                </a:cubicBezTo>
                <a:cubicBezTo>
                  <a:pt x="654" y="10"/>
                  <a:pt x="652" y="10"/>
                  <a:pt x="653" y="11"/>
                </a:cubicBezTo>
                <a:cubicBezTo>
                  <a:pt x="653" y="11"/>
                  <a:pt x="653" y="11"/>
                  <a:pt x="654" y="11"/>
                </a:cubicBezTo>
                <a:cubicBezTo>
                  <a:pt x="654" y="10"/>
                  <a:pt x="655" y="10"/>
                  <a:pt x="657" y="9"/>
                </a:cubicBezTo>
                <a:cubicBezTo>
                  <a:pt x="660" y="9"/>
                  <a:pt x="658" y="10"/>
                  <a:pt x="655" y="10"/>
                </a:cubicBezTo>
                <a:cubicBezTo>
                  <a:pt x="657" y="11"/>
                  <a:pt x="663" y="10"/>
                  <a:pt x="663" y="9"/>
                </a:cubicBezTo>
                <a:cubicBezTo>
                  <a:pt x="663" y="9"/>
                  <a:pt x="661" y="9"/>
                  <a:pt x="662" y="8"/>
                </a:cubicBezTo>
                <a:cubicBezTo>
                  <a:pt x="661" y="8"/>
                  <a:pt x="661" y="9"/>
                  <a:pt x="660" y="9"/>
                </a:cubicBezTo>
                <a:cubicBezTo>
                  <a:pt x="660" y="8"/>
                  <a:pt x="664" y="8"/>
                  <a:pt x="665" y="8"/>
                </a:cubicBezTo>
                <a:cubicBezTo>
                  <a:pt x="664" y="7"/>
                  <a:pt x="663" y="8"/>
                  <a:pt x="662" y="8"/>
                </a:cubicBezTo>
                <a:cubicBezTo>
                  <a:pt x="660" y="8"/>
                  <a:pt x="666" y="7"/>
                  <a:pt x="663" y="7"/>
                </a:cubicBezTo>
                <a:cubicBezTo>
                  <a:pt x="664" y="7"/>
                  <a:pt x="665" y="7"/>
                  <a:pt x="667" y="7"/>
                </a:cubicBezTo>
                <a:cubicBezTo>
                  <a:pt x="667" y="6"/>
                  <a:pt x="665" y="7"/>
                  <a:pt x="665" y="6"/>
                </a:cubicBezTo>
                <a:cubicBezTo>
                  <a:pt x="668" y="6"/>
                  <a:pt x="670" y="6"/>
                  <a:pt x="669" y="5"/>
                </a:cubicBezTo>
                <a:cubicBezTo>
                  <a:pt x="671" y="5"/>
                  <a:pt x="671" y="5"/>
                  <a:pt x="674" y="5"/>
                </a:cubicBezTo>
                <a:cubicBezTo>
                  <a:pt x="674" y="5"/>
                  <a:pt x="672" y="4"/>
                  <a:pt x="671" y="4"/>
                </a:cubicBezTo>
                <a:cubicBezTo>
                  <a:pt x="669" y="4"/>
                  <a:pt x="674" y="4"/>
                  <a:pt x="673" y="3"/>
                </a:cubicBezTo>
                <a:cubicBezTo>
                  <a:pt x="674" y="4"/>
                  <a:pt x="675" y="4"/>
                  <a:pt x="675" y="3"/>
                </a:cubicBezTo>
                <a:cubicBezTo>
                  <a:pt x="676" y="3"/>
                  <a:pt x="676" y="4"/>
                  <a:pt x="676" y="4"/>
                </a:cubicBezTo>
                <a:cubicBezTo>
                  <a:pt x="677" y="3"/>
                  <a:pt x="677" y="4"/>
                  <a:pt x="679" y="4"/>
                </a:cubicBezTo>
                <a:cubicBezTo>
                  <a:pt x="678" y="4"/>
                  <a:pt x="678" y="4"/>
                  <a:pt x="677" y="3"/>
                </a:cubicBezTo>
                <a:cubicBezTo>
                  <a:pt x="679" y="3"/>
                  <a:pt x="680" y="3"/>
                  <a:pt x="680" y="2"/>
                </a:cubicBezTo>
                <a:cubicBezTo>
                  <a:pt x="681" y="2"/>
                  <a:pt x="683" y="2"/>
                  <a:pt x="683" y="3"/>
                </a:cubicBezTo>
                <a:cubicBezTo>
                  <a:pt x="681" y="2"/>
                  <a:pt x="677" y="4"/>
                  <a:pt x="681" y="4"/>
                </a:cubicBezTo>
                <a:cubicBezTo>
                  <a:pt x="681" y="4"/>
                  <a:pt x="680" y="4"/>
                  <a:pt x="680" y="4"/>
                </a:cubicBezTo>
                <a:cubicBezTo>
                  <a:pt x="680" y="5"/>
                  <a:pt x="680" y="5"/>
                  <a:pt x="680" y="5"/>
                </a:cubicBezTo>
                <a:cubicBezTo>
                  <a:pt x="685" y="5"/>
                  <a:pt x="678" y="3"/>
                  <a:pt x="683" y="3"/>
                </a:cubicBezTo>
                <a:cubicBezTo>
                  <a:pt x="682" y="4"/>
                  <a:pt x="683" y="4"/>
                  <a:pt x="683" y="4"/>
                </a:cubicBezTo>
                <a:cubicBezTo>
                  <a:pt x="686" y="4"/>
                  <a:pt x="686" y="3"/>
                  <a:pt x="689" y="3"/>
                </a:cubicBezTo>
                <a:cubicBezTo>
                  <a:pt x="689" y="3"/>
                  <a:pt x="685" y="3"/>
                  <a:pt x="684" y="3"/>
                </a:cubicBezTo>
                <a:cubicBezTo>
                  <a:pt x="682" y="2"/>
                  <a:pt x="687" y="2"/>
                  <a:pt x="687" y="1"/>
                </a:cubicBezTo>
                <a:cubicBezTo>
                  <a:pt x="689" y="1"/>
                  <a:pt x="687" y="2"/>
                  <a:pt x="687" y="2"/>
                </a:cubicBezTo>
                <a:cubicBezTo>
                  <a:pt x="688" y="2"/>
                  <a:pt x="688" y="2"/>
                  <a:pt x="689" y="2"/>
                </a:cubicBezTo>
                <a:cubicBezTo>
                  <a:pt x="691" y="2"/>
                  <a:pt x="695" y="2"/>
                  <a:pt x="698" y="1"/>
                </a:cubicBezTo>
                <a:cubicBezTo>
                  <a:pt x="696" y="2"/>
                  <a:pt x="693" y="2"/>
                  <a:pt x="690" y="3"/>
                </a:cubicBezTo>
                <a:cubicBezTo>
                  <a:pt x="690" y="3"/>
                  <a:pt x="692" y="3"/>
                  <a:pt x="693" y="3"/>
                </a:cubicBezTo>
                <a:cubicBezTo>
                  <a:pt x="692" y="4"/>
                  <a:pt x="693" y="4"/>
                  <a:pt x="695" y="4"/>
                </a:cubicBezTo>
                <a:cubicBezTo>
                  <a:pt x="694" y="5"/>
                  <a:pt x="693" y="5"/>
                  <a:pt x="694" y="5"/>
                </a:cubicBezTo>
                <a:cubicBezTo>
                  <a:pt x="699" y="5"/>
                  <a:pt x="702" y="5"/>
                  <a:pt x="707" y="4"/>
                </a:cubicBezTo>
                <a:cubicBezTo>
                  <a:pt x="703" y="5"/>
                  <a:pt x="699" y="6"/>
                  <a:pt x="696" y="7"/>
                </a:cubicBezTo>
                <a:cubicBezTo>
                  <a:pt x="695" y="7"/>
                  <a:pt x="695" y="6"/>
                  <a:pt x="694" y="6"/>
                </a:cubicBezTo>
                <a:cubicBezTo>
                  <a:pt x="693" y="6"/>
                  <a:pt x="693" y="7"/>
                  <a:pt x="691" y="7"/>
                </a:cubicBezTo>
                <a:cubicBezTo>
                  <a:pt x="690" y="7"/>
                  <a:pt x="687" y="8"/>
                  <a:pt x="684" y="8"/>
                </a:cubicBezTo>
                <a:cubicBezTo>
                  <a:pt x="692" y="9"/>
                  <a:pt x="699" y="6"/>
                  <a:pt x="708" y="7"/>
                </a:cubicBezTo>
                <a:cubicBezTo>
                  <a:pt x="707" y="7"/>
                  <a:pt x="707" y="7"/>
                  <a:pt x="705" y="7"/>
                </a:cubicBezTo>
                <a:cubicBezTo>
                  <a:pt x="706" y="7"/>
                  <a:pt x="706" y="8"/>
                  <a:pt x="706" y="8"/>
                </a:cubicBezTo>
                <a:cubicBezTo>
                  <a:pt x="707" y="8"/>
                  <a:pt x="709" y="8"/>
                  <a:pt x="710" y="7"/>
                </a:cubicBezTo>
                <a:cubicBezTo>
                  <a:pt x="710" y="8"/>
                  <a:pt x="707" y="8"/>
                  <a:pt x="707" y="8"/>
                </a:cubicBezTo>
                <a:cubicBezTo>
                  <a:pt x="707" y="9"/>
                  <a:pt x="711" y="8"/>
                  <a:pt x="715" y="9"/>
                </a:cubicBezTo>
                <a:cubicBezTo>
                  <a:pt x="715" y="8"/>
                  <a:pt x="710" y="9"/>
                  <a:pt x="711" y="8"/>
                </a:cubicBezTo>
                <a:cubicBezTo>
                  <a:pt x="714" y="9"/>
                  <a:pt x="718" y="8"/>
                  <a:pt x="720" y="9"/>
                </a:cubicBezTo>
                <a:cubicBezTo>
                  <a:pt x="723" y="9"/>
                  <a:pt x="723" y="8"/>
                  <a:pt x="723" y="7"/>
                </a:cubicBezTo>
                <a:cubicBezTo>
                  <a:pt x="723" y="8"/>
                  <a:pt x="725" y="8"/>
                  <a:pt x="725" y="8"/>
                </a:cubicBezTo>
                <a:cubicBezTo>
                  <a:pt x="726" y="8"/>
                  <a:pt x="723" y="7"/>
                  <a:pt x="726" y="7"/>
                </a:cubicBezTo>
                <a:cubicBezTo>
                  <a:pt x="726" y="8"/>
                  <a:pt x="728" y="7"/>
                  <a:pt x="728" y="8"/>
                </a:cubicBezTo>
                <a:cubicBezTo>
                  <a:pt x="730" y="8"/>
                  <a:pt x="732" y="8"/>
                  <a:pt x="730" y="7"/>
                </a:cubicBezTo>
                <a:cubicBezTo>
                  <a:pt x="731" y="7"/>
                  <a:pt x="738" y="7"/>
                  <a:pt x="738" y="7"/>
                </a:cubicBezTo>
                <a:cubicBezTo>
                  <a:pt x="738" y="6"/>
                  <a:pt x="740" y="7"/>
                  <a:pt x="740" y="6"/>
                </a:cubicBezTo>
                <a:cubicBezTo>
                  <a:pt x="742" y="6"/>
                  <a:pt x="739" y="7"/>
                  <a:pt x="740" y="7"/>
                </a:cubicBezTo>
                <a:cubicBezTo>
                  <a:pt x="743" y="7"/>
                  <a:pt x="744" y="6"/>
                  <a:pt x="743" y="6"/>
                </a:cubicBezTo>
                <a:cubicBezTo>
                  <a:pt x="742" y="6"/>
                  <a:pt x="745" y="6"/>
                  <a:pt x="744" y="5"/>
                </a:cubicBezTo>
                <a:cubicBezTo>
                  <a:pt x="745" y="6"/>
                  <a:pt x="747" y="7"/>
                  <a:pt x="749" y="6"/>
                </a:cubicBezTo>
                <a:cubicBezTo>
                  <a:pt x="749" y="7"/>
                  <a:pt x="744" y="8"/>
                  <a:pt x="740" y="8"/>
                </a:cubicBezTo>
                <a:cubicBezTo>
                  <a:pt x="740" y="9"/>
                  <a:pt x="741" y="9"/>
                  <a:pt x="743" y="9"/>
                </a:cubicBezTo>
                <a:cubicBezTo>
                  <a:pt x="743" y="9"/>
                  <a:pt x="743" y="8"/>
                  <a:pt x="743" y="8"/>
                </a:cubicBezTo>
                <a:cubicBezTo>
                  <a:pt x="745" y="8"/>
                  <a:pt x="746" y="9"/>
                  <a:pt x="748" y="8"/>
                </a:cubicBezTo>
                <a:cubicBezTo>
                  <a:pt x="747" y="8"/>
                  <a:pt x="749" y="8"/>
                  <a:pt x="749" y="7"/>
                </a:cubicBezTo>
                <a:cubicBezTo>
                  <a:pt x="751" y="8"/>
                  <a:pt x="747" y="8"/>
                  <a:pt x="749" y="9"/>
                </a:cubicBezTo>
                <a:cubicBezTo>
                  <a:pt x="751" y="8"/>
                  <a:pt x="751" y="8"/>
                  <a:pt x="754" y="8"/>
                </a:cubicBezTo>
                <a:cubicBezTo>
                  <a:pt x="754" y="7"/>
                  <a:pt x="753" y="7"/>
                  <a:pt x="753" y="7"/>
                </a:cubicBezTo>
                <a:cubicBezTo>
                  <a:pt x="755" y="7"/>
                  <a:pt x="756" y="8"/>
                  <a:pt x="757" y="8"/>
                </a:cubicBezTo>
                <a:cubicBezTo>
                  <a:pt x="754" y="8"/>
                  <a:pt x="752" y="9"/>
                  <a:pt x="749" y="9"/>
                </a:cubicBezTo>
                <a:cubicBezTo>
                  <a:pt x="751" y="10"/>
                  <a:pt x="752" y="9"/>
                  <a:pt x="755" y="9"/>
                </a:cubicBezTo>
                <a:cubicBezTo>
                  <a:pt x="755" y="9"/>
                  <a:pt x="754" y="9"/>
                  <a:pt x="754" y="9"/>
                </a:cubicBezTo>
                <a:cubicBezTo>
                  <a:pt x="753" y="9"/>
                  <a:pt x="755" y="10"/>
                  <a:pt x="755" y="10"/>
                </a:cubicBezTo>
                <a:cubicBezTo>
                  <a:pt x="756" y="9"/>
                  <a:pt x="758" y="8"/>
                  <a:pt x="761" y="9"/>
                </a:cubicBezTo>
                <a:cubicBezTo>
                  <a:pt x="759" y="8"/>
                  <a:pt x="760" y="9"/>
                  <a:pt x="763" y="9"/>
                </a:cubicBezTo>
                <a:cubicBezTo>
                  <a:pt x="762" y="8"/>
                  <a:pt x="757" y="7"/>
                  <a:pt x="761" y="6"/>
                </a:cubicBezTo>
                <a:cubicBezTo>
                  <a:pt x="759" y="6"/>
                  <a:pt x="755" y="6"/>
                  <a:pt x="752" y="6"/>
                </a:cubicBezTo>
                <a:cubicBezTo>
                  <a:pt x="752" y="6"/>
                  <a:pt x="753" y="6"/>
                  <a:pt x="753" y="7"/>
                </a:cubicBezTo>
                <a:cubicBezTo>
                  <a:pt x="750" y="7"/>
                  <a:pt x="751" y="6"/>
                  <a:pt x="748" y="6"/>
                </a:cubicBezTo>
                <a:cubicBezTo>
                  <a:pt x="749" y="5"/>
                  <a:pt x="748" y="5"/>
                  <a:pt x="746" y="5"/>
                </a:cubicBezTo>
                <a:cubicBezTo>
                  <a:pt x="744" y="4"/>
                  <a:pt x="752" y="5"/>
                  <a:pt x="750" y="4"/>
                </a:cubicBezTo>
                <a:cubicBezTo>
                  <a:pt x="750" y="3"/>
                  <a:pt x="752" y="4"/>
                  <a:pt x="752" y="3"/>
                </a:cubicBezTo>
                <a:cubicBezTo>
                  <a:pt x="753" y="4"/>
                  <a:pt x="754" y="4"/>
                  <a:pt x="754" y="4"/>
                </a:cubicBezTo>
                <a:cubicBezTo>
                  <a:pt x="752" y="4"/>
                  <a:pt x="751" y="4"/>
                  <a:pt x="752" y="4"/>
                </a:cubicBezTo>
                <a:cubicBezTo>
                  <a:pt x="749" y="4"/>
                  <a:pt x="752" y="5"/>
                  <a:pt x="752" y="6"/>
                </a:cubicBezTo>
                <a:cubicBezTo>
                  <a:pt x="753" y="6"/>
                  <a:pt x="755" y="6"/>
                  <a:pt x="756" y="5"/>
                </a:cubicBezTo>
                <a:cubicBezTo>
                  <a:pt x="756" y="5"/>
                  <a:pt x="755" y="5"/>
                  <a:pt x="755" y="5"/>
                </a:cubicBezTo>
                <a:cubicBezTo>
                  <a:pt x="757" y="5"/>
                  <a:pt x="756" y="5"/>
                  <a:pt x="759" y="5"/>
                </a:cubicBezTo>
                <a:cubicBezTo>
                  <a:pt x="758" y="5"/>
                  <a:pt x="757" y="5"/>
                  <a:pt x="757" y="5"/>
                </a:cubicBezTo>
                <a:cubicBezTo>
                  <a:pt x="760" y="6"/>
                  <a:pt x="761" y="7"/>
                  <a:pt x="764" y="7"/>
                </a:cubicBezTo>
                <a:cubicBezTo>
                  <a:pt x="764" y="7"/>
                  <a:pt x="768" y="6"/>
                  <a:pt x="765" y="6"/>
                </a:cubicBezTo>
                <a:cubicBezTo>
                  <a:pt x="765" y="5"/>
                  <a:pt x="769" y="6"/>
                  <a:pt x="768" y="5"/>
                </a:cubicBezTo>
                <a:cubicBezTo>
                  <a:pt x="768" y="5"/>
                  <a:pt x="768" y="6"/>
                  <a:pt x="768" y="6"/>
                </a:cubicBezTo>
                <a:cubicBezTo>
                  <a:pt x="769" y="6"/>
                  <a:pt x="770" y="6"/>
                  <a:pt x="771" y="6"/>
                </a:cubicBezTo>
                <a:cubicBezTo>
                  <a:pt x="772" y="5"/>
                  <a:pt x="772" y="5"/>
                  <a:pt x="773" y="5"/>
                </a:cubicBezTo>
                <a:cubicBezTo>
                  <a:pt x="773" y="5"/>
                  <a:pt x="773" y="6"/>
                  <a:pt x="777" y="7"/>
                </a:cubicBezTo>
                <a:cubicBezTo>
                  <a:pt x="778" y="7"/>
                  <a:pt x="776" y="7"/>
                  <a:pt x="775" y="7"/>
                </a:cubicBezTo>
                <a:cubicBezTo>
                  <a:pt x="775" y="7"/>
                  <a:pt x="776" y="7"/>
                  <a:pt x="777" y="7"/>
                </a:cubicBezTo>
                <a:cubicBezTo>
                  <a:pt x="777" y="7"/>
                  <a:pt x="776" y="7"/>
                  <a:pt x="775" y="7"/>
                </a:cubicBezTo>
                <a:cubicBezTo>
                  <a:pt x="775" y="8"/>
                  <a:pt x="778" y="7"/>
                  <a:pt x="780" y="7"/>
                </a:cubicBezTo>
                <a:cubicBezTo>
                  <a:pt x="780" y="7"/>
                  <a:pt x="778" y="7"/>
                  <a:pt x="782" y="7"/>
                </a:cubicBezTo>
                <a:cubicBezTo>
                  <a:pt x="781" y="7"/>
                  <a:pt x="781" y="6"/>
                  <a:pt x="779" y="6"/>
                </a:cubicBezTo>
                <a:cubicBezTo>
                  <a:pt x="780" y="6"/>
                  <a:pt x="782" y="6"/>
                  <a:pt x="783" y="6"/>
                </a:cubicBezTo>
                <a:cubicBezTo>
                  <a:pt x="783" y="6"/>
                  <a:pt x="780" y="6"/>
                  <a:pt x="779" y="5"/>
                </a:cubicBezTo>
                <a:cubicBezTo>
                  <a:pt x="781" y="5"/>
                  <a:pt x="785" y="5"/>
                  <a:pt x="785" y="6"/>
                </a:cubicBezTo>
                <a:cubicBezTo>
                  <a:pt x="787" y="6"/>
                  <a:pt x="787" y="5"/>
                  <a:pt x="788" y="4"/>
                </a:cubicBezTo>
                <a:cubicBezTo>
                  <a:pt x="790" y="4"/>
                  <a:pt x="790" y="4"/>
                  <a:pt x="792" y="5"/>
                </a:cubicBezTo>
                <a:cubicBezTo>
                  <a:pt x="790" y="5"/>
                  <a:pt x="791" y="6"/>
                  <a:pt x="788" y="6"/>
                </a:cubicBezTo>
                <a:cubicBezTo>
                  <a:pt x="788" y="6"/>
                  <a:pt x="790" y="6"/>
                  <a:pt x="789" y="6"/>
                </a:cubicBezTo>
                <a:cubicBezTo>
                  <a:pt x="792" y="6"/>
                  <a:pt x="793" y="5"/>
                  <a:pt x="797" y="5"/>
                </a:cubicBezTo>
                <a:cubicBezTo>
                  <a:pt x="797" y="5"/>
                  <a:pt x="795" y="5"/>
                  <a:pt x="795" y="5"/>
                </a:cubicBezTo>
                <a:cubicBezTo>
                  <a:pt x="795" y="4"/>
                  <a:pt x="799" y="5"/>
                  <a:pt x="800" y="4"/>
                </a:cubicBezTo>
                <a:cubicBezTo>
                  <a:pt x="801" y="4"/>
                  <a:pt x="801" y="5"/>
                  <a:pt x="802" y="5"/>
                </a:cubicBezTo>
                <a:cubicBezTo>
                  <a:pt x="803" y="5"/>
                  <a:pt x="800" y="5"/>
                  <a:pt x="800" y="5"/>
                </a:cubicBezTo>
                <a:cubicBezTo>
                  <a:pt x="804" y="6"/>
                  <a:pt x="807" y="7"/>
                  <a:pt x="814" y="7"/>
                </a:cubicBezTo>
                <a:cubicBezTo>
                  <a:pt x="810" y="7"/>
                  <a:pt x="813" y="6"/>
                  <a:pt x="814" y="5"/>
                </a:cubicBezTo>
                <a:cubicBezTo>
                  <a:pt x="818" y="6"/>
                  <a:pt x="822" y="5"/>
                  <a:pt x="827" y="5"/>
                </a:cubicBezTo>
                <a:cubicBezTo>
                  <a:pt x="826" y="5"/>
                  <a:pt x="827" y="4"/>
                  <a:pt x="826" y="4"/>
                </a:cubicBezTo>
                <a:cubicBezTo>
                  <a:pt x="828" y="4"/>
                  <a:pt x="828" y="5"/>
                  <a:pt x="829" y="5"/>
                </a:cubicBezTo>
                <a:cubicBezTo>
                  <a:pt x="827" y="6"/>
                  <a:pt x="821" y="6"/>
                  <a:pt x="817" y="7"/>
                </a:cubicBezTo>
                <a:cubicBezTo>
                  <a:pt x="817" y="7"/>
                  <a:pt x="818" y="7"/>
                  <a:pt x="818" y="8"/>
                </a:cubicBezTo>
                <a:cubicBezTo>
                  <a:pt x="819" y="7"/>
                  <a:pt x="821" y="8"/>
                  <a:pt x="824" y="7"/>
                </a:cubicBezTo>
                <a:cubicBezTo>
                  <a:pt x="824" y="7"/>
                  <a:pt x="823" y="7"/>
                  <a:pt x="823" y="7"/>
                </a:cubicBezTo>
                <a:cubicBezTo>
                  <a:pt x="826" y="7"/>
                  <a:pt x="826" y="7"/>
                  <a:pt x="829" y="7"/>
                </a:cubicBezTo>
                <a:cubicBezTo>
                  <a:pt x="829" y="8"/>
                  <a:pt x="831" y="8"/>
                  <a:pt x="831" y="8"/>
                </a:cubicBezTo>
                <a:cubicBezTo>
                  <a:pt x="828" y="8"/>
                  <a:pt x="828" y="8"/>
                  <a:pt x="824" y="8"/>
                </a:cubicBezTo>
                <a:cubicBezTo>
                  <a:pt x="823" y="8"/>
                  <a:pt x="824" y="8"/>
                  <a:pt x="824" y="9"/>
                </a:cubicBezTo>
                <a:cubicBezTo>
                  <a:pt x="824" y="9"/>
                  <a:pt x="826" y="9"/>
                  <a:pt x="827" y="9"/>
                </a:cubicBezTo>
                <a:cubicBezTo>
                  <a:pt x="827" y="10"/>
                  <a:pt x="823" y="9"/>
                  <a:pt x="822" y="9"/>
                </a:cubicBezTo>
                <a:cubicBezTo>
                  <a:pt x="821" y="9"/>
                  <a:pt x="822" y="9"/>
                  <a:pt x="822" y="9"/>
                </a:cubicBezTo>
                <a:cubicBezTo>
                  <a:pt x="819" y="9"/>
                  <a:pt x="817" y="9"/>
                  <a:pt x="817" y="9"/>
                </a:cubicBezTo>
                <a:cubicBezTo>
                  <a:pt x="818" y="9"/>
                  <a:pt x="818" y="9"/>
                  <a:pt x="818" y="9"/>
                </a:cubicBezTo>
                <a:cubicBezTo>
                  <a:pt x="820" y="9"/>
                  <a:pt x="817" y="10"/>
                  <a:pt x="819" y="10"/>
                </a:cubicBezTo>
                <a:cubicBezTo>
                  <a:pt x="822" y="9"/>
                  <a:pt x="824" y="10"/>
                  <a:pt x="826" y="10"/>
                </a:cubicBezTo>
                <a:cubicBezTo>
                  <a:pt x="828" y="10"/>
                  <a:pt x="827" y="10"/>
                  <a:pt x="828" y="11"/>
                </a:cubicBezTo>
                <a:cubicBezTo>
                  <a:pt x="830" y="11"/>
                  <a:pt x="831" y="11"/>
                  <a:pt x="834" y="11"/>
                </a:cubicBezTo>
                <a:cubicBezTo>
                  <a:pt x="836" y="11"/>
                  <a:pt x="832" y="10"/>
                  <a:pt x="831" y="10"/>
                </a:cubicBezTo>
                <a:cubicBezTo>
                  <a:pt x="829" y="10"/>
                  <a:pt x="833" y="10"/>
                  <a:pt x="833" y="10"/>
                </a:cubicBezTo>
                <a:cubicBezTo>
                  <a:pt x="832" y="10"/>
                  <a:pt x="830" y="10"/>
                  <a:pt x="829" y="10"/>
                </a:cubicBezTo>
                <a:cubicBezTo>
                  <a:pt x="829" y="9"/>
                  <a:pt x="829" y="9"/>
                  <a:pt x="828" y="9"/>
                </a:cubicBezTo>
                <a:cubicBezTo>
                  <a:pt x="829" y="8"/>
                  <a:pt x="832" y="9"/>
                  <a:pt x="832" y="8"/>
                </a:cubicBezTo>
                <a:cubicBezTo>
                  <a:pt x="833" y="8"/>
                  <a:pt x="834" y="8"/>
                  <a:pt x="834" y="9"/>
                </a:cubicBezTo>
                <a:cubicBezTo>
                  <a:pt x="836" y="8"/>
                  <a:pt x="836" y="8"/>
                  <a:pt x="838" y="8"/>
                </a:cubicBezTo>
                <a:cubicBezTo>
                  <a:pt x="839" y="9"/>
                  <a:pt x="837" y="9"/>
                  <a:pt x="841" y="9"/>
                </a:cubicBezTo>
                <a:cubicBezTo>
                  <a:pt x="841" y="10"/>
                  <a:pt x="839" y="10"/>
                  <a:pt x="840" y="10"/>
                </a:cubicBezTo>
                <a:cubicBezTo>
                  <a:pt x="841" y="10"/>
                  <a:pt x="842" y="10"/>
                  <a:pt x="842" y="10"/>
                </a:cubicBezTo>
                <a:cubicBezTo>
                  <a:pt x="852" y="10"/>
                  <a:pt x="839" y="10"/>
                  <a:pt x="839" y="11"/>
                </a:cubicBezTo>
                <a:cubicBezTo>
                  <a:pt x="840" y="11"/>
                  <a:pt x="842" y="10"/>
                  <a:pt x="844" y="11"/>
                </a:cubicBezTo>
                <a:cubicBezTo>
                  <a:pt x="844" y="10"/>
                  <a:pt x="844" y="10"/>
                  <a:pt x="843" y="10"/>
                </a:cubicBezTo>
                <a:cubicBezTo>
                  <a:pt x="845" y="10"/>
                  <a:pt x="847" y="11"/>
                  <a:pt x="851" y="11"/>
                </a:cubicBezTo>
                <a:cubicBezTo>
                  <a:pt x="851" y="11"/>
                  <a:pt x="850" y="12"/>
                  <a:pt x="853" y="12"/>
                </a:cubicBezTo>
                <a:cubicBezTo>
                  <a:pt x="851" y="13"/>
                  <a:pt x="843" y="12"/>
                  <a:pt x="840" y="13"/>
                </a:cubicBezTo>
                <a:cubicBezTo>
                  <a:pt x="840" y="13"/>
                  <a:pt x="844" y="13"/>
                  <a:pt x="843" y="13"/>
                </a:cubicBezTo>
                <a:cubicBezTo>
                  <a:pt x="845" y="13"/>
                  <a:pt x="845" y="13"/>
                  <a:pt x="847" y="13"/>
                </a:cubicBezTo>
                <a:cubicBezTo>
                  <a:pt x="847" y="13"/>
                  <a:pt x="848" y="13"/>
                  <a:pt x="848" y="13"/>
                </a:cubicBezTo>
                <a:cubicBezTo>
                  <a:pt x="850" y="13"/>
                  <a:pt x="851" y="12"/>
                  <a:pt x="854" y="12"/>
                </a:cubicBezTo>
                <a:cubicBezTo>
                  <a:pt x="854" y="12"/>
                  <a:pt x="855" y="13"/>
                  <a:pt x="856" y="13"/>
                </a:cubicBezTo>
                <a:cubicBezTo>
                  <a:pt x="856" y="13"/>
                  <a:pt x="855" y="12"/>
                  <a:pt x="855" y="11"/>
                </a:cubicBezTo>
                <a:cubicBezTo>
                  <a:pt x="858" y="11"/>
                  <a:pt x="853" y="10"/>
                  <a:pt x="858" y="10"/>
                </a:cubicBezTo>
                <a:cubicBezTo>
                  <a:pt x="856" y="11"/>
                  <a:pt x="860" y="11"/>
                  <a:pt x="857" y="11"/>
                </a:cubicBezTo>
                <a:cubicBezTo>
                  <a:pt x="859" y="11"/>
                  <a:pt x="859" y="11"/>
                  <a:pt x="861" y="11"/>
                </a:cubicBezTo>
                <a:cubicBezTo>
                  <a:pt x="862" y="12"/>
                  <a:pt x="861" y="12"/>
                  <a:pt x="863" y="12"/>
                </a:cubicBezTo>
                <a:cubicBezTo>
                  <a:pt x="862" y="13"/>
                  <a:pt x="861" y="13"/>
                  <a:pt x="863" y="13"/>
                </a:cubicBezTo>
                <a:cubicBezTo>
                  <a:pt x="863" y="13"/>
                  <a:pt x="865" y="13"/>
                  <a:pt x="863" y="13"/>
                </a:cubicBezTo>
                <a:cubicBezTo>
                  <a:pt x="864" y="12"/>
                  <a:pt x="864" y="13"/>
                  <a:pt x="866" y="13"/>
                </a:cubicBezTo>
                <a:cubicBezTo>
                  <a:pt x="867" y="13"/>
                  <a:pt x="867" y="12"/>
                  <a:pt x="867" y="12"/>
                </a:cubicBezTo>
                <a:cubicBezTo>
                  <a:pt x="872" y="12"/>
                  <a:pt x="873" y="12"/>
                  <a:pt x="874" y="11"/>
                </a:cubicBezTo>
                <a:cubicBezTo>
                  <a:pt x="875" y="11"/>
                  <a:pt x="874" y="12"/>
                  <a:pt x="876" y="12"/>
                </a:cubicBezTo>
                <a:cubicBezTo>
                  <a:pt x="878" y="12"/>
                  <a:pt x="876" y="11"/>
                  <a:pt x="877" y="11"/>
                </a:cubicBezTo>
                <a:cubicBezTo>
                  <a:pt x="879" y="11"/>
                  <a:pt x="878" y="12"/>
                  <a:pt x="878" y="12"/>
                </a:cubicBezTo>
                <a:cubicBezTo>
                  <a:pt x="880" y="13"/>
                  <a:pt x="885" y="12"/>
                  <a:pt x="888" y="12"/>
                </a:cubicBezTo>
                <a:cubicBezTo>
                  <a:pt x="887" y="12"/>
                  <a:pt x="886" y="13"/>
                  <a:pt x="888" y="13"/>
                </a:cubicBezTo>
                <a:cubicBezTo>
                  <a:pt x="887" y="13"/>
                  <a:pt x="887" y="13"/>
                  <a:pt x="886" y="13"/>
                </a:cubicBezTo>
                <a:cubicBezTo>
                  <a:pt x="884" y="13"/>
                  <a:pt x="887" y="14"/>
                  <a:pt x="888" y="14"/>
                </a:cubicBezTo>
                <a:cubicBezTo>
                  <a:pt x="889" y="14"/>
                  <a:pt x="889" y="14"/>
                  <a:pt x="890" y="14"/>
                </a:cubicBezTo>
                <a:cubicBezTo>
                  <a:pt x="889" y="15"/>
                  <a:pt x="888" y="15"/>
                  <a:pt x="886" y="14"/>
                </a:cubicBezTo>
                <a:cubicBezTo>
                  <a:pt x="885" y="14"/>
                  <a:pt x="885" y="14"/>
                  <a:pt x="885" y="14"/>
                </a:cubicBezTo>
                <a:cubicBezTo>
                  <a:pt x="885" y="15"/>
                  <a:pt x="888" y="16"/>
                  <a:pt x="892" y="16"/>
                </a:cubicBezTo>
                <a:cubicBezTo>
                  <a:pt x="891" y="16"/>
                  <a:pt x="890" y="16"/>
                  <a:pt x="890" y="16"/>
                </a:cubicBezTo>
                <a:cubicBezTo>
                  <a:pt x="887" y="16"/>
                  <a:pt x="886" y="17"/>
                  <a:pt x="883" y="16"/>
                </a:cubicBezTo>
                <a:cubicBezTo>
                  <a:pt x="880" y="16"/>
                  <a:pt x="882" y="17"/>
                  <a:pt x="882" y="17"/>
                </a:cubicBezTo>
                <a:cubicBezTo>
                  <a:pt x="881" y="17"/>
                  <a:pt x="881" y="17"/>
                  <a:pt x="880" y="16"/>
                </a:cubicBezTo>
                <a:cubicBezTo>
                  <a:pt x="879" y="16"/>
                  <a:pt x="878" y="16"/>
                  <a:pt x="877" y="16"/>
                </a:cubicBezTo>
                <a:cubicBezTo>
                  <a:pt x="875" y="17"/>
                  <a:pt x="878" y="17"/>
                  <a:pt x="878" y="17"/>
                </a:cubicBezTo>
                <a:cubicBezTo>
                  <a:pt x="880" y="17"/>
                  <a:pt x="881" y="17"/>
                  <a:pt x="883" y="17"/>
                </a:cubicBezTo>
                <a:cubicBezTo>
                  <a:pt x="880" y="18"/>
                  <a:pt x="883" y="18"/>
                  <a:pt x="881" y="19"/>
                </a:cubicBezTo>
                <a:cubicBezTo>
                  <a:pt x="878" y="19"/>
                  <a:pt x="877" y="20"/>
                  <a:pt x="875" y="21"/>
                </a:cubicBezTo>
                <a:cubicBezTo>
                  <a:pt x="873" y="21"/>
                  <a:pt x="873" y="20"/>
                  <a:pt x="872" y="20"/>
                </a:cubicBezTo>
                <a:cubicBezTo>
                  <a:pt x="872" y="21"/>
                  <a:pt x="867" y="21"/>
                  <a:pt x="865" y="21"/>
                </a:cubicBezTo>
                <a:cubicBezTo>
                  <a:pt x="866" y="20"/>
                  <a:pt x="870" y="20"/>
                  <a:pt x="874" y="20"/>
                </a:cubicBezTo>
                <a:cubicBezTo>
                  <a:pt x="875" y="19"/>
                  <a:pt x="870" y="19"/>
                  <a:pt x="874" y="19"/>
                </a:cubicBezTo>
                <a:cubicBezTo>
                  <a:pt x="874" y="19"/>
                  <a:pt x="872" y="18"/>
                  <a:pt x="872" y="19"/>
                </a:cubicBezTo>
                <a:cubicBezTo>
                  <a:pt x="871" y="19"/>
                  <a:pt x="872" y="18"/>
                  <a:pt x="873" y="18"/>
                </a:cubicBezTo>
                <a:cubicBezTo>
                  <a:pt x="871" y="18"/>
                  <a:pt x="869" y="18"/>
                  <a:pt x="867" y="18"/>
                </a:cubicBezTo>
                <a:cubicBezTo>
                  <a:pt x="865" y="18"/>
                  <a:pt x="866" y="17"/>
                  <a:pt x="863" y="17"/>
                </a:cubicBezTo>
                <a:cubicBezTo>
                  <a:pt x="864" y="17"/>
                  <a:pt x="865" y="17"/>
                  <a:pt x="867" y="16"/>
                </a:cubicBezTo>
                <a:cubicBezTo>
                  <a:pt x="865" y="15"/>
                  <a:pt x="860" y="16"/>
                  <a:pt x="859" y="15"/>
                </a:cubicBezTo>
                <a:cubicBezTo>
                  <a:pt x="862" y="15"/>
                  <a:pt x="865" y="14"/>
                  <a:pt x="867" y="13"/>
                </a:cubicBezTo>
                <a:cubicBezTo>
                  <a:pt x="865" y="13"/>
                  <a:pt x="864" y="14"/>
                  <a:pt x="859" y="14"/>
                </a:cubicBezTo>
                <a:cubicBezTo>
                  <a:pt x="861" y="14"/>
                  <a:pt x="859" y="14"/>
                  <a:pt x="859" y="15"/>
                </a:cubicBezTo>
                <a:cubicBezTo>
                  <a:pt x="858" y="15"/>
                  <a:pt x="857" y="15"/>
                  <a:pt x="856" y="15"/>
                </a:cubicBezTo>
                <a:cubicBezTo>
                  <a:pt x="856" y="16"/>
                  <a:pt x="856" y="16"/>
                  <a:pt x="857" y="16"/>
                </a:cubicBezTo>
                <a:cubicBezTo>
                  <a:pt x="855" y="16"/>
                  <a:pt x="853" y="16"/>
                  <a:pt x="852" y="16"/>
                </a:cubicBezTo>
                <a:cubicBezTo>
                  <a:pt x="852" y="15"/>
                  <a:pt x="850" y="16"/>
                  <a:pt x="849" y="15"/>
                </a:cubicBezTo>
                <a:cubicBezTo>
                  <a:pt x="848" y="16"/>
                  <a:pt x="849" y="16"/>
                  <a:pt x="848" y="16"/>
                </a:cubicBezTo>
                <a:cubicBezTo>
                  <a:pt x="847" y="16"/>
                  <a:pt x="846" y="16"/>
                  <a:pt x="844" y="16"/>
                </a:cubicBezTo>
                <a:cubicBezTo>
                  <a:pt x="844" y="16"/>
                  <a:pt x="845" y="16"/>
                  <a:pt x="845" y="16"/>
                </a:cubicBezTo>
                <a:cubicBezTo>
                  <a:pt x="845" y="16"/>
                  <a:pt x="843" y="15"/>
                  <a:pt x="842" y="16"/>
                </a:cubicBezTo>
                <a:cubicBezTo>
                  <a:pt x="841" y="15"/>
                  <a:pt x="843" y="15"/>
                  <a:pt x="842" y="14"/>
                </a:cubicBezTo>
                <a:cubicBezTo>
                  <a:pt x="840" y="14"/>
                  <a:pt x="838" y="15"/>
                  <a:pt x="838" y="14"/>
                </a:cubicBezTo>
                <a:cubicBezTo>
                  <a:pt x="836" y="14"/>
                  <a:pt x="835" y="15"/>
                  <a:pt x="834" y="15"/>
                </a:cubicBezTo>
                <a:cubicBezTo>
                  <a:pt x="835" y="15"/>
                  <a:pt x="838" y="15"/>
                  <a:pt x="838" y="15"/>
                </a:cubicBezTo>
                <a:cubicBezTo>
                  <a:pt x="840" y="15"/>
                  <a:pt x="838" y="15"/>
                  <a:pt x="838" y="16"/>
                </a:cubicBezTo>
                <a:cubicBezTo>
                  <a:pt x="839" y="16"/>
                  <a:pt x="842" y="16"/>
                  <a:pt x="843" y="16"/>
                </a:cubicBezTo>
                <a:cubicBezTo>
                  <a:pt x="844" y="17"/>
                  <a:pt x="850" y="17"/>
                  <a:pt x="852" y="17"/>
                </a:cubicBezTo>
                <a:cubicBezTo>
                  <a:pt x="855" y="17"/>
                  <a:pt x="852" y="17"/>
                  <a:pt x="852" y="17"/>
                </a:cubicBezTo>
                <a:cubicBezTo>
                  <a:pt x="853" y="18"/>
                  <a:pt x="855" y="18"/>
                  <a:pt x="855" y="17"/>
                </a:cubicBezTo>
                <a:cubicBezTo>
                  <a:pt x="855" y="18"/>
                  <a:pt x="857" y="18"/>
                  <a:pt x="858" y="18"/>
                </a:cubicBezTo>
                <a:cubicBezTo>
                  <a:pt x="855" y="18"/>
                  <a:pt x="856" y="18"/>
                  <a:pt x="854" y="18"/>
                </a:cubicBezTo>
                <a:cubicBezTo>
                  <a:pt x="854" y="19"/>
                  <a:pt x="855" y="19"/>
                  <a:pt x="851" y="19"/>
                </a:cubicBezTo>
                <a:cubicBezTo>
                  <a:pt x="851" y="20"/>
                  <a:pt x="853" y="19"/>
                  <a:pt x="852" y="20"/>
                </a:cubicBezTo>
                <a:cubicBezTo>
                  <a:pt x="849" y="20"/>
                  <a:pt x="849" y="20"/>
                  <a:pt x="846" y="20"/>
                </a:cubicBezTo>
                <a:cubicBezTo>
                  <a:pt x="845" y="20"/>
                  <a:pt x="844" y="20"/>
                  <a:pt x="844" y="21"/>
                </a:cubicBezTo>
                <a:cubicBezTo>
                  <a:pt x="848" y="21"/>
                  <a:pt x="848" y="20"/>
                  <a:pt x="852" y="20"/>
                </a:cubicBezTo>
                <a:cubicBezTo>
                  <a:pt x="851" y="21"/>
                  <a:pt x="852" y="21"/>
                  <a:pt x="854" y="21"/>
                </a:cubicBezTo>
                <a:cubicBezTo>
                  <a:pt x="853" y="21"/>
                  <a:pt x="852" y="21"/>
                  <a:pt x="850" y="21"/>
                </a:cubicBezTo>
                <a:cubicBezTo>
                  <a:pt x="852" y="21"/>
                  <a:pt x="851" y="21"/>
                  <a:pt x="849" y="21"/>
                </a:cubicBezTo>
                <a:cubicBezTo>
                  <a:pt x="849" y="22"/>
                  <a:pt x="850" y="22"/>
                  <a:pt x="850" y="22"/>
                </a:cubicBezTo>
                <a:cubicBezTo>
                  <a:pt x="854" y="21"/>
                  <a:pt x="858" y="20"/>
                  <a:pt x="863" y="20"/>
                </a:cubicBezTo>
                <a:cubicBezTo>
                  <a:pt x="863" y="21"/>
                  <a:pt x="859" y="20"/>
                  <a:pt x="858" y="21"/>
                </a:cubicBezTo>
                <a:cubicBezTo>
                  <a:pt x="860" y="21"/>
                  <a:pt x="853" y="21"/>
                  <a:pt x="854" y="22"/>
                </a:cubicBezTo>
                <a:cubicBezTo>
                  <a:pt x="855" y="22"/>
                  <a:pt x="857" y="22"/>
                  <a:pt x="858" y="22"/>
                </a:cubicBezTo>
                <a:cubicBezTo>
                  <a:pt x="858" y="22"/>
                  <a:pt x="858" y="23"/>
                  <a:pt x="857" y="23"/>
                </a:cubicBezTo>
                <a:cubicBezTo>
                  <a:pt x="859" y="23"/>
                  <a:pt x="862" y="23"/>
                  <a:pt x="864" y="24"/>
                </a:cubicBezTo>
                <a:cubicBezTo>
                  <a:pt x="861" y="24"/>
                  <a:pt x="858" y="24"/>
                  <a:pt x="854" y="25"/>
                </a:cubicBezTo>
                <a:cubicBezTo>
                  <a:pt x="860" y="25"/>
                  <a:pt x="867" y="25"/>
                  <a:pt x="867" y="27"/>
                </a:cubicBezTo>
                <a:cubicBezTo>
                  <a:pt x="868" y="26"/>
                  <a:pt x="873" y="27"/>
                  <a:pt x="874" y="26"/>
                </a:cubicBezTo>
                <a:cubicBezTo>
                  <a:pt x="877" y="26"/>
                  <a:pt x="881" y="26"/>
                  <a:pt x="885" y="25"/>
                </a:cubicBezTo>
                <a:cubicBezTo>
                  <a:pt x="883" y="26"/>
                  <a:pt x="876" y="28"/>
                  <a:pt x="870" y="27"/>
                </a:cubicBezTo>
                <a:cubicBezTo>
                  <a:pt x="871" y="27"/>
                  <a:pt x="872" y="27"/>
                  <a:pt x="873" y="27"/>
                </a:cubicBezTo>
                <a:cubicBezTo>
                  <a:pt x="872" y="26"/>
                  <a:pt x="869" y="27"/>
                  <a:pt x="869" y="27"/>
                </a:cubicBezTo>
                <a:cubicBezTo>
                  <a:pt x="871" y="28"/>
                  <a:pt x="870" y="28"/>
                  <a:pt x="870" y="28"/>
                </a:cubicBezTo>
                <a:cubicBezTo>
                  <a:pt x="873" y="29"/>
                  <a:pt x="880" y="28"/>
                  <a:pt x="885" y="29"/>
                </a:cubicBezTo>
                <a:cubicBezTo>
                  <a:pt x="884" y="28"/>
                  <a:pt x="881" y="28"/>
                  <a:pt x="880" y="28"/>
                </a:cubicBezTo>
                <a:cubicBezTo>
                  <a:pt x="880" y="28"/>
                  <a:pt x="883" y="28"/>
                  <a:pt x="882" y="27"/>
                </a:cubicBezTo>
                <a:cubicBezTo>
                  <a:pt x="884" y="27"/>
                  <a:pt x="884" y="28"/>
                  <a:pt x="885" y="28"/>
                </a:cubicBezTo>
                <a:cubicBezTo>
                  <a:pt x="887" y="28"/>
                  <a:pt x="886" y="27"/>
                  <a:pt x="888" y="27"/>
                </a:cubicBezTo>
                <a:cubicBezTo>
                  <a:pt x="889" y="27"/>
                  <a:pt x="888" y="27"/>
                  <a:pt x="888" y="27"/>
                </a:cubicBezTo>
                <a:cubicBezTo>
                  <a:pt x="891" y="26"/>
                  <a:pt x="894" y="25"/>
                  <a:pt x="897" y="25"/>
                </a:cubicBezTo>
                <a:cubicBezTo>
                  <a:pt x="896" y="26"/>
                  <a:pt x="895" y="26"/>
                  <a:pt x="894" y="26"/>
                </a:cubicBezTo>
                <a:cubicBezTo>
                  <a:pt x="894" y="26"/>
                  <a:pt x="894" y="27"/>
                  <a:pt x="895" y="27"/>
                </a:cubicBezTo>
                <a:cubicBezTo>
                  <a:pt x="895" y="27"/>
                  <a:pt x="895" y="27"/>
                  <a:pt x="895" y="27"/>
                </a:cubicBezTo>
                <a:cubicBezTo>
                  <a:pt x="891" y="27"/>
                  <a:pt x="891" y="27"/>
                  <a:pt x="889" y="28"/>
                </a:cubicBezTo>
                <a:cubicBezTo>
                  <a:pt x="890" y="28"/>
                  <a:pt x="891" y="28"/>
                  <a:pt x="892" y="28"/>
                </a:cubicBezTo>
                <a:cubicBezTo>
                  <a:pt x="892" y="29"/>
                  <a:pt x="890" y="29"/>
                  <a:pt x="891" y="29"/>
                </a:cubicBezTo>
                <a:cubicBezTo>
                  <a:pt x="893" y="30"/>
                  <a:pt x="896" y="29"/>
                  <a:pt x="898" y="29"/>
                </a:cubicBezTo>
                <a:cubicBezTo>
                  <a:pt x="899" y="29"/>
                  <a:pt x="898" y="29"/>
                  <a:pt x="896" y="29"/>
                </a:cubicBezTo>
                <a:cubicBezTo>
                  <a:pt x="897" y="28"/>
                  <a:pt x="900" y="29"/>
                  <a:pt x="901" y="28"/>
                </a:cubicBezTo>
                <a:cubicBezTo>
                  <a:pt x="901" y="29"/>
                  <a:pt x="899" y="28"/>
                  <a:pt x="899" y="29"/>
                </a:cubicBezTo>
                <a:cubicBezTo>
                  <a:pt x="900" y="29"/>
                  <a:pt x="900" y="29"/>
                  <a:pt x="901" y="29"/>
                </a:cubicBezTo>
                <a:cubicBezTo>
                  <a:pt x="903" y="29"/>
                  <a:pt x="904" y="29"/>
                  <a:pt x="905" y="29"/>
                </a:cubicBezTo>
                <a:cubicBezTo>
                  <a:pt x="905" y="28"/>
                  <a:pt x="905" y="28"/>
                  <a:pt x="904" y="28"/>
                </a:cubicBezTo>
                <a:cubicBezTo>
                  <a:pt x="905" y="28"/>
                  <a:pt x="908" y="28"/>
                  <a:pt x="909" y="27"/>
                </a:cubicBezTo>
                <a:cubicBezTo>
                  <a:pt x="907" y="27"/>
                  <a:pt x="909" y="28"/>
                  <a:pt x="910" y="28"/>
                </a:cubicBezTo>
                <a:cubicBezTo>
                  <a:pt x="912" y="28"/>
                  <a:pt x="908" y="28"/>
                  <a:pt x="910" y="28"/>
                </a:cubicBezTo>
                <a:cubicBezTo>
                  <a:pt x="909" y="29"/>
                  <a:pt x="908" y="29"/>
                  <a:pt x="907" y="29"/>
                </a:cubicBezTo>
                <a:cubicBezTo>
                  <a:pt x="908" y="29"/>
                  <a:pt x="911" y="29"/>
                  <a:pt x="914" y="29"/>
                </a:cubicBezTo>
                <a:cubicBezTo>
                  <a:pt x="913" y="28"/>
                  <a:pt x="911" y="28"/>
                  <a:pt x="913" y="27"/>
                </a:cubicBezTo>
                <a:cubicBezTo>
                  <a:pt x="916" y="28"/>
                  <a:pt x="921" y="27"/>
                  <a:pt x="924" y="27"/>
                </a:cubicBezTo>
                <a:cubicBezTo>
                  <a:pt x="925" y="27"/>
                  <a:pt x="928" y="26"/>
                  <a:pt x="931" y="26"/>
                </a:cubicBezTo>
                <a:cubicBezTo>
                  <a:pt x="931" y="26"/>
                  <a:pt x="930" y="26"/>
                  <a:pt x="930" y="25"/>
                </a:cubicBezTo>
                <a:cubicBezTo>
                  <a:pt x="932" y="25"/>
                  <a:pt x="937" y="25"/>
                  <a:pt x="940" y="25"/>
                </a:cubicBezTo>
                <a:cubicBezTo>
                  <a:pt x="940" y="26"/>
                  <a:pt x="936" y="26"/>
                  <a:pt x="939" y="26"/>
                </a:cubicBezTo>
                <a:cubicBezTo>
                  <a:pt x="939" y="27"/>
                  <a:pt x="936" y="26"/>
                  <a:pt x="936" y="27"/>
                </a:cubicBezTo>
                <a:cubicBezTo>
                  <a:pt x="937" y="27"/>
                  <a:pt x="938" y="27"/>
                  <a:pt x="939" y="27"/>
                </a:cubicBezTo>
                <a:cubicBezTo>
                  <a:pt x="938" y="28"/>
                  <a:pt x="935" y="28"/>
                  <a:pt x="934" y="28"/>
                </a:cubicBezTo>
                <a:cubicBezTo>
                  <a:pt x="934" y="29"/>
                  <a:pt x="936" y="28"/>
                  <a:pt x="937" y="28"/>
                </a:cubicBezTo>
                <a:cubicBezTo>
                  <a:pt x="935" y="29"/>
                  <a:pt x="936" y="29"/>
                  <a:pt x="933" y="29"/>
                </a:cubicBezTo>
                <a:cubicBezTo>
                  <a:pt x="933" y="29"/>
                  <a:pt x="933" y="29"/>
                  <a:pt x="932" y="29"/>
                </a:cubicBezTo>
                <a:cubicBezTo>
                  <a:pt x="932" y="29"/>
                  <a:pt x="932" y="29"/>
                  <a:pt x="931" y="29"/>
                </a:cubicBezTo>
                <a:cubicBezTo>
                  <a:pt x="930" y="29"/>
                  <a:pt x="932" y="29"/>
                  <a:pt x="933" y="29"/>
                </a:cubicBezTo>
                <a:cubicBezTo>
                  <a:pt x="932" y="29"/>
                  <a:pt x="931" y="28"/>
                  <a:pt x="931" y="28"/>
                </a:cubicBezTo>
                <a:cubicBezTo>
                  <a:pt x="929" y="28"/>
                  <a:pt x="928" y="29"/>
                  <a:pt x="924" y="29"/>
                </a:cubicBezTo>
                <a:cubicBezTo>
                  <a:pt x="924" y="28"/>
                  <a:pt x="926" y="28"/>
                  <a:pt x="928" y="28"/>
                </a:cubicBezTo>
                <a:cubicBezTo>
                  <a:pt x="927" y="27"/>
                  <a:pt x="927" y="27"/>
                  <a:pt x="928" y="27"/>
                </a:cubicBezTo>
                <a:cubicBezTo>
                  <a:pt x="925" y="27"/>
                  <a:pt x="926" y="28"/>
                  <a:pt x="923" y="28"/>
                </a:cubicBezTo>
                <a:cubicBezTo>
                  <a:pt x="922" y="28"/>
                  <a:pt x="922" y="28"/>
                  <a:pt x="922" y="28"/>
                </a:cubicBezTo>
                <a:cubicBezTo>
                  <a:pt x="918" y="28"/>
                  <a:pt x="920" y="29"/>
                  <a:pt x="917" y="29"/>
                </a:cubicBezTo>
                <a:cubicBezTo>
                  <a:pt x="917" y="29"/>
                  <a:pt x="917" y="29"/>
                  <a:pt x="917" y="29"/>
                </a:cubicBezTo>
                <a:cubicBezTo>
                  <a:pt x="917" y="29"/>
                  <a:pt x="920" y="29"/>
                  <a:pt x="921" y="29"/>
                </a:cubicBezTo>
                <a:cubicBezTo>
                  <a:pt x="919" y="29"/>
                  <a:pt x="913" y="31"/>
                  <a:pt x="910" y="31"/>
                </a:cubicBezTo>
                <a:cubicBezTo>
                  <a:pt x="911" y="31"/>
                  <a:pt x="911" y="31"/>
                  <a:pt x="913" y="31"/>
                </a:cubicBezTo>
                <a:cubicBezTo>
                  <a:pt x="913" y="32"/>
                  <a:pt x="912" y="32"/>
                  <a:pt x="912" y="32"/>
                </a:cubicBezTo>
                <a:cubicBezTo>
                  <a:pt x="912" y="33"/>
                  <a:pt x="922" y="32"/>
                  <a:pt x="919" y="33"/>
                </a:cubicBezTo>
                <a:cubicBezTo>
                  <a:pt x="923" y="33"/>
                  <a:pt x="920" y="32"/>
                  <a:pt x="920" y="32"/>
                </a:cubicBezTo>
                <a:cubicBezTo>
                  <a:pt x="924" y="31"/>
                  <a:pt x="920" y="33"/>
                  <a:pt x="923" y="32"/>
                </a:cubicBezTo>
                <a:cubicBezTo>
                  <a:pt x="922" y="33"/>
                  <a:pt x="921" y="33"/>
                  <a:pt x="921" y="33"/>
                </a:cubicBezTo>
                <a:cubicBezTo>
                  <a:pt x="915" y="32"/>
                  <a:pt x="910" y="34"/>
                  <a:pt x="906" y="34"/>
                </a:cubicBezTo>
                <a:cubicBezTo>
                  <a:pt x="907" y="34"/>
                  <a:pt x="909" y="34"/>
                  <a:pt x="910" y="34"/>
                </a:cubicBezTo>
                <a:cubicBezTo>
                  <a:pt x="905" y="35"/>
                  <a:pt x="901" y="36"/>
                  <a:pt x="895" y="36"/>
                </a:cubicBezTo>
                <a:cubicBezTo>
                  <a:pt x="899" y="36"/>
                  <a:pt x="902" y="35"/>
                  <a:pt x="904" y="34"/>
                </a:cubicBezTo>
                <a:cubicBezTo>
                  <a:pt x="903" y="34"/>
                  <a:pt x="899" y="34"/>
                  <a:pt x="897" y="35"/>
                </a:cubicBezTo>
                <a:cubicBezTo>
                  <a:pt x="897" y="35"/>
                  <a:pt x="899" y="35"/>
                  <a:pt x="900" y="35"/>
                </a:cubicBezTo>
                <a:cubicBezTo>
                  <a:pt x="900" y="35"/>
                  <a:pt x="898" y="35"/>
                  <a:pt x="898" y="35"/>
                </a:cubicBezTo>
                <a:cubicBezTo>
                  <a:pt x="897" y="35"/>
                  <a:pt x="898" y="35"/>
                  <a:pt x="897" y="35"/>
                </a:cubicBezTo>
                <a:cubicBezTo>
                  <a:pt x="895" y="35"/>
                  <a:pt x="892" y="36"/>
                  <a:pt x="888" y="36"/>
                </a:cubicBezTo>
                <a:cubicBezTo>
                  <a:pt x="888" y="35"/>
                  <a:pt x="886" y="35"/>
                  <a:pt x="886" y="34"/>
                </a:cubicBezTo>
                <a:cubicBezTo>
                  <a:pt x="890" y="34"/>
                  <a:pt x="891" y="34"/>
                  <a:pt x="893" y="33"/>
                </a:cubicBezTo>
                <a:cubicBezTo>
                  <a:pt x="891" y="33"/>
                  <a:pt x="891" y="33"/>
                  <a:pt x="889" y="33"/>
                </a:cubicBezTo>
                <a:cubicBezTo>
                  <a:pt x="889" y="33"/>
                  <a:pt x="888" y="33"/>
                  <a:pt x="886" y="33"/>
                </a:cubicBezTo>
                <a:cubicBezTo>
                  <a:pt x="887" y="32"/>
                  <a:pt x="886" y="32"/>
                  <a:pt x="884" y="32"/>
                </a:cubicBezTo>
                <a:cubicBezTo>
                  <a:pt x="884" y="32"/>
                  <a:pt x="885" y="32"/>
                  <a:pt x="885" y="32"/>
                </a:cubicBezTo>
                <a:cubicBezTo>
                  <a:pt x="885" y="32"/>
                  <a:pt x="885" y="32"/>
                  <a:pt x="885" y="31"/>
                </a:cubicBezTo>
                <a:cubicBezTo>
                  <a:pt x="881" y="31"/>
                  <a:pt x="882" y="32"/>
                  <a:pt x="879" y="32"/>
                </a:cubicBezTo>
                <a:cubicBezTo>
                  <a:pt x="879" y="32"/>
                  <a:pt x="881" y="32"/>
                  <a:pt x="883" y="32"/>
                </a:cubicBezTo>
                <a:cubicBezTo>
                  <a:pt x="882" y="33"/>
                  <a:pt x="887" y="32"/>
                  <a:pt x="886" y="33"/>
                </a:cubicBezTo>
                <a:cubicBezTo>
                  <a:pt x="884" y="33"/>
                  <a:pt x="883" y="33"/>
                  <a:pt x="882" y="33"/>
                </a:cubicBezTo>
                <a:cubicBezTo>
                  <a:pt x="880" y="33"/>
                  <a:pt x="881" y="33"/>
                  <a:pt x="878" y="33"/>
                </a:cubicBezTo>
                <a:cubicBezTo>
                  <a:pt x="880" y="33"/>
                  <a:pt x="877" y="34"/>
                  <a:pt x="878" y="34"/>
                </a:cubicBezTo>
                <a:cubicBezTo>
                  <a:pt x="876" y="34"/>
                  <a:pt x="876" y="34"/>
                  <a:pt x="872" y="34"/>
                </a:cubicBezTo>
                <a:cubicBezTo>
                  <a:pt x="871" y="35"/>
                  <a:pt x="871" y="35"/>
                  <a:pt x="872" y="35"/>
                </a:cubicBezTo>
                <a:cubicBezTo>
                  <a:pt x="876" y="35"/>
                  <a:pt x="880" y="35"/>
                  <a:pt x="879" y="34"/>
                </a:cubicBezTo>
                <a:cubicBezTo>
                  <a:pt x="883" y="34"/>
                  <a:pt x="880" y="35"/>
                  <a:pt x="879" y="35"/>
                </a:cubicBezTo>
                <a:cubicBezTo>
                  <a:pt x="879" y="35"/>
                  <a:pt x="881" y="35"/>
                  <a:pt x="882" y="35"/>
                </a:cubicBezTo>
                <a:cubicBezTo>
                  <a:pt x="877" y="36"/>
                  <a:pt x="868" y="36"/>
                  <a:pt x="861" y="37"/>
                </a:cubicBezTo>
                <a:cubicBezTo>
                  <a:pt x="864" y="36"/>
                  <a:pt x="854" y="35"/>
                  <a:pt x="855" y="37"/>
                </a:cubicBezTo>
                <a:cubicBezTo>
                  <a:pt x="856" y="37"/>
                  <a:pt x="856" y="36"/>
                  <a:pt x="856" y="36"/>
                </a:cubicBezTo>
                <a:cubicBezTo>
                  <a:pt x="857" y="36"/>
                  <a:pt x="858" y="37"/>
                  <a:pt x="859" y="37"/>
                </a:cubicBezTo>
                <a:cubicBezTo>
                  <a:pt x="859" y="38"/>
                  <a:pt x="854" y="38"/>
                  <a:pt x="853" y="39"/>
                </a:cubicBezTo>
                <a:cubicBezTo>
                  <a:pt x="852" y="39"/>
                  <a:pt x="851" y="38"/>
                  <a:pt x="851" y="39"/>
                </a:cubicBezTo>
                <a:cubicBezTo>
                  <a:pt x="850" y="38"/>
                  <a:pt x="845" y="40"/>
                  <a:pt x="846" y="40"/>
                </a:cubicBezTo>
                <a:cubicBezTo>
                  <a:pt x="845" y="41"/>
                  <a:pt x="844" y="40"/>
                  <a:pt x="843" y="40"/>
                </a:cubicBezTo>
                <a:cubicBezTo>
                  <a:pt x="841" y="40"/>
                  <a:pt x="840" y="41"/>
                  <a:pt x="842" y="41"/>
                </a:cubicBezTo>
                <a:cubicBezTo>
                  <a:pt x="839" y="41"/>
                  <a:pt x="840" y="41"/>
                  <a:pt x="838" y="41"/>
                </a:cubicBezTo>
                <a:cubicBezTo>
                  <a:pt x="838" y="42"/>
                  <a:pt x="839" y="42"/>
                  <a:pt x="839" y="42"/>
                </a:cubicBezTo>
                <a:cubicBezTo>
                  <a:pt x="837" y="42"/>
                  <a:pt x="837" y="41"/>
                  <a:pt x="833" y="42"/>
                </a:cubicBezTo>
                <a:cubicBezTo>
                  <a:pt x="834" y="41"/>
                  <a:pt x="835" y="41"/>
                  <a:pt x="836" y="41"/>
                </a:cubicBezTo>
                <a:cubicBezTo>
                  <a:pt x="836" y="41"/>
                  <a:pt x="836" y="41"/>
                  <a:pt x="836" y="41"/>
                </a:cubicBezTo>
                <a:cubicBezTo>
                  <a:pt x="833" y="41"/>
                  <a:pt x="832" y="42"/>
                  <a:pt x="829" y="42"/>
                </a:cubicBezTo>
                <a:cubicBezTo>
                  <a:pt x="830" y="42"/>
                  <a:pt x="831" y="43"/>
                  <a:pt x="831" y="43"/>
                </a:cubicBezTo>
                <a:cubicBezTo>
                  <a:pt x="834" y="43"/>
                  <a:pt x="835" y="44"/>
                  <a:pt x="836" y="44"/>
                </a:cubicBezTo>
                <a:cubicBezTo>
                  <a:pt x="835" y="44"/>
                  <a:pt x="831" y="43"/>
                  <a:pt x="830" y="43"/>
                </a:cubicBezTo>
                <a:cubicBezTo>
                  <a:pt x="828" y="43"/>
                  <a:pt x="831" y="44"/>
                  <a:pt x="829" y="44"/>
                </a:cubicBezTo>
                <a:cubicBezTo>
                  <a:pt x="827" y="44"/>
                  <a:pt x="829" y="44"/>
                  <a:pt x="829" y="43"/>
                </a:cubicBezTo>
                <a:cubicBezTo>
                  <a:pt x="825" y="44"/>
                  <a:pt x="824" y="42"/>
                  <a:pt x="822" y="43"/>
                </a:cubicBezTo>
                <a:cubicBezTo>
                  <a:pt x="822" y="43"/>
                  <a:pt x="823" y="43"/>
                  <a:pt x="823" y="44"/>
                </a:cubicBezTo>
                <a:cubicBezTo>
                  <a:pt x="822" y="43"/>
                  <a:pt x="820" y="43"/>
                  <a:pt x="821" y="42"/>
                </a:cubicBezTo>
                <a:cubicBezTo>
                  <a:pt x="819" y="42"/>
                  <a:pt x="818" y="42"/>
                  <a:pt x="818" y="43"/>
                </a:cubicBezTo>
                <a:cubicBezTo>
                  <a:pt x="819" y="43"/>
                  <a:pt x="821" y="44"/>
                  <a:pt x="823" y="44"/>
                </a:cubicBezTo>
                <a:cubicBezTo>
                  <a:pt x="825" y="44"/>
                  <a:pt x="822" y="44"/>
                  <a:pt x="823" y="45"/>
                </a:cubicBezTo>
                <a:cubicBezTo>
                  <a:pt x="819" y="45"/>
                  <a:pt x="818" y="43"/>
                  <a:pt x="813" y="44"/>
                </a:cubicBezTo>
                <a:cubicBezTo>
                  <a:pt x="815" y="44"/>
                  <a:pt x="818" y="45"/>
                  <a:pt x="820" y="45"/>
                </a:cubicBezTo>
                <a:cubicBezTo>
                  <a:pt x="821" y="46"/>
                  <a:pt x="818" y="46"/>
                  <a:pt x="818" y="47"/>
                </a:cubicBezTo>
                <a:cubicBezTo>
                  <a:pt x="816" y="47"/>
                  <a:pt x="814" y="46"/>
                  <a:pt x="811" y="46"/>
                </a:cubicBezTo>
                <a:cubicBezTo>
                  <a:pt x="812" y="46"/>
                  <a:pt x="812" y="47"/>
                  <a:pt x="816" y="47"/>
                </a:cubicBezTo>
                <a:cubicBezTo>
                  <a:pt x="817" y="48"/>
                  <a:pt x="820" y="48"/>
                  <a:pt x="818" y="49"/>
                </a:cubicBezTo>
                <a:cubicBezTo>
                  <a:pt x="813" y="48"/>
                  <a:pt x="810" y="46"/>
                  <a:pt x="804" y="45"/>
                </a:cubicBezTo>
                <a:cubicBezTo>
                  <a:pt x="801" y="45"/>
                  <a:pt x="801" y="46"/>
                  <a:pt x="798" y="46"/>
                </a:cubicBezTo>
                <a:cubicBezTo>
                  <a:pt x="801" y="48"/>
                  <a:pt x="786" y="48"/>
                  <a:pt x="786" y="50"/>
                </a:cubicBezTo>
                <a:cubicBezTo>
                  <a:pt x="777" y="49"/>
                  <a:pt x="776" y="52"/>
                  <a:pt x="771" y="53"/>
                </a:cubicBezTo>
                <a:cubicBezTo>
                  <a:pt x="771" y="53"/>
                  <a:pt x="772" y="53"/>
                  <a:pt x="771" y="53"/>
                </a:cubicBezTo>
                <a:cubicBezTo>
                  <a:pt x="774" y="53"/>
                  <a:pt x="776" y="52"/>
                  <a:pt x="779" y="52"/>
                </a:cubicBezTo>
                <a:cubicBezTo>
                  <a:pt x="773" y="54"/>
                  <a:pt x="765" y="55"/>
                  <a:pt x="764" y="57"/>
                </a:cubicBezTo>
                <a:cubicBezTo>
                  <a:pt x="765" y="57"/>
                  <a:pt x="765" y="57"/>
                  <a:pt x="766" y="57"/>
                </a:cubicBezTo>
                <a:cubicBezTo>
                  <a:pt x="766" y="57"/>
                  <a:pt x="764" y="57"/>
                  <a:pt x="762" y="57"/>
                </a:cubicBezTo>
                <a:cubicBezTo>
                  <a:pt x="763" y="57"/>
                  <a:pt x="764" y="57"/>
                  <a:pt x="764" y="57"/>
                </a:cubicBezTo>
                <a:cubicBezTo>
                  <a:pt x="764" y="57"/>
                  <a:pt x="762" y="57"/>
                  <a:pt x="761" y="57"/>
                </a:cubicBezTo>
                <a:cubicBezTo>
                  <a:pt x="761" y="57"/>
                  <a:pt x="761" y="57"/>
                  <a:pt x="760" y="58"/>
                </a:cubicBezTo>
                <a:cubicBezTo>
                  <a:pt x="757" y="58"/>
                  <a:pt x="756" y="58"/>
                  <a:pt x="754" y="58"/>
                </a:cubicBezTo>
                <a:cubicBezTo>
                  <a:pt x="754" y="58"/>
                  <a:pt x="755" y="58"/>
                  <a:pt x="755" y="57"/>
                </a:cubicBezTo>
                <a:cubicBezTo>
                  <a:pt x="755" y="57"/>
                  <a:pt x="752" y="57"/>
                  <a:pt x="752" y="57"/>
                </a:cubicBezTo>
                <a:cubicBezTo>
                  <a:pt x="751" y="57"/>
                  <a:pt x="754" y="57"/>
                  <a:pt x="755" y="57"/>
                </a:cubicBezTo>
                <a:cubicBezTo>
                  <a:pt x="755" y="56"/>
                  <a:pt x="754" y="56"/>
                  <a:pt x="754" y="56"/>
                </a:cubicBezTo>
                <a:cubicBezTo>
                  <a:pt x="755" y="56"/>
                  <a:pt x="756" y="56"/>
                  <a:pt x="758" y="56"/>
                </a:cubicBezTo>
                <a:cubicBezTo>
                  <a:pt x="758" y="56"/>
                  <a:pt x="757" y="56"/>
                  <a:pt x="757" y="55"/>
                </a:cubicBezTo>
                <a:cubicBezTo>
                  <a:pt x="760" y="54"/>
                  <a:pt x="763" y="54"/>
                  <a:pt x="764" y="53"/>
                </a:cubicBezTo>
                <a:cubicBezTo>
                  <a:pt x="766" y="53"/>
                  <a:pt x="763" y="54"/>
                  <a:pt x="766" y="54"/>
                </a:cubicBezTo>
                <a:cubicBezTo>
                  <a:pt x="766" y="53"/>
                  <a:pt x="765" y="53"/>
                  <a:pt x="764" y="53"/>
                </a:cubicBezTo>
                <a:cubicBezTo>
                  <a:pt x="761" y="53"/>
                  <a:pt x="764" y="54"/>
                  <a:pt x="762" y="54"/>
                </a:cubicBezTo>
                <a:cubicBezTo>
                  <a:pt x="757" y="54"/>
                  <a:pt x="754" y="54"/>
                  <a:pt x="752" y="53"/>
                </a:cubicBezTo>
                <a:cubicBezTo>
                  <a:pt x="751" y="53"/>
                  <a:pt x="749" y="54"/>
                  <a:pt x="748" y="54"/>
                </a:cubicBezTo>
                <a:cubicBezTo>
                  <a:pt x="752" y="53"/>
                  <a:pt x="760" y="52"/>
                  <a:pt x="759" y="50"/>
                </a:cubicBezTo>
                <a:cubicBezTo>
                  <a:pt x="756" y="51"/>
                  <a:pt x="754" y="51"/>
                  <a:pt x="756" y="51"/>
                </a:cubicBezTo>
                <a:cubicBezTo>
                  <a:pt x="755" y="51"/>
                  <a:pt x="755" y="51"/>
                  <a:pt x="755" y="52"/>
                </a:cubicBezTo>
                <a:cubicBezTo>
                  <a:pt x="754" y="52"/>
                  <a:pt x="755" y="51"/>
                  <a:pt x="753" y="51"/>
                </a:cubicBezTo>
                <a:cubicBezTo>
                  <a:pt x="750" y="52"/>
                  <a:pt x="749" y="52"/>
                  <a:pt x="744" y="52"/>
                </a:cubicBezTo>
                <a:cubicBezTo>
                  <a:pt x="744" y="53"/>
                  <a:pt x="744" y="53"/>
                  <a:pt x="742" y="53"/>
                </a:cubicBezTo>
                <a:cubicBezTo>
                  <a:pt x="740" y="53"/>
                  <a:pt x="743" y="53"/>
                  <a:pt x="743" y="52"/>
                </a:cubicBezTo>
                <a:cubicBezTo>
                  <a:pt x="741" y="52"/>
                  <a:pt x="741" y="53"/>
                  <a:pt x="740" y="53"/>
                </a:cubicBezTo>
                <a:cubicBezTo>
                  <a:pt x="739" y="52"/>
                  <a:pt x="742" y="52"/>
                  <a:pt x="742" y="52"/>
                </a:cubicBezTo>
                <a:cubicBezTo>
                  <a:pt x="740" y="52"/>
                  <a:pt x="740" y="52"/>
                  <a:pt x="737" y="52"/>
                </a:cubicBezTo>
                <a:cubicBezTo>
                  <a:pt x="739" y="51"/>
                  <a:pt x="742" y="51"/>
                  <a:pt x="745" y="50"/>
                </a:cubicBezTo>
                <a:cubicBezTo>
                  <a:pt x="745" y="50"/>
                  <a:pt x="741" y="51"/>
                  <a:pt x="742" y="50"/>
                </a:cubicBezTo>
                <a:cubicBezTo>
                  <a:pt x="738" y="50"/>
                  <a:pt x="736" y="51"/>
                  <a:pt x="734" y="52"/>
                </a:cubicBezTo>
                <a:cubicBezTo>
                  <a:pt x="734" y="52"/>
                  <a:pt x="735" y="52"/>
                  <a:pt x="736" y="52"/>
                </a:cubicBezTo>
                <a:cubicBezTo>
                  <a:pt x="735" y="52"/>
                  <a:pt x="734" y="53"/>
                  <a:pt x="732" y="52"/>
                </a:cubicBezTo>
                <a:cubicBezTo>
                  <a:pt x="733" y="53"/>
                  <a:pt x="728" y="53"/>
                  <a:pt x="726" y="54"/>
                </a:cubicBezTo>
                <a:cubicBezTo>
                  <a:pt x="726" y="54"/>
                  <a:pt x="732" y="54"/>
                  <a:pt x="732" y="54"/>
                </a:cubicBezTo>
                <a:cubicBezTo>
                  <a:pt x="734" y="54"/>
                  <a:pt x="728" y="55"/>
                  <a:pt x="728" y="54"/>
                </a:cubicBezTo>
                <a:cubicBezTo>
                  <a:pt x="728" y="54"/>
                  <a:pt x="726" y="54"/>
                  <a:pt x="726" y="55"/>
                </a:cubicBezTo>
                <a:cubicBezTo>
                  <a:pt x="726" y="54"/>
                  <a:pt x="724" y="54"/>
                  <a:pt x="721" y="54"/>
                </a:cubicBezTo>
                <a:cubicBezTo>
                  <a:pt x="721" y="54"/>
                  <a:pt x="725" y="54"/>
                  <a:pt x="725" y="55"/>
                </a:cubicBezTo>
                <a:cubicBezTo>
                  <a:pt x="723" y="55"/>
                  <a:pt x="723" y="55"/>
                  <a:pt x="722" y="55"/>
                </a:cubicBezTo>
                <a:cubicBezTo>
                  <a:pt x="722" y="55"/>
                  <a:pt x="723" y="55"/>
                  <a:pt x="723" y="55"/>
                </a:cubicBezTo>
                <a:cubicBezTo>
                  <a:pt x="720" y="55"/>
                  <a:pt x="720" y="56"/>
                  <a:pt x="717" y="56"/>
                </a:cubicBezTo>
                <a:cubicBezTo>
                  <a:pt x="716" y="56"/>
                  <a:pt x="718" y="57"/>
                  <a:pt x="717" y="57"/>
                </a:cubicBezTo>
                <a:cubicBezTo>
                  <a:pt x="715" y="57"/>
                  <a:pt x="715" y="57"/>
                  <a:pt x="714" y="57"/>
                </a:cubicBezTo>
                <a:cubicBezTo>
                  <a:pt x="714" y="56"/>
                  <a:pt x="717" y="55"/>
                  <a:pt x="721" y="55"/>
                </a:cubicBezTo>
                <a:cubicBezTo>
                  <a:pt x="720" y="55"/>
                  <a:pt x="717" y="54"/>
                  <a:pt x="718" y="53"/>
                </a:cubicBezTo>
                <a:cubicBezTo>
                  <a:pt x="720" y="53"/>
                  <a:pt x="719" y="54"/>
                  <a:pt x="721" y="54"/>
                </a:cubicBezTo>
                <a:cubicBezTo>
                  <a:pt x="723" y="53"/>
                  <a:pt x="718" y="53"/>
                  <a:pt x="717" y="53"/>
                </a:cubicBezTo>
                <a:cubicBezTo>
                  <a:pt x="715" y="52"/>
                  <a:pt x="722" y="52"/>
                  <a:pt x="723" y="52"/>
                </a:cubicBezTo>
                <a:cubicBezTo>
                  <a:pt x="723" y="51"/>
                  <a:pt x="720" y="52"/>
                  <a:pt x="721" y="52"/>
                </a:cubicBezTo>
                <a:cubicBezTo>
                  <a:pt x="719" y="51"/>
                  <a:pt x="720" y="52"/>
                  <a:pt x="717" y="51"/>
                </a:cubicBezTo>
                <a:cubicBezTo>
                  <a:pt x="719" y="51"/>
                  <a:pt x="720" y="51"/>
                  <a:pt x="717" y="50"/>
                </a:cubicBezTo>
                <a:cubicBezTo>
                  <a:pt x="718" y="50"/>
                  <a:pt x="719" y="50"/>
                  <a:pt x="720" y="50"/>
                </a:cubicBezTo>
                <a:cubicBezTo>
                  <a:pt x="719" y="49"/>
                  <a:pt x="716" y="50"/>
                  <a:pt x="715" y="50"/>
                </a:cubicBezTo>
                <a:cubicBezTo>
                  <a:pt x="717" y="51"/>
                  <a:pt x="714" y="51"/>
                  <a:pt x="717" y="52"/>
                </a:cubicBezTo>
                <a:cubicBezTo>
                  <a:pt x="715" y="53"/>
                  <a:pt x="713" y="52"/>
                  <a:pt x="712" y="53"/>
                </a:cubicBezTo>
                <a:cubicBezTo>
                  <a:pt x="711" y="53"/>
                  <a:pt x="711" y="52"/>
                  <a:pt x="710" y="52"/>
                </a:cubicBezTo>
                <a:cubicBezTo>
                  <a:pt x="708" y="52"/>
                  <a:pt x="713" y="52"/>
                  <a:pt x="714" y="51"/>
                </a:cubicBezTo>
                <a:cubicBezTo>
                  <a:pt x="714" y="51"/>
                  <a:pt x="711" y="51"/>
                  <a:pt x="711" y="52"/>
                </a:cubicBezTo>
                <a:cubicBezTo>
                  <a:pt x="710" y="51"/>
                  <a:pt x="713" y="51"/>
                  <a:pt x="710" y="50"/>
                </a:cubicBezTo>
                <a:cubicBezTo>
                  <a:pt x="707" y="51"/>
                  <a:pt x="705" y="50"/>
                  <a:pt x="701" y="51"/>
                </a:cubicBezTo>
                <a:cubicBezTo>
                  <a:pt x="701" y="51"/>
                  <a:pt x="702" y="51"/>
                  <a:pt x="703" y="51"/>
                </a:cubicBezTo>
                <a:cubicBezTo>
                  <a:pt x="702" y="51"/>
                  <a:pt x="700" y="51"/>
                  <a:pt x="701" y="50"/>
                </a:cubicBezTo>
                <a:cubicBezTo>
                  <a:pt x="703" y="50"/>
                  <a:pt x="707" y="50"/>
                  <a:pt x="705" y="49"/>
                </a:cubicBezTo>
                <a:cubicBezTo>
                  <a:pt x="709" y="50"/>
                  <a:pt x="710" y="49"/>
                  <a:pt x="713" y="48"/>
                </a:cubicBezTo>
                <a:cubicBezTo>
                  <a:pt x="717" y="49"/>
                  <a:pt x="725" y="48"/>
                  <a:pt x="725" y="47"/>
                </a:cubicBezTo>
                <a:cubicBezTo>
                  <a:pt x="728" y="47"/>
                  <a:pt x="729" y="46"/>
                  <a:pt x="730" y="46"/>
                </a:cubicBezTo>
                <a:cubicBezTo>
                  <a:pt x="730" y="46"/>
                  <a:pt x="729" y="46"/>
                  <a:pt x="727" y="46"/>
                </a:cubicBezTo>
                <a:cubicBezTo>
                  <a:pt x="729" y="47"/>
                  <a:pt x="726" y="46"/>
                  <a:pt x="725" y="47"/>
                </a:cubicBezTo>
                <a:cubicBezTo>
                  <a:pt x="723" y="46"/>
                  <a:pt x="725" y="46"/>
                  <a:pt x="723" y="46"/>
                </a:cubicBezTo>
                <a:cubicBezTo>
                  <a:pt x="721" y="46"/>
                  <a:pt x="728" y="45"/>
                  <a:pt x="725" y="45"/>
                </a:cubicBezTo>
                <a:cubicBezTo>
                  <a:pt x="724" y="45"/>
                  <a:pt x="721" y="46"/>
                  <a:pt x="717" y="46"/>
                </a:cubicBezTo>
                <a:cubicBezTo>
                  <a:pt x="717" y="46"/>
                  <a:pt x="717" y="46"/>
                  <a:pt x="716" y="46"/>
                </a:cubicBezTo>
                <a:cubicBezTo>
                  <a:pt x="717" y="45"/>
                  <a:pt x="718" y="46"/>
                  <a:pt x="717" y="46"/>
                </a:cubicBezTo>
                <a:cubicBezTo>
                  <a:pt x="721" y="45"/>
                  <a:pt x="723" y="45"/>
                  <a:pt x="726" y="44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4" y="44"/>
                  <a:pt x="722" y="44"/>
                  <a:pt x="719" y="44"/>
                </a:cubicBezTo>
                <a:cubicBezTo>
                  <a:pt x="720" y="44"/>
                  <a:pt x="721" y="44"/>
                  <a:pt x="721" y="45"/>
                </a:cubicBezTo>
                <a:cubicBezTo>
                  <a:pt x="721" y="45"/>
                  <a:pt x="716" y="44"/>
                  <a:pt x="718" y="45"/>
                </a:cubicBezTo>
                <a:cubicBezTo>
                  <a:pt x="717" y="45"/>
                  <a:pt x="717" y="45"/>
                  <a:pt x="716" y="45"/>
                </a:cubicBezTo>
                <a:cubicBezTo>
                  <a:pt x="714" y="45"/>
                  <a:pt x="713" y="46"/>
                  <a:pt x="710" y="46"/>
                </a:cubicBezTo>
                <a:cubicBezTo>
                  <a:pt x="711" y="46"/>
                  <a:pt x="712" y="46"/>
                  <a:pt x="712" y="45"/>
                </a:cubicBezTo>
                <a:cubicBezTo>
                  <a:pt x="713" y="45"/>
                  <a:pt x="709" y="45"/>
                  <a:pt x="710" y="45"/>
                </a:cubicBezTo>
                <a:cubicBezTo>
                  <a:pt x="709" y="45"/>
                  <a:pt x="710" y="45"/>
                  <a:pt x="711" y="44"/>
                </a:cubicBezTo>
                <a:cubicBezTo>
                  <a:pt x="712" y="44"/>
                  <a:pt x="714" y="44"/>
                  <a:pt x="715" y="44"/>
                </a:cubicBezTo>
                <a:cubicBezTo>
                  <a:pt x="712" y="43"/>
                  <a:pt x="717" y="43"/>
                  <a:pt x="718" y="42"/>
                </a:cubicBezTo>
                <a:cubicBezTo>
                  <a:pt x="720" y="43"/>
                  <a:pt x="716" y="43"/>
                  <a:pt x="717" y="43"/>
                </a:cubicBezTo>
                <a:cubicBezTo>
                  <a:pt x="718" y="44"/>
                  <a:pt x="721" y="43"/>
                  <a:pt x="722" y="43"/>
                </a:cubicBezTo>
                <a:cubicBezTo>
                  <a:pt x="724" y="43"/>
                  <a:pt x="725" y="42"/>
                  <a:pt x="726" y="42"/>
                </a:cubicBezTo>
                <a:cubicBezTo>
                  <a:pt x="725" y="42"/>
                  <a:pt x="724" y="41"/>
                  <a:pt x="721" y="41"/>
                </a:cubicBezTo>
                <a:cubicBezTo>
                  <a:pt x="720" y="41"/>
                  <a:pt x="722" y="42"/>
                  <a:pt x="719" y="42"/>
                </a:cubicBezTo>
                <a:cubicBezTo>
                  <a:pt x="720" y="41"/>
                  <a:pt x="722" y="41"/>
                  <a:pt x="723" y="41"/>
                </a:cubicBezTo>
                <a:cubicBezTo>
                  <a:pt x="721" y="40"/>
                  <a:pt x="718" y="41"/>
                  <a:pt x="717" y="41"/>
                </a:cubicBezTo>
                <a:cubicBezTo>
                  <a:pt x="716" y="41"/>
                  <a:pt x="716" y="41"/>
                  <a:pt x="717" y="41"/>
                </a:cubicBezTo>
                <a:cubicBezTo>
                  <a:pt x="715" y="40"/>
                  <a:pt x="714" y="41"/>
                  <a:pt x="714" y="40"/>
                </a:cubicBezTo>
                <a:cubicBezTo>
                  <a:pt x="709" y="40"/>
                  <a:pt x="707" y="40"/>
                  <a:pt x="705" y="40"/>
                </a:cubicBezTo>
                <a:cubicBezTo>
                  <a:pt x="705" y="40"/>
                  <a:pt x="705" y="39"/>
                  <a:pt x="703" y="40"/>
                </a:cubicBezTo>
                <a:cubicBezTo>
                  <a:pt x="704" y="39"/>
                  <a:pt x="703" y="39"/>
                  <a:pt x="701" y="38"/>
                </a:cubicBezTo>
                <a:cubicBezTo>
                  <a:pt x="699" y="38"/>
                  <a:pt x="698" y="39"/>
                  <a:pt x="697" y="39"/>
                </a:cubicBezTo>
                <a:cubicBezTo>
                  <a:pt x="695" y="39"/>
                  <a:pt x="695" y="39"/>
                  <a:pt x="694" y="39"/>
                </a:cubicBezTo>
                <a:cubicBezTo>
                  <a:pt x="694" y="39"/>
                  <a:pt x="696" y="39"/>
                  <a:pt x="697" y="39"/>
                </a:cubicBezTo>
                <a:cubicBezTo>
                  <a:pt x="697" y="38"/>
                  <a:pt x="693" y="39"/>
                  <a:pt x="693" y="38"/>
                </a:cubicBezTo>
                <a:cubicBezTo>
                  <a:pt x="692" y="38"/>
                  <a:pt x="693" y="38"/>
                  <a:pt x="692" y="38"/>
                </a:cubicBezTo>
                <a:cubicBezTo>
                  <a:pt x="692" y="38"/>
                  <a:pt x="693" y="38"/>
                  <a:pt x="694" y="38"/>
                </a:cubicBezTo>
                <a:cubicBezTo>
                  <a:pt x="694" y="39"/>
                  <a:pt x="691" y="39"/>
                  <a:pt x="690" y="39"/>
                </a:cubicBezTo>
                <a:cubicBezTo>
                  <a:pt x="692" y="39"/>
                  <a:pt x="691" y="39"/>
                  <a:pt x="690" y="40"/>
                </a:cubicBezTo>
                <a:cubicBezTo>
                  <a:pt x="690" y="40"/>
                  <a:pt x="690" y="40"/>
                  <a:pt x="691" y="40"/>
                </a:cubicBezTo>
                <a:cubicBezTo>
                  <a:pt x="692" y="40"/>
                  <a:pt x="692" y="39"/>
                  <a:pt x="692" y="39"/>
                </a:cubicBezTo>
                <a:cubicBezTo>
                  <a:pt x="696" y="40"/>
                  <a:pt x="694" y="40"/>
                  <a:pt x="698" y="40"/>
                </a:cubicBezTo>
                <a:cubicBezTo>
                  <a:pt x="700" y="40"/>
                  <a:pt x="697" y="40"/>
                  <a:pt x="699" y="40"/>
                </a:cubicBezTo>
                <a:cubicBezTo>
                  <a:pt x="701" y="40"/>
                  <a:pt x="699" y="41"/>
                  <a:pt x="702" y="40"/>
                </a:cubicBezTo>
                <a:cubicBezTo>
                  <a:pt x="697" y="41"/>
                  <a:pt x="695" y="42"/>
                  <a:pt x="690" y="42"/>
                </a:cubicBezTo>
                <a:cubicBezTo>
                  <a:pt x="691" y="42"/>
                  <a:pt x="692" y="42"/>
                  <a:pt x="692" y="42"/>
                </a:cubicBezTo>
                <a:cubicBezTo>
                  <a:pt x="690" y="42"/>
                  <a:pt x="690" y="42"/>
                  <a:pt x="688" y="42"/>
                </a:cubicBezTo>
                <a:cubicBezTo>
                  <a:pt x="692" y="43"/>
                  <a:pt x="695" y="42"/>
                  <a:pt x="698" y="42"/>
                </a:cubicBezTo>
                <a:cubicBezTo>
                  <a:pt x="699" y="42"/>
                  <a:pt x="695" y="43"/>
                  <a:pt x="698" y="43"/>
                </a:cubicBezTo>
                <a:cubicBezTo>
                  <a:pt x="698" y="43"/>
                  <a:pt x="696" y="43"/>
                  <a:pt x="695" y="43"/>
                </a:cubicBezTo>
                <a:cubicBezTo>
                  <a:pt x="695" y="43"/>
                  <a:pt x="697" y="43"/>
                  <a:pt x="699" y="43"/>
                </a:cubicBezTo>
                <a:cubicBezTo>
                  <a:pt x="700" y="43"/>
                  <a:pt x="695" y="43"/>
                  <a:pt x="700" y="43"/>
                </a:cubicBezTo>
                <a:cubicBezTo>
                  <a:pt x="699" y="44"/>
                  <a:pt x="696" y="44"/>
                  <a:pt x="695" y="44"/>
                </a:cubicBezTo>
                <a:cubicBezTo>
                  <a:pt x="694" y="44"/>
                  <a:pt x="695" y="44"/>
                  <a:pt x="693" y="43"/>
                </a:cubicBezTo>
                <a:cubicBezTo>
                  <a:pt x="692" y="43"/>
                  <a:pt x="692" y="44"/>
                  <a:pt x="691" y="44"/>
                </a:cubicBezTo>
                <a:cubicBezTo>
                  <a:pt x="692" y="44"/>
                  <a:pt x="695" y="44"/>
                  <a:pt x="696" y="45"/>
                </a:cubicBezTo>
                <a:cubicBezTo>
                  <a:pt x="693" y="45"/>
                  <a:pt x="694" y="45"/>
                  <a:pt x="692" y="45"/>
                </a:cubicBezTo>
                <a:cubicBezTo>
                  <a:pt x="691" y="45"/>
                  <a:pt x="692" y="45"/>
                  <a:pt x="692" y="45"/>
                </a:cubicBezTo>
                <a:cubicBezTo>
                  <a:pt x="691" y="45"/>
                  <a:pt x="687" y="44"/>
                  <a:pt x="685" y="44"/>
                </a:cubicBezTo>
                <a:cubicBezTo>
                  <a:pt x="686" y="45"/>
                  <a:pt x="686" y="45"/>
                  <a:pt x="684" y="45"/>
                </a:cubicBezTo>
                <a:cubicBezTo>
                  <a:pt x="685" y="45"/>
                  <a:pt x="688" y="45"/>
                  <a:pt x="690" y="45"/>
                </a:cubicBezTo>
                <a:cubicBezTo>
                  <a:pt x="693" y="45"/>
                  <a:pt x="688" y="46"/>
                  <a:pt x="690" y="46"/>
                </a:cubicBezTo>
                <a:cubicBezTo>
                  <a:pt x="689" y="46"/>
                  <a:pt x="683" y="45"/>
                  <a:pt x="681" y="46"/>
                </a:cubicBezTo>
                <a:cubicBezTo>
                  <a:pt x="683" y="46"/>
                  <a:pt x="682" y="45"/>
                  <a:pt x="680" y="46"/>
                </a:cubicBezTo>
                <a:cubicBezTo>
                  <a:pt x="677" y="45"/>
                  <a:pt x="683" y="45"/>
                  <a:pt x="683" y="45"/>
                </a:cubicBezTo>
                <a:cubicBezTo>
                  <a:pt x="683" y="45"/>
                  <a:pt x="681" y="45"/>
                  <a:pt x="679" y="45"/>
                </a:cubicBezTo>
                <a:cubicBezTo>
                  <a:pt x="680" y="44"/>
                  <a:pt x="680" y="44"/>
                  <a:pt x="680" y="44"/>
                </a:cubicBezTo>
                <a:cubicBezTo>
                  <a:pt x="679" y="44"/>
                  <a:pt x="674" y="43"/>
                  <a:pt x="674" y="44"/>
                </a:cubicBezTo>
                <a:cubicBezTo>
                  <a:pt x="674" y="43"/>
                  <a:pt x="670" y="44"/>
                  <a:pt x="671" y="43"/>
                </a:cubicBezTo>
                <a:cubicBezTo>
                  <a:pt x="670" y="43"/>
                  <a:pt x="668" y="43"/>
                  <a:pt x="669" y="44"/>
                </a:cubicBezTo>
                <a:cubicBezTo>
                  <a:pt x="666" y="43"/>
                  <a:pt x="670" y="43"/>
                  <a:pt x="669" y="43"/>
                </a:cubicBezTo>
                <a:cubicBezTo>
                  <a:pt x="670" y="43"/>
                  <a:pt x="670" y="43"/>
                  <a:pt x="671" y="43"/>
                </a:cubicBezTo>
                <a:cubicBezTo>
                  <a:pt x="671" y="42"/>
                  <a:pt x="670" y="42"/>
                  <a:pt x="671" y="42"/>
                </a:cubicBezTo>
                <a:cubicBezTo>
                  <a:pt x="672" y="42"/>
                  <a:pt x="672" y="42"/>
                  <a:pt x="674" y="42"/>
                </a:cubicBezTo>
                <a:cubicBezTo>
                  <a:pt x="673" y="42"/>
                  <a:pt x="672" y="42"/>
                  <a:pt x="672" y="43"/>
                </a:cubicBezTo>
                <a:cubicBezTo>
                  <a:pt x="675" y="43"/>
                  <a:pt x="676" y="43"/>
                  <a:pt x="680" y="43"/>
                </a:cubicBezTo>
                <a:cubicBezTo>
                  <a:pt x="682" y="43"/>
                  <a:pt x="679" y="42"/>
                  <a:pt x="681" y="42"/>
                </a:cubicBezTo>
                <a:cubicBezTo>
                  <a:pt x="683" y="42"/>
                  <a:pt x="681" y="43"/>
                  <a:pt x="682" y="43"/>
                </a:cubicBezTo>
                <a:cubicBezTo>
                  <a:pt x="682" y="42"/>
                  <a:pt x="681" y="41"/>
                  <a:pt x="679" y="41"/>
                </a:cubicBezTo>
                <a:cubicBezTo>
                  <a:pt x="676" y="41"/>
                  <a:pt x="676" y="41"/>
                  <a:pt x="673" y="41"/>
                </a:cubicBezTo>
                <a:cubicBezTo>
                  <a:pt x="672" y="41"/>
                  <a:pt x="676" y="41"/>
                  <a:pt x="674" y="41"/>
                </a:cubicBezTo>
                <a:cubicBezTo>
                  <a:pt x="675" y="41"/>
                  <a:pt x="677" y="41"/>
                  <a:pt x="678" y="40"/>
                </a:cubicBezTo>
                <a:cubicBezTo>
                  <a:pt x="676" y="40"/>
                  <a:pt x="673" y="41"/>
                  <a:pt x="669" y="41"/>
                </a:cubicBezTo>
                <a:cubicBezTo>
                  <a:pt x="669" y="41"/>
                  <a:pt x="671" y="41"/>
                  <a:pt x="671" y="41"/>
                </a:cubicBezTo>
                <a:cubicBezTo>
                  <a:pt x="670" y="42"/>
                  <a:pt x="666" y="41"/>
                  <a:pt x="667" y="42"/>
                </a:cubicBezTo>
                <a:cubicBezTo>
                  <a:pt x="667" y="42"/>
                  <a:pt x="666" y="41"/>
                  <a:pt x="665" y="41"/>
                </a:cubicBezTo>
                <a:cubicBezTo>
                  <a:pt x="666" y="41"/>
                  <a:pt x="666" y="41"/>
                  <a:pt x="669" y="41"/>
                </a:cubicBezTo>
                <a:cubicBezTo>
                  <a:pt x="669" y="41"/>
                  <a:pt x="664" y="41"/>
                  <a:pt x="667" y="41"/>
                </a:cubicBezTo>
                <a:cubicBezTo>
                  <a:pt x="667" y="41"/>
                  <a:pt x="666" y="40"/>
                  <a:pt x="666" y="41"/>
                </a:cubicBezTo>
                <a:cubicBezTo>
                  <a:pt x="664" y="41"/>
                  <a:pt x="668" y="40"/>
                  <a:pt x="665" y="40"/>
                </a:cubicBezTo>
                <a:cubicBezTo>
                  <a:pt x="667" y="39"/>
                  <a:pt x="667" y="41"/>
                  <a:pt x="669" y="41"/>
                </a:cubicBezTo>
                <a:cubicBezTo>
                  <a:pt x="671" y="40"/>
                  <a:pt x="669" y="40"/>
                  <a:pt x="669" y="40"/>
                </a:cubicBezTo>
                <a:cubicBezTo>
                  <a:pt x="670" y="40"/>
                  <a:pt x="672" y="39"/>
                  <a:pt x="675" y="39"/>
                </a:cubicBezTo>
                <a:cubicBezTo>
                  <a:pt x="675" y="39"/>
                  <a:pt x="674" y="39"/>
                  <a:pt x="674" y="39"/>
                </a:cubicBezTo>
                <a:cubicBezTo>
                  <a:pt x="672" y="38"/>
                  <a:pt x="673" y="39"/>
                  <a:pt x="671" y="39"/>
                </a:cubicBezTo>
                <a:cubicBezTo>
                  <a:pt x="672" y="38"/>
                  <a:pt x="668" y="38"/>
                  <a:pt x="670" y="38"/>
                </a:cubicBezTo>
                <a:cubicBezTo>
                  <a:pt x="669" y="38"/>
                  <a:pt x="669" y="37"/>
                  <a:pt x="667" y="38"/>
                </a:cubicBezTo>
                <a:cubicBezTo>
                  <a:pt x="666" y="38"/>
                  <a:pt x="668" y="38"/>
                  <a:pt x="667" y="38"/>
                </a:cubicBezTo>
                <a:cubicBezTo>
                  <a:pt x="664" y="38"/>
                  <a:pt x="660" y="38"/>
                  <a:pt x="660" y="37"/>
                </a:cubicBezTo>
                <a:cubicBezTo>
                  <a:pt x="661" y="37"/>
                  <a:pt x="662" y="37"/>
                  <a:pt x="663" y="37"/>
                </a:cubicBezTo>
                <a:cubicBezTo>
                  <a:pt x="659" y="37"/>
                  <a:pt x="664" y="38"/>
                  <a:pt x="667" y="37"/>
                </a:cubicBezTo>
                <a:cubicBezTo>
                  <a:pt x="666" y="37"/>
                  <a:pt x="662" y="37"/>
                  <a:pt x="662" y="36"/>
                </a:cubicBezTo>
                <a:cubicBezTo>
                  <a:pt x="659" y="36"/>
                  <a:pt x="659" y="36"/>
                  <a:pt x="657" y="36"/>
                </a:cubicBezTo>
                <a:cubicBezTo>
                  <a:pt x="655" y="36"/>
                  <a:pt x="658" y="36"/>
                  <a:pt x="658" y="37"/>
                </a:cubicBezTo>
                <a:cubicBezTo>
                  <a:pt x="656" y="36"/>
                  <a:pt x="654" y="37"/>
                  <a:pt x="654" y="36"/>
                </a:cubicBezTo>
                <a:cubicBezTo>
                  <a:pt x="651" y="37"/>
                  <a:pt x="653" y="37"/>
                  <a:pt x="652" y="38"/>
                </a:cubicBezTo>
                <a:cubicBezTo>
                  <a:pt x="654" y="38"/>
                  <a:pt x="653" y="39"/>
                  <a:pt x="655" y="39"/>
                </a:cubicBezTo>
                <a:cubicBezTo>
                  <a:pt x="654" y="39"/>
                  <a:pt x="654" y="39"/>
                  <a:pt x="652" y="39"/>
                </a:cubicBezTo>
                <a:cubicBezTo>
                  <a:pt x="653" y="39"/>
                  <a:pt x="652" y="39"/>
                  <a:pt x="653" y="39"/>
                </a:cubicBezTo>
                <a:cubicBezTo>
                  <a:pt x="647" y="39"/>
                  <a:pt x="660" y="41"/>
                  <a:pt x="661" y="39"/>
                </a:cubicBezTo>
                <a:cubicBezTo>
                  <a:pt x="662" y="39"/>
                  <a:pt x="663" y="39"/>
                  <a:pt x="665" y="39"/>
                </a:cubicBezTo>
                <a:cubicBezTo>
                  <a:pt x="664" y="40"/>
                  <a:pt x="662" y="40"/>
                  <a:pt x="661" y="40"/>
                </a:cubicBezTo>
                <a:cubicBezTo>
                  <a:pt x="661" y="40"/>
                  <a:pt x="661" y="40"/>
                  <a:pt x="662" y="40"/>
                </a:cubicBezTo>
                <a:cubicBezTo>
                  <a:pt x="661" y="40"/>
                  <a:pt x="658" y="40"/>
                  <a:pt x="656" y="40"/>
                </a:cubicBezTo>
                <a:cubicBezTo>
                  <a:pt x="655" y="41"/>
                  <a:pt x="657" y="41"/>
                  <a:pt x="659" y="41"/>
                </a:cubicBezTo>
                <a:cubicBezTo>
                  <a:pt x="657" y="41"/>
                  <a:pt x="661" y="42"/>
                  <a:pt x="663" y="42"/>
                </a:cubicBezTo>
                <a:cubicBezTo>
                  <a:pt x="658" y="42"/>
                  <a:pt x="654" y="42"/>
                  <a:pt x="649" y="41"/>
                </a:cubicBezTo>
                <a:cubicBezTo>
                  <a:pt x="649" y="41"/>
                  <a:pt x="645" y="42"/>
                  <a:pt x="648" y="43"/>
                </a:cubicBezTo>
                <a:cubicBezTo>
                  <a:pt x="647" y="43"/>
                  <a:pt x="646" y="43"/>
                  <a:pt x="644" y="43"/>
                </a:cubicBezTo>
                <a:cubicBezTo>
                  <a:pt x="643" y="42"/>
                  <a:pt x="647" y="43"/>
                  <a:pt x="646" y="42"/>
                </a:cubicBezTo>
                <a:cubicBezTo>
                  <a:pt x="645" y="42"/>
                  <a:pt x="642" y="43"/>
                  <a:pt x="640" y="42"/>
                </a:cubicBezTo>
                <a:cubicBezTo>
                  <a:pt x="643" y="42"/>
                  <a:pt x="636" y="42"/>
                  <a:pt x="638" y="41"/>
                </a:cubicBezTo>
                <a:cubicBezTo>
                  <a:pt x="638" y="40"/>
                  <a:pt x="634" y="41"/>
                  <a:pt x="636" y="40"/>
                </a:cubicBezTo>
                <a:cubicBezTo>
                  <a:pt x="630" y="40"/>
                  <a:pt x="634" y="43"/>
                  <a:pt x="631" y="43"/>
                </a:cubicBezTo>
                <a:cubicBezTo>
                  <a:pt x="631" y="43"/>
                  <a:pt x="631" y="43"/>
                  <a:pt x="632" y="43"/>
                </a:cubicBezTo>
                <a:cubicBezTo>
                  <a:pt x="632" y="42"/>
                  <a:pt x="631" y="42"/>
                  <a:pt x="629" y="42"/>
                </a:cubicBezTo>
                <a:cubicBezTo>
                  <a:pt x="627" y="43"/>
                  <a:pt x="628" y="44"/>
                  <a:pt x="624" y="44"/>
                </a:cubicBezTo>
                <a:cubicBezTo>
                  <a:pt x="626" y="44"/>
                  <a:pt x="620" y="46"/>
                  <a:pt x="619" y="46"/>
                </a:cubicBezTo>
                <a:cubicBezTo>
                  <a:pt x="618" y="47"/>
                  <a:pt x="617" y="46"/>
                  <a:pt x="618" y="46"/>
                </a:cubicBezTo>
                <a:cubicBezTo>
                  <a:pt x="617" y="46"/>
                  <a:pt x="617" y="46"/>
                  <a:pt x="616" y="46"/>
                </a:cubicBezTo>
                <a:cubicBezTo>
                  <a:pt x="618" y="47"/>
                  <a:pt x="616" y="47"/>
                  <a:pt x="615" y="48"/>
                </a:cubicBezTo>
                <a:cubicBezTo>
                  <a:pt x="614" y="48"/>
                  <a:pt x="614" y="48"/>
                  <a:pt x="613" y="48"/>
                </a:cubicBezTo>
                <a:cubicBezTo>
                  <a:pt x="612" y="48"/>
                  <a:pt x="612" y="49"/>
                  <a:pt x="613" y="49"/>
                </a:cubicBezTo>
                <a:cubicBezTo>
                  <a:pt x="610" y="50"/>
                  <a:pt x="608" y="51"/>
                  <a:pt x="604" y="52"/>
                </a:cubicBezTo>
                <a:cubicBezTo>
                  <a:pt x="604" y="52"/>
                  <a:pt x="603" y="52"/>
                  <a:pt x="603" y="52"/>
                </a:cubicBezTo>
                <a:cubicBezTo>
                  <a:pt x="603" y="52"/>
                  <a:pt x="602" y="53"/>
                  <a:pt x="600" y="53"/>
                </a:cubicBezTo>
                <a:cubicBezTo>
                  <a:pt x="599" y="53"/>
                  <a:pt x="599" y="52"/>
                  <a:pt x="599" y="52"/>
                </a:cubicBezTo>
                <a:cubicBezTo>
                  <a:pt x="595" y="53"/>
                  <a:pt x="600" y="53"/>
                  <a:pt x="596" y="53"/>
                </a:cubicBezTo>
                <a:cubicBezTo>
                  <a:pt x="597" y="53"/>
                  <a:pt x="597" y="53"/>
                  <a:pt x="599" y="53"/>
                </a:cubicBezTo>
                <a:cubicBezTo>
                  <a:pt x="598" y="54"/>
                  <a:pt x="600" y="54"/>
                  <a:pt x="600" y="54"/>
                </a:cubicBezTo>
                <a:cubicBezTo>
                  <a:pt x="599" y="54"/>
                  <a:pt x="599" y="54"/>
                  <a:pt x="598" y="54"/>
                </a:cubicBezTo>
                <a:cubicBezTo>
                  <a:pt x="599" y="54"/>
                  <a:pt x="600" y="54"/>
                  <a:pt x="600" y="55"/>
                </a:cubicBezTo>
                <a:cubicBezTo>
                  <a:pt x="601" y="55"/>
                  <a:pt x="603" y="54"/>
                  <a:pt x="600" y="54"/>
                </a:cubicBezTo>
                <a:cubicBezTo>
                  <a:pt x="601" y="53"/>
                  <a:pt x="602" y="54"/>
                  <a:pt x="603" y="54"/>
                </a:cubicBezTo>
                <a:cubicBezTo>
                  <a:pt x="601" y="54"/>
                  <a:pt x="603" y="55"/>
                  <a:pt x="601" y="55"/>
                </a:cubicBezTo>
                <a:cubicBezTo>
                  <a:pt x="600" y="55"/>
                  <a:pt x="601" y="55"/>
                  <a:pt x="597" y="55"/>
                </a:cubicBezTo>
                <a:cubicBezTo>
                  <a:pt x="597" y="55"/>
                  <a:pt x="598" y="55"/>
                  <a:pt x="600" y="55"/>
                </a:cubicBezTo>
                <a:cubicBezTo>
                  <a:pt x="598" y="55"/>
                  <a:pt x="593" y="55"/>
                  <a:pt x="591" y="56"/>
                </a:cubicBezTo>
                <a:cubicBezTo>
                  <a:pt x="592" y="56"/>
                  <a:pt x="593" y="55"/>
                  <a:pt x="593" y="55"/>
                </a:cubicBezTo>
                <a:cubicBezTo>
                  <a:pt x="589" y="55"/>
                  <a:pt x="585" y="56"/>
                  <a:pt x="586" y="57"/>
                </a:cubicBezTo>
                <a:cubicBezTo>
                  <a:pt x="585" y="57"/>
                  <a:pt x="583" y="57"/>
                  <a:pt x="582" y="57"/>
                </a:cubicBezTo>
                <a:cubicBezTo>
                  <a:pt x="583" y="57"/>
                  <a:pt x="582" y="57"/>
                  <a:pt x="582" y="56"/>
                </a:cubicBezTo>
                <a:cubicBezTo>
                  <a:pt x="585" y="57"/>
                  <a:pt x="586" y="55"/>
                  <a:pt x="582" y="55"/>
                </a:cubicBezTo>
                <a:cubicBezTo>
                  <a:pt x="585" y="55"/>
                  <a:pt x="587" y="55"/>
                  <a:pt x="590" y="54"/>
                </a:cubicBezTo>
                <a:cubicBezTo>
                  <a:pt x="589" y="54"/>
                  <a:pt x="588" y="55"/>
                  <a:pt x="586" y="54"/>
                </a:cubicBezTo>
                <a:cubicBezTo>
                  <a:pt x="587" y="54"/>
                  <a:pt x="589" y="54"/>
                  <a:pt x="588" y="53"/>
                </a:cubicBezTo>
                <a:cubicBezTo>
                  <a:pt x="593" y="54"/>
                  <a:pt x="592" y="53"/>
                  <a:pt x="595" y="53"/>
                </a:cubicBezTo>
                <a:cubicBezTo>
                  <a:pt x="595" y="52"/>
                  <a:pt x="596" y="52"/>
                  <a:pt x="596" y="52"/>
                </a:cubicBezTo>
                <a:cubicBezTo>
                  <a:pt x="599" y="53"/>
                  <a:pt x="598" y="51"/>
                  <a:pt x="598" y="51"/>
                </a:cubicBezTo>
                <a:cubicBezTo>
                  <a:pt x="600" y="50"/>
                  <a:pt x="604" y="49"/>
                  <a:pt x="609" y="47"/>
                </a:cubicBezTo>
                <a:cubicBezTo>
                  <a:pt x="609" y="47"/>
                  <a:pt x="608" y="47"/>
                  <a:pt x="607" y="47"/>
                </a:cubicBezTo>
                <a:cubicBezTo>
                  <a:pt x="611" y="46"/>
                  <a:pt x="612" y="45"/>
                  <a:pt x="615" y="45"/>
                </a:cubicBezTo>
                <a:cubicBezTo>
                  <a:pt x="615" y="45"/>
                  <a:pt x="612" y="45"/>
                  <a:pt x="611" y="45"/>
                </a:cubicBezTo>
                <a:cubicBezTo>
                  <a:pt x="614" y="43"/>
                  <a:pt x="600" y="44"/>
                  <a:pt x="602" y="42"/>
                </a:cubicBezTo>
                <a:cubicBezTo>
                  <a:pt x="600" y="43"/>
                  <a:pt x="599" y="43"/>
                  <a:pt x="598" y="42"/>
                </a:cubicBezTo>
                <a:cubicBezTo>
                  <a:pt x="597" y="42"/>
                  <a:pt x="598" y="42"/>
                  <a:pt x="598" y="43"/>
                </a:cubicBezTo>
                <a:cubicBezTo>
                  <a:pt x="596" y="43"/>
                  <a:pt x="595" y="42"/>
                  <a:pt x="597" y="42"/>
                </a:cubicBezTo>
                <a:cubicBezTo>
                  <a:pt x="597" y="41"/>
                  <a:pt x="594" y="42"/>
                  <a:pt x="593" y="41"/>
                </a:cubicBezTo>
                <a:cubicBezTo>
                  <a:pt x="592" y="42"/>
                  <a:pt x="595" y="42"/>
                  <a:pt x="593" y="42"/>
                </a:cubicBezTo>
                <a:cubicBezTo>
                  <a:pt x="594" y="42"/>
                  <a:pt x="594" y="42"/>
                  <a:pt x="595" y="42"/>
                </a:cubicBezTo>
                <a:cubicBezTo>
                  <a:pt x="595" y="43"/>
                  <a:pt x="596" y="43"/>
                  <a:pt x="595" y="43"/>
                </a:cubicBezTo>
                <a:cubicBezTo>
                  <a:pt x="591" y="43"/>
                  <a:pt x="589" y="43"/>
                  <a:pt x="585" y="43"/>
                </a:cubicBezTo>
                <a:cubicBezTo>
                  <a:pt x="587" y="43"/>
                  <a:pt x="587" y="43"/>
                  <a:pt x="585" y="42"/>
                </a:cubicBezTo>
                <a:cubicBezTo>
                  <a:pt x="583" y="42"/>
                  <a:pt x="583" y="43"/>
                  <a:pt x="582" y="43"/>
                </a:cubicBezTo>
                <a:cubicBezTo>
                  <a:pt x="582" y="43"/>
                  <a:pt x="582" y="43"/>
                  <a:pt x="582" y="43"/>
                </a:cubicBezTo>
                <a:cubicBezTo>
                  <a:pt x="584" y="43"/>
                  <a:pt x="582" y="43"/>
                  <a:pt x="584" y="43"/>
                </a:cubicBezTo>
                <a:cubicBezTo>
                  <a:pt x="578" y="43"/>
                  <a:pt x="576" y="45"/>
                  <a:pt x="572" y="46"/>
                </a:cubicBezTo>
                <a:cubicBezTo>
                  <a:pt x="572" y="47"/>
                  <a:pt x="573" y="46"/>
                  <a:pt x="575" y="46"/>
                </a:cubicBezTo>
                <a:cubicBezTo>
                  <a:pt x="582" y="47"/>
                  <a:pt x="578" y="47"/>
                  <a:pt x="572" y="47"/>
                </a:cubicBezTo>
                <a:cubicBezTo>
                  <a:pt x="572" y="47"/>
                  <a:pt x="572" y="47"/>
                  <a:pt x="572" y="47"/>
                </a:cubicBezTo>
                <a:cubicBezTo>
                  <a:pt x="575" y="47"/>
                  <a:pt x="578" y="47"/>
                  <a:pt x="581" y="48"/>
                </a:cubicBezTo>
                <a:cubicBezTo>
                  <a:pt x="582" y="47"/>
                  <a:pt x="579" y="47"/>
                  <a:pt x="580" y="47"/>
                </a:cubicBezTo>
                <a:cubicBezTo>
                  <a:pt x="581" y="47"/>
                  <a:pt x="583" y="47"/>
                  <a:pt x="584" y="47"/>
                </a:cubicBezTo>
                <a:cubicBezTo>
                  <a:pt x="587" y="47"/>
                  <a:pt x="583" y="47"/>
                  <a:pt x="584" y="48"/>
                </a:cubicBezTo>
                <a:cubicBezTo>
                  <a:pt x="586" y="48"/>
                  <a:pt x="585" y="47"/>
                  <a:pt x="588" y="47"/>
                </a:cubicBezTo>
                <a:cubicBezTo>
                  <a:pt x="588" y="47"/>
                  <a:pt x="586" y="47"/>
                  <a:pt x="587" y="48"/>
                </a:cubicBezTo>
                <a:cubicBezTo>
                  <a:pt x="589" y="47"/>
                  <a:pt x="595" y="48"/>
                  <a:pt x="595" y="47"/>
                </a:cubicBezTo>
                <a:cubicBezTo>
                  <a:pt x="596" y="47"/>
                  <a:pt x="595" y="47"/>
                  <a:pt x="596" y="47"/>
                </a:cubicBezTo>
                <a:cubicBezTo>
                  <a:pt x="596" y="47"/>
                  <a:pt x="597" y="47"/>
                  <a:pt x="598" y="47"/>
                </a:cubicBezTo>
                <a:cubicBezTo>
                  <a:pt x="597" y="47"/>
                  <a:pt x="596" y="47"/>
                  <a:pt x="597" y="47"/>
                </a:cubicBezTo>
                <a:cubicBezTo>
                  <a:pt x="597" y="47"/>
                  <a:pt x="598" y="47"/>
                  <a:pt x="599" y="47"/>
                </a:cubicBezTo>
                <a:cubicBezTo>
                  <a:pt x="600" y="47"/>
                  <a:pt x="600" y="48"/>
                  <a:pt x="602" y="48"/>
                </a:cubicBezTo>
                <a:cubicBezTo>
                  <a:pt x="602" y="48"/>
                  <a:pt x="600" y="48"/>
                  <a:pt x="600" y="49"/>
                </a:cubicBezTo>
                <a:cubicBezTo>
                  <a:pt x="594" y="48"/>
                  <a:pt x="592" y="49"/>
                  <a:pt x="593" y="48"/>
                </a:cubicBezTo>
                <a:cubicBezTo>
                  <a:pt x="591" y="48"/>
                  <a:pt x="589" y="49"/>
                  <a:pt x="586" y="49"/>
                </a:cubicBezTo>
                <a:cubicBezTo>
                  <a:pt x="585" y="49"/>
                  <a:pt x="586" y="49"/>
                  <a:pt x="586" y="49"/>
                </a:cubicBezTo>
                <a:cubicBezTo>
                  <a:pt x="585" y="49"/>
                  <a:pt x="584" y="49"/>
                  <a:pt x="584" y="49"/>
                </a:cubicBezTo>
                <a:cubicBezTo>
                  <a:pt x="583" y="49"/>
                  <a:pt x="583" y="49"/>
                  <a:pt x="580" y="49"/>
                </a:cubicBezTo>
                <a:cubicBezTo>
                  <a:pt x="581" y="50"/>
                  <a:pt x="581" y="49"/>
                  <a:pt x="579" y="50"/>
                </a:cubicBezTo>
                <a:cubicBezTo>
                  <a:pt x="577" y="50"/>
                  <a:pt x="578" y="50"/>
                  <a:pt x="576" y="50"/>
                </a:cubicBezTo>
                <a:cubicBezTo>
                  <a:pt x="574" y="50"/>
                  <a:pt x="578" y="51"/>
                  <a:pt x="575" y="50"/>
                </a:cubicBezTo>
                <a:cubicBezTo>
                  <a:pt x="577" y="51"/>
                  <a:pt x="578" y="50"/>
                  <a:pt x="580" y="50"/>
                </a:cubicBezTo>
                <a:cubicBezTo>
                  <a:pt x="576" y="51"/>
                  <a:pt x="571" y="51"/>
                  <a:pt x="567" y="51"/>
                </a:cubicBezTo>
                <a:cubicBezTo>
                  <a:pt x="563" y="53"/>
                  <a:pt x="568" y="52"/>
                  <a:pt x="570" y="53"/>
                </a:cubicBezTo>
                <a:cubicBezTo>
                  <a:pt x="572" y="53"/>
                  <a:pt x="573" y="52"/>
                  <a:pt x="572" y="52"/>
                </a:cubicBezTo>
                <a:cubicBezTo>
                  <a:pt x="572" y="52"/>
                  <a:pt x="578" y="53"/>
                  <a:pt x="578" y="53"/>
                </a:cubicBezTo>
                <a:cubicBezTo>
                  <a:pt x="580" y="53"/>
                  <a:pt x="579" y="53"/>
                  <a:pt x="579" y="54"/>
                </a:cubicBezTo>
                <a:cubicBezTo>
                  <a:pt x="576" y="54"/>
                  <a:pt x="574" y="54"/>
                  <a:pt x="569" y="54"/>
                </a:cubicBezTo>
                <a:cubicBezTo>
                  <a:pt x="569" y="54"/>
                  <a:pt x="571" y="54"/>
                  <a:pt x="570" y="54"/>
                </a:cubicBezTo>
                <a:cubicBezTo>
                  <a:pt x="569" y="53"/>
                  <a:pt x="568" y="53"/>
                  <a:pt x="568" y="54"/>
                </a:cubicBezTo>
                <a:cubicBezTo>
                  <a:pt x="565" y="53"/>
                  <a:pt x="562" y="54"/>
                  <a:pt x="558" y="54"/>
                </a:cubicBezTo>
                <a:cubicBezTo>
                  <a:pt x="559" y="55"/>
                  <a:pt x="559" y="55"/>
                  <a:pt x="557" y="55"/>
                </a:cubicBezTo>
                <a:cubicBezTo>
                  <a:pt x="557" y="55"/>
                  <a:pt x="559" y="55"/>
                  <a:pt x="560" y="55"/>
                </a:cubicBezTo>
                <a:cubicBezTo>
                  <a:pt x="558" y="55"/>
                  <a:pt x="562" y="55"/>
                  <a:pt x="563" y="56"/>
                </a:cubicBezTo>
                <a:cubicBezTo>
                  <a:pt x="562" y="56"/>
                  <a:pt x="560" y="56"/>
                  <a:pt x="560" y="56"/>
                </a:cubicBezTo>
                <a:cubicBezTo>
                  <a:pt x="560" y="56"/>
                  <a:pt x="560" y="56"/>
                  <a:pt x="561" y="56"/>
                </a:cubicBezTo>
                <a:cubicBezTo>
                  <a:pt x="555" y="58"/>
                  <a:pt x="551" y="56"/>
                  <a:pt x="549" y="57"/>
                </a:cubicBezTo>
                <a:cubicBezTo>
                  <a:pt x="548" y="57"/>
                  <a:pt x="550" y="56"/>
                  <a:pt x="550" y="56"/>
                </a:cubicBezTo>
                <a:cubicBezTo>
                  <a:pt x="552" y="56"/>
                  <a:pt x="553" y="56"/>
                  <a:pt x="556" y="56"/>
                </a:cubicBezTo>
                <a:cubicBezTo>
                  <a:pt x="557" y="55"/>
                  <a:pt x="552" y="56"/>
                  <a:pt x="553" y="55"/>
                </a:cubicBezTo>
                <a:cubicBezTo>
                  <a:pt x="554" y="55"/>
                  <a:pt x="554" y="55"/>
                  <a:pt x="555" y="55"/>
                </a:cubicBezTo>
                <a:cubicBezTo>
                  <a:pt x="555" y="55"/>
                  <a:pt x="554" y="54"/>
                  <a:pt x="552" y="54"/>
                </a:cubicBezTo>
                <a:cubicBezTo>
                  <a:pt x="551" y="54"/>
                  <a:pt x="552" y="54"/>
                  <a:pt x="553" y="54"/>
                </a:cubicBezTo>
                <a:cubicBezTo>
                  <a:pt x="549" y="54"/>
                  <a:pt x="542" y="56"/>
                  <a:pt x="548" y="56"/>
                </a:cubicBezTo>
                <a:cubicBezTo>
                  <a:pt x="548" y="57"/>
                  <a:pt x="547" y="57"/>
                  <a:pt x="545" y="57"/>
                </a:cubicBezTo>
                <a:cubicBezTo>
                  <a:pt x="544" y="56"/>
                  <a:pt x="544" y="56"/>
                  <a:pt x="545" y="56"/>
                </a:cubicBezTo>
                <a:cubicBezTo>
                  <a:pt x="544" y="56"/>
                  <a:pt x="543" y="56"/>
                  <a:pt x="541" y="56"/>
                </a:cubicBezTo>
                <a:cubicBezTo>
                  <a:pt x="537" y="57"/>
                  <a:pt x="527" y="57"/>
                  <a:pt x="520" y="58"/>
                </a:cubicBezTo>
                <a:cubicBezTo>
                  <a:pt x="523" y="57"/>
                  <a:pt x="521" y="57"/>
                  <a:pt x="522" y="56"/>
                </a:cubicBezTo>
                <a:cubicBezTo>
                  <a:pt x="521" y="56"/>
                  <a:pt x="519" y="57"/>
                  <a:pt x="521" y="56"/>
                </a:cubicBezTo>
                <a:cubicBezTo>
                  <a:pt x="519" y="56"/>
                  <a:pt x="520" y="56"/>
                  <a:pt x="519" y="56"/>
                </a:cubicBezTo>
                <a:cubicBezTo>
                  <a:pt x="518" y="56"/>
                  <a:pt x="516" y="56"/>
                  <a:pt x="515" y="56"/>
                </a:cubicBezTo>
                <a:cubicBezTo>
                  <a:pt x="511" y="58"/>
                  <a:pt x="502" y="57"/>
                  <a:pt x="500" y="59"/>
                </a:cubicBezTo>
                <a:cubicBezTo>
                  <a:pt x="499" y="59"/>
                  <a:pt x="499" y="60"/>
                  <a:pt x="496" y="59"/>
                </a:cubicBezTo>
                <a:cubicBezTo>
                  <a:pt x="498" y="60"/>
                  <a:pt x="494" y="61"/>
                  <a:pt x="489" y="62"/>
                </a:cubicBezTo>
                <a:cubicBezTo>
                  <a:pt x="490" y="62"/>
                  <a:pt x="489" y="62"/>
                  <a:pt x="489" y="61"/>
                </a:cubicBezTo>
                <a:cubicBezTo>
                  <a:pt x="490" y="61"/>
                  <a:pt x="490" y="61"/>
                  <a:pt x="491" y="61"/>
                </a:cubicBezTo>
                <a:cubicBezTo>
                  <a:pt x="490" y="60"/>
                  <a:pt x="497" y="59"/>
                  <a:pt x="493" y="58"/>
                </a:cubicBezTo>
                <a:cubicBezTo>
                  <a:pt x="491" y="58"/>
                  <a:pt x="488" y="58"/>
                  <a:pt x="485" y="58"/>
                </a:cubicBezTo>
                <a:cubicBezTo>
                  <a:pt x="488" y="58"/>
                  <a:pt x="495" y="59"/>
                  <a:pt x="494" y="57"/>
                </a:cubicBezTo>
                <a:cubicBezTo>
                  <a:pt x="491" y="56"/>
                  <a:pt x="481" y="57"/>
                  <a:pt x="480" y="58"/>
                </a:cubicBezTo>
                <a:cubicBezTo>
                  <a:pt x="479" y="58"/>
                  <a:pt x="480" y="57"/>
                  <a:pt x="480" y="57"/>
                </a:cubicBezTo>
                <a:cubicBezTo>
                  <a:pt x="479" y="57"/>
                  <a:pt x="478" y="57"/>
                  <a:pt x="478" y="57"/>
                </a:cubicBezTo>
                <a:cubicBezTo>
                  <a:pt x="478" y="57"/>
                  <a:pt x="475" y="57"/>
                  <a:pt x="474" y="57"/>
                </a:cubicBezTo>
                <a:cubicBezTo>
                  <a:pt x="473" y="57"/>
                  <a:pt x="473" y="57"/>
                  <a:pt x="472" y="58"/>
                </a:cubicBezTo>
                <a:cubicBezTo>
                  <a:pt x="474" y="58"/>
                  <a:pt x="478" y="58"/>
                  <a:pt x="482" y="58"/>
                </a:cubicBezTo>
                <a:cubicBezTo>
                  <a:pt x="481" y="59"/>
                  <a:pt x="472" y="58"/>
                  <a:pt x="470" y="58"/>
                </a:cubicBezTo>
                <a:cubicBezTo>
                  <a:pt x="461" y="58"/>
                  <a:pt x="453" y="59"/>
                  <a:pt x="443" y="58"/>
                </a:cubicBezTo>
                <a:cubicBezTo>
                  <a:pt x="444" y="59"/>
                  <a:pt x="446" y="59"/>
                  <a:pt x="446" y="59"/>
                </a:cubicBezTo>
                <a:cubicBezTo>
                  <a:pt x="453" y="59"/>
                  <a:pt x="443" y="59"/>
                  <a:pt x="446" y="60"/>
                </a:cubicBezTo>
                <a:cubicBezTo>
                  <a:pt x="439" y="60"/>
                  <a:pt x="436" y="59"/>
                  <a:pt x="429" y="59"/>
                </a:cubicBezTo>
                <a:cubicBezTo>
                  <a:pt x="429" y="59"/>
                  <a:pt x="430" y="59"/>
                  <a:pt x="430" y="59"/>
                </a:cubicBezTo>
                <a:cubicBezTo>
                  <a:pt x="423" y="60"/>
                  <a:pt x="415" y="59"/>
                  <a:pt x="407" y="59"/>
                </a:cubicBezTo>
                <a:cubicBezTo>
                  <a:pt x="409" y="59"/>
                  <a:pt x="411" y="60"/>
                  <a:pt x="413" y="60"/>
                </a:cubicBezTo>
                <a:cubicBezTo>
                  <a:pt x="418" y="60"/>
                  <a:pt x="423" y="59"/>
                  <a:pt x="414" y="60"/>
                </a:cubicBezTo>
                <a:cubicBezTo>
                  <a:pt x="412" y="60"/>
                  <a:pt x="410" y="61"/>
                  <a:pt x="406" y="60"/>
                </a:cubicBezTo>
                <a:cubicBezTo>
                  <a:pt x="405" y="60"/>
                  <a:pt x="405" y="61"/>
                  <a:pt x="404" y="61"/>
                </a:cubicBezTo>
                <a:cubicBezTo>
                  <a:pt x="402" y="60"/>
                  <a:pt x="399" y="60"/>
                  <a:pt x="397" y="61"/>
                </a:cubicBezTo>
                <a:cubicBezTo>
                  <a:pt x="397" y="60"/>
                  <a:pt x="393" y="60"/>
                  <a:pt x="390" y="60"/>
                </a:cubicBezTo>
                <a:cubicBezTo>
                  <a:pt x="389" y="60"/>
                  <a:pt x="391" y="60"/>
                  <a:pt x="390" y="60"/>
                </a:cubicBezTo>
                <a:cubicBezTo>
                  <a:pt x="392" y="59"/>
                  <a:pt x="394" y="59"/>
                  <a:pt x="397" y="60"/>
                </a:cubicBezTo>
                <a:cubicBezTo>
                  <a:pt x="397" y="59"/>
                  <a:pt x="396" y="59"/>
                  <a:pt x="395" y="59"/>
                </a:cubicBezTo>
                <a:cubicBezTo>
                  <a:pt x="400" y="58"/>
                  <a:pt x="406" y="59"/>
                  <a:pt x="413" y="59"/>
                </a:cubicBezTo>
                <a:cubicBezTo>
                  <a:pt x="415" y="59"/>
                  <a:pt x="413" y="58"/>
                  <a:pt x="415" y="58"/>
                </a:cubicBezTo>
                <a:cubicBezTo>
                  <a:pt x="411" y="58"/>
                  <a:pt x="408" y="59"/>
                  <a:pt x="402" y="59"/>
                </a:cubicBezTo>
                <a:cubicBezTo>
                  <a:pt x="401" y="58"/>
                  <a:pt x="407" y="58"/>
                  <a:pt x="408" y="58"/>
                </a:cubicBezTo>
                <a:cubicBezTo>
                  <a:pt x="411" y="58"/>
                  <a:pt x="415" y="57"/>
                  <a:pt x="421" y="57"/>
                </a:cubicBezTo>
                <a:cubicBezTo>
                  <a:pt x="421" y="58"/>
                  <a:pt x="420" y="58"/>
                  <a:pt x="419" y="58"/>
                </a:cubicBezTo>
                <a:cubicBezTo>
                  <a:pt x="426" y="58"/>
                  <a:pt x="429" y="58"/>
                  <a:pt x="433" y="57"/>
                </a:cubicBezTo>
                <a:cubicBezTo>
                  <a:pt x="434" y="57"/>
                  <a:pt x="432" y="57"/>
                  <a:pt x="431" y="56"/>
                </a:cubicBezTo>
                <a:cubicBezTo>
                  <a:pt x="436" y="57"/>
                  <a:pt x="442" y="56"/>
                  <a:pt x="448" y="57"/>
                </a:cubicBezTo>
                <a:cubicBezTo>
                  <a:pt x="451" y="56"/>
                  <a:pt x="454" y="56"/>
                  <a:pt x="457" y="55"/>
                </a:cubicBezTo>
                <a:cubicBezTo>
                  <a:pt x="452" y="55"/>
                  <a:pt x="451" y="56"/>
                  <a:pt x="446" y="56"/>
                </a:cubicBezTo>
                <a:cubicBezTo>
                  <a:pt x="445" y="56"/>
                  <a:pt x="445" y="56"/>
                  <a:pt x="446" y="56"/>
                </a:cubicBezTo>
                <a:cubicBezTo>
                  <a:pt x="438" y="55"/>
                  <a:pt x="430" y="56"/>
                  <a:pt x="420" y="55"/>
                </a:cubicBezTo>
                <a:cubicBezTo>
                  <a:pt x="416" y="56"/>
                  <a:pt x="419" y="57"/>
                  <a:pt x="423" y="57"/>
                </a:cubicBezTo>
                <a:cubicBezTo>
                  <a:pt x="422" y="57"/>
                  <a:pt x="414" y="56"/>
                  <a:pt x="413" y="57"/>
                </a:cubicBezTo>
                <a:cubicBezTo>
                  <a:pt x="411" y="57"/>
                  <a:pt x="414" y="57"/>
                  <a:pt x="413" y="56"/>
                </a:cubicBezTo>
                <a:cubicBezTo>
                  <a:pt x="411" y="57"/>
                  <a:pt x="407" y="57"/>
                  <a:pt x="403" y="57"/>
                </a:cubicBezTo>
                <a:cubicBezTo>
                  <a:pt x="406" y="57"/>
                  <a:pt x="398" y="57"/>
                  <a:pt x="395" y="57"/>
                </a:cubicBezTo>
                <a:cubicBezTo>
                  <a:pt x="396" y="57"/>
                  <a:pt x="393" y="56"/>
                  <a:pt x="396" y="56"/>
                </a:cubicBezTo>
                <a:cubicBezTo>
                  <a:pt x="396" y="56"/>
                  <a:pt x="394" y="56"/>
                  <a:pt x="393" y="56"/>
                </a:cubicBezTo>
                <a:cubicBezTo>
                  <a:pt x="392" y="56"/>
                  <a:pt x="391" y="56"/>
                  <a:pt x="390" y="56"/>
                </a:cubicBezTo>
                <a:cubicBezTo>
                  <a:pt x="392" y="56"/>
                  <a:pt x="388" y="57"/>
                  <a:pt x="392" y="57"/>
                </a:cubicBezTo>
                <a:cubicBezTo>
                  <a:pt x="392" y="57"/>
                  <a:pt x="390" y="57"/>
                  <a:pt x="388" y="57"/>
                </a:cubicBezTo>
                <a:cubicBezTo>
                  <a:pt x="388" y="57"/>
                  <a:pt x="389" y="57"/>
                  <a:pt x="389" y="57"/>
                </a:cubicBezTo>
                <a:cubicBezTo>
                  <a:pt x="383" y="57"/>
                  <a:pt x="379" y="57"/>
                  <a:pt x="374" y="57"/>
                </a:cubicBezTo>
                <a:cubicBezTo>
                  <a:pt x="372" y="57"/>
                  <a:pt x="368" y="57"/>
                  <a:pt x="366" y="57"/>
                </a:cubicBezTo>
                <a:cubicBezTo>
                  <a:pt x="366" y="56"/>
                  <a:pt x="368" y="56"/>
                  <a:pt x="369" y="56"/>
                </a:cubicBezTo>
                <a:cubicBezTo>
                  <a:pt x="367" y="56"/>
                  <a:pt x="363" y="56"/>
                  <a:pt x="360" y="55"/>
                </a:cubicBezTo>
                <a:cubicBezTo>
                  <a:pt x="359" y="55"/>
                  <a:pt x="359" y="56"/>
                  <a:pt x="358" y="56"/>
                </a:cubicBezTo>
                <a:cubicBezTo>
                  <a:pt x="359" y="56"/>
                  <a:pt x="363" y="56"/>
                  <a:pt x="364" y="56"/>
                </a:cubicBezTo>
                <a:cubicBezTo>
                  <a:pt x="363" y="57"/>
                  <a:pt x="359" y="56"/>
                  <a:pt x="361" y="57"/>
                </a:cubicBezTo>
                <a:cubicBezTo>
                  <a:pt x="357" y="57"/>
                  <a:pt x="356" y="57"/>
                  <a:pt x="352" y="57"/>
                </a:cubicBezTo>
                <a:cubicBezTo>
                  <a:pt x="352" y="57"/>
                  <a:pt x="351" y="57"/>
                  <a:pt x="351" y="56"/>
                </a:cubicBezTo>
                <a:cubicBezTo>
                  <a:pt x="349" y="57"/>
                  <a:pt x="348" y="56"/>
                  <a:pt x="347" y="57"/>
                </a:cubicBezTo>
                <a:cubicBezTo>
                  <a:pt x="347" y="56"/>
                  <a:pt x="355" y="56"/>
                  <a:pt x="356" y="55"/>
                </a:cubicBezTo>
                <a:cubicBezTo>
                  <a:pt x="357" y="54"/>
                  <a:pt x="353" y="54"/>
                  <a:pt x="356" y="54"/>
                </a:cubicBezTo>
                <a:cubicBezTo>
                  <a:pt x="355" y="54"/>
                  <a:pt x="350" y="55"/>
                  <a:pt x="350" y="54"/>
                </a:cubicBezTo>
                <a:cubicBezTo>
                  <a:pt x="347" y="54"/>
                  <a:pt x="347" y="54"/>
                  <a:pt x="345" y="54"/>
                </a:cubicBezTo>
                <a:cubicBezTo>
                  <a:pt x="347" y="54"/>
                  <a:pt x="350" y="55"/>
                  <a:pt x="348" y="55"/>
                </a:cubicBezTo>
                <a:cubicBezTo>
                  <a:pt x="347" y="55"/>
                  <a:pt x="345" y="55"/>
                  <a:pt x="343" y="55"/>
                </a:cubicBezTo>
                <a:cubicBezTo>
                  <a:pt x="343" y="55"/>
                  <a:pt x="344" y="55"/>
                  <a:pt x="341" y="55"/>
                </a:cubicBezTo>
                <a:cubicBezTo>
                  <a:pt x="340" y="55"/>
                  <a:pt x="343" y="55"/>
                  <a:pt x="342" y="56"/>
                </a:cubicBezTo>
                <a:cubicBezTo>
                  <a:pt x="342" y="55"/>
                  <a:pt x="338" y="55"/>
                  <a:pt x="340" y="56"/>
                </a:cubicBezTo>
                <a:cubicBezTo>
                  <a:pt x="339" y="56"/>
                  <a:pt x="334" y="55"/>
                  <a:pt x="334" y="56"/>
                </a:cubicBezTo>
                <a:cubicBezTo>
                  <a:pt x="334" y="56"/>
                  <a:pt x="334" y="56"/>
                  <a:pt x="334" y="56"/>
                </a:cubicBezTo>
                <a:cubicBezTo>
                  <a:pt x="334" y="56"/>
                  <a:pt x="333" y="56"/>
                  <a:pt x="333" y="56"/>
                </a:cubicBezTo>
                <a:cubicBezTo>
                  <a:pt x="334" y="55"/>
                  <a:pt x="336" y="55"/>
                  <a:pt x="338" y="55"/>
                </a:cubicBezTo>
                <a:cubicBezTo>
                  <a:pt x="335" y="55"/>
                  <a:pt x="340" y="55"/>
                  <a:pt x="343" y="54"/>
                </a:cubicBezTo>
                <a:cubicBezTo>
                  <a:pt x="342" y="54"/>
                  <a:pt x="341" y="54"/>
                  <a:pt x="343" y="54"/>
                </a:cubicBezTo>
                <a:cubicBezTo>
                  <a:pt x="341" y="53"/>
                  <a:pt x="338" y="53"/>
                  <a:pt x="338" y="54"/>
                </a:cubicBezTo>
                <a:cubicBezTo>
                  <a:pt x="335" y="54"/>
                  <a:pt x="336" y="53"/>
                  <a:pt x="334" y="53"/>
                </a:cubicBezTo>
                <a:cubicBezTo>
                  <a:pt x="334" y="53"/>
                  <a:pt x="334" y="53"/>
                  <a:pt x="336" y="53"/>
                </a:cubicBezTo>
                <a:cubicBezTo>
                  <a:pt x="334" y="52"/>
                  <a:pt x="330" y="53"/>
                  <a:pt x="328" y="53"/>
                </a:cubicBezTo>
                <a:cubicBezTo>
                  <a:pt x="327" y="53"/>
                  <a:pt x="327" y="53"/>
                  <a:pt x="325" y="53"/>
                </a:cubicBezTo>
                <a:cubicBezTo>
                  <a:pt x="326" y="52"/>
                  <a:pt x="328" y="53"/>
                  <a:pt x="329" y="53"/>
                </a:cubicBezTo>
                <a:cubicBezTo>
                  <a:pt x="330" y="52"/>
                  <a:pt x="327" y="52"/>
                  <a:pt x="329" y="52"/>
                </a:cubicBezTo>
                <a:cubicBezTo>
                  <a:pt x="327" y="52"/>
                  <a:pt x="326" y="51"/>
                  <a:pt x="325" y="51"/>
                </a:cubicBezTo>
                <a:cubicBezTo>
                  <a:pt x="324" y="51"/>
                  <a:pt x="326" y="51"/>
                  <a:pt x="325" y="52"/>
                </a:cubicBezTo>
                <a:cubicBezTo>
                  <a:pt x="323" y="51"/>
                  <a:pt x="323" y="51"/>
                  <a:pt x="322" y="52"/>
                </a:cubicBezTo>
                <a:cubicBezTo>
                  <a:pt x="319" y="52"/>
                  <a:pt x="320" y="52"/>
                  <a:pt x="321" y="51"/>
                </a:cubicBezTo>
                <a:cubicBezTo>
                  <a:pt x="317" y="52"/>
                  <a:pt x="317" y="52"/>
                  <a:pt x="314" y="52"/>
                </a:cubicBezTo>
                <a:cubicBezTo>
                  <a:pt x="315" y="53"/>
                  <a:pt x="316" y="52"/>
                  <a:pt x="315" y="53"/>
                </a:cubicBezTo>
                <a:cubicBezTo>
                  <a:pt x="318" y="53"/>
                  <a:pt x="315" y="52"/>
                  <a:pt x="318" y="52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19" y="53"/>
                  <a:pt x="318" y="52"/>
                  <a:pt x="319" y="52"/>
                </a:cubicBezTo>
                <a:cubicBezTo>
                  <a:pt x="320" y="52"/>
                  <a:pt x="320" y="53"/>
                  <a:pt x="321" y="53"/>
                </a:cubicBezTo>
                <a:cubicBezTo>
                  <a:pt x="320" y="53"/>
                  <a:pt x="317" y="53"/>
                  <a:pt x="316" y="53"/>
                </a:cubicBezTo>
                <a:cubicBezTo>
                  <a:pt x="317" y="53"/>
                  <a:pt x="316" y="54"/>
                  <a:pt x="317" y="54"/>
                </a:cubicBezTo>
                <a:cubicBezTo>
                  <a:pt x="317" y="54"/>
                  <a:pt x="315" y="54"/>
                  <a:pt x="314" y="54"/>
                </a:cubicBezTo>
                <a:cubicBezTo>
                  <a:pt x="312" y="53"/>
                  <a:pt x="317" y="53"/>
                  <a:pt x="313" y="52"/>
                </a:cubicBezTo>
                <a:cubicBezTo>
                  <a:pt x="311" y="52"/>
                  <a:pt x="311" y="52"/>
                  <a:pt x="309" y="52"/>
                </a:cubicBezTo>
                <a:cubicBezTo>
                  <a:pt x="309" y="53"/>
                  <a:pt x="311" y="53"/>
                  <a:pt x="308" y="53"/>
                </a:cubicBezTo>
                <a:cubicBezTo>
                  <a:pt x="309" y="54"/>
                  <a:pt x="309" y="54"/>
                  <a:pt x="309" y="54"/>
                </a:cubicBezTo>
                <a:cubicBezTo>
                  <a:pt x="308" y="54"/>
                  <a:pt x="307" y="54"/>
                  <a:pt x="306" y="53"/>
                </a:cubicBezTo>
                <a:cubicBezTo>
                  <a:pt x="304" y="53"/>
                  <a:pt x="308" y="54"/>
                  <a:pt x="306" y="54"/>
                </a:cubicBezTo>
                <a:cubicBezTo>
                  <a:pt x="303" y="54"/>
                  <a:pt x="305" y="53"/>
                  <a:pt x="305" y="52"/>
                </a:cubicBezTo>
                <a:cubicBezTo>
                  <a:pt x="306" y="52"/>
                  <a:pt x="305" y="53"/>
                  <a:pt x="306" y="53"/>
                </a:cubicBezTo>
                <a:cubicBezTo>
                  <a:pt x="308" y="52"/>
                  <a:pt x="307" y="52"/>
                  <a:pt x="308" y="52"/>
                </a:cubicBezTo>
                <a:cubicBezTo>
                  <a:pt x="307" y="51"/>
                  <a:pt x="306" y="51"/>
                  <a:pt x="305" y="51"/>
                </a:cubicBezTo>
                <a:cubicBezTo>
                  <a:pt x="305" y="51"/>
                  <a:pt x="304" y="50"/>
                  <a:pt x="304" y="51"/>
                </a:cubicBezTo>
                <a:cubicBezTo>
                  <a:pt x="302" y="51"/>
                  <a:pt x="305" y="50"/>
                  <a:pt x="305" y="50"/>
                </a:cubicBezTo>
                <a:cubicBezTo>
                  <a:pt x="305" y="50"/>
                  <a:pt x="304" y="50"/>
                  <a:pt x="305" y="49"/>
                </a:cubicBezTo>
                <a:cubicBezTo>
                  <a:pt x="304" y="49"/>
                  <a:pt x="304" y="49"/>
                  <a:pt x="304" y="49"/>
                </a:cubicBezTo>
                <a:cubicBezTo>
                  <a:pt x="303" y="50"/>
                  <a:pt x="302" y="49"/>
                  <a:pt x="300" y="49"/>
                </a:cubicBezTo>
                <a:cubicBezTo>
                  <a:pt x="298" y="50"/>
                  <a:pt x="294" y="49"/>
                  <a:pt x="293" y="50"/>
                </a:cubicBezTo>
                <a:cubicBezTo>
                  <a:pt x="291" y="50"/>
                  <a:pt x="293" y="49"/>
                  <a:pt x="292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90" y="49"/>
                  <a:pt x="290" y="49"/>
                  <a:pt x="290" y="49"/>
                </a:cubicBezTo>
                <a:cubicBezTo>
                  <a:pt x="289" y="49"/>
                  <a:pt x="289" y="49"/>
                  <a:pt x="289" y="49"/>
                </a:cubicBezTo>
                <a:cubicBezTo>
                  <a:pt x="284" y="49"/>
                  <a:pt x="282" y="49"/>
                  <a:pt x="279" y="49"/>
                </a:cubicBezTo>
                <a:cubicBezTo>
                  <a:pt x="280" y="50"/>
                  <a:pt x="280" y="52"/>
                  <a:pt x="279" y="53"/>
                </a:cubicBezTo>
                <a:cubicBezTo>
                  <a:pt x="277" y="52"/>
                  <a:pt x="280" y="51"/>
                  <a:pt x="277" y="49"/>
                </a:cubicBezTo>
                <a:cubicBezTo>
                  <a:pt x="276" y="50"/>
                  <a:pt x="271" y="50"/>
                  <a:pt x="271" y="52"/>
                </a:cubicBezTo>
                <a:cubicBezTo>
                  <a:pt x="269" y="51"/>
                  <a:pt x="269" y="52"/>
                  <a:pt x="268" y="53"/>
                </a:cubicBezTo>
                <a:cubicBezTo>
                  <a:pt x="269" y="54"/>
                  <a:pt x="270" y="53"/>
                  <a:pt x="273" y="53"/>
                </a:cubicBezTo>
                <a:cubicBezTo>
                  <a:pt x="273" y="52"/>
                  <a:pt x="271" y="53"/>
                  <a:pt x="269" y="53"/>
                </a:cubicBezTo>
                <a:cubicBezTo>
                  <a:pt x="270" y="52"/>
                  <a:pt x="273" y="53"/>
                  <a:pt x="275" y="53"/>
                </a:cubicBezTo>
                <a:cubicBezTo>
                  <a:pt x="275" y="53"/>
                  <a:pt x="272" y="54"/>
                  <a:pt x="275" y="54"/>
                </a:cubicBezTo>
                <a:cubicBezTo>
                  <a:pt x="276" y="54"/>
                  <a:pt x="275" y="54"/>
                  <a:pt x="277" y="53"/>
                </a:cubicBezTo>
                <a:cubicBezTo>
                  <a:pt x="278" y="54"/>
                  <a:pt x="277" y="54"/>
                  <a:pt x="279" y="53"/>
                </a:cubicBezTo>
                <a:cubicBezTo>
                  <a:pt x="279" y="54"/>
                  <a:pt x="279" y="54"/>
                  <a:pt x="280" y="54"/>
                </a:cubicBezTo>
                <a:cubicBezTo>
                  <a:pt x="277" y="54"/>
                  <a:pt x="278" y="54"/>
                  <a:pt x="277" y="54"/>
                </a:cubicBezTo>
                <a:cubicBezTo>
                  <a:pt x="276" y="54"/>
                  <a:pt x="277" y="54"/>
                  <a:pt x="274" y="54"/>
                </a:cubicBezTo>
                <a:cubicBezTo>
                  <a:pt x="274" y="55"/>
                  <a:pt x="278" y="54"/>
                  <a:pt x="278" y="55"/>
                </a:cubicBezTo>
                <a:cubicBezTo>
                  <a:pt x="278" y="55"/>
                  <a:pt x="274" y="55"/>
                  <a:pt x="275" y="55"/>
                </a:cubicBezTo>
                <a:cubicBezTo>
                  <a:pt x="271" y="55"/>
                  <a:pt x="268" y="55"/>
                  <a:pt x="266" y="55"/>
                </a:cubicBezTo>
                <a:cubicBezTo>
                  <a:pt x="265" y="55"/>
                  <a:pt x="262" y="55"/>
                  <a:pt x="262" y="55"/>
                </a:cubicBezTo>
                <a:cubicBezTo>
                  <a:pt x="260" y="55"/>
                  <a:pt x="262" y="55"/>
                  <a:pt x="263" y="55"/>
                </a:cubicBezTo>
                <a:cubicBezTo>
                  <a:pt x="260" y="55"/>
                  <a:pt x="258" y="56"/>
                  <a:pt x="258" y="57"/>
                </a:cubicBezTo>
                <a:cubicBezTo>
                  <a:pt x="258" y="57"/>
                  <a:pt x="260" y="57"/>
                  <a:pt x="260" y="57"/>
                </a:cubicBezTo>
                <a:cubicBezTo>
                  <a:pt x="260" y="57"/>
                  <a:pt x="256" y="57"/>
                  <a:pt x="258" y="58"/>
                </a:cubicBezTo>
                <a:cubicBezTo>
                  <a:pt x="255" y="58"/>
                  <a:pt x="255" y="57"/>
                  <a:pt x="253" y="57"/>
                </a:cubicBezTo>
                <a:cubicBezTo>
                  <a:pt x="254" y="56"/>
                  <a:pt x="251" y="57"/>
                  <a:pt x="251" y="56"/>
                </a:cubicBezTo>
                <a:cubicBezTo>
                  <a:pt x="250" y="56"/>
                  <a:pt x="247" y="56"/>
                  <a:pt x="246" y="57"/>
                </a:cubicBezTo>
                <a:cubicBezTo>
                  <a:pt x="245" y="56"/>
                  <a:pt x="246" y="56"/>
                  <a:pt x="246" y="55"/>
                </a:cubicBezTo>
                <a:cubicBezTo>
                  <a:pt x="248" y="56"/>
                  <a:pt x="258" y="55"/>
                  <a:pt x="255" y="54"/>
                </a:cubicBezTo>
                <a:cubicBezTo>
                  <a:pt x="251" y="54"/>
                  <a:pt x="249" y="54"/>
                  <a:pt x="247" y="54"/>
                </a:cubicBezTo>
                <a:cubicBezTo>
                  <a:pt x="246" y="54"/>
                  <a:pt x="247" y="54"/>
                  <a:pt x="246" y="53"/>
                </a:cubicBezTo>
                <a:cubicBezTo>
                  <a:pt x="244" y="53"/>
                  <a:pt x="246" y="55"/>
                  <a:pt x="244" y="55"/>
                </a:cubicBezTo>
                <a:cubicBezTo>
                  <a:pt x="243" y="55"/>
                  <a:pt x="245" y="55"/>
                  <a:pt x="244" y="54"/>
                </a:cubicBezTo>
                <a:cubicBezTo>
                  <a:pt x="242" y="54"/>
                  <a:pt x="244" y="55"/>
                  <a:pt x="242" y="55"/>
                </a:cubicBezTo>
                <a:cubicBezTo>
                  <a:pt x="240" y="54"/>
                  <a:pt x="242" y="54"/>
                  <a:pt x="241" y="53"/>
                </a:cubicBezTo>
                <a:cubicBezTo>
                  <a:pt x="245" y="53"/>
                  <a:pt x="245" y="53"/>
                  <a:pt x="248" y="53"/>
                </a:cubicBezTo>
                <a:cubicBezTo>
                  <a:pt x="248" y="53"/>
                  <a:pt x="248" y="53"/>
                  <a:pt x="248" y="54"/>
                </a:cubicBezTo>
                <a:cubicBezTo>
                  <a:pt x="251" y="53"/>
                  <a:pt x="252" y="54"/>
                  <a:pt x="255" y="54"/>
                </a:cubicBezTo>
                <a:cubicBezTo>
                  <a:pt x="257" y="54"/>
                  <a:pt x="253" y="54"/>
                  <a:pt x="253" y="54"/>
                </a:cubicBezTo>
                <a:cubicBezTo>
                  <a:pt x="259" y="54"/>
                  <a:pt x="264" y="53"/>
                  <a:pt x="267" y="52"/>
                </a:cubicBezTo>
                <a:cubicBezTo>
                  <a:pt x="266" y="52"/>
                  <a:pt x="266" y="51"/>
                  <a:pt x="264" y="51"/>
                </a:cubicBezTo>
                <a:cubicBezTo>
                  <a:pt x="264" y="51"/>
                  <a:pt x="265" y="51"/>
                  <a:pt x="264" y="51"/>
                </a:cubicBezTo>
                <a:cubicBezTo>
                  <a:pt x="265" y="51"/>
                  <a:pt x="268" y="50"/>
                  <a:pt x="269" y="50"/>
                </a:cubicBezTo>
                <a:cubicBezTo>
                  <a:pt x="271" y="50"/>
                  <a:pt x="269" y="50"/>
                  <a:pt x="267" y="50"/>
                </a:cubicBezTo>
                <a:cubicBezTo>
                  <a:pt x="267" y="50"/>
                  <a:pt x="269" y="50"/>
                  <a:pt x="268" y="49"/>
                </a:cubicBezTo>
                <a:cubicBezTo>
                  <a:pt x="268" y="49"/>
                  <a:pt x="264" y="48"/>
                  <a:pt x="264" y="49"/>
                </a:cubicBezTo>
                <a:cubicBezTo>
                  <a:pt x="263" y="49"/>
                  <a:pt x="264" y="49"/>
                  <a:pt x="263" y="48"/>
                </a:cubicBezTo>
                <a:cubicBezTo>
                  <a:pt x="259" y="48"/>
                  <a:pt x="255" y="48"/>
                  <a:pt x="250" y="49"/>
                </a:cubicBezTo>
                <a:cubicBezTo>
                  <a:pt x="251" y="49"/>
                  <a:pt x="251" y="48"/>
                  <a:pt x="251" y="48"/>
                </a:cubicBezTo>
                <a:cubicBezTo>
                  <a:pt x="249" y="48"/>
                  <a:pt x="248" y="48"/>
                  <a:pt x="248" y="49"/>
                </a:cubicBezTo>
                <a:cubicBezTo>
                  <a:pt x="247" y="49"/>
                  <a:pt x="245" y="49"/>
                  <a:pt x="245" y="48"/>
                </a:cubicBezTo>
                <a:cubicBezTo>
                  <a:pt x="244" y="49"/>
                  <a:pt x="241" y="49"/>
                  <a:pt x="240" y="49"/>
                </a:cubicBezTo>
                <a:cubicBezTo>
                  <a:pt x="240" y="48"/>
                  <a:pt x="242" y="48"/>
                  <a:pt x="242" y="48"/>
                </a:cubicBezTo>
                <a:cubicBezTo>
                  <a:pt x="238" y="48"/>
                  <a:pt x="234" y="49"/>
                  <a:pt x="233" y="49"/>
                </a:cubicBezTo>
                <a:cubicBezTo>
                  <a:pt x="231" y="49"/>
                  <a:pt x="234" y="49"/>
                  <a:pt x="232" y="49"/>
                </a:cubicBezTo>
                <a:cubicBezTo>
                  <a:pt x="224" y="49"/>
                  <a:pt x="217" y="49"/>
                  <a:pt x="212" y="49"/>
                </a:cubicBezTo>
                <a:cubicBezTo>
                  <a:pt x="211" y="50"/>
                  <a:pt x="213" y="50"/>
                  <a:pt x="212" y="50"/>
                </a:cubicBezTo>
                <a:cubicBezTo>
                  <a:pt x="210" y="50"/>
                  <a:pt x="210" y="50"/>
                  <a:pt x="207" y="50"/>
                </a:cubicBezTo>
                <a:cubicBezTo>
                  <a:pt x="207" y="50"/>
                  <a:pt x="208" y="50"/>
                  <a:pt x="208" y="50"/>
                </a:cubicBezTo>
                <a:cubicBezTo>
                  <a:pt x="201" y="50"/>
                  <a:pt x="186" y="50"/>
                  <a:pt x="176" y="50"/>
                </a:cubicBezTo>
                <a:cubicBezTo>
                  <a:pt x="175" y="50"/>
                  <a:pt x="175" y="50"/>
                  <a:pt x="173" y="50"/>
                </a:cubicBezTo>
                <a:cubicBezTo>
                  <a:pt x="180" y="50"/>
                  <a:pt x="182" y="50"/>
                  <a:pt x="188" y="49"/>
                </a:cubicBezTo>
                <a:cubicBezTo>
                  <a:pt x="188" y="49"/>
                  <a:pt x="187" y="49"/>
                  <a:pt x="187" y="48"/>
                </a:cubicBezTo>
                <a:cubicBezTo>
                  <a:pt x="189" y="48"/>
                  <a:pt x="193" y="49"/>
                  <a:pt x="193" y="48"/>
                </a:cubicBezTo>
                <a:cubicBezTo>
                  <a:pt x="191" y="48"/>
                  <a:pt x="187" y="48"/>
                  <a:pt x="188" y="47"/>
                </a:cubicBezTo>
                <a:cubicBezTo>
                  <a:pt x="187" y="47"/>
                  <a:pt x="187" y="48"/>
                  <a:pt x="184" y="47"/>
                </a:cubicBezTo>
                <a:cubicBezTo>
                  <a:pt x="184" y="47"/>
                  <a:pt x="185" y="47"/>
                  <a:pt x="187" y="47"/>
                </a:cubicBezTo>
                <a:cubicBezTo>
                  <a:pt x="186" y="46"/>
                  <a:pt x="184" y="47"/>
                  <a:pt x="181" y="47"/>
                </a:cubicBezTo>
                <a:cubicBezTo>
                  <a:pt x="181" y="47"/>
                  <a:pt x="180" y="47"/>
                  <a:pt x="179" y="46"/>
                </a:cubicBezTo>
                <a:cubicBezTo>
                  <a:pt x="181" y="46"/>
                  <a:pt x="187" y="46"/>
                  <a:pt x="185" y="47"/>
                </a:cubicBezTo>
                <a:cubicBezTo>
                  <a:pt x="195" y="47"/>
                  <a:pt x="191" y="45"/>
                  <a:pt x="193" y="45"/>
                </a:cubicBezTo>
                <a:cubicBezTo>
                  <a:pt x="197" y="45"/>
                  <a:pt x="198" y="44"/>
                  <a:pt x="201" y="43"/>
                </a:cubicBezTo>
                <a:cubicBezTo>
                  <a:pt x="199" y="43"/>
                  <a:pt x="199" y="43"/>
                  <a:pt x="201" y="43"/>
                </a:cubicBezTo>
                <a:cubicBezTo>
                  <a:pt x="200" y="42"/>
                  <a:pt x="199" y="42"/>
                  <a:pt x="197" y="42"/>
                </a:cubicBezTo>
                <a:cubicBezTo>
                  <a:pt x="195" y="42"/>
                  <a:pt x="196" y="43"/>
                  <a:pt x="193" y="43"/>
                </a:cubicBezTo>
                <a:cubicBezTo>
                  <a:pt x="193" y="43"/>
                  <a:pt x="193" y="42"/>
                  <a:pt x="192" y="42"/>
                </a:cubicBezTo>
                <a:cubicBezTo>
                  <a:pt x="192" y="42"/>
                  <a:pt x="193" y="42"/>
                  <a:pt x="195" y="42"/>
                </a:cubicBezTo>
                <a:cubicBezTo>
                  <a:pt x="194" y="42"/>
                  <a:pt x="193" y="41"/>
                  <a:pt x="192" y="41"/>
                </a:cubicBezTo>
                <a:cubicBezTo>
                  <a:pt x="188" y="41"/>
                  <a:pt x="181" y="41"/>
                  <a:pt x="182" y="42"/>
                </a:cubicBezTo>
                <a:cubicBezTo>
                  <a:pt x="176" y="43"/>
                  <a:pt x="165" y="43"/>
                  <a:pt x="160" y="44"/>
                </a:cubicBezTo>
                <a:cubicBezTo>
                  <a:pt x="147" y="43"/>
                  <a:pt x="134" y="44"/>
                  <a:pt x="123" y="44"/>
                </a:cubicBezTo>
                <a:cubicBezTo>
                  <a:pt x="122" y="45"/>
                  <a:pt x="117" y="45"/>
                  <a:pt x="117" y="46"/>
                </a:cubicBezTo>
                <a:cubicBezTo>
                  <a:pt x="113" y="46"/>
                  <a:pt x="108" y="47"/>
                  <a:pt x="105" y="47"/>
                </a:cubicBezTo>
                <a:cubicBezTo>
                  <a:pt x="104" y="47"/>
                  <a:pt x="102" y="47"/>
                  <a:pt x="100" y="47"/>
                </a:cubicBezTo>
                <a:cubicBezTo>
                  <a:pt x="99" y="47"/>
                  <a:pt x="99" y="47"/>
                  <a:pt x="98" y="47"/>
                </a:cubicBezTo>
                <a:cubicBezTo>
                  <a:pt x="95" y="47"/>
                  <a:pt x="88" y="47"/>
                  <a:pt x="86" y="46"/>
                </a:cubicBezTo>
                <a:cubicBezTo>
                  <a:pt x="85" y="46"/>
                  <a:pt x="84" y="46"/>
                  <a:pt x="82" y="46"/>
                </a:cubicBezTo>
                <a:cubicBezTo>
                  <a:pt x="84" y="46"/>
                  <a:pt x="83" y="46"/>
                  <a:pt x="84" y="45"/>
                </a:cubicBezTo>
                <a:cubicBezTo>
                  <a:pt x="86" y="45"/>
                  <a:pt x="87" y="46"/>
                  <a:pt x="88" y="46"/>
                </a:cubicBezTo>
                <a:cubicBezTo>
                  <a:pt x="86" y="45"/>
                  <a:pt x="84" y="45"/>
                  <a:pt x="84" y="45"/>
                </a:cubicBezTo>
                <a:cubicBezTo>
                  <a:pt x="84" y="45"/>
                  <a:pt x="86" y="45"/>
                  <a:pt x="86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4"/>
                  <a:pt x="83" y="44"/>
                  <a:pt x="83" y="45"/>
                </a:cubicBezTo>
                <a:cubicBezTo>
                  <a:pt x="83" y="44"/>
                  <a:pt x="82" y="45"/>
                  <a:pt x="81" y="44"/>
                </a:cubicBezTo>
                <a:cubicBezTo>
                  <a:pt x="83" y="44"/>
                  <a:pt x="85" y="44"/>
                  <a:pt x="86" y="44"/>
                </a:cubicBezTo>
                <a:cubicBezTo>
                  <a:pt x="88" y="44"/>
                  <a:pt x="93" y="44"/>
                  <a:pt x="92" y="43"/>
                </a:cubicBezTo>
                <a:cubicBezTo>
                  <a:pt x="97" y="43"/>
                  <a:pt x="104" y="43"/>
                  <a:pt x="110" y="43"/>
                </a:cubicBezTo>
                <a:cubicBezTo>
                  <a:pt x="110" y="43"/>
                  <a:pt x="108" y="42"/>
                  <a:pt x="108" y="43"/>
                </a:cubicBezTo>
                <a:cubicBezTo>
                  <a:pt x="108" y="42"/>
                  <a:pt x="116" y="43"/>
                  <a:pt x="121" y="42"/>
                </a:cubicBezTo>
                <a:cubicBezTo>
                  <a:pt x="119" y="42"/>
                  <a:pt x="120" y="42"/>
                  <a:pt x="119" y="41"/>
                </a:cubicBezTo>
                <a:cubicBezTo>
                  <a:pt x="118" y="42"/>
                  <a:pt x="108" y="41"/>
                  <a:pt x="106" y="42"/>
                </a:cubicBezTo>
                <a:cubicBezTo>
                  <a:pt x="105" y="41"/>
                  <a:pt x="103" y="41"/>
                  <a:pt x="100" y="41"/>
                </a:cubicBezTo>
                <a:cubicBezTo>
                  <a:pt x="102" y="41"/>
                  <a:pt x="107" y="41"/>
                  <a:pt x="108" y="41"/>
                </a:cubicBezTo>
                <a:cubicBezTo>
                  <a:pt x="110" y="41"/>
                  <a:pt x="107" y="41"/>
                  <a:pt x="109" y="41"/>
                </a:cubicBezTo>
                <a:cubicBezTo>
                  <a:pt x="107" y="40"/>
                  <a:pt x="105" y="40"/>
                  <a:pt x="103" y="40"/>
                </a:cubicBezTo>
                <a:cubicBezTo>
                  <a:pt x="103" y="40"/>
                  <a:pt x="104" y="40"/>
                  <a:pt x="106" y="40"/>
                </a:cubicBezTo>
                <a:cubicBezTo>
                  <a:pt x="103" y="39"/>
                  <a:pt x="98" y="39"/>
                  <a:pt x="97" y="39"/>
                </a:cubicBezTo>
                <a:cubicBezTo>
                  <a:pt x="95" y="39"/>
                  <a:pt x="98" y="39"/>
                  <a:pt x="95" y="39"/>
                </a:cubicBezTo>
                <a:cubicBezTo>
                  <a:pt x="96" y="38"/>
                  <a:pt x="103" y="39"/>
                  <a:pt x="109" y="39"/>
                </a:cubicBezTo>
                <a:cubicBezTo>
                  <a:pt x="109" y="38"/>
                  <a:pt x="107" y="38"/>
                  <a:pt x="106" y="38"/>
                </a:cubicBezTo>
                <a:cubicBezTo>
                  <a:pt x="106" y="38"/>
                  <a:pt x="108" y="38"/>
                  <a:pt x="110" y="38"/>
                </a:cubicBezTo>
                <a:cubicBezTo>
                  <a:pt x="110" y="38"/>
                  <a:pt x="109" y="38"/>
                  <a:pt x="110" y="39"/>
                </a:cubicBezTo>
                <a:cubicBezTo>
                  <a:pt x="112" y="39"/>
                  <a:pt x="112" y="38"/>
                  <a:pt x="115" y="39"/>
                </a:cubicBezTo>
                <a:cubicBezTo>
                  <a:pt x="114" y="38"/>
                  <a:pt x="113" y="38"/>
                  <a:pt x="113" y="38"/>
                </a:cubicBezTo>
                <a:cubicBezTo>
                  <a:pt x="115" y="39"/>
                  <a:pt x="116" y="39"/>
                  <a:pt x="117" y="40"/>
                </a:cubicBezTo>
                <a:cubicBezTo>
                  <a:pt x="119" y="40"/>
                  <a:pt x="117" y="39"/>
                  <a:pt x="119" y="39"/>
                </a:cubicBezTo>
                <a:cubicBezTo>
                  <a:pt x="122" y="40"/>
                  <a:pt x="131" y="40"/>
                  <a:pt x="134" y="39"/>
                </a:cubicBezTo>
                <a:cubicBezTo>
                  <a:pt x="134" y="39"/>
                  <a:pt x="132" y="40"/>
                  <a:pt x="131" y="39"/>
                </a:cubicBezTo>
                <a:cubicBezTo>
                  <a:pt x="132" y="39"/>
                  <a:pt x="134" y="39"/>
                  <a:pt x="133" y="39"/>
                </a:cubicBezTo>
                <a:cubicBezTo>
                  <a:pt x="138" y="39"/>
                  <a:pt x="133" y="40"/>
                  <a:pt x="138" y="41"/>
                </a:cubicBezTo>
                <a:cubicBezTo>
                  <a:pt x="135" y="41"/>
                  <a:pt x="139" y="41"/>
                  <a:pt x="134" y="41"/>
                </a:cubicBezTo>
                <a:cubicBezTo>
                  <a:pt x="134" y="41"/>
                  <a:pt x="134" y="42"/>
                  <a:pt x="133" y="42"/>
                </a:cubicBezTo>
                <a:cubicBezTo>
                  <a:pt x="135" y="42"/>
                  <a:pt x="139" y="42"/>
                  <a:pt x="139" y="41"/>
                </a:cubicBezTo>
                <a:cubicBezTo>
                  <a:pt x="149" y="41"/>
                  <a:pt x="167" y="40"/>
                  <a:pt x="180" y="40"/>
                </a:cubicBezTo>
                <a:cubicBezTo>
                  <a:pt x="177" y="39"/>
                  <a:pt x="177" y="40"/>
                  <a:pt x="172" y="40"/>
                </a:cubicBezTo>
                <a:cubicBezTo>
                  <a:pt x="173" y="38"/>
                  <a:pt x="172" y="39"/>
                  <a:pt x="174" y="38"/>
                </a:cubicBezTo>
                <a:cubicBezTo>
                  <a:pt x="175" y="38"/>
                  <a:pt x="175" y="38"/>
                  <a:pt x="175" y="38"/>
                </a:cubicBezTo>
                <a:cubicBezTo>
                  <a:pt x="177" y="38"/>
                  <a:pt x="175" y="38"/>
                  <a:pt x="176" y="38"/>
                </a:cubicBezTo>
                <a:cubicBezTo>
                  <a:pt x="177" y="38"/>
                  <a:pt x="178" y="37"/>
                  <a:pt x="181" y="38"/>
                </a:cubicBezTo>
                <a:cubicBezTo>
                  <a:pt x="180" y="38"/>
                  <a:pt x="180" y="38"/>
                  <a:pt x="180" y="38"/>
                </a:cubicBezTo>
                <a:cubicBezTo>
                  <a:pt x="179" y="39"/>
                  <a:pt x="178" y="39"/>
                  <a:pt x="177" y="39"/>
                </a:cubicBezTo>
                <a:cubicBezTo>
                  <a:pt x="177" y="39"/>
                  <a:pt x="181" y="39"/>
                  <a:pt x="180" y="38"/>
                </a:cubicBezTo>
                <a:cubicBezTo>
                  <a:pt x="182" y="38"/>
                  <a:pt x="179" y="39"/>
                  <a:pt x="180" y="39"/>
                </a:cubicBezTo>
                <a:cubicBezTo>
                  <a:pt x="184" y="39"/>
                  <a:pt x="179" y="38"/>
                  <a:pt x="184" y="38"/>
                </a:cubicBezTo>
                <a:cubicBezTo>
                  <a:pt x="182" y="37"/>
                  <a:pt x="186" y="37"/>
                  <a:pt x="186" y="36"/>
                </a:cubicBezTo>
                <a:cubicBezTo>
                  <a:pt x="184" y="36"/>
                  <a:pt x="183" y="37"/>
                  <a:pt x="181" y="37"/>
                </a:cubicBezTo>
                <a:cubicBezTo>
                  <a:pt x="180" y="37"/>
                  <a:pt x="185" y="36"/>
                  <a:pt x="187" y="36"/>
                </a:cubicBezTo>
                <a:cubicBezTo>
                  <a:pt x="183" y="36"/>
                  <a:pt x="188" y="34"/>
                  <a:pt x="190" y="34"/>
                </a:cubicBezTo>
                <a:cubicBezTo>
                  <a:pt x="190" y="34"/>
                  <a:pt x="191" y="33"/>
                  <a:pt x="192" y="33"/>
                </a:cubicBezTo>
                <a:cubicBezTo>
                  <a:pt x="191" y="33"/>
                  <a:pt x="189" y="33"/>
                  <a:pt x="190" y="32"/>
                </a:cubicBezTo>
                <a:cubicBezTo>
                  <a:pt x="191" y="32"/>
                  <a:pt x="192" y="33"/>
                  <a:pt x="192" y="33"/>
                </a:cubicBezTo>
                <a:cubicBezTo>
                  <a:pt x="195" y="33"/>
                  <a:pt x="195" y="32"/>
                  <a:pt x="197" y="31"/>
                </a:cubicBezTo>
                <a:cubicBezTo>
                  <a:pt x="198" y="31"/>
                  <a:pt x="196" y="31"/>
                  <a:pt x="197" y="31"/>
                </a:cubicBezTo>
                <a:cubicBezTo>
                  <a:pt x="197" y="31"/>
                  <a:pt x="196" y="31"/>
                  <a:pt x="195" y="31"/>
                </a:cubicBezTo>
                <a:cubicBezTo>
                  <a:pt x="194" y="30"/>
                  <a:pt x="196" y="30"/>
                  <a:pt x="194" y="30"/>
                </a:cubicBezTo>
                <a:cubicBezTo>
                  <a:pt x="196" y="29"/>
                  <a:pt x="194" y="29"/>
                  <a:pt x="196" y="28"/>
                </a:cubicBezTo>
                <a:cubicBezTo>
                  <a:pt x="195" y="28"/>
                  <a:pt x="193" y="28"/>
                  <a:pt x="190" y="29"/>
                </a:cubicBezTo>
                <a:cubicBezTo>
                  <a:pt x="192" y="29"/>
                  <a:pt x="190" y="29"/>
                  <a:pt x="192" y="30"/>
                </a:cubicBezTo>
                <a:cubicBezTo>
                  <a:pt x="191" y="30"/>
                  <a:pt x="190" y="29"/>
                  <a:pt x="188" y="29"/>
                </a:cubicBezTo>
                <a:cubicBezTo>
                  <a:pt x="186" y="29"/>
                  <a:pt x="188" y="30"/>
                  <a:pt x="186" y="30"/>
                </a:cubicBezTo>
                <a:cubicBezTo>
                  <a:pt x="185" y="30"/>
                  <a:pt x="185" y="30"/>
                  <a:pt x="185" y="29"/>
                </a:cubicBezTo>
                <a:cubicBezTo>
                  <a:pt x="180" y="30"/>
                  <a:pt x="172" y="29"/>
                  <a:pt x="166" y="30"/>
                </a:cubicBezTo>
                <a:cubicBezTo>
                  <a:pt x="167" y="29"/>
                  <a:pt x="166" y="29"/>
                  <a:pt x="166" y="29"/>
                </a:cubicBezTo>
                <a:cubicBezTo>
                  <a:pt x="159" y="29"/>
                  <a:pt x="154" y="29"/>
                  <a:pt x="149" y="30"/>
                </a:cubicBezTo>
                <a:cubicBezTo>
                  <a:pt x="143" y="30"/>
                  <a:pt x="132" y="30"/>
                  <a:pt x="121" y="30"/>
                </a:cubicBezTo>
                <a:cubicBezTo>
                  <a:pt x="114" y="30"/>
                  <a:pt x="105" y="31"/>
                  <a:pt x="102" y="31"/>
                </a:cubicBezTo>
                <a:cubicBezTo>
                  <a:pt x="100" y="31"/>
                  <a:pt x="90" y="33"/>
                  <a:pt x="95" y="33"/>
                </a:cubicBezTo>
                <a:cubicBezTo>
                  <a:pt x="94" y="33"/>
                  <a:pt x="92" y="33"/>
                  <a:pt x="91" y="33"/>
                </a:cubicBezTo>
                <a:cubicBezTo>
                  <a:pt x="91" y="34"/>
                  <a:pt x="91" y="34"/>
                  <a:pt x="92" y="34"/>
                </a:cubicBezTo>
                <a:cubicBezTo>
                  <a:pt x="92" y="34"/>
                  <a:pt x="90" y="34"/>
                  <a:pt x="89" y="34"/>
                </a:cubicBezTo>
                <a:cubicBezTo>
                  <a:pt x="90" y="34"/>
                  <a:pt x="89" y="35"/>
                  <a:pt x="87" y="36"/>
                </a:cubicBezTo>
                <a:cubicBezTo>
                  <a:pt x="86" y="36"/>
                  <a:pt x="85" y="36"/>
                  <a:pt x="84" y="36"/>
                </a:cubicBezTo>
                <a:cubicBezTo>
                  <a:pt x="87" y="36"/>
                  <a:pt x="86" y="34"/>
                  <a:pt x="89" y="35"/>
                </a:cubicBezTo>
                <a:cubicBezTo>
                  <a:pt x="89" y="34"/>
                  <a:pt x="88" y="34"/>
                  <a:pt x="88" y="34"/>
                </a:cubicBezTo>
                <a:cubicBezTo>
                  <a:pt x="86" y="34"/>
                  <a:pt x="85" y="35"/>
                  <a:pt x="82" y="35"/>
                </a:cubicBezTo>
                <a:cubicBezTo>
                  <a:pt x="82" y="35"/>
                  <a:pt x="82" y="34"/>
                  <a:pt x="78" y="34"/>
                </a:cubicBezTo>
                <a:cubicBezTo>
                  <a:pt x="76" y="35"/>
                  <a:pt x="75" y="35"/>
                  <a:pt x="75" y="36"/>
                </a:cubicBezTo>
                <a:cubicBezTo>
                  <a:pt x="74" y="35"/>
                  <a:pt x="73" y="35"/>
                  <a:pt x="72" y="35"/>
                </a:cubicBezTo>
                <a:cubicBezTo>
                  <a:pt x="71" y="35"/>
                  <a:pt x="70" y="36"/>
                  <a:pt x="69" y="36"/>
                </a:cubicBezTo>
                <a:cubicBezTo>
                  <a:pt x="70" y="36"/>
                  <a:pt x="73" y="35"/>
                  <a:pt x="73" y="36"/>
                </a:cubicBezTo>
                <a:cubicBezTo>
                  <a:pt x="76" y="36"/>
                  <a:pt x="77" y="36"/>
                  <a:pt x="80" y="36"/>
                </a:cubicBezTo>
                <a:cubicBezTo>
                  <a:pt x="74" y="37"/>
                  <a:pt x="67" y="36"/>
                  <a:pt x="63" y="36"/>
                </a:cubicBezTo>
                <a:cubicBezTo>
                  <a:pt x="61" y="37"/>
                  <a:pt x="63" y="37"/>
                  <a:pt x="61" y="37"/>
                </a:cubicBezTo>
                <a:cubicBezTo>
                  <a:pt x="61" y="38"/>
                  <a:pt x="65" y="39"/>
                  <a:pt x="61" y="38"/>
                </a:cubicBezTo>
                <a:cubicBezTo>
                  <a:pt x="60" y="38"/>
                  <a:pt x="61" y="38"/>
                  <a:pt x="61" y="38"/>
                </a:cubicBezTo>
                <a:cubicBezTo>
                  <a:pt x="61" y="39"/>
                  <a:pt x="58" y="38"/>
                  <a:pt x="59" y="38"/>
                </a:cubicBezTo>
                <a:cubicBezTo>
                  <a:pt x="61" y="38"/>
                  <a:pt x="59" y="37"/>
                  <a:pt x="56" y="37"/>
                </a:cubicBezTo>
                <a:cubicBezTo>
                  <a:pt x="56" y="37"/>
                  <a:pt x="53" y="37"/>
                  <a:pt x="51" y="38"/>
                </a:cubicBezTo>
                <a:cubicBezTo>
                  <a:pt x="51" y="38"/>
                  <a:pt x="54" y="37"/>
                  <a:pt x="54" y="38"/>
                </a:cubicBezTo>
                <a:cubicBezTo>
                  <a:pt x="53" y="38"/>
                  <a:pt x="52" y="38"/>
                  <a:pt x="52" y="38"/>
                </a:cubicBezTo>
                <a:cubicBezTo>
                  <a:pt x="50" y="38"/>
                  <a:pt x="51" y="38"/>
                  <a:pt x="49" y="38"/>
                </a:cubicBezTo>
                <a:cubicBezTo>
                  <a:pt x="53" y="39"/>
                  <a:pt x="46" y="39"/>
                  <a:pt x="45" y="40"/>
                </a:cubicBezTo>
                <a:cubicBezTo>
                  <a:pt x="44" y="40"/>
                  <a:pt x="45" y="39"/>
                  <a:pt x="45" y="39"/>
                </a:cubicBezTo>
                <a:cubicBezTo>
                  <a:pt x="40" y="40"/>
                  <a:pt x="38" y="40"/>
                  <a:pt x="37" y="42"/>
                </a:cubicBezTo>
                <a:cubicBezTo>
                  <a:pt x="36" y="41"/>
                  <a:pt x="36" y="42"/>
                  <a:pt x="35" y="42"/>
                </a:cubicBezTo>
                <a:cubicBezTo>
                  <a:pt x="35" y="42"/>
                  <a:pt x="37" y="42"/>
                  <a:pt x="37" y="42"/>
                </a:cubicBezTo>
                <a:cubicBezTo>
                  <a:pt x="31" y="42"/>
                  <a:pt x="30" y="43"/>
                  <a:pt x="24" y="43"/>
                </a:cubicBezTo>
                <a:cubicBezTo>
                  <a:pt x="26" y="41"/>
                  <a:pt x="33" y="40"/>
                  <a:pt x="37" y="38"/>
                </a:cubicBezTo>
                <a:cubicBezTo>
                  <a:pt x="39" y="38"/>
                  <a:pt x="37" y="39"/>
                  <a:pt x="36" y="39"/>
                </a:cubicBezTo>
                <a:cubicBezTo>
                  <a:pt x="37" y="39"/>
                  <a:pt x="41" y="38"/>
                  <a:pt x="39" y="38"/>
                </a:cubicBezTo>
                <a:cubicBezTo>
                  <a:pt x="41" y="37"/>
                  <a:pt x="45" y="37"/>
                  <a:pt x="46" y="36"/>
                </a:cubicBezTo>
                <a:cubicBezTo>
                  <a:pt x="43" y="36"/>
                  <a:pt x="43" y="37"/>
                  <a:pt x="42" y="36"/>
                </a:cubicBezTo>
                <a:cubicBezTo>
                  <a:pt x="40" y="36"/>
                  <a:pt x="40" y="37"/>
                  <a:pt x="40" y="37"/>
                </a:cubicBezTo>
                <a:cubicBezTo>
                  <a:pt x="37" y="37"/>
                  <a:pt x="40" y="37"/>
                  <a:pt x="38" y="38"/>
                </a:cubicBezTo>
                <a:cubicBezTo>
                  <a:pt x="36" y="37"/>
                  <a:pt x="42" y="36"/>
                  <a:pt x="36" y="36"/>
                </a:cubicBezTo>
                <a:cubicBezTo>
                  <a:pt x="36" y="36"/>
                  <a:pt x="39" y="35"/>
                  <a:pt x="41" y="36"/>
                </a:cubicBezTo>
                <a:cubicBezTo>
                  <a:pt x="39" y="35"/>
                  <a:pt x="41" y="35"/>
                  <a:pt x="41" y="35"/>
                </a:cubicBezTo>
                <a:cubicBezTo>
                  <a:pt x="43" y="35"/>
                  <a:pt x="44" y="35"/>
                  <a:pt x="46" y="35"/>
                </a:cubicBezTo>
                <a:cubicBezTo>
                  <a:pt x="52" y="34"/>
                  <a:pt x="52" y="32"/>
                  <a:pt x="59" y="31"/>
                </a:cubicBezTo>
                <a:cubicBezTo>
                  <a:pt x="58" y="31"/>
                  <a:pt x="59" y="30"/>
                  <a:pt x="57" y="30"/>
                </a:cubicBezTo>
                <a:cubicBezTo>
                  <a:pt x="57" y="29"/>
                  <a:pt x="59" y="30"/>
                  <a:pt x="59" y="29"/>
                </a:cubicBezTo>
                <a:cubicBezTo>
                  <a:pt x="59" y="29"/>
                  <a:pt x="60" y="28"/>
                  <a:pt x="57" y="28"/>
                </a:cubicBezTo>
                <a:cubicBezTo>
                  <a:pt x="57" y="28"/>
                  <a:pt x="59" y="28"/>
                  <a:pt x="59" y="28"/>
                </a:cubicBezTo>
                <a:cubicBezTo>
                  <a:pt x="56" y="28"/>
                  <a:pt x="60" y="28"/>
                  <a:pt x="55" y="27"/>
                </a:cubicBezTo>
                <a:cubicBezTo>
                  <a:pt x="57" y="27"/>
                  <a:pt x="57" y="26"/>
                  <a:pt x="59" y="26"/>
                </a:cubicBezTo>
                <a:cubicBezTo>
                  <a:pt x="60" y="26"/>
                  <a:pt x="57" y="25"/>
                  <a:pt x="56" y="26"/>
                </a:cubicBezTo>
                <a:cubicBezTo>
                  <a:pt x="56" y="25"/>
                  <a:pt x="54" y="25"/>
                  <a:pt x="51" y="25"/>
                </a:cubicBezTo>
                <a:cubicBezTo>
                  <a:pt x="53" y="25"/>
                  <a:pt x="50" y="25"/>
                  <a:pt x="49" y="25"/>
                </a:cubicBezTo>
                <a:cubicBezTo>
                  <a:pt x="50" y="24"/>
                  <a:pt x="50" y="24"/>
                  <a:pt x="50" y="24"/>
                </a:cubicBezTo>
                <a:cubicBezTo>
                  <a:pt x="51" y="24"/>
                  <a:pt x="54" y="24"/>
                  <a:pt x="55" y="23"/>
                </a:cubicBezTo>
                <a:cubicBezTo>
                  <a:pt x="55" y="23"/>
                  <a:pt x="53" y="23"/>
                  <a:pt x="55" y="22"/>
                </a:cubicBezTo>
                <a:cubicBezTo>
                  <a:pt x="53" y="22"/>
                  <a:pt x="52" y="22"/>
                  <a:pt x="53" y="21"/>
                </a:cubicBezTo>
                <a:cubicBezTo>
                  <a:pt x="51" y="20"/>
                  <a:pt x="46" y="20"/>
                  <a:pt x="44" y="19"/>
                </a:cubicBezTo>
                <a:cubicBezTo>
                  <a:pt x="35" y="19"/>
                  <a:pt x="29" y="20"/>
                  <a:pt x="21" y="20"/>
                </a:cubicBezTo>
                <a:cubicBezTo>
                  <a:pt x="16" y="20"/>
                  <a:pt x="9" y="19"/>
                  <a:pt x="1" y="20"/>
                </a:cubicBezTo>
                <a:cubicBezTo>
                  <a:pt x="2" y="20"/>
                  <a:pt x="1" y="20"/>
                  <a:pt x="0" y="20"/>
                </a:cubicBezTo>
                <a:cubicBezTo>
                  <a:pt x="1" y="18"/>
                  <a:pt x="5" y="19"/>
                  <a:pt x="4" y="18"/>
                </a:cubicBezTo>
                <a:cubicBezTo>
                  <a:pt x="5" y="18"/>
                  <a:pt x="12" y="18"/>
                  <a:pt x="14" y="18"/>
                </a:cubicBezTo>
                <a:cubicBezTo>
                  <a:pt x="20" y="18"/>
                  <a:pt x="36" y="17"/>
                  <a:pt x="43" y="17"/>
                </a:cubicBezTo>
                <a:cubicBezTo>
                  <a:pt x="40" y="16"/>
                  <a:pt x="44" y="15"/>
                  <a:pt x="41" y="15"/>
                </a:cubicBezTo>
                <a:cubicBezTo>
                  <a:pt x="40" y="14"/>
                  <a:pt x="42" y="14"/>
                  <a:pt x="42" y="14"/>
                </a:cubicBezTo>
                <a:cubicBezTo>
                  <a:pt x="44" y="14"/>
                  <a:pt x="41" y="14"/>
                  <a:pt x="43" y="14"/>
                </a:cubicBezTo>
                <a:close/>
                <a:moveTo>
                  <a:pt x="358" y="18"/>
                </a:moveTo>
                <a:cubicBezTo>
                  <a:pt x="361" y="18"/>
                  <a:pt x="363" y="17"/>
                  <a:pt x="365" y="17"/>
                </a:cubicBezTo>
                <a:cubicBezTo>
                  <a:pt x="361" y="17"/>
                  <a:pt x="361" y="17"/>
                  <a:pt x="358" y="18"/>
                </a:cubicBezTo>
                <a:close/>
                <a:moveTo>
                  <a:pt x="620" y="13"/>
                </a:moveTo>
                <a:cubicBezTo>
                  <a:pt x="621" y="13"/>
                  <a:pt x="621" y="13"/>
                  <a:pt x="622" y="13"/>
                </a:cubicBezTo>
                <a:cubicBezTo>
                  <a:pt x="622" y="13"/>
                  <a:pt x="625" y="12"/>
                  <a:pt x="625" y="12"/>
                </a:cubicBezTo>
                <a:cubicBezTo>
                  <a:pt x="623" y="12"/>
                  <a:pt x="621" y="12"/>
                  <a:pt x="620" y="13"/>
                </a:cubicBezTo>
                <a:close/>
                <a:moveTo>
                  <a:pt x="621" y="13"/>
                </a:moveTo>
                <a:cubicBezTo>
                  <a:pt x="623" y="13"/>
                  <a:pt x="624" y="14"/>
                  <a:pt x="626" y="14"/>
                </a:cubicBezTo>
                <a:cubicBezTo>
                  <a:pt x="625" y="13"/>
                  <a:pt x="624" y="13"/>
                  <a:pt x="626" y="13"/>
                </a:cubicBezTo>
                <a:cubicBezTo>
                  <a:pt x="624" y="13"/>
                  <a:pt x="622" y="13"/>
                  <a:pt x="621" y="13"/>
                </a:cubicBezTo>
                <a:close/>
                <a:moveTo>
                  <a:pt x="668" y="6"/>
                </a:moveTo>
                <a:cubicBezTo>
                  <a:pt x="670" y="6"/>
                  <a:pt x="672" y="6"/>
                  <a:pt x="672" y="6"/>
                </a:cubicBezTo>
                <a:cubicBezTo>
                  <a:pt x="671" y="6"/>
                  <a:pt x="668" y="6"/>
                  <a:pt x="668" y="6"/>
                </a:cubicBezTo>
                <a:close/>
                <a:moveTo>
                  <a:pt x="836" y="14"/>
                </a:moveTo>
                <a:cubicBezTo>
                  <a:pt x="834" y="14"/>
                  <a:pt x="834" y="14"/>
                  <a:pt x="833" y="14"/>
                </a:cubicBezTo>
                <a:cubicBezTo>
                  <a:pt x="834" y="14"/>
                  <a:pt x="835" y="14"/>
                  <a:pt x="835" y="13"/>
                </a:cubicBezTo>
                <a:cubicBezTo>
                  <a:pt x="834" y="13"/>
                  <a:pt x="834" y="14"/>
                  <a:pt x="832" y="14"/>
                </a:cubicBezTo>
                <a:cubicBezTo>
                  <a:pt x="832" y="14"/>
                  <a:pt x="832" y="15"/>
                  <a:pt x="834" y="15"/>
                </a:cubicBezTo>
                <a:cubicBezTo>
                  <a:pt x="835" y="14"/>
                  <a:pt x="835" y="14"/>
                  <a:pt x="836" y="14"/>
                </a:cubicBezTo>
                <a:close/>
                <a:moveTo>
                  <a:pt x="871" y="29"/>
                </a:moveTo>
                <a:cubicBezTo>
                  <a:pt x="871" y="30"/>
                  <a:pt x="879" y="30"/>
                  <a:pt x="880" y="30"/>
                </a:cubicBezTo>
                <a:cubicBezTo>
                  <a:pt x="879" y="30"/>
                  <a:pt x="877" y="30"/>
                  <a:pt x="876" y="30"/>
                </a:cubicBezTo>
                <a:cubicBezTo>
                  <a:pt x="876" y="31"/>
                  <a:pt x="873" y="30"/>
                  <a:pt x="873" y="31"/>
                </a:cubicBezTo>
                <a:cubicBezTo>
                  <a:pt x="874" y="31"/>
                  <a:pt x="875" y="32"/>
                  <a:pt x="875" y="32"/>
                </a:cubicBezTo>
                <a:cubicBezTo>
                  <a:pt x="878" y="32"/>
                  <a:pt x="885" y="32"/>
                  <a:pt x="886" y="30"/>
                </a:cubicBezTo>
                <a:cubicBezTo>
                  <a:pt x="889" y="31"/>
                  <a:pt x="893" y="30"/>
                  <a:pt x="893" y="29"/>
                </a:cubicBezTo>
                <a:cubicBezTo>
                  <a:pt x="887" y="29"/>
                  <a:pt x="878" y="29"/>
                  <a:pt x="871" y="29"/>
                </a:cubicBezTo>
                <a:close/>
                <a:moveTo>
                  <a:pt x="867" y="35"/>
                </a:moveTo>
                <a:cubicBezTo>
                  <a:pt x="865" y="35"/>
                  <a:pt x="863" y="35"/>
                  <a:pt x="863" y="36"/>
                </a:cubicBezTo>
                <a:cubicBezTo>
                  <a:pt x="866" y="36"/>
                  <a:pt x="867" y="35"/>
                  <a:pt x="867" y="35"/>
                </a:cubicBezTo>
                <a:close/>
                <a:moveTo>
                  <a:pt x="690" y="40"/>
                </a:moveTo>
                <a:cubicBezTo>
                  <a:pt x="692" y="40"/>
                  <a:pt x="689" y="40"/>
                  <a:pt x="687" y="40"/>
                </a:cubicBezTo>
                <a:cubicBezTo>
                  <a:pt x="687" y="40"/>
                  <a:pt x="689" y="40"/>
                  <a:pt x="689" y="41"/>
                </a:cubicBezTo>
                <a:cubicBezTo>
                  <a:pt x="687" y="41"/>
                  <a:pt x="687" y="41"/>
                  <a:pt x="685" y="41"/>
                </a:cubicBezTo>
                <a:cubicBezTo>
                  <a:pt x="685" y="42"/>
                  <a:pt x="685" y="42"/>
                  <a:pt x="683" y="42"/>
                </a:cubicBezTo>
                <a:cubicBezTo>
                  <a:pt x="689" y="42"/>
                  <a:pt x="691" y="41"/>
                  <a:pt x="696" y="41"/>
                </a:cubicBezTo>
                <a:cubicBezTo>
                  <a:pt x="695" y="40"/>
                  <a:pt x="693" y="41"/>
                  <a:pt x="690" y="40"/>
                </a:cubicBezTo>
                <a:close/>
                <a:moveTo>
                  <a:pt x="626" y="43"/>
                </a:moveTo>
                <a:cubicBezTo>
                  <a:pt x="626" y="43"/>
                  <a:pt x="627" y="43"/>
                  <a:pt x="627" y="43"/>
                </a:cubicBezTo>
                <a:cubicBezTo>
                  <a:pt x="624" y="43"/>
                  <a:pt x="623" y="43"/>
                  <a:pt x="620" y="43"/>
                </a:cubicBezTo>
                <a:cubicBezTo>
                  <a:pt x="620" y="44"/>
                  <a:pt x="623" y="43"/>
                  <a:pt x="624" y="44"/>
                </a:cubicBezTo>
                <a:cubicBezTo>
                  <a:pt x="625" y="44"/>
                  <a:pt x="625" y="43"/>
                  <a:pt x="626" y="43"/>
                </a:cubicBezTo>
                <a:close/>
                <a:moveTo>
                  <a:pt x="268" y="53"/>
                </a:moveTo>
                <a:cubicBezTo>
                  <a:pt x="267" y="54"/>
                  <a:pt x="266" y="53"/>
                  <a:pt x="266" y="54"/>
                </a:cubicBezTo>
                <a:cubicBezTo>
                  <a:pt x="267" y="54"/>
                  <a:pt x="269" y="54"/>
                  <a:pt x="270" y="54"/>
                </a:cubicBezTo>
                <a:cubicBezTo>
                  <a:pt x="269" y="54"/>
                  <a:pt x="269" y="53"/>
                  <a:pt x="268" y="53"/>
                </a:cubicBezTo>
                <a:close/>
                <a:moveTo>
                  <a:pt x="201" y="49"/>
                </a:moveTo>
                <a:cubicBezTo>
                  <a:pt x="200" y="49"/>
                  <a:pt x="202" y="49"/>
                  <a:pt x="202" y="49"/>
                </a:cubicBezTo>
                <a:cubicBezTo>
                  <a:pt x="201" y="49"/>
                  <a:pt x="201" y="48"/>
                  <a:pt x="201" y="48"/>
                </a:cubicBezTo>
                <a:cubicBezTo>
                  <a:pt x="198" y="48"/>
                  <a:pt x="197" y="48"/>
                  <a:pt x="197" y="48"/>
                </a:cubicBezTo>
                <a:cubicBezTo>
                  <a:pt x="195" y="48"/>
                  <a:pt x="192" y="48"/>
                  <a:pt x="189" y="49"/>
                </a:cubicBezTo>
                <a:cubicBezTo>
                  <a:pt x="195" y="49"/>
                  <a:pt x="198" y="48"/>
                  <a:pt x="201" y="49"/>
                </a:cubicBezTo>
                <a:close/>
                <a:moveTo>
                  <a:pt x="60" y="37"/>
                </a:moveTo>
                <a:cubicBezTo>
                  <a:pt x="62" y="37"/>
                  <a:pt x="58" y="36"/>
                  <a:pt x="57" y="37"/>
                </a:cubicBezTo>
                <a:cubicBezTo>
                  <a:pt x="59" y="37"/>
                  <a:pt x="59" y="37"/>
                  <a:pt x="60" y="37"/>
                </a:cubicBezTo>
                <a:close/>
                <a:moveTo>
                  <a:pt x="46" y="36"/>
                </a:moveTo>
                <a:cubicBezTo>
                  <a:pt x="47" y="35"/>
                  <a:pt x="42" y="35"/>
                  <a:pt x="42" y="35"/>
                </a:cubicBezTo>
                <a:cubicBezTo>
                  <a:pt x="43" y="35"/>
                  <a:pt x="44" y="36"/>
                  <a:pt x="46" y="36"/>
                </a:cubicBezTo>
                <a:close/>
                <a:moveTo>
                  <a:pt x="61" y="25"/>
                </a:moveTo>
                <a:cubicBezTo>
                  <a:pt x="60" y="24"/>
                  <a:pt x="58" y="24"/>
                  <a:pt x="55" y="24"/>
                </a:cubicBezTo>
                <a:cubicBezTo>
                  <a:pt x="55" y="24"/>
                  <a:pt x="55" y="24"/>
                  <a:pt x="55" y="25"/>
                </a:cubicBezTo>
                <a:cubicBezTo>
                  <a:pt x="56" y="25"/>
                  <a:pt x="59" y="25"/>
                  <a:pt x="61" y="25"/>
                </a:cubicBezTo>
                <a:close/>
                <a:moveTo>
                  <a:pt x="70" y="35"/>
                </a:moveTo>
                <a:cubicBezTo>
                  <a:pt x="69" y="34"/>
                  <a:pt x="71" y="34"/>
                  <a:pt x="70" y="34"/>
                </a:cubicBezTo>
                <a:cubicBezTo>
                  <a:pt x="69" y="34"/>
                  <a:pt x="66" y="34"/>
                  <a:pt x="68" y="34"/>
                </a:cubicBezTo>
                <a:cubicBezTo>
                  <a:pt x="68" y="34"/>
                  <a:pt x="69" y="35"/>
                  <a:pt x="70" y="35"/>
                </a:cubicBezTo>
                <a:close/>
                <a:moveTo>
                  <a:pt x="195" y="39"/>
                </a:moveTo>
                <a:cubicBezTo>
                  <a:pt x="192" y="39"/>
                  <a:pt x="192" y="40"/>
                  <a:pt x="190" y="40"/>
                </a:cubicBezTo>
                <a:cubicBezTo>
                  <a:pt x="192" y="40"/>
                  <a:pt x="194" y="40"/>
                  <a:pt x="195" y="39"/>
                </a:cubicBezTo>
                <a:close/>
                <a:moveTo>
                  <a:pt x="198" y="46"/>
                </a:moveTo>
                <a:cubicBezTo>
                  <a:pt x="196" y="46"/>
                  <a:pt x="194" y="46"/>
                  <a:pt x="193" y="47"/>
                </a:cubicBezTo>
                <a:cubicBezTo>
                  <a:pt x="196" y="47"/>
                  <a:pt x="198" y="46"/>
                  <a:pt x="198" y="46"/>
                </a:cubicBezTo>
                <a:close/>
                <a:moveTo>
                  <a:pt x="194" y="41"/>
                </a:moveTo>
                <a:cubicBezTo>
                  <a:pt x="195" y="42"/>
                  <a:pt x="197" y="41"/>
                  <a:pt x="197" y="41"/>
                </a:cubicBezTo>
                <a:cubicBezTo>
                  <a:pt x="195" y="41"/>
                  <a:pt x="195" y="41"/>
                  <a:pt x="194" y="41"/>
                </a:cubicBezTo>
                <a:close/>
                <a:moveTo>
                  <a:pt x="201" y="16"/>
                </a:moveTo>
                <a:cubicBezTo>
                  <a:pt x="200" y="16"/>
                  <a:pt x="202" y="16"/>
                  <a:pt x="202" y="16"/>
                </a:cubicBezTo>
                <a:cubicBezTo>
                  <a:pt x="201" y="16"/>
                  <a:pt x="200" y="16"/>
                  <a:pt x="199" y="16"/>
                </a:cubicBezTo>
                <a:cubicBezTo>
                  <a:pt x="199" y="16"/>
                  <a:pt x="196" y="16"/>
                  <a:pt x="196" y="16"/>
                </a:cubicBezTo>
                <a:cubicBezTo>
                  <a:pt x="198" y="16"/>
                  <a:pt x="200" y="16"/>
                  <a:pt x="201" y="16"/>
                </a:cubicBezTo>
                <a:close/>
                <a:moveTo>
                  <a:pt x="203" y="40"/>
                </a:moveTo>
                <a:cubicBezTo>
                  <a:pt x="204" y="39"/>
                  <a:pt x="205" y="39"/>
                  <a:pt x="207" y="38"/>
                </a:cubicBezTo>
                <a:cubicBezTo>
                  <a:pt x="203" y="39"/>
                  <a:pt x="200" y="39"/>
                  <a:pt x="198" y="40"/>
                </a:cubicBezTo>
                <a:cubicBezTo>
                  <a:pt x="200" y="40"/>
                  <a:pt x="201" y="40"/>
                  <a:pt x="203" y="40"/>
                </a:cubicBezTo>
                <a:close/>
                <a:moveTo>
                  <a:pt x="205" y="42"/>
                </a:moveTo>
                <a:cubicBezTo>
                  <a:pt x="203" y="41"/>
                  <a:pt x="204" y="41"/>
                  <a:pt x="201" y="41"/>
                </a:cubicBezTo>
                <a:cubicBezTo>
                  <a:pt x="201" y="41"/>
                  <a:pt x="201" y="41"/>
                  <a:pt x="201" y="42"/>
                </a:cubicBezTo>
                <a:cubicBezTo>
                  <a:pt x="202" y="42"/>
                  <a:pt x="204" y="42"/>
                  <a:pt x="205" y="42"/>
                </a:cubicBezTo>
                <a:close/>
                <a:moveTo>
                  <a:pt x="204" y="16"/>
                </a:moveTo>
                <a:cubicBezTo>
                  <a:pt x="206" y="16"/>
                  <a:pt x="203" y="15"/>
                  <a:pt x="202" y="15"/>
                </a:cubicBezTo>
                <a:cubicBezTo>
                  <a:pt x="204" y="15"/>
                  <a:pt x="202" y="16"/>
                  <a:pt x="204" y="16"/>
                </a:cubicBezTo>
                <a:close/>
                <a:moveTo>
                  <a:pt x="216" y="38"/>
                </a:moveTo>
                <a:cubicBezTo>
                  <a:pt x="212" y="38"/>
                  <a:pt x="208" y="39"/>
                  <a:pt x="205" y="40"/>
                </a:cubicBezTo>
                <a:cubicBezTo>
                  <a:pt x="208" y="40"/>
                  <a:pt x="209" y="40"/>
                  <a:pt x="212" y="40"/>
                </a:cubicBezTo>
                <a:cubicBezTo>
                  <a:pt x="212" y="39"/>
                  <a:pt x="216" y="38"/>
                  <a:pt x="216" y="38"/>
                </a:cubicBezTo>
                <a:close/>
                <a:moveTo>
                  <a:pt x="215" y="45"/>
                </a:moveTo>
                <a:cubicBezTo>
                  <a:pt x="218" y="44"/>
                  <a:pt x="220" y="43"/>
                  <a:pt x="223" y="42"/>
                </a:cubicBezTo>
                <a:cubicBezTo>
                  <a:pt x="221" y="42"/>
                  <a:pt x="220" y="43"/>
                  <a:pt x="217" y="42"/>
                </a:cubicBezTo>
                <a:cubicBezTo>
                  <a:pt x="216" y="43"/>
                  <a:pt x="214" y="43"/>
                  <a:pt x="215" y="44"/>
                </a:cubicBezTo>
                <a:cubicBezTo>
                  <a:pt x="213" y="44"/>
                  <a:pt x="209" y="44"/>
                  <a:pt x="208" y="44"/>
                </a:cubicBezTo>
                <a:cubicBezTo>
                  <a:pt x="210" y="44"/>
                  <a:pt x="211" y="45"/>
                  <a:pt x="215" y="45"/>
                </a:cubicBezTo>
                <a:close/>
                <a:moveTo>
                  <a:pt x="214" y="24"/>
                </a:moveTo>
                <a:cubicBezTo>
                  <a:pt x="218" y="24"/>
                  <a:pt x="219" y="24"/>
                  <a:pt x="221" y="23"/>
                </a:cubicBezTo>
                <a:cubicBezTo>
                  <a:pt x="218" y="24"/>
                  <a:pt x="214" y="23"/>
                  <a:pt x="213" y="23"/>
                </a:cubicBezTo>
                <a:cubicBezTo>
                  <a:pt x="213" y="23"/>
                  <a:pt x="213" y="23"/>
                  <a:pt x="214" y="24"/>
                </a:cubicBezTo>
                <a:close/>
                <a:moveTo>
                  <a:pt x="224" y="41"/>
                </a:moveTo>
                <a:cubicBezTo>
                  <a:pt x="221" y="41"/>
                  <a:pt x="217" y="41"/>
                  <a:pt x="215" y="42"/>
                </a:cubicBezTo>
                <a:cubicBezTo>
                  <a:pt x="219" y="42"/>
                  <a:pt x="224" y="42"/>
                  <a:pt x="224" y="41"/>
                </a:cubicBezTo>
                <a:close/>
                <a:moveTo>
                  <a:pt x="228" y="22"/>
                </a:moveTo>
                <a:cubicBezTo>
                  <a:pt x="224" y="22"/>
                  <a:pt x="224" y="23"/>
                  <a:pt x="222" y="23"/>
                </a:cubicBezTo>
                <a:cubicBezTo>
                  <a:pt x="224" y="23"/>
                  <a:pt x="227" y="23"/>
                  <a:pt x="228" y="22"/>
                </a:cubicBezTo>
                <a:close/>
                <a:moveTo>
                  <a:pt x="264" y="54"/>
                </a:moveTo>
                <a:cubicBezTo>
                  <a:pt x="265" y="54"/>
                  <a:pt x="265" y="54"/>
                  <a:pt x="265" y="54"/>
                </a:cubicBezTo>
                <a:cubicBezTo>
                  <a:pt x="264" y="54"/>
                  <a:pt x="263" y="54"/>
                  <a:pt x="263" y="54"/>
                </a:cubicBezTo>
                <a:cubicBezTo>
                  <a:pt x="265" y="54"/>
                  <a:pt x="265" y="54"/>
                  <a:pt x="267" y="54"/>
                </a:cubicBezTo>
                <a:cubicBezTo>
                  <a:pt x="267" y="55"/>
                  <a:pt x="268" y="55"/>
                  <a:pt x="268" y="54"/>
                </a:cubicBezTo>
                <a:cubicBezTo>
                  <a:pt x="267" y="54"/>
                  <a:pt x="266" y="54"/>
                  <a:pt x="264" y="54"/>
                </a:cubicBezTo>
                <a:close/>
                <a:moveTo>
                  <a:pt x="300" y="24"/>
                </a:moveTo>
                <a:cubicBezTo>
                  <a:pt x="297" y="24"/>
                  <a:pt x="298" y="24"/>
                  <a:pt x="296" y="25"/>
                </a:cubicBezTo>
                <a:cubicBezTo>
                  <a:pt x="298" y="25"/>
                  <a:pt x="300" y="25"/>
                  <a:pt x="300" y="24"/>
                </a:cubicBezTo>
                <a:close/>
                <a:moveTo>
                  <a:pt x="302" y="24"/>
                </a:moveTo>
                <a:cubicBezTo>
                  <a:pt x="304" y="24"/>
                  <a:pt x="308" y="24"/>
                  <a:pt x="309" y="23"/>
                </a:cubicBezTo>
                <a:cubicBezTo>
                  <a:pt x="306" y="23"/>
                  <a:pt x="308" y="23"/>
                  <a:pt x="308" y="22"/>
                </a:cubicBezTo>
                <a:cubicBezTo>
                  <a:pt x="304" y="23"/>
                  <a:pt x="303" y="24"/>
                  <a:pt x="298" y="23"/>
                </a:cubicBezTo>
                <a:cubicBezTo>
                  <a:pt x="298" y="23"/>
                  <a:pt x="298" y="23"/>
                  <a:pt x="298" y="24"/>
                </a:cubicBezTo>
                <a:cubicBezTo>
                  <a:pt x="300" y="24"/>
                  <a:pt x="302" y="23"/>
                  <a:pt x="302" y="24"/>
                </a:cubicBezTo>
                <a:close/>
                <a:moveTo>
                  <a:pt x="313" y="15"/>
                </a:moveTo>
                <a:cubicBezTo>
                  <a:pt x="316" y="16"/>
                  <a:pt x="316" y="15"/>
                  <a:pt x="318" y="16"/>
                </a:cubicBezTo>
                <a:cubicBezTo>
                  <a:pt x="318" y="15"/>
                  <a:pt x="320" y="15"/>
                  <a:pt x="320" y="16"/>
                </a:cubicBezTo>
                <a:cubicBezTo>
                  <a:pt x="321" y="15"/>
                  <a:pt x="322" y="15"/>
                  <a:pt x="325" y="15"/>
                </a:cubicBezTo>
                <a:cubicBezTo>
                  <a:pt x="329" y="16"/>
                  <a:pt x="330" y="16"/>
                  <a:pt x="332" y="16"/>
                </a:cubicBezTo>
                <a:cubicBezTo>
                  <a:pt x="329" y="17"/>
                  <a:pt x="330" y="17"/>
                  <a:pt x="328" y="16"/>
                </a:cubicBezTo>
                <a:cubicBezTo>
                  <a:pt x="328" y="17"/>
                  <a:pt x="328" y="17"/>
                  <a:pt x="327" y="17"/>
                </a:cubicBezTo>
                <a:cubicBezTo>
                  <a:pt x="330" y="17"/>
                  <a:pt x="329" y="17"/>
                  <a:pt x="328" y="17"/>
                </a:cubicBezTo>
                <a:cubicBezTo>
                  <a:pt x="331" y="17"/>
                  <a:pt x="336" y="17"/>
                  <a:pt x="338" y="16"/>
                </a:cubicBezTo>
                <a:cubicBezTo>
                  <a:pt x="336" y="16"/>
                  <a:pt x="334" y="16"/>
                  <a:pt x="332" y="16"/>
                </a:cubicBezTo>
                <a:cubicBezTo>
                  <a:pt x="333" y="16"/>
                  <a:pt x="332" y="15"/>
                  <a:pt x="333" y="15"/>
                </a:cubicBezTo>
                <a:cubicBezTo>
                  <a:pt x="335" y="16"/>
                  <a:pt x="337" y="15"/>
                  <a:pt x="340" y="15"/>
                </a:cubicBezTo>
                <a:cubicBezTo>
                  <a:pt x="339" y="14"/>
                  <a:pt x="332" y="15"/>
                  <a:pt x="328" y="15"/>
                </a:cubicBezTo>
                <a:cubicBezTo>
                  <a:pt x="328" y="15"/>
                  <a:pt x="328" y="15"/>
                  <a:pt x="328" y="14"/>
                </a:cubicBezTo>
                <a:cubicBezTo>
                  <a:pt x="326" y="15"/>
                  <a:pt x="322" y="15"/>
                  <a:pt x="320" y="15"/>
                </a:cubicBezTo>
                <a:cubicBezTo>
                  <a:pt x="320" y="15"/>
                  <a:pt x="320" y="15"/>
                  <a:pt x="320" y="15"/>
                </a:cubicBezTo>
                <a:cubicBezTo>
                  <a:pt x="318" y="15"/>
                  <a:pt x="315" y="15"/>
                  <a:pt x="313" y="15"/>
                </a:cubicBezTo>
                <a:cubicBezTo>
                  <a:pt x="315" y="15"/>
                  <a:pt x="316" y="15"/>
                  <a:pt x="313" y="15"/>
                </a:cubicBezTo>
                <a:close/>
                <a:moveTo>
                  <a:pt x="320" y="51"/>
                </a:moveTo>
                <a:cubicBezTo>
                  <a:pt x="320" y="51"/>
                  <a:pt x="318" y="51"/>
                  <a:pt x="318" y="51"/>
                </a:cubicBezTo>
                <a:cubicBezTo>
                  <a:pt x="319" y="51"/>
                  <a:pt x="322" y="51"/>
                  <a:pt x="322" y="51"/>
                </a:cubicBezTo>
                <a:cubicBezTo>
                  <a:pt x="319" y="51"/>
                  <a:pt x="321" y="50"/>
                  <a:pt x="322" y="50"/>
                </a:cubicBezTo>
                <a:cubicBezTo>
                  <a:pt x="321" y="50"/>
                  <a:pt x="321" y="49"/>
                  <a:pt x="320" y="49"/>
                </a:cubicBezTo>
                <a:cubicBezTo>
                  <a:pt x="317" y="49"/>
                  <a:pt x="314" y="51"/>
                  <a:pt x="317" y="51"/>
                </a:cubicBezTo>
                <a:cubicBezTo>
                  <a:pt x="317" y="51"/>
                  <a:pt x="316" y="51"/>
                  <a:pt x="317" y="51"/>
                </a:cubicBezTo>
                <a:cubicBezTo>
                  <a:pt x="317" y="51"/>
                  <a:pt x="320" y="51"/>
                  <a:pt x="320" y="51"/>
                </a:cubicBezTo>
                <a:close/>
                <a:moveTo>
                  <a:pt x="325" y="49"/>
                </a:moveTo>
                <a:cubicBezTo>
                  <a:pt x="327" y="50"/>
                  <a:pt x="330" y="50"/>
                  <a:pt x="332" y="50"/>
                </a:cubicBezTo>
                <a:cubicBezTo>
                  <a:pt x="331" y="49"/>
                  <a:pt x="327" y="50"/>
                  <a:pt x="328" y="49"/>
                </a:cubicBezTo>
                <a:cubicBezTo>
                  <a:pt x="327" y="49"/>
                  <a:pt x="328" y="49"/>
                  <a:pt x="327" y="49"/>
                </a:cubicBezTo>
                <a:cubicBezTo>
                  <a:pt x="326" y="49"/>
                  <a:pt x="328" y="49"/>
                  <a:pt x="327" y="49"/>
                </a:cubicBezTo>
                <a:cubicBezTo>
                  <a:pt x="325" y="48"/>
                  <a:pt x="325" y="49"/>
                  <a:pt x="325" y="49"/>
                </a:cubicBezTo>
                <a:close/>
                <a:moveTo>
                  <a:pt x="331" y="50"/>
                </a:moveTo>
                <a:cubicBezTo>
                  <a:pt x="329" y="50"/>
                  <a:pt x="327" y="50"/>
                  <a:pt x="327" y="50"/>
                </a:cubicBezTo>
                <a:cubicBezTo>
                  <a:pt x="331" y="50"/>
                  <a:pt x="325" y="51"/>
                  <a:pt x="328" y="51"/>
                </a:cubicBezTo>
                <a:cubicBezTo>
                  <a:pt x="328" y="51"/>
                  <a:pt x="330" y="51"/>
                  <a:pt x="331" y="50"/>
                </a:cubicBezTo>
                <a:close/>
                <a:moveTo>
                  <a:pt x="329" y="18"/>
                </a:moveTo>
                <a:cubicBezTo>
                  <a:pt x="332" y="19"/>
                  <a:pt x="336" y="17"/>
                  <a:pt x="343" y="18"/>
                </a:cubicBezTo>
                <a:cubicBezTo>
                  <a:pt x="343" y="17"/>
                  <a:pt x="344" y="17"/>
                  <a:pt x="345" y="17"/>
                </a:cubicBezTo>
                <a:cubicBezTo>
                  <a:pt x="344" y="17"/>
                  <a:pt x="343" y="17"/>
                  <a:pt x="343" y="17"/>
                </a:cubicBezTo>
                <a:cubicBezTo>
                  <a:pt x="344" y="17"/>
                  <a:pt x="344" y="16"/>
                  <a:pt x="343" y="16"/>
                </a:cubicBezTo>
                <a:cubicBezTo>
                  <a:pt x="340" y="17"/>
                  <a:pt x="333" y="18"/>
                  <a:pt x="329" y="18"/>
                </a:cubicBezTo>
                <a:close/>
                <a:moveTo>
                  <a:pt x="332" y="52"/>
                </a:moveTo>
                <a:cubicBezTo>
                  <a:pt x="334" y="52"/>
                  <a:pt x="335" y="52"/>
                  <a:pt x="336" y="52"/>
                </a:cubicBezTo>
                <a:cubicBezTo>
                  <a:pt x="334" y="52"/>
                  <a:pt x="332" y="51"/>
                  <a:pt x="331" y="52"/>
                </a:cubicBezTo>
                <a:cubicBezTo>
                  <a:pt x="332" y="52"/>
                  <a:pt x="333" y="52"/>
                  <a:pt x="332" y="52"/>
                </a:cubicBezTo>
                <a:close/>
                <a:moveTo>
                  <a:pt x="341" y="21"/>
                </a:moveTo>
                <a:cubicBezTo>
                  <a:pt x="342" y="21"/>
                  <a:pt x="344" y="21"/>
                  <a:pt x="345" y="21"/>
                </a:cubicBezTo>
                <a:cubicBezTo>
                  <a:pt x="344" y="20"/>
                  <a:pt x="343" y="20"/>
                  <a:pt x="341" y="19"/>
                </a:cubicBezTo>
                <a:cubicBezTo>
                  <a:pt x="342" y="20"/>
                  <a:pt x="340" y="20"/>
                  <a:pt x="340" y="20"/>
                </a:cubicBezTo>
                <a:cubicBezTo>
                  <a:pt x="343" y="20"/>
                  <a:pt x="342" y="21"/>
                  <a:pt x="343" y="21"/>
                </a:cubicBezTo>
                <a:cubicBezTo>
                  <a:pt x="342" y="21"/>
                  <a:pt x="342" y="21"/>
                  <a:pt x="341" y="21"/>
                </a:cubicBezTo>
                <a:close/>
                <a:moveTo>
                  <a:pt x="358" y="20"/>
                </a:moveTo>
                <a:cubicBezTo>
                  <a:pt x="359" y="19"/>
                  <a:pt x="358" y="19"/>
                  <a:pt x="361" y="19"/>
                </a:cubicBezTo>
                <a:cubicBezTo>
                  <a:pt x="360" y="19"/>
                  <a:pt x="362" y="19"/>
                  <a:pt x="361" y="18"/>
                </a:cubicBezTo>
                <a:cubicBezTo>
                  <a:pt x="359" y="19"/>
                  <a:pt x="358" y="18"/>
                  <a:pt x="359" y="18"/>
                </a:cubicBezTo>
                <a:cubicBezTo>
                  <a:pt x="354" y="18"/>
                  <a:pt x="352" y="17"/>
                  <a:pt x="349" y="18"/>
                </a:cubicBezTo>
                <a:cubicBezTo>
                  <a:pt x="351" y="19"/>
                  <a:pt x="351" y="18"/>
                  <a:pt x="354" y="18"/>
                </a:cubicBezTo>
                <a:cubicBezTo>
                  <a:pt x="353" y="19"/>
                  <a:pt x="357" y="19"/>
                  <a:pt x="354" y="19"/>
                </a:cubicBezTo>
                <a:cubicBezTo>
                  <a:pt x="353" y="18"/>
                  <a:pt x="349" y="19"/>
                  <a:pt x="348" y="19"/>
                </a:cubicBezTo>
                <a:cubicBezTo>
                  <a:pt x="349" y="19"/>
                  <a:pt x="349" y="20"/>
                  <a:pt x="349" y="20"/>
                </a:cubicBezTo>
                <a:cubicBezTo>
                  <a:pt x="348" y="20"/>
                  <a:pt x="348" y="20"/>
                  <a:pt x="348" y="20"/>
                </a:cubicBezTo>
                <a:cubicBezTo>
                  <a:pt x="351" y="19"/>
                  <a:pt x="355" y="20"/>
                  <a:pt x="358" y="20"/>
                </a:cubicBezTo>
                <a:close/>
                <a:moveTo>
                  <a:pt x="345" y="19"/>
                </a:moveTo>
                <a:cubicBezTo>
                  <a:pt x="346" y="19"/>
                  <a:pt x="349" y="19"/>
                  <a:pt x="350" y="18"/>
                </a:cubicBezTo>
                <a:cubicBezTo>
                  <a:pt x="348" y="19"/>
                  <a:pt x="345" y="18"/>
                  <a:pt x="345" y="19"/>
                </a:cubicBezTo>
                <a:close/>
                <a:moveTo>
                  <a:pt x="350" y="53"/>
                </a:moveTo>
                <a:cubicBezTo>
                  <a:pt x="351" y="53"/>
                  <a:pt x="351" y="53"/>
                  <a:pt x="353" y="53"/>
                </a:cubicBezTo>
                <a:cubicBezTo>
                  <a:pt x="350" y="52"/>
                  <a:pt x="357" y="52"/>
                  <a:pt x="359" y="51"/>
                </a:cubicBezTo>
                <a:cubicBezTo>
                  <a:pt x="356" y="51"/>
                  <a:pt x="349" y="51"/>
                  <a:pt x="347" y="52"/>
                </a:cubicBezTo>
                <a:cubicBezTo>
                  <a:pt x="347" y="52"/>
                  <a:pt x="350" y="52"/>
                  <a:pt x="351" y="52"/>
                </a:cubicBezTo>
                <a:cubicBezTo>
                  <a:pt x="351" y="53"/>
                  <a:pt x="347" y="53"/>
                  <a:pt x="346" y="53"/>
                </a:cubicBezTo>
                <a:cubicBezTo>
                  <a:pt x="347" y="53"/>
                  <a:pt x="347" y="53"/>
                  <a:pt x="348" y="53"/>
                </a:cubicBezTo>
                <a:cubicBezTo>
                  <a:pt x="347" y="53"/>
                  <a:pt x="350" y="53"/>
                  <a:pt x="350" y="53"/>
                </a:cubicBezTo>
                <a:close/>
                <a:moveTo>
                  <a:pt x="358" y="54"/>
                </a:moveTo>
                <a:cubicBezTo>
                  <a:pt x="356" y="53"/>
                  <a:pt x="353" y="53"/>
                  <a:pt x="352" y="53"/>
                </a:cubicBezTo>
                <a:cubicBezTo>
                  <a:pt x="352" y="54"/>
                  <a:pt x="350" y="53"/>
                  <a:pt x="349" y="54"/>
                </a:cubicBezTo>
                <a:cubicBezTo>
                  <a:pt x="353" y="54"/>
                  <a:pt x="356" y="54"/>
                  <a:pt x="358" y="54"/>
                </a:cubicBezTo>
                <a:close/>
                <a:moveTo>
                  <a:pt x="358" y="56"/>
                </a:moveTo>
                <a:cubicBezTo>
                  <a:pt x="356" y="56"/>
                  <a:pt x="354" y="56"/>
                  <a:pt x="354" y="56"/>
                </a:cubicBezTo>
                <a:cubicBezTo>
                  <a:pt x="354" y="56"/>
                  <a:pt x="354" y="56"/>
                  <a:pt x="354" y="56"/>
                </a:cubicBezTo>
                <a:cubicBezTo>
                  <a:pt x="356" y="56"/>
                  <a:pt x="357" y="56"/>
                  <a:pt x="358" y="56"/>
                </a:cubicBezTo>
                <a:close/>
                <a:moveTo>
                  <a:pt x="358" y="53"/>
                </a:moveTo>
                <a:cubicBezTo>
                  <a:pt x="357" y="52"/>
                  <a:pt x="355" y="53"/>
                  <a:pt x="354" y="53"/>
                </a:cubicBezTo>
                <a:cubicBezTo>
                  <a:pt x="355" y="53"/>
                  <a:pt x="357" y="53"/>
                  <a:pt x="358" y="53"/>
                </a:cubicBezTo>
                <a:close/>
                <a:moveTo>
                  <a:pt x="376" y="17"/>
                </a:moveTo>
                <a:cubicBezTo>
                  <a:pt x="373" y="17"/>
                  <a:pt x="372" y="18"/>
                  <a:pt x="371" y="18"/>
                </a:cubicBezTo>
                <a:cubicBezTo>
                  <a:pt x="373" y="18"/>
                  <a:pt x="373" y="18"/>
                  <a:pt x="376" y="18"/>
                </a:cubicBezTo>
                <a:cubicBezTo>
                  <a:pt x="376" y="18"/>
                  <a:pt x="376" y="18"/>
                  <a:pt x="377" y="18"/>
                </a:cubicBezTo>
                <a:cubicBezTo>
                  <a:pt x="378" y="18"/>
                  <a:pt x="379" y="18"/>
                  <a:pt x="379" y="18"/>
                </a:cubicBezTo>
                <a:cubicBezTo>
                  <a:pt x="378" y="18"/>
                  <a:pt x="377" y="18"/>
                  <a:pt x="378" y="18"/>
                </a:cubicBezTo>
                <a:cubicBezTo>
                  <a:pt x="380" y="18"/>
                  <a:pt x="380" y="17"/>
                  <a:pt x="383" y="18"/>
                </a:cubicBezTo>
                <a:cubicBezTo>
                  <a:pt x="383" y="17"/>
                  <a:pt x="381" y="17"/>
                  <a:pt x="381" y="17"/>
                </a:cubicBezTo>
                <a:cubicBezTo>
                  <a:pt x="378" y="17"/>
                  <a:pt x="376" y="18"/>
                  <a:pt x="374" y="18"/>
                </a:cubicBezTo>
                <a:cubicBezTo>
                  <a:pt x="374" y="18"/>
                  <a:pt x="377" y="17"/>
                  <a:pt x="376" y="17"/>
                </a:cubicBezTo>
                <a:close/>
                <a:moveTo>
                  <a:pt x="381" y="49"/>
                </a:moveTo>
                <a:cubicBezTo>
                  <a:pt x="380" y="48"/>
                  <a:pt x="380" y="48"/>
                  <a:pt x="379" y="48"/>
                </a:cubicBezTo>
                <a:cubicBezTo>
                  <a:pt x="380" y="48"/>
                  <a:pt x="381" y="48"/>
                  <a:pt x="381" y="48"/>
                </a:cubicBezTo>
                <a:cubicBezTo>
                  <a:pt x="379" y="48"/>
                  <a:pt x="377" y="48"/>
                  <a:pt x="377" y="49"/>
                </a:cubicBezTo>
                <a:cubicBezTo>
                  <a:pt x="379" y="48"/>
                  <a:pt x="381" y="49"/>
                  <a:pt x="381" y="49"/>
                </a:cubicBezTo>
                <a:close/>
                <a:moveTo>
                  <a:pt x="384" y="56"/>
                </a:moveTo>
                <a:cubicBezTo>
                  <a:pt x="386" y="56"/>
                  <a:pt x="388" y="56"/>
                  <a:pt x="391" y="56"/>
                </a:cubicBezTo>
                <a:cubicBezTo>
                  <a:pt x="387" y="55"/>
                  <a:pt x="381" y="56"/>
                  <a:pt x="379" y="56"/>
                </a:cubicBezTo>
                <a:cubicBezTo>
                  <a:pt x="381" y="56"/>
                  <a:pt x="381" y="56"/>
                  <a:pt x="384" y="56"/>
                </a:cubicBezTo>
                <a:close/>
                <a:moveTo>
                  <a:pt x="383" y="9"/>
                </a:moveTo>
                <a:cubicBezTo>
                  <a:pt x="382" y="9"/>
                  <a:pt x="382" y="9"/>
                  <a:pt x="381" y="9"/>
                </a:cubicBezTo>
                <a:cubicBezTo>
                  <a:pt x="381" y="9"/>
                  <a:pt x="381" y="9"/>
                  <a:pt x="380" y="10"/>
                </a:cubicBezTo>
                <a:cubicBezTo>
                  <a:pt x="383" y="10"/>
                  <a:pt x="382" y="9"/>
                  <a:pt x="383" y="9"/>
                </a:cubicBezTo>
                <a:close/>
                <a:moveTo>
                  <a:pt x="390" y="18"/>
                </a:moveTo>
                <a:cubicBezTo>
                  <a:pt x="390" y="18"/>
                  <a:pt x="390" y="18"/>
                  <a:pt x="389" y="18"/>
                </a:cubicBezTo>
                <a:cubicBezTo>
                  <a:pt x="386" y="18"/>
                  <a:pt x="388" y="18"/>
                  <a:pt x="385" y="18"/>
                </a:cubicBezTo>
                <a:cubicBezTo>
                  <a:pt x="385" y="18"/>
                  <a:pt x="385" y="18"/>
                  <a:pt x="383" y="19"/>
                </a:cubicBezTo>
                <a:cubicBezTo>
                  <a:pt x="386" y="19"/>
                  <a:pt x="387" y="18"/>
                  <a:pt x="390" y="18"/>
                </a:cubicBezTo>
                <a:close/>
                <a:moveTo>
                  <a:pt x="396" y="55"/>
                </a:moveTo>
                <a:cubicBezTo>
                  <a:pt x="396" y="55"/>
                  <a:pt x="397" y="54"/>
                  <a:pt x="396" y="54"/>
                </a:cubicBezTo>
                <a:cubicBezTo>
                  <a:pt x="395" y="55"/>
                  <a:pt x="392" y="55"/>
                  <a:pt x="390" y="55"/>
                </a:cubicBezTo>
                <a:cubicBezTo>
                  <a:pt x="391" y="56"/>
                  <a:pt x="399" y="55"/>
                  <a:pt x="397" y="56"/>
                </a:cubicBezTo>
                <a:cubicBezTo>
                  <a:pt x="401" y="56"/>
                  <a:pt x="406" y="55"/>
                  <a:pt x="409" y="56"/>
                </a:cubicBezTo>
                <a:cubicBezTo>
                  <a:pt x="408" y="56"/>
                  <a:pt x="407" y="56"/>
                  <a:pt x="407" y="56"/>
                </a:cubicBezTo>
                <a:cubicBezTo>
                  <a:pt x="410" y="56"/>
                  <a:pt x="413" y="56"/>
                  <a:pt x="416" y="56"/>
                </a:cubicBezTo>
                <a:cubicBezTo>
                  <a:pt x="417" y="56"/>
                  <a:pt x="414" y="56"/>
                  <a:pt x="415" y="56"/>
                </a:cubicBezTo>
                <a:cubicBezTo>
                  <a:pt x="416" y="55"/>
                  <a:pt x="418" y="56"/>
                  <a:pt x="418" y="55"/>
                </a:cubicBezTo>
                <a:cubicBezTo>
                  <a:pt x="415" y="55"/>
                  <a:pt x="412" y="55"/>
                  <a:pt x="409" y="55"/>
                </a:cubicBezTo>
                <a:cubicBezTo>
                  <a:pt x="409" y="55"/>
                  <a:pt x="411" y="55"/>
                  <a:pt x="411" y="54"/>
                </a:cubicBezTo>
                <a:cubicBezTo>
                  <a:pt x="409" y="54"/>
                  <a:pt x="406" y="55"/>
                  <a:pt x="408" y="54"/>
                </a:cubicBezTo>
                <a:cubicBezTo>
                  <a:pt x="406" y="54"/>
                  <a:pt x="405" y="55"/>
                  <a:pt x="403" y="54"/>
                </a:cubicBezTo>
                <a:cubicBezTo>
                  <a:pt x="403" y="54"/>
                  <a:pt x="401" y="54"/>
                  <a:pt x="403" y="54"/>
                </a:cubicBezTo>
                <a:cubicBezTo>
                  <a:pt x="399" y="54"/>
                  <a:pt x="399" y="55"/>
                  <a:pt x="396" y="55"/>
                </a:cubicBezTo>
                <a:close/>
                <a:moveTo>
                  <a:pt x="392" y="51"/>
                </a:moveTo>
                <a:cubicBezTo>
                  <a:pt x="392" y="52"/>
                  <a:pt x="396" y="51"/>
                  <a:pt x="394" y="51"/>
                </a:cubicBezTo>
                <a:cubicBezTo>
                  <a:pt x="393" y="51"/>
                  <a:pt x="388" y="51"/>
                  <a:pt x="392" y="52"/>
                </a:cubicBezTo>
                <a:cubicBezTo>
                  <a:pt x="392" y="52"/>
                  <a:pt x="392" y="51"/>
                  <a:pt x="392" y="51"/>
                </a:cubicBezTo>
                <a:close/>
                <a:moveTo>
                  <a:pt x="395" y="49"/>
                </a:moveTo>
                <a:cubicBezTo>
                  <a:pt x="395" y="49"/>
                  <a:pt x="395" y="49"/>
                  <a:pt x="395" y="48"/>
                </a:cubicBezTo>
                <a:cubicBezTo>
                  <a:pt x="394" y="48"/>
                  <a:pt x="393" y="48"/>
                  <a:pt x="393" y="49"/>
                </a:cubicBezTo>
                <a:cubicBezTo>
                  <a:pt x="394" y="49"/>
                  <a:pt x="394" y="49"/>
                  <a:pt x="395" y="49"/>
                </a:cubicBezTo>
                <a:close/>
                <a:moveTo>
                  <a:pt x="406" y="47"/>
                </a:moveTo>
                <a:cubicBezTo>
                  <a:pt x="404" y="47"/>
                  <a:pt x="414" y="48"/>
                  <a:pt x="415" y="47"/>
                </a:cubicBezTo>
                <a:cubicBezTo>
                  <a:pt x="412" y="47"/>
                  <a:pt x="411" y="48"/>
                  <a:pt x="409" y="47"/>
                </a:cubicBezTo>
                <a:cubicBezTo>
                  <a:pt x="412" y="47"/>
                  <a:pt x="408" y="47"/>
                  <a:pt x="412" y="47"/>
                </a:cubicBezTo>
                <a:cubicBezTo>
                  <a:pt x="409" y="46"/>
                  <a:pt x="405" y="46"/>
                  <a:pt x="402" y="46"/>
                </a:cubicBezTo>
                <a:cubicBezTo>
                  <a:pt x="399" y="47"/>
                  <a:pt x="402" y="47"/>
                  <a:pt x="406" y="47"/>
                </a:cubicBezTo>
                <a:close/>
                <a:moveTo>
                  <a:pt x="407" y="60"/>
                </a:moveTo>
                <a:cubicBezTo>
                  <a:pt x="405" y="60"/>
                  <a:pt x="403" y="60"/>
                  <a:pt x="403" y="60"/>
                </a:cubicBezTo>
                <a:cubicBezTo>
                  <a:pt x="405" y="60"/>
                  <a:pt x="406" y="60"/>
                  <a:pt x="407" y="60"/>
                </a:cubicBezTo>
                <a:close/>
                <a:moveTo>
                  <a:pt x="410" y="51"/>
                </a:moveTo>
                <a:cubicBezTo>
                  <a:pt x="408" y="51"/>
                  <a:pt x="404" y="51"/>
                  <a:pt x="403" y="51"/>
                </a:cubicBezTo>
                <a:cubicBezTo>
                  <a:pt x="404" y="51"/>
                  <a:pt x="408" y="51"/>
                  <a:pt x="410" y="51"/>
                </a:cubicBezTo>
                <a:close/>
                <a:moveTo>
                  <a:pt x="419" y="51"/>
                </a:moveTo>
                <a:cubicBezTo>
                  <a:pt x="419" y="50"/>
                  <a:pt x="417" y="50"/>
                  <a:pt x="417" y="50"/>
                </a:cubicBezTo>
                <a:cubicBezTo>
                  <a:pt x="418" y="51"/>
                  <a:pt x="412" y="50"/>
                  <a:pt x="411" y="51"/>
                </a:cubicBezTo>
                <a:cubicBezTo>
                  <a:pt x="414" y="51"/>
                  <a:pt x="415" y="50"/>
                  <a:pt x="419" y="51"/>
                </a:cubicBezTo>
                <a:close/>
                <a:moveTo>
                  <a:pt x="423" y="54"/>
                </a:moveTo>
                <a:cubicBezTo>
                  <a:pt x="421" y="54"/>
                  <a:pt x="420" y="54"/>
                  <a:pt x="417" y="54"/>
                </a:cubicBezTo>
                <a:cubicBezTo>
                  <a:pt x="417" y="54"/>
                  <a:pt x="418" y="54"/>
                  <a:pt x="417" y="54"/>
                </a:cubicBezTo>
                <a:cubicBezTo>
                  <a:pt x="417" y="54"/>
                  <a:pt x="415" y="54"/>
                  <a:pt x="414" y="54"/>
                </a:cubicBezTo>
                <a:cubicBezTo>
                  <a:pt x="416" y="55"/>
                  <a:pt x="424" y="55"/>
                  <a:pt x="423" y="54"/>
                </a:cubicBezTo>
                <a:close/>
                <a:moveTo>
                  <a:pt x="425" y="45"/>
                </a:moveTo>
                <a:cubicBezTo>
                  <a:pt x="422" y="45"/>
                  <a:pt x="417" y="44"/>
                  <a:pt x="415" y="45"/>
                </a:cubicBezTo>
                <a:cubicBezTo>
                  <a:pt x="415" y="45"/>
                  <a:pt x="419" y="45"/>
                  <a:pt x="419" y="45"/>
                </a:cubicBezTo>
                <a:cubicBezTo>
                  <a:pt x="416" y="45"/>
                  <a:pt x="419" y="46"/>
                  <a:pt x="417" y="46"/>
                </a:cubicBezTo>
                <a:cubicBezTo>
                  <a:pt x="416" y="46"/>
                  <a:pt x="415" y="46"/>
                  <a:pt x="415" y="46"/>
                </a:cubicBezTo>
                <a:cubicBezTo>
                  <a:pt x="420" y="46"/>
                  <a:pt x="424" y="46"/>
                  <a:pt x="430" y="46"/>
                </a:cubicBezTo>
                <a:cubicBezTo>
                  <a:pt x="426" y="46"/>
                  <a:pt x="423" y="46"/>
                  <a:pt x="420" y="47"/>
                </a:cubicBezTo>
                <a:cubicBezTo>
                  <a:pt x="423" y="47"/>
                  <a:pt x="429" y="47"/>
                  <a:pt x="430" y="48"/>
                </a:cubicBezTo>
                <a:cubicBezTo>
                  <a:pt x="434" y="48"/>
                  <a:pt x="438" y="47"/>
                  <a:pt x="443" y="48"/>
                </a:cubicBezTo>
                <a:cubicBezTo>
                  <a:pt x="444" y="48"/>
                  <a:pt x="443" y="48"/>
                  <a:pt x="444" y="47"/>
                </a:cubicBezTo>
                <a:cubicBezTo>
                  <a:pt x="441" y="47"/>
                  <a:pt x="440" y="47"/>
                  <a:pt x="439" y="47"/>
                </a:cubicBezTo>
                <a:cubicBezTo>
                  <a:pt x="438" y="47"/>
                  <a:pt x="439" y="46"/>
                  <a:pt x="436" y="46"/>
                </a:cubicBezTo>
                <a:cubicBezTo>
                  <a:pt x="437" y="46"/>
                  <a:pt x="437" y="46"/>
                  <a:pt x="439" y="46"/>
                </a:cubicBezTo>
                <a:cubicBezTo>
                  <a:pt x="442" y="45"/>
                  <a:pt x="443" y="43"/>
                  <a:pt x="445" y="42"/>
                </a:cubicBezTo>
                <a:cubicBezTo>
                  <a:pt x="441" y="44"/>
                  <a:pt x="434" y="44"/>
                  <a:pt x="423" y="44"/>
                </a:cubicBezTo>
                <a:cubicBezTo>
                  <a:pt x="425" y="45"/>
                  <a:pt x="431" y="44"/>
                  <a:pt x="432" y="45"/>
                </a:cubicBezTo>
                <a:cubicBezTo>
                  <a:pt x="430" y="45"/>
                  <a:pt x="427" y="45"/>
                  <a:pt x="425" y="45"/>
                </a:cubicBezTo>
                <a:close/>
                <a:moveTo>
                  <a:pt x="419" y="43"/>
                </a:moveTo>
                <a:cubicBezTo>
                  <a:pt x="420" y="43"/>
                  <a:pt x="423" y="43"/>
                  <a:pt x="423" y="44"/>
                </a:cubicBezTo>
                <a:cubicBezTo>
                  <a:pt x="422" y="43"/>
                  <a:pt x="418" y="44"/>
                  <a:pt x="421" y="44"/>
                </a:cubicBezTo>
                <a:cubicBezTo>
                  <a:pt x="421" y="44"/>
                  <a:pt x="426" y="44"/>
                  <a:pt x="429" y="44"/>
                </a:cubicBezTo>
                <a:cubicBezTo>
                  <a:pt x="429" y="43"/>
                  <a:pt x="426" y="44"/>
                  <a:pt x="426" y="43"/>
                </a:cubicBezTo>
                <a:cubicBezTo>
                  <a:pt x="428" y="43"/>
                  <a:pt x="433" y="43"/>
                  <a:pt x="436" y="43"/>
                </a:cubicBezTo>
                <a:cubicBezTo>
                  <a:pt x="434" y="44"/>
                  <a:pt x="432" y="43"/>
                  <a:pt x="431" y="44"/>
                </a:cubicBezTo>
                <a:cubicBezTo>
                  <a:pt x="433" y="44"/>
                  <a:pt x="435" y="44"/>
                  <a:pt x="437" y="44"/>
                </a:cubicBezTo>
                <a:cubicBezTo>
                  <a:pt x="437" y="43"/>
                  <a:pt x="446" y="42"/>
                  <a:pt x="443" y="41"/>
                </a:cubicBezTo>
                <a:cubicBezTo>
                  <a:pt x="442" y="42"/>
                  <a:pt x="440" y="42"/>
                  <a:pt x="439" y="43"/>
                </a:cubicBezTo>
                <a:cubicBezTo>
                  <a:pt x="439" y="42"/>
                  <a:pt x="437" y="43"/>
                  <a:pt x="436" y="43"/>
                </a:cubicBezTo>
                <a:cubicBezTo>
                  <a:pt x="435" y="42"/>
                  <a:pt x="436" y="42"/>
                  <a:pt x="435" y="41"/>
                </a:cubicBezTo>
                <a:cubicBezTo>
                  <a:pt x="437" y="41"/>
                  <a:pt x="440" y="41"/>
                  <a:pt x="440" y="41"/>
                </a:cubicBezTo>
                <a:cubicBezTo>
                  <a:pt x="435" y="41"/>
                  <a:pt x="433" y="42"/>
                  <a:pt x="430" y="41"/>
                </a:cubicBezTo>
                <a:cubicBezTo>
                  <a:pt x="431" y="41"/>
                  <a:pt x="430" y="41"/>
                  <a:pt x="431" y="41"/>
                </a:cubicBezTo>
                <a:cubicBezTo>
                  <a:pt x="432" y="42"/>
                  <a:pt x="435" y="41"/>
                  <a:pt x="434" y="42"/>
                </a:cubicBezTo>
                <a:cubicBezTo>
                  <a:pt x="433" y="42"/>
                  <a:pt x="432" y="42"/>
                  <a:pt x="430" y="42"/>
                </a:cubicBezTo>
                <a:cubicBezTo>
                  <a:pt x="430" y="42"/>
                  <a:pt x="430" y="42"/>
                  <a:pt x="428" y="43"/>
                </a:cubicBezTo>
                <a:cubicBezTo>
                  <a:pt x="428" y="42"/>
                  <a:pt x="428" y="42"/>
                  <a:pt x="428" y="42"/>
                </a:cubicBezTo>
                <a:cubicBezTo>
                  <a:pt x="426" y="42"/>
                  <a:pt x="427" y="42"/>
                  <a:pt x="424" y="42"/>
                </a:cubicBezTo>
                <a:cubicBezTo>
                  <a:pt x="423" y="42"/>
                  <a:pt x="419" y="42"/>
                  <a:pt x="419" y="43"/>
                </a:cubicBezTo>
                <a:close/>
                <a:moveTo>
                  <a:pt x="423" y="42"/>
                </a:moveTo>
                <a:cubicBezTo>
                  <a:pt x="419" y="42"/>
                  <a:pt x="416" y="42"/>
                  <a:pt x="415" y="43"/>
                </a:cubicBezTo>
                <a:cubicBezTo>
                  <a:pt x="417" y="43"/>
                  <a:pt x="418" y="43"/>
                  <a:pt x="417" y="42"/>
                </a:cubicBezTo>
                <a:cubicBezTo>
                  <a:pt x="420" y="42"/>
                  <a:pt x="422" y="42"/>
                  <a:pt x="423" y="42"/>
                </a:cubicBezTo>
                <a:close/>
                <a:moveTo>
                  <a:pt x="423" y="54"/>
                </a:moveTo>
                <a:cubicBezTo>
                  <a:pt x="423" y="53"/>
                  <a:pt x="423" y="53"/>
                  <a:pt x="424" y="53"/>
                </a:cubicBezTo>
                <a:cubicBezTo>
                  <a:pt x="422" y="54"/>
                  <a:pt x="421" y="54"/>
                  <a:pt x="421" y="53"/>
                </a:cubicBezTo>
                <a:cubicBezTo>
                  <a:pt x="418" y="53"/>
                  <a:pt x="418" y="53"/>
                  <a:pt x="419" y="54"/>
                </a:cubicBezTo>
                <a:cubicBezTo>
                  <a:pt x="421" y="54"/>
                  <a:pt x="421" y="54"/>
                  <a:pt x="423" y="54"/>
                </a:cubicBezTo>
                <a:close/>
                <a:moveTo>
                  <a:pt x="422" y="50"/>
                </a:moveTo>
                <a:cubicBezTo>
                  <a:pt x="423" y="50"/>
                  <a:pt x="425" y="50"/>
                  <a:pt x="424" y="49"/>
                </a:cubicBezTo>
                <a:cubicBezTo>
                  <a:pt x="422" y="49"/>
                  <a:pt x="422" y="49"/>
                  <a:pt x="421" y="49"/>
                </a:cubicBezTo>
                <a:cubicBezTo>
                  <a:pt x="421" y="49"/>
                  <a:pt x="419" y="49"/>
                  <a:pt x="419" y="49"/>
                </a:cubicBezTo>
                <a:cubicBezTo>
                  <a:pt x="421" y="50"/>
                  <a:pt x="422" y="49"/>
                  <a:pt x="422" y="50"/>
                </a:cubicBezTo>
                <a:close/>
                <a:moveTo>
                  <a:pt x="434" y="50"/>
                </a:moveTo>
                <a:cubicBezTo>
                  <a:pt x="433" y="51"/>
                  <a:pt x="437" y="51"/>
                  <a:pt x="439" y="51"/>
                </a:cubicBezTo>
                <a:cubicBezTo>
                  <a:pt x="439" y="51"/>
                  <a:pt x="440" y="51"/>
                  <a:pt x="439" y="50"/>
                </a:cubicBezTo>
                <a:cubicBezTo>
                  <a:pt x="438" y="50"/>
                  <a:pt x="436" y="50"/>
                  <a:pt x="435" y="51"/>
                </a:cubicBezTo>
                <a:cubicBezTo>
                  <a:pt x="435" y="50"/>
                  <a:pt x="431" y="50"/>
                  <a:pt x="430" y="50"/>
                </a:cubicBezTo>
                <a:cubicBezTo>
                  <a:pt x="430" y="50"/>
                  <a:pt x="432" y="50"/>
                  <a:pt x="430" y="50"/>
                </a:cubicBezTo>
                <a:cubicBezTo>
                  <a:pt x="430" y="50"/>
                  <a:pt x="429" y="50"/>
                  <a:pt x="428" y="50"/>
                </a:cubicBezTo>
                <a:cubicBezTo>
                  <a:pt x="428" y="50"/>
                  <a:pt x="429" y="50"/>
                  <a:pt x="429" y="50"/>
                </a:cubicBezTo>
                <a:cubicBezTo>
                  <a:pt x="425" y="50"/>
                  <a:pt x="426" y="50"/>
                  <a:pt x="422" y="50"/>
                </a:cubicBezTo>
                <a:cubicBezTo>
                  <a:pt x="422" y="50"/>
                  <a:pt x="420" y="50"/>
                  <a:pt x="421" y="51"/>
                </a:cubicBezTo>
                <a:cubicBezTo>
                  <a:pt x="427" y="51"/>
                  <a:pt x="431" y="51"/>
                  <a:pt x="434" y="50"/>
                </a:cubicBezTo>
                <a:close/>
                <a:moveTo>
                  <a:pt x="446" y="55"/>
                </a:moveTo>
                <a:cubicBezTo>
                  <a:pt x="446" y="55"/>
                  <a:pt x="446" y="55"/>
                  <a:pt x="446" y="54"/>
                </a:cubicBezTo>
                <a:cubicBezTo>
                  <a:pt x="444" y="55"/>
                  <a:pt x="443" y="54"/>
                  <a:pt x="442" y="55"/>
                </a:cubicBezTo>
                <a:cubicBezTo>
                  <a:pt x="444" y="55"/>
                  <a:pt x="443" y="55"/>
                  <a:pt x="446" y="55"/>
                </a:cubicBezTo>
                <a:close/>
                <a:moveTo>
                  <a:pt x="445" y="18"/>
                </a:moveTo>
                <a:cubicBezTo>
                  <a:pt x="444" y="17"/>
                  <a:pt x="445" y="17"/>
                  <a:pt x="444" y="17"/>
                </a:cubicBezTo>
                <a:cubicBezTo>
                  <a:pt x="445" y="17"/>
                  <a:pt x="446" y="17"/>
                  <a:pt x="446" y="17"/>
                </a:cubicBezTo>
                <a:cubicBezTo>
                  <a:pt x="445" y="17"/>
                  <a:pt x="445" y="17"/>
                  <a:pt x="444" y="17"/>
                </a:cubicBezTo>
                <a:cubicBezTo>
                  <a:pt x="444" y="17"/>
                  <a:pt x="442" y="18"/>
                  <a:pt x="444" y="18"/>
                </a:cubicBezTo>
                <a:cubicBezTo>
                  <a:pt x="444" y="18"/>
                  <a:pt x="444" y="18"/>
                  <a:pt x="445" y="18"/>
                </a:cubicBezTo>
                <a:close/>
                <a:moveTo>
                  <a:pt x="445" y="58"/>
                </a:moveTo>
                <a:cubicBezTo>
                  <a:pt x="446" y="58"/>
                  <a:pt x="450" y="58"/>
                  <a:pt x="453" y="58"/>
                </a:cubicBezTo>
                <a:cubicBezTo>
                  <a:pt x="452" y="58"/>
                  <a:pt x="452" y="57"/>
                  <a:pt x="451" y="57"/>
                </a:cubicBezTo>
                <a:cubicBezTo>
                  <a:pt x="449" y="57"/>
                  <a:pt x="446" y="57"/>
                  <a:pt x="444" y="57"/>
                </a:cubicBezTo>
                <a:cubicBezTo>
                  <a:pt x="446" y="57"/>
                  <a:pt x="445" y="58"/>
                  <a:pt x="447" y="58"/>
                </a:cubicBez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5" y="58"/>
                </a:cubicBezTo>
                <a:close/>
                <a:moveTo>
                  <a:pt x="450" y="18"/>
                </a:moveTo>
                <a:cubicBezTo>
                  <a:pt x="449" y="18"/>
                  <a:pt x="449" y="18"/>
                  <a:pt x="449" y="18"/>
                </a:cubicBezTo>
                <a:cubicBezTo>
                  <a:pt x="452" y="18"/>
                  <a:pt x="459" y="18"/>
                  <a:pt x="457" y="17"/>
                </a:cubicBezTo>
                <a:cubicBezTo>
                  <a:pt x="457" y="18"/>
                  <a:pt x="456" y="17"/>
                  <a:pt x="457" y="17"/>
                </a:cubicBezTo>
                <a:cubicBezTo>
                  <a:pt x="452" y="17"/>
                  <a:pt x="456" y="17"/>
                  <a:pt x="451" y="17"/>
                </a:cubicBezTo>
                <a:cubicBezTo>
                  <a:pt x="449" y="17"/>
                  <a:pt x="449" y="18"/>
                  <a:pt x="446" y="19"/>
                </a:cubicBezTo>
                <a:cubicBezTo>
                  <a:pt x="447" y="18"/>
                  <a:pt x="449" y="19"/>
                  <a:pt x="450" y="18"/>
                </a:cubicBezTo>
                <a:close/>
                <a:moveTo>
                  <a:pt x="469" y="41"/>
                </a:moveTo>
                <a:cubicBezTo>
                  <a:pt x="463" y="42"/>
                  <a:pt x="453" y="45"/>
                  <a:pt x="453" y="48"/>
                </a:cubicBezTo>
                <a:cubicBezTo>
                  <a:pt x="456" y="48"/>
                  <a:pt x="461" y="47"/>
                  <a:pt x="457" y="46"/>
                </a:cubicBezTo>
                <a:cubicBezTo>
                  <a:pt x="459" y="46"/>
                  <a:pt x="461" y="46"/>
                  <a:pt x="462" y="46"/>
                </a:cubicBezTo>
                <a:cubicBezTo>
                  <a:pt x="467" y="45"/>
                  <a:pt x="471" y="43"/>
                  <a:pt x="469" y="41"/>
                </a:cubicBezTo>
                <a:cubicBezTo>
                  <a:pt x="467" y="42"/>
                  <a:pt x="468" y="43"/>
                  <a:pt x="466" y="43"/>
                </a:cubicBezTo>
                <a:cubicBezTo>
                  <a:pt x="461" y="42"/>
                  <a:pt x="471" y="41"/>
                  <a:pt x="469" y="41"/>
                </a:cubicBezTo>
                <a:close/>
                <a:moveTo>
                  <a:pt x="458" y="18"/>
                </a:moveTo>
                <a:cubicBezTo>
                  <a:pt x="456" y="18"/>
                  <a:pt x="454" y="18"/>
                  <a:pt x="454" y="19"/>
                </a:cubicBezTo>
                <a:cubicBezTo>
                  <a:pt x="455" y="19"/>
                  <a:pt x="458" y="19"/>
                  <a:pt x="458" y="18"/>
                </a:cubicBezTo>
                <a:close/>
                <a:moveTo>
                  <a:pt x="465" y="18"/>
                </a:moveTo>
                <a:cubicBezTo>
                  <a:pt x="465" y="18"/>
                  <a:pt x="465" y="18"/>
                  <a:pt x="465" y="18"/>
                </a:cubicBezTo>
                <a:cubicBezTo>
                  <a:pt x="464" y="18"/>
                  <a:pt x="463" y="18"/>
                  <a:pt x="463" y="18"/>
                </a:cubicBezTo>
                <a:cubicBezTo>
                  <a:pt x="464" y="18"/>
                  <a:pt x="460" y="18"/>
                  <a:pt x="462" y="18"/>
                </a:cubicBezTo>
                <a:cubicBezTo>
                  <a:pt x="460" y="18"/>
                  <a:pt x="460" y="18"/>
                  <a:pt x="460" y="18"/>
                </a:cubicBezTo>
                <a:cubicBezTo>
                  <a:pt x="462" y="19"/>
                  <a:pt x="462" y="18"/>
                  <a:pt x="465" y="18"/>
                </a:cubicBezTo>
                <a:close/>
                <a:moveTo>
                  <a:pt x="464" y="56"/>
                </a:moveTo>
                <a:cubicBezTo>
                  <a:pt x="463" y="56"/>
                  <a:pt x="462" y="56"/>
                  <a:pt x="460" y="56"/>
                </a:cubicBezTo>
                <a:cubicBezTo>
                  <a:pt x="460" y="56"/>
                  <a:pt x="460" y="57"/>
                  <a:pt x="460" y="57"/>
                </a:cubicBezTo>
                <a:cubicBezTo>
                  <a:pt x="462" y="57"/>
                  <a:pt x="465" y="57"/>
                  <a:pt x="464" y="56"/>
                </a:cubicBezTo>
                <a:close/>
                <a:moveTo>
                  <a:pt x="469" y="57"/>
                </a:moveTo>
                <a:cubicBezTo>
                  <a:pt x="469" y="56"/>
                  <a:pt x="469" y="56"/>
                  <a:pt x="469" y="56"/>
                </a:cubicBezTo>
                <a:cubicBezTo>
                  <a:pt x="467" y="56"/>
                  <a:pt x="463" y="55"/>
                  <a:pt x="462" y="56"/>
                </a:cubicBezTo>
                <a:cubicBezTo>
                  <a:pt x="467" y="56"/>
                  <a:pt x="467" y="56"/>
                  <a:pt x="469" y="57"/>
                </a:cubicBezTo>
                <a:close/>
                <a:moveTo>
                  <a:pt x="471" y="48"/>
                </a:moveTo>
                <a:cubicBezTo>
                  <a:pt x="471" y="48"/>
                  <a:pt x="470" y="49"/>
                  <a:pt x="470" y="49"/>
                </a:cubicBezTo>
                <a:cubicBezTo>
                  <a:pt x="473" y="49"/>
                  <a:pt x="473" y="48"/>
                  <a:pt x="471" y="48"/>
                </a:cubicBezTo>
                <a:close/>
                <a:moveTo>
                  <a:pt x="480" y="53"/>
                </a:moveTo>
                <a:cubicBezTo>
                  <a:pt x="479" y="52"/>
                  <a:pt x="473" y="53"/>
                  <a:pt x="472" y="53"/>
                </a:cubicBezTo>
                <a:cubicBezTo>
                  <a:pt x="475" y="53"/>
                  <a:pt x="476" y="53"/>
                  <a:pt x="480" y="53"/>
                </a:cubicBezTo>
                <a:close/>
                <a:moveTo>
                  <a:pt x="512" y="43"/>
                </a:moveTo>
                <a:cubicBezTo>
                  <a:pt x="510" y="42"/>
                  <a:pt x="505" y="43"/>
                  <a:pt x="508" y="43"/>
                </a:cubicBezTo>
                <a:cubicBezTo>
                  <a:pt x="506" y="43"/>
                  <a:pt x="506" y="43"/>
                  <a:pt x="505" y="44"/>
                </a:cubicBezTo>
                <a:cubicBezTo>
                  <a:pt x="504" y="43"/>
                  <a:pt x="503" y="44"/>
                  <a:pt x="502" y="44"/>
                </a:cubicBezTo>
                <a:cubicBezTo>
                  <a:pt x="504" y="43"/>
                  <a:pt x="503" y="43"/>
                  <a:pt x="504" y="42"/>
                </a:cubicBezTo>
                <a:cubicBezTo>
                  <a:pt x="502" y="42"/>
                  <a:pt x="503" y="43"/>
                  <a:pt x="501" y="43"/>
                </a:cubicBezTo>
                <a:cubicBezTo>
                  <a:pt x="501" y="42"/>
                  <a:pt x="502" y="42"/>
                  <a:pt x="502" y="42"/>
                </a:cubicBezTo>
                <a:cubicBezTo>
                  <a:pt x="501" y="42"/>
                  <a:pt x="499" y="42"/>
                  <a:pt x="497" y="42"/>
                </a:cubicBezTo>
                <a:cubicBezTo>
                  <a:pt x="497" y="42"/>
                  <a:pt x="497" y="43"/>
                  <a:pt x="496" y="43"/>
                </a:cubicBezTo>
                <a:cubicBezTo>
                  <a:pt x="494" y="42"/>
                  <a:pt x="495" y="42"/>
                  <a:pt x="492" y="42"/>
                </a:cubicBezTo>
                <a:cubicBezTo>
                  <a:pt x="492" y="42"/>
                  <a:pt x="493" y="42"/>
                  <a:pt x="492" y="42"/>
                </a:cubicBezTo>
                <a:cubicBezTo>
                  <a:pt x="491" y="42"/>
                  <a:pt x="490" y="42"/>
                  <a:pt x="489" y="42"/>
                </a:cubicBezTo>
                <a:cubicBezTo>
                  <a:pt x="488" y="41"/>
                  <a:pt x="490" y="42"/>
                  <a:pt x="489" y="41"/>
                </a:cubicBezTo>
                <a:cubicBezTo>
                  <a:pt x="485" y="42"/>
                  <a:pt x="483" y="41"/>
                  <a:pt x="480" y="42"/>
                </a:cubicBezTo>
                <a:cubicBezTo>
                  <a:pt x="481" y="43"/>
                  <a:pt x="475" y="43"/>
                  <a:pt x="478" y="43"/>
                </a:cubicBezTo>
                <a:cubicBezTo>
                  <a:pt x="477" y="44"/>
                  <a:pt x="475" y="44"/>
                  <a:pt x="473" y="44"/>
                </a:cubicBezTo>
                <a:cubicBezTo>
                  <a:pt x="473" y="45"/>
                  <a:pt x="474" y="45"/>
                  <a:pt x="474" y="45"/>
                </a:cubicBezTo>
                <a:cubicBezTo>
                  <a:pt x="475" y="45"/>
                  <a:pt x="476" y="44"/>
                  <a:pt x="476" y="45"/>
                </a:cubicBezTo>
                <a:cubicBezTo>
                  <a:pt x="473" y="46"/>
                  <a:pt x="476" y="47"/>
                  <a:pt x="473" y="48"/>
                </a:cubicBezTo>
                <a:cubicBezTo>
                  <a:pt x="476" y="48"/>
                  <a:pt x="482" y="47"/>
                  <a:pt x="487" y="48"/>
                </a:cubicBezTo>
                <a:cubicBezTo>
                  <a:pt x="485" y="48"/>
                  <a:pt x="480" y="47"/>
                  <a:pt x="480" y="48"/>
                </a:cubicBezTo>
                <a:cubicBezTo>
                  <a:pt x="483" y="48"/>
                  <a:pt x="484" y="48"/>
                  <a:pt x="487" y="48"/>
                </a:cubicBezTo>
                <a:cubicBezTo>
                  <a:pt x="487" y="48"/>
                  <a:pt x="487" y="48"/>
                  <a:pt x="487" y="48"/>
                </a:cubicBezTo>
                <a:cubicBezTo>
                  <a:pt x="486" y="48"/>
                  <a:pt x="484" y="48"/>
                  <a:pt x="485" y="49"/>
                </a:cubicBezTo>
                <a:cubicBezTo>
                  <a:pt x="487" y="48"/>
                  <a:pt x="487" y="49"/>
                  <a:pt x="489" y="49"/>
                </a:cubicBezTo>
                <a:cubicBezTo>
                  <a:pt x="490" y="49"/>
                  <a:pt x="489" y="48"/>
                  <a:pt x="491" y="48"/>
                </a:cubicBezTo>
                <a:cubicBezTo>
                  <a:pt x="490" y="49"/>
                  <a:pt x="492" y="48"/>
                  <a:pt x="492" y="48"/>
                </a:cubicBezTo>
                <a:cubicBezTo>
                  <a:pt x="493" y="48"/>
                  <a:pt x="493" y="48"/>
                  <a:pt x="493" y="49"/>
                </a:cubicBezTo>
                <a:cubicBezTo>
                  <a:pt x="495" y="49"/>
                  <a:pt x="494" y="48"/>
                  <a:pt x="496" y="48"/>
                </a:cubicBezTo>
                <a:cubicBezTo>
                  <a:pt x="496" y="49"/>
                  <a:pt x="495" y="49"/>
                  <a:pt x="495" y="49"/>
                </a:cubicBezTo>
                <a:cubicBezTo>
                  <a:pt x="498" y="49"/>
                  <a:pt x="496" y="48"/>
                  <a:pt x="498" y="48"/>
                </a:cubicBezTo>
                <a:cubicBezTo>
                  <a:pt x="499" y="48"/>
                  <a:pt x="497" y="49"/>
                  <a:pt x="499" y="49"/>
                </a:cubicBezTo>
                <a:cubicBezTo>
                  <a:pt x="499" y="48"/>
                  <a:pt x="499" y="48"/>
                  <a:pt x="501" y="48"/>
                </a:cubicBezTo>
                <a:cubicBezTo>
                  <a:pt x="501" y="48"/>
                  <a:pt x="502" y="49"/>
                  <a:pt x="502" y="49"/>
                </a:cubicBezTo>
                <a:cubicBezTo>
                  <a:pt x="504" y="48"/>
                  <a:pt x="505" y="48"/>
                  <a:pt x="507" y="48"/>
                </a:cubicBezTo>
                <a:cubicBezTo>
                  <a:pt x="506" y="48"/>
                  <a:pt x="507" y="47"/>
                  <a:pt x="507" y="47"/>
                </a:cubicBezTo>
                <a:cubicBezTo>
                  <a:pt x="508" y="47"/>
                  <a:pt x="508" y="47"/>
                  <a:pt x="510" y="47"/>
                </a:cubicBezTo>
                <a:cubicBezTo>
                  <a:pt x="514" y="46"/>
                  <a:pt x="520" y="45"/>
                  <a:pt x="523" y="43"/>
                </a:cubicBezTo>
                <a:cubicBezTo>
                  <a:pt x="518" y="43"/>
                  <a:pt x="516" y="44"/>
                  <a:pt x="512" y="43"/>
                </a:cubicBezTo>
                <a:cubicBezTo>
                  <a:pt x="511" y="44"/>
                  <a:pt x="513" y="44"/>
                  <a:pt x="512" y="44"/>
                </a:cubicBezTo>
                <a:cubicBezTo>
                  <a:pt x="508" y="44"/>
                  <a:pt x="512" y="44"/>
                  <a:pt x="512" y="43"/>
                </a:cubicBezTo>
                <a:close/>
                <a:moveTo>
                  <a:pt x="483" y="57"/>
                </a:moveTo>
                <a:cubicBezTo>
                  <a:pt x="480" y="57"/>
                  <a:pt x="479" y="56"/>
                  <a:pt x="477" y="56"/>
                </a:cubicBezTo>
                <a:cubicBezTo>
                  <a:pt x="477" y="57"/>
                  <a:pt x="476" y="57"/>
                  <a:pt x="476" y="57"/>
                </a:cubicBezTo>
                <a:cubicBezTo>
                  <a:pt x="479" y="57"/>
                  <a:pt x="482" y="57"/>
                  <a:pt x="483" y="57"/>
                </a:cubicBezTo>
                <a:close/>
                <a:moveTo>
                  <a:pt x="485" y="17"/>
                </a:moveTo>
                <a:cubicBezTo>
                  <a:pt x="484" y="17"/>
                  <a:pt x="486" y="17"/>
                  <a:pt x="487" y="18"/>
                </a:cubicBezTo>
                <a:cubicBezTo>
                  <a:pt x="488" y="17"/>
                  <a:pt x="486" y="17"/>
                  <a:pt x="488" y="16"/>
                </a:cubicBezTo>
                <a:cubicBezTo>
                  <a:pt x="485" y="16"/>
                  <a:pt x="484" y="17"/>
                  <a:pt x="482" y="16"/>
                </a:cubicBezTo>
                <a:cubicBezTo>
                  <a:pt x="481" y="17"/>
                  <a:pt x="479" y="17"/>
                  <a:pt x="478" y="17"/>
                </a:cubicBezTo>
                <a:cubicBezTo>
                  <a:pt x="482" y="17"/>
                  <a:pt x="481" y="17"/>
                  <a:pt x="485" y="17"/>
                </a:cubicBezTo>
                <a:close/>
                <a:moveTo>
                  <a:pt x="491" y="22"/>
                </a:moveTo>
                <a:cubicBezTo>
                  <a:pt x="490" y="21"/>
                  <a:pt x="489" y="20"/>
                  <a:pt x="487" y="21"/>
                </a:cubicBezTo>
                <a:cubicBezTo>
                  <a:pt x="487" y="21"/>
                  <a:pt x="489" y="21"/>
                  <a:pt x="489" y="21"/>
                </a:cubicBezTo>
                <a:cubicBezTo>
                  <a:pt x="487" y="21"/>
                  <a:pt x="485" y="21"/>
                  <a:pt x="485" y="21"/>
                </a:cubicBezTo>
                <a:cubicBezTo>
                  <a:pt x="487" y="21"/>
                  <a:pt x="489" y="21"/>
                  <a:pt x="491" y="22"/>
                </a:cubicBezTo>
                <a:close/>
                <a:moveTo>
                  <a:pt x="499" y="21"/>
                </a:moveTo>
                <a:cubicBezTo>
                  <a:pt x="499" y="20"/>
                  <a:pt x="503" y="21"/>
                  <a:pt x="504" y="20"/>
                </a:cubicBezTo>
                <a:cubicBezTo>
                  <a:pt x="501" y="19"/>
                  <a:pt x="498" y="20"/>
                  <a:pt x="495" y="20"/>
                </a:cubicBezTo>
                <a:cubicBezTo>
                  <a:pt x="496" y="20"/>
                  <a:pt x="494" y="20"/>
                  <a:pt x="494" y="20"/>
                </a:cubicBezTo>
                <a:cubicBezTo>
                  <a:pt x="497" y="20"/>
                  <a:pt x="496" y="21"/>
                  <a:pt x="496" y="21"/>
                </a:cubicBezTo>
                <a:cubicBezTo>
                  <a:pt x="496" y="21"/>
                  <a:pt x="498" y="21"/>
                  <a:pt x="499" y="21"/>
                </a:cubicBezTo>
                <a:close/>
                <a:moveTo>
                  <a:pt x="507" y="41"/>
                </a:moveTo>
                <a:cubicBezTo>
                  <a:pt x="508" y="42"/>
                  <a:pt x="512" y="42"/>
                  <a:pt x="514" y="42"/>
                </a:cubicBezTo>
                <a:cubicBezTo>
                  <a:pt x="513" y="41"/>
                  <a:pt x="508" y="41"/>
                  <a:pt x="507" y="40"/>
                </a:cubicBezTo>
                <a:cubicBezTo>
                  <a:pt x="506" y="41"/>
                  <a:pt x="504" y="41"/>
                  <a:pt x="502" y="41"/>
                </a:cubicBezTo>
                <a:cubicBezTo>
                  <a:pt x="502" y="41"/>
                  <a:pt x="502" y="42"/>
                  <a:pt x="502" y="42"/>
                </a:cubicBezTo>
                <a:cubicBezTo>
                  <a:pt x="503" y="42"/>
                  <a:pt x="504" y="42"/>
                  <a:pt x="505" y="42"/>
                </a:cubicBezTo>
                <a:cubicBezTo>
                  <a:pt x="506" y="42"/>
                  <a:pt x="503" y="42"/>
                  <a:pt x="503" y="41"/>
                </a:cubicBezTo>
                <a:cubicBezTo>
                  <a:pt x="505" y="41"/>
                  <a:pt x="506" y="41"/>
                  <a:pt x="507" y="41"/>
                </a:cubicBezTo>
                <a:cubicBezTo>
                  <a:pt x="508" y="41"/>
                  <a:pt x="510" y="41"/>
                  <a:pt x="510" y="41"/>
                </a:cubicBezTo>
                <a:cubicBezTo>
                  <a:pt x="509" y="42"/>
                  <a:pt x="509" y="41"/>
                  <a:pt x="507" y="41"/>
                </a:cubicBezTo>
                <a:close/>
                <a:moveTo>
                  <a:pt x="518" y="50"/>
                </a:moveTo>
                <a:cubicBezTo>
                  <a:pt x="517" y="49"/>
                  <a:pt x="514" y="49"/>
                  <a:pt x="514" y="50"/>
                </a:cubicBezTo>
                <a:cubicBezTo>
                  <a:pt x="515" y="50"/>
                  <a:pt x="516" y="50"/>
                  <a:pt x="518" y="50"/>
                </a:cubicBezTo>
                <a:close/>
                <a:moveTo>
                  <a:pt x="526" y="19"/>
                </a:moveTo>
                <a:cubicBezTo>
                  <a:pt x="525" y="18"/>
                  <a:pt x="520" y="19"/>
                  <a:pt x="519" y="20"/>
                </a:cubicBezTo>
                <a:cubicBezTo>
                  <a:pt x="522" y="20"/>
                  <a:pt x="523" y="19"/>
                  <a:pt x="526" y="19"/>
                </a:cubicBezTo>
                <a:close/>
                <a:moveTo>
                  <a:pt x="532" y="47"/>
                </a:moveTo>
                <a:cubicBezTo>
                  <a:pt x="531" y="46"/>
                  <a:pt x="538" y="45"/>
                  <a:pt x="534" y="45"/>
                </a:cubicBezTo>
                <a:cubicBezTo>
                  <a:pt x="536" y="45"/>
                  <a:pt x="537" y="45"/>
                  <a:pt x="537" y="44"/>
                </a:cubicBezTo>
                <a:cubicBezTo>
                  <a:pt x="528" y="44"/>
                  <a:pt x="524" y="46"/>
                  <a:pt x="520" y="47"/>
                </a:cubicBezTo>
                <a:cubicBezTo>
                  <a:pt x="527" y="47"/>
                  <a:pt x="525" y="47"/>
                  <a:pt x="532" y="47"/>
                </a:cubicBezTo>
                <a:close/>
                <a:moveTo>
                  <a:pt x="525" y="43"/>
                </a:moveTo>
                <a:cubicBezTo>
                  <a:pt x="525" y="43"/>
                  <a:pt x="526" y="43"/>
                  <a:pt x="526" y="42"/>
                </a:cubicBezTo>
                <a:cubicBezTo>
                  <a:pt x="523" y="42"/>
                  <a:pt x="527" y="42"/>
                  <a:pt x="525" y="42"/>
                </a:cubicBezTo>
                <a:cubicBezTo>
                  <a:pt x="525" y="42"/>
                  <a:pt x="524" y="42"/>
                  <a:pt x="523" y="42"/>
                </a:cubicBezTo>
                <a:cubicBezTo>
                  <a:pt x="525" y="42"/>
                  <a:pt x="522" y="43"/>
                  <a:pt x="521" y="43"/>
                </a:cubicBezTo>
                <a:cubicBezTo>
                  <a:pt x="523" y="43"/>
                  <a:pt x="523" y="43"/>
                  <a:pt x="525" y="43"/>
                </a:cubicBezTo>
                <a:close/>
                <a:moveTo>
                  <a:pt x="534" y="54"/>
                </a:moveTo>
                <a:cubicBezTo>
                  <a:pt x="533" y="54"/>
                  <a:pt x="527" y="54"/>
                  <a:pt x="529" y="54"/>
                </a:cubicBezTo>
                <a:cubicBezTo>
                  <a:pt x="527" y="54"/>
                  <a:pt x="524" y="54"/>
                  <a:pt x="523" y="54"/>
                </a:cubicBezTo>
                <a:cubicBezTo>
                  <a:pt x="524" y="54"/>
                  <a:pt x="525" y="54"/>
                  <a:pt x="527" y="55"/>
                </a:cubicBezTo>
                <a:cubicBezTo>
                  <a:pt x="527" y="54"/>
                  <a:pt x="526" y="54"/>
                  <a:pt x="527" y="54"/>
                </a:cubicBezTo>
                <a:cubicBezTo>
                  <a:pt x="529" y="55"/>
                  <a:pt x="530" y="55"/>
                  <a:pt x="531" y="55"/>
                </a:cubicBezTo>
                <a:cubicBezTo>
                  <a:pt x="530" y="55"/>
                  <a:pt x="531" y="55"/>
                  <a:pt x="530" y="55"/>
                </a:cubicBezTo>
                <a:cubicBezTo>
                  <a:pt x="528" y="55"/>
                  <a:pt x="526" y="55"/>
                  <a:pt x="525" y="55"/>
                </a:cubicBezTo>
                <a:cubicBezTo>
                  <a:pt x="524" y="55"/>
                  <a:pt x="525" y="55"/>
                  <a:pt x="524" y="55"/>
                </a:cubicBezTo>
                <a:cubicBezTo>
                  <a:pt x="525" y="55"/>
                  <a:pt x="522" y="55"/>
                  <a:pt x="522" y="56"/>
                </a:cubicBezTo>
                <a:cubicBezTo>
                  <a:pt x="527" y="56"/>
                  <a:pt x="533" y="56"/>
                  <a:pt x="534" y="54"/>
                </a:cubicBezTo>
                <a:close/>
                <a:moveTo>
                  <a:pt x="534" y="50"/>
                </a:moveTo>
                <a:cubicBezTo>
                  <a:pt x="534" y="50"/>
                  <a:pt x="533" y="50"/>
                  <a:pt x="533" y="50"/>
                </a:cubicBezTo>
                <a:cubicBezTo>
                  <a:pt x="536" y="51"/>
                  <a:pt x="535" y="50"/>
                  <a:pt x="534" y="50"/>
                </a:cubicBezTo>
                <a:close/>
                <a:moveTo>
                  <a:pt x="537" y="51"/>
                </a:moveTo>
                <a:cubicBezTo>
                  <a:pt x="537" y="51"/>
                  <a:pt x="537" y="51"/>
                  <a:pt x="537" y="51"/>
                </a:cubicBezTo>
                <a:cubicBezTo>
                  <a:pt x="536" y="51"/>
                  <a:pt x="536" y="51"/>
                  <a:pt x="534" y="51"/>
                </a:cubicBezTo>
                <a:cubicBezTo>
                  <a:pt x="534" y="51"/>
                  <a:pt x="536" y="51"/>
                  <a:pt x="537" y="51"/>
                </a:cubicBezTo>
                <a:close/>
                <a:moveTo>
                  <a:pt x="541" y="51"/>
                </a:moveTo>
                <a:cubicBezTo>
                  <a:pt x="540" y="51"/>
                  <a:pt x="540" y="51"/>
                  <a:pt x="539" y="51"/>
                </a:cubicBezTo>
                <a:cubicBezTo>
                  <a:pt x="538" y="51"/>
                  <a:pt x="537" y="52"/>
                  <a:pt x="535" y="52"/>
                </a:cubicBezTo>
                <a:cubicBezTo>
                  <a:pt x="538" y="52"/>
                  <a:pt x="537" y="52"/>
                  <a:pt x="539" y="52"/>
                </a:cubicBezTo>
                <a:cubicBezTo>
                  <a:pt x="539" y="52"/>
                  <a:pt x="541" y="52"/>
                  <a:pt x="545" y="52"/>
                </a:cubicBezTo>
                <a:cubicBezTo>
                  <a:pt x="545" y="52"/>
                  <a:pt x="542" y="52"/>
                  <a:pt x="543" y="51"/>
                </a:cubicBezTo>
                <a:cubicBezTo>
                  <a:pt x="541" y="51"/>
                  <a:pt x="541" y="52"/>
                  <a:pt x="539" y="52"/>
                </a:cubicBezTo>
                <a:cubicBezTo>
                  <a:pt x="539" y="52"/>
                  <a:pt x="538" y="51"/>
                  <a:pt x="538" y="51"/>
                </a:cubicBezTo>
                <a:cubicBezTo>
                  <a:pt x="539" y="51"/>
                  <a:pt x="541" y="51"/>
                  <a:pt x="541" y="51"/>
                </a:cubicBezTo>
                <a:close/>
                <a:moveTo>
                  <a:pt x="540" y="43"/>
                </a:moveTo>
                <a:cubicBezTo>
                  <a:pt x="541" y="43"/>
                  <a:pt x="543" y="42"/>
                  <a:pt x="545" y="42"/>
                </a:cubicBezTo>
                <a:cubicBezTo>
                  <a:pt x="542" y="42"/>
                  <a:pt x="540" y="42"/>
                  <a:pt x="537" y="42"/>
                </a:cubicBezTo>
                <a:cubicBezTo>
                  <a:pt x="537" y="42"/>
                  <a:pt x="544" y="42"/>
                  <a:pt x="540" y="43"/>
                </a:cubicBezTo>
                <a:close/>
                <a:moveTo>
                  <a:pt x="546" y="55"/>
                </a:moveTo>
                <a:cubicBezTo>
                  <a:pt x="544" y="55"/>
                  <a:pt x="541" y="55"/>
                  <a:pt x="543" y="56"/>
                </a:cubicBezTo>
                <a:cubicBezTo>
                  <a:pt x="544" y="55"/>
                  <a:pt x="546" y="55"/>
                  <a:pt x="546" y="55"/>
                </a:cubicBezTo>
                <a:close/>
                <a:moveTo>
                  <a:pt x="565" y="44"/>
                </a:moveTo>
                <a:cubicBezTo>
                  <a:pt x="563" y="45"/>
                  <a:pt x="562" y="44"/>
                  <a:pt x="561" y="44"/>
                </a:cubicBezTo>
                <a:cubicBezTo>
                  <a:pt x="560" y="45"/>
                  <a:pt x="561" y="45"/>
                  <a:pt x="560" y="45"/>
                </a:cubicBezTo>
                <a:cubicBezTo>
                  <a:pt x="554" y="44"/>
                  <a:pt x="550" y="45"/>
                  <a:pt x="547" y="45"/>
                </a:cubicBezTo>
                <a:cubicBezTo>
                  <a:pt x="546" y="46"/>
                  <a:pt x="544" y="46"/>
                  <a:pt x="543" y="47"/>
                </a:cubicBezTo>
                <a:cubicBezTo>
                  <a:pt x="554" y="47"/>
                  <a:pt x="566" y="47"/>
                  <a:pt x="565" y="44"/>
                </a:cubicBezTo>
                <a:close/>
                <a:moveTo>
                  <a:pt x="544" y="41"/>
                </a:moveTo>
                <a:cubicBezTo>
                  <a:pt x="546" y="41"/>
                  <a:pt x="546" y="41"/>
                  <a:pt x="545" y="41"/>
                </a:cubicBezTo>
                <a:cubicBezTo>
                  <a:pt x="544" y="40"/>
                  <a:pt x="542" y="41"/>
                  <a:pt x="544" y="41"/>
                </a:cubicBezTo>
                <a:cubicBezTo>
                  <a:pt x="545" y="41"/>
                  <a:pt x="545" y="41"/>
                  <a:pt x="544" y="41"/>
                </a:cubicBezTo>
                <a:close/>
                <a:moveTo>
                  <a:pt x="550" y="51"/>
                </a:moveTo>
                <a:cubicBezTo>
                  <a:pt x="552" y="51"/>
                  <a:pt x="554" y="50"/>
                  <a:pt x="555" y="50"/>
                </a:cubicBezTo>
                <a:cubicBezTo>
                  <a:pt x="552" y="50"/>
                  <a:pt x="548" y="50"/>
                  <a:pt x="546" y="50"/>
                </a:cubicBezTo>
                <a:cubicBezTo>
                  <a:pt x="547" y="51"/>
                  <a:pt x="550" y="50"/>
                  <a:pt x="550" y="51"/>
                </a:cubicBezTo>
                <a:close/>
                <a:moveTo>
                  <a:pt x="558" y="43"/>
                </a:moveTo>
                <a:cubicBezTo>
                  <a:pt x="557" y="43"/>
                  <a:pt x="560" y="43"/>
                  <a:pt x="560" y="43"/>
                </a:cubicBezTo>
                <a:cubicBezTo>
                  <a:pt x="558" y="43"/>
                  <a:pt x="555" y="43"/>
                  <a:pt x="555" y="43"/>
                </a:cubicBezTo>
                <a:cubicBezTo>
                  <a:pt x="556" y="43"/>
                  <a:pt x="557" y="43"/>
                  <a:pt x="558" y="43"/>
                </a:cubicBezTo>
                <a:close/>
                <a:moveTo>
                  <a:pt x="559" y="22"/>
                </a:moveTo>
                <a:cubicBezTo>
                  <a:pt x="560" y="22"/>
                  <a:pt x="559" y="21"/>
                  <a:pt x="559" y="21"/>
                </a:cubicBezTo>
                <a:cubicBezTo>
                  <a:pt x="555" y="21"/>
                  <a:pt x="557" y="22"/>
                  <a:pt x="559" y="22"/>
                </a:cubicBezTo>
                <a:close/>
                <a:moveTo>
                  <a:pt x="561" y="42"/>
                </a:moveTo>
                <a:cubicBezTo>
                  <a:pt x="562" y="41"/>
                  <a:pt x="566" y="41"/>
                  <a:pt x="566" y="40"/>
                </a:cubicBezTo>
                <a:cubicBezTo>
                  <a:pt x="564" y="41"/>
                  <a:pt x="565" y="40"/>
                  <a:pt x="563" y="40"/>
                </a:cubicBezTo>
                <a:cubicBezTo>
                  <a:pt x="563" y="41"/>
                  <a:pt x="560" y="40"/>
                  <a:pt x="559" y="41"/>
                </a:cubicBezTo>
                <a:cubicBezTo>
                  <a:pt x="559" y="41"/>
                  <a:pt x="560" y="41"/>
                  <a:pt x="558" y="42"/>
                </a:cubicBezTo>
                <a:cubicBezTo>
                  <a:pt x="559" y="42"/>
                  <a:pt x="559" y="42"/>
                  <a:pt x="561" y="42"/>
                </a:cubicBezTo>
                <a:close/>
                <a:moveTo>
                  <a:pt x="563" y="43"/>
                </a:moveTo>
                <a:cubicBezTo>
                  <a:pt x="562" y="43"/>
                  <a:pt x="559" y="43"/>
                  <a:pt x="560" y="44"/>
                </a:cubicBezTo>
                <a:cubicBezTo>
                  <a:pt x="562" y="44"/>
                  <a:pt x="562" y="44"/>
                  <a:pt x="563" y="43"/>
                </a:cubicBezTo>
                <a:close/>
                <a:moveTo>
                  <a:pt x="564" y="42"/>
                </a:moveTo>
                <a:cubicBezTo>
                  <a:pt x="563" y="42"/>
                  <a:pt x="563" y="42"/>
                  <a:pt x="563" y="42"/>
                </a:cubicBezTo>
                <a:cubicBezTo>
                  <a:pt x="565" y="42"/>
                  <a:pt x="565" y="42"/>
                  <a:pt x="565" y="41"/>
                </a:cubicBezTo>
                <a:cubicBezTo>
                  <a:pt x="565" y="41"/>
                  <a:pt x="563" y="41"/>
                  <a:pt x="563" y="41"/>
                </a:cubicBezTo>
                <a:cubicBezTo>
                  <a:pt x="565" y="41"/>
                  <a:pt x="564" y="42"/>
                  <a:pt x="563" y="42"/>
                </a:cubicBezTo>
                <a:cubicBezTo>
                  <a:pt x="563" y="42"/>
                  <a:pt x="563" y="42"/>
                  <a:pt x="563" y="42"/>
                </a:cubicBezTo>
                <a:cubicBezTo>
                  <a:pt x="563" y="42"/>
                  <a:pt x="564" y="42"/>
                  <a:pt x="564" y="42"/>
                </a:cubicBezTo>
                <a:close/>
                <a:moveTo>
                  <a:pt x="568" y="19"/>
                </a:moveTo>
                <a:cubicBezTo>
                  <a:pt x="569" y="18"/>
                  <a:pt x="566" y="19"/>
                  <a:pt x="565" y="19"/>
                </a:cubicBezTo>
                <a:cubicBezTo>
                  <a:pt x="566" y="20"/>
                  <a:pt x="566" y="19"/>
                  <a:pt x="568" y="19"/>
                </a:cubicBezTo>
                <a:close/>
                <a:moveTo>
                  <a:pt x="575" y="18"/>
                </a:moveTo>
                <a:cubicBezTo>
                  <a:pt x="576" y="18"/>
                  <a:pt x="572" y="18"/>
                  <a:pt x="570" y="18"/>
                </a:cubicBezTo>
                <a:cubicBezTo>
                  <a:pt x="570" y="18"/>
                  <a:pt x="569" y="19"/>
                  <a:pt x="570" y="19"/>
                </a:cubicBezTo>
                <a:cubicBezTo>
                  <a:pt x="572" y="19"/>
                  <a:pt x="574" y="18"/>
                  <a:pt x="574" y="19"/>
                </a:cubicBezTo>
                <a:cubicBezTo>
                  <a:pt x="577" y="19"/>
                  <a:pt x="576" y="18"/>
                  <a:pt x="579" y="18"/>
                </a:cubicBezTo>
                <a:cubicBezTo>
                  <a:pt x="580" y="19"/>
                  <a:pt x="576" y="19"/>
                  <a:pt x="578" y="19"/>
                </a:cubicBezTo>
                <a:cubicBezTo>
                  <a:pt x="578" y="19"/>
                  <a:pt x="579" y="19"/>
                  <a:pt x="579" y="19"/>
                </a:cubicBezTo>
                <a:cubicBezTo>
                  <a:pt x="580" y="19"/>
                  <a:pt x="579" y="18"/>
                  <a:pt x="582" y="18"/>
                </a:cubicBezTo>
                <a:cubicBezTo>
                  <a:pt x="582" y="18"/>
                  <a:pt x="582" y="18"/>
                  <a:pt x="582" y="17"/>
                </a:cubicBezTo>
                <a:cubicBezTo>
                  <a:pt x="580" y="17"/>
                  <a:pt x="580" y="18"/>
                  <a:pt x="579" y="18"/>
                </a:cubicBezTo>
                <a:cubicBezTo>
                  <a:pt x="579" y="18"/>
                  <a:pt x="580" y="17"/>
                  <a:pt x="578" y="17"/>
                </a:cubicBezTo>
                <a:cubicBezTo>
                  <a:pt x="576" y="17"/>
                  <a:pt x="578" y="18"/>
                  <a:pt x="577" y="18"/>
                </a:cubicBezTo>
                <a:cubicBezTo>
                  <a:pt x="577" y="18"/>
                  <a:pt x="576" y="18"/>
                  <a:pt x="575" y="18"/>
                </a:cubicBezTo>
                <a:close/>
                <a:moveTo>
                  <a:pt x="576" y="20"/>
                </a:moveTo>
                <a:cubicBezTo>
                  <a:pt x="574" y="20"/>
                  <a:pt x="572" y="21"/>
                  <a:pt x="572" y="21"/>
                </a:cubicBezTo>
                <a:cubicBezTo>
                  <a:pt x="574" y="21"/>
                  <a:pt x="576" y="21"/>
                  <a:pt x="576" y="20"/>
                </a:cubicBezTo>
                <a:close/>
                <a:moveTo>
                  <a:pt x="592" y="19"/>
                </a:moveTo>
                <a:cubicBezTo>
                  <a:pt x="592" y="19"/>
                  <a:pt x="591" y="19"/>
                  <a:pt x="590" y="19"/>
                </a:cubicBezTo>
                <a:cubicBezTo>
                  <a:pt x="590" y="19"/>
                  <a:pt x="590" y="19"/>
                  <a:pt x="590" y="19"/>
                </a:cubicBezTo>
                <a:cubicBezTo>
                  <a:pt x="592" y="19"/>
                  <a:pt x="594" y="19"/>
                  <a:pt x="592" y="19"/>
                </a:cubicBezTo>
                <a:close/>
                <a:moveTo>
                  <a:pt x="602" y="17"/>
                </a:moveTo>
                <a:cubicBezTo>
                  <a:pt x="598" y="17"/>
                  <a:pt x="597" y="17"/>
                  <a:pt x="593" y="17"/>
                </a:cubicBezTo>
                <a:cubicBezTo>
                  <a:pt x="593" y="18"/>
                  <a:pt x="588" y="18"/>
                  <a:pt x="591" y="19"/>
                </a:cubicBezTo>
                <a:cubicBezTo>
                  <a:pt x="591" y="18"/>
                  <a:pt x="592" y="19"/>
                  <a:pt x="594" y="19"/>
                </a:cubicBezTo>
                <a:cubicBezTo>
                  <a:pt x="594" y="18"/>
                  <a:pt x="597" y="18"/>
                  <a:pt x="598" y="18"/>
                </a:cubicBezTo>
                <a:cubicBezTo>
                  <a:pt x="598" y="18"/>
                  <a:pt x="600" y="18"/>
                  <a:pt x="600" y="18"/>
                </a:cubicBezTo>
                <a:cubicBezTo>
                  <a:pt x="599" y="18"/>
                  <a:pt x="598" y="18"/>
                  <a:pt x="597" y="18"/>
                </a:cubicBezTo>
                <a:cubicBezTo>
                  <a:pt x="597" y="18"/>
                  <a:pt x="597" y="18"/>
                  <a:pt x="597" y="18"/>
                </a:cubicBezTo>
                <a:cubicBezTo>
                  <a:pt x="597" y="18"/>
                  <a:pt x="596" y="19"/>
                  <a:pt x="596" y="19"/>
                </a:cubicBezTo>
                <a:cubicBezTo>
                  <a:pt x="601" y="19"/>
                  <a:pt x="601" y="18"/>
                  <a:pt x="602" y="17"/>
                </a:cubicBezTo>
                <a:close/>
                <a:moveTo>
                  <a:pt x="597" y="54"/>
                </a:moveTo>
                <a:cubicBezTo>
                  <a:pt x="597" y="54"/>
                  <a:pt x="596" y="54"/>
                  <a:pt x="595" y="54"/>
                </a:cubicBezTo>
                <a:cubicBezTo>
                  <a:pt x="594" y="54"/>
                  <a:pt x="594" y="54"/>
                  <a:pt x="593" y="54"/>
                </a:cubicBezTo>
                <a:cubicBezTo>
                  <a:pt x="594" y="55"/>
                  <a:pt x="596" y="54"/>
                  <a:pt x="597" y="54"/>
                </a:cubicBezTo>
                <a:close/>
                <a:moveTo>
                  <a:pt x="597" y="48"/>
                </a:moveTo>
                <a:cubicBezTo>
                  <a:pt x="595" y="48"/>
                  <a:pt x="595" y="48"/>
                  <a:pt x="595" y="48"/>
                </a:cubicBezTo>
                <a:cubicBezTo>
                  <a:pt x="597" y="48"/>
                  <a:pt x="598" y="49"/>
                  <a:pt x="600" y="48"/>
                </a:cubicBezTo>
                <a:cubicBezTo>
                  <a:pt x="598" y="48"/>
                  <a:pt x="597" y="48"/>
                  <a:pt x="596" y="48"/>
                </a:cubicBezTo>
                <a:cubicBezTo>
                  <a:pt x="596" y="48"/>
                  <a:pt x="597" y="48"/>
                  <a:pt x="597" y="48"/>
                </a:cubicBezTo>
                <a:close/>
                <a:moveTo>
                  <a:pt x="604" y="16"/>
                </a:moveTo>
                <a:cubicBezTo>
                  <a:pt x="602" y="16"/>
                  <a:pt x="600" y="15"/>
                  <a:pt x="600" y="16"/>
                </a:cubicBezTo>
                <a:cubicBezTo>
                  <a:pt x="604" y="16"/>
                  <a:pt x="596" y="16"/>
                  <a:pt x="599" y="17"/>
                </a:cubicBezTo>
                <a:cubicBezTo>
                  <a:pt x="600" y="16"/>
                  <a:pt x="602" y="16"/>
                  <a:pt x="604" y="16"/>
                </a:cubicBezTo>
                <a:close/>
                <a:moveTo>
                  <a:pt x="604" y="13"/>
                </a:moveTo>
                <a:cubicBezTo>
                  <a:pt x="602" y="14"/>
                  <a:pt x="604" y="15"/>
                  <a:pt x="604" y="15"/>
                </a:cubicBezTo>
                <a:cubicBezTo>
                  <a:pt x="602" y="15"/>
                  <a:pt x="601" y="14"/>
                  <a:pt x="600" y="14"/>
                </a:cubicBezTo>
                <a:cubicBezTo>
                  <a:pt x="600" y="15"/>
                  <a:pt x="603" y="15"/>
                  <a:pt x="606" y="15"/>
                </a:cubicBezTo>
                <a:cubicBezTo>
                  <a:pt x="606" y="15"/>
                  <a:pt x="609" y="14"/>
                  <a:pt x="607" y="14"/>
                </a:cubicBezTo>
                <a:cubicBezTo>
                  <a:pt x="605" y="14"/>
                  <a:pt x="608" y="14"/>
                  <a:pt x="606" y="14"/>
                </a:cubicBezTo>
                <a:cubicBezTo>
                  <a:pt x="606" y="14"/>
                  <a:pt x="605" y="14"/>
                  <a:pt x="604" y="13"/>
                </a:cubicBezTo>
                <a:close/>
                <a:moveTo>
                  <a:pt x="611" y="19"/>
                </a:moveTo>
                <a:cubicBezTo>
                  <a:pt x="610" y="18"/>
                  <a:pt x="615" y="19"/>
                  <a:pt x="615" y="18"/>
                </a:cubicBezTo>
                <a:cubicBezTo>
                  <a:pt x="613" y="18"/>
                  <a:pt x="611" y="18"/>
                  <a:pt x="611" y="17"/>
                </a:cubicBezTo>
                <a:cubicBezTo>
                  <a:pt x="609" y="17"/>
                  <a:pt x="610" y="18"/>
                  <a:pt x="608" y="18"/>
                </a:cubicBezTo>
                <a:cubicBezTo>
                  <a:pt x="608" y="17"/>
                  <a:pt x="609" y="17"/>
                  <a:pt x="609" y="17"/>
                </a:cubicBezTo>
                <a:cubicBezTo>
                  <a:pt x="607" y="17"/>
                  <a:pt x="605" y="17"/>
                  <a:pt x="605" y="18"/>
                </a:cubicBezTo>
                <a:cubicBezTo>
                  <a:pt x="606" y="18"/>
                  <a:pt x="607" y="18"/>
                  <a:pt x="607" y="18"/>
                </a:cubicBezTo>
                <a:cubicBezTo>
                  <a:pt x="605" y="18"/>
                  <a:pt x="606" y="19"/>
                  <a:pt x="604" y="18"/>
                </a:cubicBezTo>
                <a:cubicBezTo>
                  <a:pt x="604" y="18"/>
                  <a:pt x="605" y="18"/>
                  <a:pt x="604" y="18"/>
                </a:cubicBezTo>
                <a:cubicBezTo>
                  <a:pt x="604" y="18"/>
                  <a:pt x="602" y="18"/>
                  <a:pt x="602" y="19"/>
                </a:cubicBezTo>
                <a:cubicBezTo>
                  <a:pt x="607" y="18"/>
                  <a:pt x="608" y="19"/>
                  <a:pt x="611" y="19"/>
                </a:cubicBezTo>
                <a:close/>
                <a:moveTo>
                  <a:pt x="606" y="42"/>
                </a:moveTo>
                <a:cubicBezTo>
                  <a:pt x="607" y="42"/>
                  <a:pt x="609" y="41"/>
                  <a:pt x="608" y="41"/>
                </a:cubicBezTo>
                <a:cubicBezTo>
                  <a:pt x="603" y="41"/>
                  <a:pt x="606" y="40"/>
                  <a:pt x="604" y="40"/>
                </a:cubicBezTo>
                <a:cubicBezTo>
                  <a:pt x="603" y="41"/>
                  <a:pt x="605" y="41"/>
                  <a:pt x="606" y="41"/>
                </a:cubicBezTo>
                <a:cubicBezTo>
                  <a:pt x="605" y="41"/>
                  <a:pt x="604" y="41"/>
                  <a:pt x="603" y="41"/>
                </a:cubicBezTo>
                <a:cubicBezTo>
                  <a:pt x="603" y="42"/>
                  <a:pt x="605" y="42"/>
                  <a:pt x="606" y="42"/>
                </a:cubicBezTo>
                <a:close/>
                <a:moveTo>
                  <a:pt x="611" y="14"/>
                </a:moveTo>
                <a:cubicBezTo>
                  <a:pt x="611" y="14"/>
                  <a:pt x="608" y="15"/>
                  <a:pt x="610" y="15"/>
                </a:cubicBezTo>
                <a:cubicBezTo>
                  <a:pt x="612" y="15"/>
                  <a:pt x="615" y="14"/>
                  <a:pt x="611" y="14"/>
                </a:cubicBezTo>
                <a:close/>
                <a:moveTo>
                  <a:pt x="617" y="19"/>
                </a:moveTo>
                <a:cubicBezTo>
                  <a:pt x="616" y="19"/>
                  <a:pt x="616" y="18"/>
                  <a:pt x="618" y="18"/>
                </a:cubicBezTo>
                <a:cubicBezTo>
                  <a:pt x="620" y="19"/>
                  <a:pt x="624" y="18"/>
                  <a:pt x="630" y="18"/>
                </a:cubicBezTo>
                <a:cubicBezTo>
                  <a:pt x="629" y="18"/>
                  <a:pt x="622" y="18"/>
                  <a:pt x="620" y="18"/>
                </a:cubicBezTo>
                <a:cubicBezTo>
                  <a:pt x="620" y="18"/>
                  <a:pt x="621" y="18"/>
                  <a:pt x="621" y="18"/>
                </a:cubicBezTo>
                <a:cubicBezTo>
                  <a:pt x="620" y="18"/>
                  <a:pt x="619" y="17"/>
                  <a:pt x="617" y="18"/>
                </a:cubicBezTo>
                <a:cubicBezTo>
                  <a:pt x="615" y="19"/>
                  <a:pt x="613" y="19"/>
                  <a:pt x="612" y="20"/>
                </a:cubicBezTo>
                <a:cubicBezTo>
                  <a:pt x="614" y="20"/>
                  <a:pt x="615" y="19"/>
                  <a:pt x="617" y="19"/>
                </a:cubicBezTo>
                <a:close/>
                <a:moveTo>
                  <a:pt x="618" y="45"/>
                </a:moveTo>
                <a:cubicBezTo>
                  <a:pt x="618" y="45"/>
                  <a:pt x="619" y="44"/>
                  <a:pt x="617" y="44"/>
                </a:cubicBezTo>
                <a:cubicBezTo>
                  <a:pt x="618" y="45"/>
                  <a:pt x="615" y="45"/>
                  <a:pt x="618" y="45"/>
                </a:cubicBezTo>
                <a:close/>
                <a:moveTo>
                  <a:pt x="621" y="16"/>
                </a:moveTo>
                <a:cubicBezTo>
                  <a:pt x="623" y="15"/>
                  <a:pt x="623" y="16"/>
                  <a:pt x="622" y="16"/>
                </a:cubicBezTo>
                <a:cubicBezTo>
                  <a:pt x="622" y="16"/>
                  <a:pt x="621" y="16"/>
                  <a:pt x="620" y="16"/>
                </a:cubicBezTo>
                <a:cubicBezTo>
                  <a:pt x="621" y="16"/>
                  <a:pt x="619" y="16"/>
                  <a:pt x="620" y="17"/>
                </a:cubicBezTo>
                <a:cubicBezTo>
                  <a:pt x="620" y="17"/>
                  <a:pt x="621" y="17"/>
                  <a:pt x="621" y="17"/>
                </a:cubicBezTo>
                <a:cubicBezTo>
                  <a:pt x="621" y="17"/>
                  <a:pt x="621" y="17"/>
                  <a:pt x="622" y="17"/>
                </a:cubicBezTo>
                <a:cubicBezTo>
                  <a:pt x="622" y="17"/>
                  <a:pt x="622" y="16"/>
                  <a:pt x="624" y="16"/>
                </a:cubicBezTo>
                <a:cubicBezTo>
                  <a:pt x="624" y="17"/>
                  <a:pt x="626" y="17"/>
                  <a:pt x="629" y="17"/>
                </a:cubicBezTo>
                <a:cubicBezTo>
                  <a:pt x="630" y="17"/>
                  <a:pt x="631" y="16"/>
                  <a:pt x="631" y="16"/>
                </a:cubicBezTo>
                <a:cubicBezTo>
                  <a:pt x="630" y="16"/>
                  <a:pt x="628" y="16"/>
                  <a:pt x="628" y="16"/>
                </a:cubicBezTo>
                <a:cubicBezTo>
                  <a:pt x="628" y="15"/>
                  <a:pt x="632" y="16"/>
                  <a:pt x="633" y="16"/>
                </a:cubicBezTo>
                <a:cubicBezTo>
                  <a:pt x="628" y="15"/>
                  <a:pt x="624" y="16"/>
                  <a:pt x="621" y="16"/>
                </a:cubicBezTo>
                <a:close/>
                <a:moveTo>
                  <a:pt x="627" y="41"/>
                </a:moveTo>
                <a:cubicBezTo>
                  <a:pt x="629" y="41"/>
                  <a:pt x="629" y="41"/>
                  <a:pt x="630" y="41"/>
                </a:cubicBezTo>
                <a:cubicBezTo>
                  <a:pt x="631" y="41"/>
                  <a:pt x="632" y="41"/>
                  <a:pt x="629" y="40"/>
                </a:cubicBezTo>
                <a:cubicBezTo>
                  <a:pt x="630" y="41"/>
                  <a:pt x="628" y="40"/>
                  <a:pt x="627" y="41"/>
                </a:cubicBezTo>
                <a:close/>
                <a:moveTo>
                  <a:pt x="636" y="14"/>
                </a:moveTo>
                <a:cubicBezTo>
                  <a:pt x="639" y="14"/>
                  <a:pt x="639" y="15"/>
                  <a:pt x="642" y="15"/>
                </a:cubicBezTo>
                <a:cubicBezTo>
                  <a:pt x="642" y="14"/>
                  <a:pt x="643" y="14"/>
                  <a:pt x="644" y="13"/>
                </a:cubicBezTo>
                <a:cubicBezTo>
                  <a:pt x="643" y="13"/>
                  <a:pt x="642" y="13"/>
                  <a:pt x="641" y="13"/>
                </a:cubicBezTo>
                <a:cubicBezTo>
                  <a:pt x="640" y="14"/>
                  <a:pt x="642" y="14"/>
                  <a:pt x="640" y="14"/>
                </a:cubicBezTo>
                <a:cubicBezTo>
                  <a:pt x="639" y="14"/>
                  <a:pt x="635" y="13"/>
                  <a:pt x="633" y="14"/>
                </a:cubicBezTo>
                <a:cubicBezTo>
                  <a:pt x="633" y="14"/>
                  <a:pt x="633" y="14"/>
                  <a:pt x="633" y="14"/>
                </a:cubicBezTo>
                <a:cubicBezTo>
                  <a:pt x="635" y="14"/>
                  <a:pt x="634" y="14"/>
                  <a:pt x="636" y="14"/>
                </a:cubicBezTo>
                <a:close/>
                <a:moveTo>
                  <a:pt x="638" y="15"/>
                </a:moveTo>
                <a:cubicBezTo>
                  <a:pt x="638" y="16"/>
                  <a:pt x="635" y="16"/>
                  <a:pt x="635" y="17"/>
                </a:cubicBezTo>
                <a:cubicBezTo>
                  <a:pt x="637" y="17"/>
                  <a:pt x="639" y="16"/>
                  <a:pt x="638" y="15"/>
                </a:cubicBezTo>
                <a:close/>
                <a:moveTo>
                  <a:pt x="646" y="41"/>
                </a:moveTo>
                <a:cubicBezTo>
                  <a:pt x="646" y="41"/>
                  <a:pt x="647" y="41"/>
                  <a:pt x="647" y="41"/>
                </a:cubicBezTo>
                <a:cubicBezTo>
                  <a:pt x="646" y="41"/>
                  <a:pt x="643" y="41"/>
                  <a:pt x="644" y="41"/>
                </a:cubicBezTo>
                <a:cubicBezTo>
                  <a:pt x="644" y="41"/>
                  <a:pt x="645" y="41"/>
                  <a:pt x="645" y="41"/>
                </a:cubicBezTo>
                <a:cubicBezTo>
                  <a:pt x="643" y="41"/>
                  <a:pt x="641" y="41"/>
                  <a:pt x="642" y="42"/>
                </a:cubicBezTo>
                <a:cubicBezTo>
                  <a:pt x="644" y="42"/>
                  <a:pt x="645" y="42"/>
                  <a:pt x="646" y="42"/>
                </a:cubicBezTo>
                <a:cubicBezTo>
                  <a:pt x="645" y="42"/>
                  <a:pt x="648" y="41"/>
                  <a:pt x="646" y="41"/>
                </a:cubicBezTo>
                <a:close/>
                <a:moveTo>
                  <a:pt x="647" y="38"/>
                </a:moveTo>
                <a:cubicBezTo>
                  <a:pt x="648" y="38"/>
                  <a:pt x="646" y="38"/>
                  <a:pt x="644" y="38"/>
                </a:cubicBezTo>
                <a:cubicBezTo>
                  <a:pt x="643" y="38"/>
                  <a:pt x="644" y="39"/>
                  <a:pt x="647" y="38"/>
                </a:cubicBezTo>
                <a:close/>
                <a:moveTo>
                  <a:pt x="653" y="16"/>
                </a:moveTo>
                <a:cubicBezTo>
                  <a:pt x="654" y="17"/>
                  <a:pt x="652" y="17"/>
                  <a:pt x="652" y="17"/>
                </a:cubicBezTo>
                <a:cubicBezTo>
                  <a:pt x="654" y="17"/>
                  <a:pt x="654" y="17"/>
                  <a:pt x="654" y="18"/>
                </a:cubicBezTo>
                <a:cubicBezTo>
                  <a:pt x="653" y="17"/>
                  <a:pt x="650" y="18"/>
                  <a:pt x="651" y="18"/>
                </a:cubicBezTo>
                <a:cubicBezTo>
                  <a:pt x="654" y="18"/>
                  <a:pt x="660" y="18"/>
                  <a:pt x="662" y="17"/>
                </a:cubicBezTo>
                <a:cubicBezTo>
                  <a:pt x="662" y="18"/>
                  <a:pt x="670" y="18"/>
                  <a:pt x="668" y="17"/>
                </a:cubicBezTo>
                <a:cubicBezTo>
                  <a:pt x="666" y="18"/>
                  <a:pt x="663" y="16"/>
                  <a:pt x="662" y="17"/>
                </a:cubicBezTo>
                <a:cubicBezTo>
                  <a:pt x="662" y="16"/>
                  <a:pt x="662" y="16"/>
                  <a:pt x="661" y="16"/>
                </a:cubicBezTo>
                <a:cubicBezTo>
                  <a:pt x="662" y="16"/>
                  <a:pt x="662" y="16"/>
                  <a:pt x="663" y="16"/>
                </a:cubicBezTo>
                <a:cubicBezTo>
                  <a:pt x="664" y="16"/>
                  <a:pt x="661" y="15"/>
                  <a:pt x="661" y="16"/>
                </a:cubicBezTo>
                <a:cubicBezTo>
                  <a:pt x="659" y="16"/>
                  <a:pt x="656" y="16"/>
                  <a:pt x="653" y="16"/>
                </a:cubicBezTo>
                <a:close/>
                <a:moveTo>
                  <a:pt x="654" y="12"/>
                </a:moveTo>
                <a:cubicBezTo>
                  <a:pt x="656" y="12"/>
                  <a:pt x="657" y="11"/>
                  <a:pt x="656" y="11"/>
                </a:cubicBezTo>
                <a:cubicBezTo>
                  <a:pt x="655" y="11"/>
                  <a:pt x="655" y="11"/>
                  <a:pt x="654" y="12"/>
                </a:cubicBezTo>
                <a:close/>
                <a:moveTo>
                  <a:pt x="654" y="11"/>
                </a:moveTo>
                <a:cubicBezTo>
                  <a:pt x="654" y="11"/>
                  <a:pt x="654" y="11"/>
                  <a:pt x="654" y="11"/>
                </a:cubicBezTo>
                <a:cubicBezTo>
                  <a:pt x="653" y="11"/>
                  <a:pt x="653" y="11"/>
                  <a:pt x="653" y="11"/>
                </a:cubicBezTo>
                <a:cubicBezTo>
                  <a:pt x="653" y="12"/>
                  <a:pt x="651" y="11"/>
                  <a:pt x="651" y="12"/>
                </a:cubicBezTo>
                <a:cubicBezTo>
                  <a:pt x="652" y="12"/>
                  <a:pt x="653" y="12"/>
                  <a:pt x="653" y="12"/>
                </a:cubicBezTo>
                <a:cubicBezTo>
                  <a:pt x="653" y="11"/>
                  <a:pt x="654" y="11"/>
                  <a:pt x="654" y="11"/>
                </a:cubicBezTo>
                <a:close/>
                <a:moveTo>
                  <a:pt x="658" y="15"/>
                </a:moveTo>
                <a:cubicBezTo>
                  <a:pt x="657" y="15"/>
                  <a:pt x="657" y="15"/>
                  <a:pt x="654" y="15"/>
                </a:cubicBezTo>
                <a:cubicBezTo>
                  <a:pt x="653" y="15"/>
                  <a:pt x="655" y="15"/>
                  <a:pt x="654" y="16"/>
                </a:cubicBezTo>
                <a:cubicBezTo>
                  <a:pt x="655" y="16"/>
                  <a:pt x="657" y="15"/>
                  <a:pt x="658" y="15"/>
                </a:cubicBezTo>
                <a:close/>
                <a:moveTo>
                  <a:pt x="662" y="18"/>
                </a:moveTo>
                <a:cubicBezTo>
                  <a:pt x="662" y="18"/>
                  <a:pt x="659" y="18"/>
                  <a:pt x="657" y="18"/>
                </a:cubicBezTo>
                <a:cubicBezTo>
                  <a:pt x="657" y="18"/>
                  <a:pt x="655" y="19"/>
                  <a:pt x="656" y="18"/>
                </a:cubicBezTo>
                <a:cubicBezTo>
                  <a:pt x="657" y="18"/>
                  <a:pt x="660" y="18"/>
                  <a:pt x="662" y="18"/>
                </a:cubicBezTo>
                <a:close/>
                <a:moveTo>
                  <a:pt x="665" y="35"/>
                </a:moveTo>
                <a:cubicBezTo>
                  <a:pt x="661" y="36"/>
                  <a:pt x="662" y="35"/>
                  <a:pt x="663" y="35"/>
                </a:cubicBezTo>
                <a:cubicBezTo>
                  <a:pt x="661" y="35"/>
                  <a:pt x="660" y="35"/>
                  <a:pt x="660" y="35"/>
                </a:cubicBezTo>
                <a:cubicBezTo>
                  <a:pt x="661" y="35"/>
                  <a:pt x="666" y="36"/>
                  <a:pt x="665" y="35"/>
                </a:cubicBezTo>
                <a:close/>
                <a:moveTo>
                  <a:pt x="669" y="22"/>
                </a:moveTo>
                <a:cubicBezTo>
                  <a:pt x="668" y="22"/>
                  <a:pt x="668" y="22"/>
                  <a:pt x="667" y="22"/>
                </a:cubicBezTo>
                <a:cubicBezTo>
                  <a:pt x="664" y="22"/>
                  <a:pt x="668" y="23"/>
                  <a:pt x="669" y="22"/>
                </a:cubicBezTo>
                <a:close/>
                <a:moveTo>
                  <a:pt x="672" y="34"/>
                </a:moveTo>
                <a:cubicBezTo>
                  <a:pt x="670" y="34"/>
                  <a:pt x="668" y="34"/>
                  <a:pt x="667" y="34"/>
                </a:cubicBezTo>
                <a:cubicBezTo>
                  <a:pt x="670" y="34"/>
                  <a:pt x="671" y="34"/>
                  <a:pt x="672" y="34"/>
                </a:cubicBezTo>
                <a:close/>
                <a:moveTo>
                  <a:pt x="669" y="21"/>
                </a:moveTo>
                <a:cubicBezTo>
                  <a:pt x="670" y="21"/>
                  <a:pt x="671" y="22"/>
                  <a:pt x="671" y="21"/>
                </a:cubicBezTo>
                <a:cubicBezTo>
                  <a:pt x="670" y="21"/>
                  <a:pt x="670" y="21"/>
                  <a:pt x="669" y="21"/>
                </a:cubicBezTo>
                <a:cubicBezTo>
                  <a:pt x="669" y="21"/>
                  <a:pt x="667" y="21"/>
                  <a:pt x="667" y="22"/>
                </a:cubicBezTo>
                <a:cubicBezTo>
                  <a:pt x="670" y="22"/>
                  <a:pt x="670" y="22"/>
                  <a:pt x="672" y="22"/>
                </a:cubicBezTo>
                <a:cubicBezTo>
                  <a:pt x="673" y="21"/>
                  <a:pt x="667" y="22"/>
                  <a:pt x="669" y="21"/>
                </a:cubicBezTo>
                <a:close/>
                <a:moveTo>
                  <a:pt x="671" y="19"/>
                </a:moveTo>
                <a:cubicBezTo>
                  <a:pt x="671" y="18"/>
                  <a:pt x="668" y="18"/>
                  <a:pt x="667" y="18"/>
                </a:cubicBezTo>
                <a:cubicBezTo>
                  <a:pt x="669" y="18"/>
                  <a:pt x="669" y="19"/>
                  <a:pt x="671" y="19"/>
                </a:cubicBezTo>
                <a:close/>
                <a:moveTo>
                  <a:pt x="672" y="16"/>
                </a:moveTo>
                <a:cubicBezTo>
                  <a:pt x="673" y="16"/>
                  <a:pt x="674" y="16"/>
                  <a:pt x="674" y="16"/>
                </a:cubicBezTo>
                <a:cubicBezTo>
                  <a:pt x="675" y="15"/>
                  <a:pt x="672" y="16"/>
                  <a:pt x="672" y="16"/>
                </a:cubicBezTo>
                <a:cubicBezTo>
                  <a:pt x="673" y="16"/>
                  <a:pt x="673" y="15"/>
                  <a:pt x="672" y="15"/>
                </a:cubicBezTo>
                <a:cubicBezTo>
                  <a:pt x="672" y="16"/>
                  <a:pt x="671" y="15"/>
                  <a:pt x="671" y="16"/>
                </a:cubicBezTo>
                <a:cubicBezTo>
                  <a:pt x="671" y="16"/>
                  <a:pt x="672" y="16"/>
                  <a:pt x="672" y="16"/>
                </a:cubicBezTo>
                <a:close/>
                <a:moveTo>
                  <a:pt x="677" y="7"/>
                </a:moveTo>
                <a:cubicBezTo>
                  <a:pt x="675" y="7"/>
                  <a:pt x="672" y="7"/>
                  <a:pt x="671" y="8"/>
                </a:cubicBezTo>
                <a:cubicBezTo>
                  <a:pt x="674" y="8"/>
                  <a:pt x="676" y="8"/>
                  <a:pt x="677" y="7"/>
                </a:cubicBezTo>
                <a:close/>
                <a:moveTo>
                  <a:pt x="676" y="37"/>
                </a:moveTo>
                <a:cubicBezTo>
                  <a:pt x="679" y="37"/>
                  <a:pt x="676" y="38"/>
                  <a:pt x="678" y="38"/>
                </a:cubicBezTo>
                <a:cubicBezTo>
                  <a:pt x="681" y="38"/>
                  <a:pt x="683" y="38"/>
                  <a:pt x="685" y="37"/>
                </a:cubicBezTo>
                <a:cubicBezTo>
                  <a:pt x="683" y="37"/>
                  <a:pt x="681" y="37"/>
                  <a:pt x="683" y="37"/>
                </a:cubicBezTo>
                <a:cubicBezTo>
                  <a:pt x="681" y="37"/>
                  <a:pt x="677" y="37"/>
                  <a:pt x="680" y="37"/>
                </a:cubicBezTo>
                <a:cubicBezTo>
                  <a:pt x="678" y="37"/>
                  <a:pt x="675" y="36"/>
                  <a:pt x="676" y="37"/>
                </a:cubicBezTo>
                <a:close/>
                <a:moveTo>
                  <a:pt x="680" y="34"/>
                </a:moveTo>
                <a:cubicBezTo>
                  <a:pt x="678" y="34"/>
                  <a:pt x="672" y="33"/>
                  <a:pt x="672" y="34"/>
                </a:cubicBezTo>
                <a:cubicBezTo>
                  <a:pt x="675" y="35"/>
                  <a:pt x="676" y="34"/>
                  <a:pt x="678" y="34"/>
                </a:cubicBezTo>
                <a:cubicBezTo>
                  <a:pt x="675" y="34"/>
                  <a:pt x="676" y="35"/>
                  <a:pt x="676" y="35"/>
                </a:cubicBezTo>
                <a:cubicBezTo>
                  <a:pt x="678" y="35"/>
                  <a:pt x="679" y="36"/>
                  <a:pt x="680" y="37"/>
                </a:cubicBezTo>
                <a:cubicBezTo>
                  <a:pt x="680" y="37"/>
                  <a:pt x="683" y="37"/>
                  <a:pt x="683" y="36"/>
                </a:cubicBezTo>
                <a:cubicBezTo>
                  <a:pt x="682" y="36"/>
                  <a:pt x="681" y="36"/>
                  <a:pt x="681" y="36"/>
                </a:cubicBezTo>
                <a:cubicBezTo>
                  <a:pt x="682" y="36"/>
                  <a:pt x="682" y="36"/>
                  <a:pt x="683" y="36"/>
                </a:cubicBezTo>
                <a:cubicBezTo>
                  <a:pt x="684" y="36"/>
                  <a:pt x="685" y="37"/>
                  <a:pt x="687" y="37"/>
                </a:cubicBezTo>
                <a:cubicBezTo>
                  <a:pt x="689" y="36"/>
                  <a:pt x="686" y="36"/>
                  <a:pt x="688" y="35"/>
                </a:cubicBezTo>
                <a:cubicBezTo>
                  <a:pt x="685" y="35"/>
                  <a:pt x="690" y="34"/>
                  <a:pt x="687" y="34"/>
                </a:cubicBezTo>
                <a:cubicBezTo>
                  <a:pt x="686" y="35"/>
                  <a:pt x="683" y="34"/>
                  <a:pt x="683" y="35"/>
                </a:cubicBezTo>
                <a:cubicBezTo>
                  <a:pt x="683" y="35"/>
                  <a:pt x="680" y="35"/>
                  <a:pt x="680" y="35"/>
                </a:cubicBezTo>
                <a:cubicBezTo>
                  <a:pt x="682" y="34"/>
                  <a:pt x="681" y="33"/>
                  <a:pt x="680" y="34"/>
                </a:cubicBezTo>
                <a:close/>
                <a:moveTo>
                  <a:pt x="676" y="19"/>
                </a:moveTo>
                <a:cubicBezTo>
                  <a:pt x="676" y="18"/>
                  <a:pt x="676" y="19"/>
                  <a:pt x="676" y="18"/>
                </a:cubicBezTo>
                <a:cubicBezTo>
                  <a:pt x="674" y="18"/>
                  <a:pt x="673" y="18"/>
                  <a:pt x="672" y="19"/>
                </a:cubicBezTo>
                <a:cubicBezTo>
                  <a:pt x="674" y="19"/>
                  <a:pt x="674" y="19"/>
                  <a:pt x="676" y="19"/>
                </a:cubicBezTo>
                <a:close/>
                <a:moveTo>
                  <a:pt x="673" y="17"/>
                </a:moveTo>
                <a:cubicBezTo>
                  <a:pt x="675" y="16"/>
                  <a:pt x="676" y="16"/>
                  <a:pt x="677" y="16"/>
                </a:cubicBezTo>
                <a:cubicBezTo>
                  <a:pt x="676" y="16"/>
                  <a:pt x="673" y="16"/>
                  <a:pt x="672" y="16"/>
                </a:cubicBezTo>
                <a:cubicBezTo>
                  <a:pt x="673" y="16"/>
                  <a:pt x="673" y="16"/>
                  <a:pt x="673" y="17"/>
                </a:cubicBezTo>
                <a:close/>
                <a:moveTo>
                  <a:pt x="676" y="9"/>
                </a:moveTo>
                <a:cubicBezTo>
                  <a:pt x="675" y="9"/>
                  <a:pt x="674" y="9"/>
                  <a:pt x="672" y="9"/>
                </a:cubicBezTo>
                <a:cubicBezTo>
                  <a:pt x="672" y="9"/>
                  <a:pt x="672" y="9"/>
                  <a:pt x="672" y="10"/>
                </a:cubicBezTo>
                <a:cubicBezTo>
                  <a:pt x="675" y="10"/>
                  <a:pt x="676" y="9"/>
                  <a:pt x="676" y="9"/>
                </a:cubicBezTo>
                <a:close/>
                <a:moveTo>
                  <a:pt x="680" y="16"/>
                </a:moveTo>
                <a:cubicBezTo>
                  <a:pt x="682" y="16"/>
                  <a:pt x="681" y="16"/>
                  <a:pt x="681" y="16"/>
                </a:cubicBezTo>
                <a:cubicBezTo>
                  <a:pt x="679" y="16"/>
                  <a:pt x="674" y="16"/>
                  <a:pt x="676" y="16"/>
                </a:cubicBezTo>
                <a:cubicBezTo>
                  <a:pt x="677" y="16"/>
                  <a:pt x="679" y="16"/>
                  <a:pt x="680" y="16"/>
                </a:cubicBezTo>
                <a:close/>
                <a:moveTo>
                  <a:pt x="679" y="18"/>
                </a:moveTo>
                <a:cubicBezTo>
                  <a:pt x="681" y="18"/>
                  <a:pt x="684" y="18"/>
                  <a:pt x="685" y="17"/>
                </a:cubicBezTo>
                <a:cubicBezTo>
                  <a:pt x="682" y="18"/>
                  <a:pt x="680" y="17"/>
                  <a:pt x="677" y="17"/>
                </a:cubicBezTo>
                <a:cubicBezTo>
                  <a:pt x="679" y="17"/>
                  <a:pt x="679" y="18"/>
                  <a:pt x="679" y="18"/>
                </a:cubicBezTo>
                <a:close/>
                <a:moveTo>
                  <a:pt x="682" y="7"/>
                </a:moveTo>
                <a:cubicBezTo>
                  <a:pt x="683" y="6"/>
                  <a:pt x="680" y="6"/>
                  <a:pt x="679" y="6"/>
                </a:cubicBezTo>
                <a:cubicBezTo>
                  <a:pt x="682" y="6"/>
                  <a:pt x="679" y="7"/>
                  <a:pt x="682" y="7"/>
                </a:cubicBezTo>
                <a:close/>
                <a:moveTo>
                  <a:pt x="681" y="41"/>
                </a:moveTo>
                <a:cubicBezTo>
                  <a:pt x="682" y="41"/>
                  <a:pt x="685" y="41"/>
                  <a:pt x="683" y="41"/>
                </a:cubicBezTo>
                <a:cubicBezTo>
                  <a:pt x="683" y="41"/>
                  <a:pt x="682" y="41"/>
                  <a:pt x="682" y="41"/>
                </a:cubicBezTo>
                <a:cubicBezTo>
                  <a:pt x="685" y="41"/>
                  <a:pt x="683" y="40"/>
                  <a:pt x="685" y="40"/>
                </a:cubicBezTo>
                <a:cubicBezTo>
                  <a:pt x="683" y="39"/>
                  <a:pt x="681" y="39"/>
                  <a:pt x="680" y="40"/>
                </a:cubicBezTo>
                <a:cubicBezTo>
                  <a:pt x="680" y="40"/>
                  <a:pt x="680" y="40"/>
                  <a:pt x="680" y="40"/>
                </a:cubicBezTo>
                <a:cubicBezTo>
                  <a:pt x="681" y="40"/>
                  <a:pt x="682" y="40"/>
                  <a:pt x="683" y="40"/>
                </a:cubicBezTo>
                <a:cubicBezTo>
                  <a:pt x="681" y="40"/>
                  <a:pt x="682" y="41"/>
                  <a:pt x="681" y="41"/>
                </a:cubicBezTo>
                <a:close/>
                <a:moveTo>
                  <a:pt x="685" y="38"/>
                </a:moveTo>
                <a:cubicBezTo>
                  <a:pt x="683" y="38"/>
                  <a:pt x="680" y="38"/>
                  <a:pt x="680" y="39"/>
                </a:cubicBezTo>
                <a:cubicBezTo>
                  <a:pt x="683" y="39"/>
                  <a:pt x="684" y="38"/>
                  <a:pt x="685" y="38"/>
                </a:cubicBezTo>
                <a:close/>
                <a:moveTo>
                  <a:pt x="687" y="6"/>
                </a:moveTo>
                <a:cubicBezTo>
                  <a:pt x="687" y="6"/>
                  <a:pt x="686" y="5"/>
                  <a:pt x="686" y="5"/>
                </a:cubicBezTo>
                <a:cubicBezTo>
                  <a:pt x="684" y="5"/>
                  <a:pt x="683" y="6"/>
                  <a:pt x="682" y="6"/>
                </a:cubicBezTo>
                <a:cubicBezTo>
                  <a:pt x="684" y="6"/>
                  <a:pt x="686" y="6"/>
                  <a:pt x="687" y="6"/>
                </a:cubicBezTo>
                <a:close/>
                <a:moveTo>
                  <a:pt x="687" y="29"/>
                </a:moveTo>
                <a:cubicBezTo>
                  <a:pt x="687" y="28"/>
                  <a:pt x="690" y="28"/>
                  <a:pt x="688" y="28"/>
                </a:cubicBezTo>
                <a:cubicBezTo>
                  <a:pt x="688" y="28"/>
                  <a:pt x="683" y="29"/>
                  <a:pt x="685" y="29"/>
                </a:cubicBezTo>
                <a:cubicBezTo>
                  <a:pt x="686" y="29"/>
                  <a:pt x="686" y="28"/>
                  <a:pt x="687" y="29"/>
                </a:cubicBezTo>
                <a:close/>
                <a:moveTo>
                  <a:pt x="697" y="9"/>
                </a:moveTo>
                <a:cubicBezTo>
                  <a:pt x="700" y="9"/>
                  <a:pt x="701" y="8"/>
                  <a:pt x="703" y="8"/>
                </a:cubicBezTo>
                <a:cubicBezTo>
                  <a:pt x="702" y="8"/>
                  <a:pt x="700" y="8"/>
                  <a:pt x="698" y="8"/>
                </a:cubicBezTo>
                <a:cubicBezTo>
                  <a:pt x="697" y="8"/>
                  <a:pt x="695" y="9"/>
                  <a:pt x="697" y="9"/>
                </a:cubicBezTo>
                <a:close/>
                <a:moveTo>
                  <a:pt x="711" y="50"/>
                </a:moveTo>
                <a:cubicBezTo>
                  <a:pt x="709" y="49"/>
                  <a:pt x="707" y="50"/>
                  <a:pt x="705" y="50"/>
                </a:cubicBezTo>
                <a:cubicBezTo>
                  <a:pt x="708" y="51"/>
                  <a:pt x="709" y="50"/>
                  <a:pt x="711" y="50"/>
                </a:cubicBezTo>
                <a:close/>
                <a:moveTo>
                  <a:pt x="710" y="9"/>
                </a:moveTo>
                <a:cubicBezTo>
                  <a:pt x="710" y="10"/>
                  <a:pt x="708" y="10"/>
                  <a:pt x="707" y="10"/>
                </a:cubicBezTo>
                <a:cubicBezTo>
                  <a:pt x="710" y="11"/>
                  <a:pt x="714" y="10"/>
                  <a:pt x="710" y="9"/>
                </a:cubicBezTo>
                <a:close/>
                <a:moveTo>
                  <a:pt x="721" y="38"/>
                </a:moveTo>
                <a:cubicBezTo>
                  <a:pt x="720" y="38"/>
                  <a:pt x="718" y="38"/>
                  <a:pt x="717" y="38"/>
                </a:cubicBezTo>
                <a:cubicBezTo>
                  <a:pt x="719" y="38"/>
                  <a:pt x="720" y="38"/>
                  <a:pt x="721" y="38"/>
                </a:cubicBezTo>
                <a:close/>
                <a:moveTo>
                  <a:pt x="727" y="49"/>
                </a:moveTo>
                <a:cubicBezTo>
                  <a:pt x="729" y="49"/>
                  <a:pt x="732" y="48"/>
                  <a:pt x="731" y="47"/>
                </a:cubicBezTo>
                <a:cubicBezTo>
                  <a:pt x="729" y="47"/>
                  <a:pt x="730" y="48"/>
                  <a:pt x="728" y="48"/>
                </a:cubicBezTo>
                <a:cubicBezTo>
                  <a:pt x="729" y="49"/>
                  <a:pt x="724" y="48"/>
                  <a:pt x="723" y="49"/>
                </a:cubicBezTo>
                <a:cubicBezTo>
                  <a:pt x="725" y="49"/>
                  <a:pt x="725" y="49"/>
                  <a:pt x="727" y="49"/>
                </a:cubicBezTo>
                <a:close/>
                <a:moveTo>
                  <a:pt x="726" y="42"/>
                </a:moveTo>
                <a:cubicBezTo>
                  <a:pt x="727" y="41"/>
                  <a:pt x="729" y="41"/>
                  <a:pt x="730" y="41"/>
                </a:cubicBezTo>
                <a:cubicBezTo>
                  <a:pt x="727" y="41"/>
                  <a:pt x="727" y="41"/>
                  <a:pt x="725" y="40"/>
                </a:cubicBezTo>
                <a:cubicBezTo>
                  <a:pt x="725" y="41"/>
                  <a:pt x="723" y="41"/>
                  <a:pt x="723" y="41"/>
                </a:cubicBezTo>
                <a:cubicBezTo>
                  <a:pt x="726" y="41"/>
                  <a:pt x="727" y="41"/>
                  <a:pt x="726" y="42"/>
                </a:cubicBezTo>
                <a:close/>
                <a:moveTo>
                  <a:pt x="725" y="40"/>
                </a:moveTo>
                <a:cubicBezTo>
                  <a:pt x="726" y="40"/>
                  <a:pt x="727" y="39"/>
                  <a:pt x="728" y="39"/>
                </a:cubicBezTo>
                <a:cubicBezTo>
                  <a:pt x="726" y="39"/>
                  <a:pt x="727" y="38"/>
                  <a:pt x="725" y="38"/>
                </a:cubicBezTo>
                <a:cubicBezTo>
                  <a:pt x="725" y="39"/>
                  <a:pt x="725" y="39"/>
                  <a:pt x="723" y="39"/>
                </a:cubicBezTo>
                <a:cubicBezTo>
                  <a:pt x="723" y="39"/>
                  <a:pt x="725" y="39"/>
                  <a:pt x="725" y="40"/>
                </a:cubicBezTo>
                <a:close/>
                <a:moveTo>
                  <a:pt x="727" y="48"/>
                </a:moveTo>
                <a:cubicBezTo>
                  <a:pt x="726" y="48"/>
                  <a:pt x="723" y="48"/>
                  <a:pt x="725" y="48"/>
                </a:cubicBezTo>
                <a:cubicBezTo>
                  <a:pt x="725" y="48"/>
                  <a:pt x="728" y="48"/>
                  <a:pt x="727" y="48"/>
                </a:cubicBezTo>
                <a:close/>
                <a:moveTo>
                  <a:pt x="733" y="41"/>
                </a:moveTo>
                <a:cubicBezTo>
                  <a:pt x="732" y="42"/>
                  <a:pt x="731" y="42"/>
                  <a:pt x="731" y="42"/>
                </a:cubicBezTo>
                <a:cubicBezTo>
                  <a:pt x="733" y="42"/>
                  <a:pt x="734" y="42"/>
                  <a:pt x="734" y="42"/>
                </a:cubicBezTo>
                <a:cubicBezTo>
                  <a:pt x="734" y="42"/>
                  <a:pt x="733" y="42"/>
                  <a:pt x="733" y="41"/>
                </a:cubicBezTo>
                <a:cubicBezTo>
                  <a:pt x="733" y="41"/>
                  <a:pt x="734" y="41"/>
                  <a:pt x="733" y="41"/>
                </a:cubicBezTo>
                <a:close/>
                <a:moveTo>
                  <a:pt x="735" y="38"/>
                </a:moveTo>
                <a:cubicBezTo>
                  <a:pt x="734" y="38"/>
                  <a:pt x="738" y="38"/>
                  <a:pt x="735" y="38"/>
                </a:cubicBezTo>
                <a:cubicBezTo>
                  <a:pt x="735" y="38"/>
                  <a:pt x="730" y="38"/>
                  <a:pt x="732" y="38"/>
                </a:cubicBezTo>
                <a:cubicBezTo>
                  <a:pt x="733" y="38"/>
                  <a:pt x="734" y="38"/>
                  <a:pt x="735" y="38"/>
                </a:cubicBezTo>
                <a:close/>
                <a:moveTo>
                  <a:pt x="741" y="38"/>
                </a:moveTo>
                <a:cubicBezTo>
                  <a:pt x="742" y="39"/>
                  <a:pt x="734" y="38"/>
                  <a:pt x="734" y="39"/>
                </a:cubicBezTo>
                <a:cubicBezTo>
                  <a:pt x="736" y="39"/>
                  <a:pt x="736" y="38"/>
                  <a:pt x="738" y="38"/>
                </a:cubicBezTo>
                <a:cubicBezTo>
                  <a:pt x="739" y="39"/>
                  <a:pt x="739" y="39"/>
                  <a:pt x="740" y="39"/>
                </a:cubicBezTo>
                <a:cubicBezTo>
                  <a:pt x="741" y="39"/>
                  <a:pt x="743" y="38"/>
                  <a:pt x="741" y="38"/>
                </a:cubicBezTo>
                <a:close/>
                <a:moveTo>
                  <a:pt x="738" y="40"/>
                </a:moveTo>
                <a:cubicBezTo>
                  <a:pt x="737" y="40"/>
                  <a:pt x="736" y="40"/>
                  <a:pt x="736" y="41"/>
                </a:cubicBezTo>
                <a:cubicBezTo>
                  <a:pt x="737" y="41"/>
                  <a:pt x="739" y="40"/>
                  <a:pt x="738" y="40"/>
                </a:cubicBezTo>
                <a:close/>
                <a:moveTo>
                  <a:pt x="743" y="7"/>
                </a:moveTo>
                <a:cubicBezTo>
                  <a:pt x="740" y="7"/>
                  <a:pt x="739" y="8"/>
                  <a:pt x="737" y="8"/>
                </a:cubicBezTo>
                <a:cubicBezTo>
                  <a:pt x="739" y="8"/>
                  <a:pt x="743" y="8"/>
                  <a:pt x="743" y="7"/>
                </a:cubicBezTo>
                <a:close/>
                <a:moveTo>
                  <a:pt x="742" y="38"/>
                </a:moveTo>
                <a:cubicBezTo>
                  <a:pt x="744" y="38"/>
                  <a:pt x="742" y="37"/>
                  <a:pt x="744" y="38"/>
                </a:cubicBezTo>
                <a:cubicBezTo>
                  <a:pt x="744" y="37"/>
                  <a:pt x="743" y="37"/>
                  <a:pt x="742" y="37"/>
                </a:cubicBezTo>
                <a:cubicBezTo>
                  <a:pt x="742" y="37"/>
                  <a:pt x="742" y="37"/>
                  <a:pt x="741" y="37"/>
                </a:cubicBezTo>
                <a:cubicBezTo>
                  <a:pt x="741" y="37"/>
                  <a:pt x="741" y="37"/>
                  <a:pt x="741" y="37"/>
                </a:cubicBezTo>
                <a:cubicBezTo>
                  <a:pt x="740" y="38"/>
                  <a:pt x="742" y="38"/>
                  <a:pt x="742" y="38"/>
                </a:cubicBezTo>
                <a:close/>
                <a:moveTo>
                  <a:pt x="753" y="32"/>
                </a:moveTo>
                <a:cubicBezTo>
                  <a:pt x="752" y="32"/>
                  <a:pt x="753" y="32"/>
                  <a:pt x="753" y="32"/>
                </a:cubicBezTo>
                <a:cubicBezTo>
                  <a:pt x="750" y="32"/>
                  <a:pt x="746" y="32"/>
                  <a:pt x="744" y="33"/>
                </a:cubicBezTo>
                <a:cubicBezTo>
                  <a:pt x="749" y="33"/>
                  <a:pt x="750" y="32"/>
                  <a:pt x="753" y="32"/>
                </a:cubicBezTo>
                <a:close/>
                <a:moveTo>
                  <a:pt x="761" y="11"/>
                </a:moveTo>
                <a:cubicBezTo>
                  <a:pt x="760" y="10"/>
                  <a:pt x="759" y="10"/>
                  <a:pt x="757" y="10"/>
                </a:cubicBezTo>
                <a:cubicBezTo>
                  <a:pt x="757" y="11"/>
                  <a:pt x="754" y="10"/>
                  <a:pt x="755" y="11"/>
                </a:cubicBezTo>
                <a:cubicBezTo>
                  <a:pt x="757" y="11"/>
                  <a:pt x="760" y="11"/>
                  <a:pt x="761" y="11"/>
                </a:cubicBezTo>
                <a:close/>
                <a:moveTo>
                  <a:pt x="762" y="21"/>
                </a:moveTo>
                <a:cubicBezTo>
                  <a:pt x="761" y="21"/>
                  <a:pt x="760" y="21"/>
                  <a:pt x="760" y="21"/>
                </a:cubicBezTo>
                <a:cubicBezTo>
                  <a:pt x="759" y="21"/>
                  <a:pt x="758" y="22"/>
                  <a:pt x="760" y="22"/>
                </a:cubicBezTo>
                <a:cubicBezTo>
                  <a:pt x="759" y="21"/>
                  <a:pt x="762" y="22"/>
                  <a:pt x="762" y="21"/>
                </a:cubicBezTo>
                <a:close/>
                <a:moveTo>
                  <a:pt x="767" y="7"/>
                </a:moveTo>
                <a:cubicBezTo>
                  <a:pt x="767" y="7"/>
                  <a:pt x="768" y="7"/>
                  <a:pt x="769" y="7"/>
                </a:cubicBezTo>
                <a:cubicBezTo>
                  <a:pt x="767" y="6"/>
                  <a:pt x="764" y="7"/>
                  <a:pt x="767" y="7"/>
                </a:cubicBezTo>
                <a:close/>
                <a:moveTo>
                  <a:pt x="770" y="20"/>
                </a:moveTo>
                <a:cubicBezTo>
                  <a:pt x="770" y="20"/>
                  <a:pt x="769" y="20"/>
                  <a:pt x="768" y="20"/>
                </a:cubicBezTo>
                <a:cubicBezTo>
                  <a:pt x="768" y="21"/>
                  <a:pt x="767" y="21"/>
                  <a:pt x="766" y="21"/>
                </a:cubicBezTo>
                <a:cubicBezTo>
                  <a:pt x="767" y="21"/>
                  <a:pt x="771" y="20"/>
                  <a:pt x="770" y="20"/>
                </a:cubicBezTo>
                <a:close/>
                <a:moveTo>
                  <a:pt x="770" y="9"/>
                </a:moveTo>
                <a:cubicBezTo>
                  <a:pt x="769" y="10"/>
                  <a:pt x="773" y="10"/>
                  <a:pt x="771" y="10"/>
                </a:cubicBezTo>
                <a:cubicBezTo>
                  <a:pt x="770" y="10"/>
                  <a:pt x="767" y="10"/>
                  <a:pt x="766" y="10"/>
                </a:cubicBezTo>
                <a:cubicBezTo>
                  <a:pt x="769" y="10"/>
                  <a:pt x="771" y="11"/>
                  <a:pt x="770" y="10"/>
                </a:cubicBezTo>
                <a:cubicBezTo>
                  <a:pt x="772" y="10"/>
                  <a:pt x="772" y="11"/>
                  <a:pt x="774" y="11"/>
                </a:cubicBezTo>
                <a:cubicBezTo>
                  <a:pt x="778" y="10"/>
                  <a:pt x="782" y="9"/>
                  <a:pt x="784" y="8"/>
                </a:cubicBezTo>
                <a:cubicBezTo>
                  <a:pt x="784" y="9"/>
                  <a:pt x="782" y="8"/>
                  <a:pt x="785" y="8"/>
                </a:cubicBezTo>
                <a:cubicBezTo>
                  <a:pt x="785" y="7"/>
                  <a:pt x="784" y="8"/>
                  <a:pt x="782" y="8"/>
                </a:cubicBezTo>
                <a:cubicBezTo>
                  <a:pt x="781" y="9"/>
                  <a:pt x="779" y="9"/>
                  <a:pt x="775" y="10"/>
                </a:cubicBezTo>
                <a:cubicBezTo>
                  <a:pt x="776" y="9"/>
                  <a:pt x="780" y="9"/>
                  <a:pt x="777" y="9"/>
                </a:cubicBezTo>
                <a:cubicBezTo>
                  <a:pt x="778" y="9"/>
                  <a:pt x="779" y="9"/>
                  <a:pt x="779" y="9"/>
                </a:cubicBezTo>
                <a:cubicBezTo>
                  <a:pt x="778" y="9"/>
                  <a:pt x="779" y="8"/>
                  <a:pt x="778" y="8"/>
                </a:cubicBezTo>
                <a:cubicBezTo>
                  <a:pt x="775" y="8"/>
                  <a:pt x="775" y="8"/>
                  <a:pt x="773" y="8"/>
                </a:cubicBezTo>
                <a:cubicBezTo>
                  <a:pt x="774" y="9"/>
                  <a:pt x="773" y="9"/>
                  <a:pt x="775" y="9"/>
                </a:cubicBezTo>
                <a:cubicBezTo>
                  <a:pt x="774" y="9"/>
                  <a:pt x="774" y="10"/>
                  <a:pt x="772" y="10"/>
                </a:cubicBezTo>
                <a:cubicBezTo>
                  <a:pt x="772" y="9"/>
                  <a:pt x="773" y="9"/>
                  <a:pt x="773" y="9"/>
                </a:cubicBezTo>
                <a:cubicBezTo>
                  <a:pt x="772" y="9"/>
                  <a:pt x="771" y="9"/>
                  <a:pt x="770" y="9"/>
                </a:cubicBezTo>
                <a:close/>
                <a:moveTo>
                  <a:pt x="771" y="8"/>
                </a:moveTo>
                <a:cubicBezTo>
                  <a:pt x="770" y="8"/>
                  <a:pt x="768" y="9"/>
                  <a:pt x="770" y="8"/>
                </a:cubicBezTo>
                <a:cubicBezTo>
                  <a:pt x="763" y="8"/>
                  <a:pt x="772" y="10"/>
                  <a:pt x="771" y="8"/>
                </a:cubicBezTo>
                <a:close/>
                <a:moveTo>
                  <a:pt x="774" y="20"/>
                </a:moveTo>
                <a:cubicBezTo>
                  <a:pt x="772" y="20"/>
                  <a:pt x="769" y="21"/>
                  <a:pt x="771" y="21"/>
                </a:cubicBezTo>
                <a:cubicBezTo>
                  <a:pt x="771" y="21"/>
                  <a:pt x="774" y="21"/>
                  <a:pt x="774" y="20"/>
                </a:cubicBezTo>
                <a:close/>
                <a:moveTo>
                  <a:pt x="772" y="51"/>
                </a:moveTo>
                <a:cubicBezTo>
                  <a:pt x="771" y="50"/>
                  <a:pt x="773" y="51"/>
                  <a:pt x="773" y="50"/>
                </a:cubicBezTo>
                <a:cubicBezTo>
                  <a:pt x="770" y="50"/>
                  <a:pt x="770" y="51"/>
                  <a:pt x="772" y="51"/>
                </a:cubicBezTo>
                <a:close/>
                <a:moveTo>
                  <a:pt x="786" y="15"/>
                </a:moveTo>
                <a:cubicBezTo>
                  <a:pt x="785" y="15"/>
                  <a:pt x="784" y="15"/>
                  <a:pt x="784" y="14"/>
                </a:cubicBezTo>
                <a:cubicBezTo>
                  <a:pt x="782" y="14"/>
                  <a:pt x="780" y="15"/>
                  <a:pt x="779" y="15"/>
                </a:cubicBezTo>
                <a:cubicBezTo>
                  <a:pt x="782" y="15"/>
                  <a:pt x="781" y="15"/>
                  <a:pt x="784" y="15"/>
                </a:cubicBezTo>
                <a:cubicBezTo>
                  <a:pt x="783" y="15"/>
                  <a:pt x="782" y="15"/>
                  <a:pt x="783" y="16"/>
                </a:cubicBezTo>
                <a:cubicBezTo>
                  <a:pt x="787" y="15"/>
                  <a:pt x="788" y="15"/>
                  <a:pt x="795" y="15"/>
                </a:cubicBezTo>
                <a:cubicBezTo>
                  <a:pt x="795" y="15"/>
                  <a:pt x="795" y="14"/>
                  <a:pt x="795" y="14"/>
                </a:cubicBezTo>
                <a:cubicBezTo>
                  <a:pt x="793" y="14"/>
                  <a:pt x="791" y="14"/>
                  <a:pt x="789" y="14"/>
                </a:cubicBezTo>
                <a:cubicBezTo>
                  <a:pt x="788" y="14"/>
                  <a:pt x="791" y="15"/>
                  <a:pt x="789" y="15"/>
                </a:cubicBezTo>
                <a:cubicBezTo>
                  <a:pt x="788" y="14"/>
                  <a:pt x="788" y="15"/>
                  <a:pt x="786" y="15"/>
                </a:cubicBezTo>
                <a:close/>
                <a:moveTo>
                  <a:pt x="789" y="12"/>
                </a:moveTo>
                <a:cubicBezTo>
                  <a:pt x="790" y="12"/>
                  <a:pt x="788" y="11"/>
                  <a:pt x="788" y="12"/>
                </a:cubicBezTo>
                <a:cubicBezTo>
                  <a:pt x="788" y="12"/>
                  <a:pt x="790" y="12"/>
                  <a:pt x="788" y="12"/>
                </a:cubicBezTo>
                <a:cubicBezTo>
                  <a:pt x="787" y="12"/>
                  <a:pt x="786" y="12"/>
                  <a:pt x="784" y="12"/>
                </a:cubicBezTo>
                <a:cubicBezTo>
                  <a:pt x="785" y="12"/>
                  <a:pt x="782" y="12"/>
                  <a:pt x="783" y="12"/>
                </a:cubicBezTo>
                <a:cubicBezTo>
                  <a:pt x="786" y="12"/>
                  <a:pt x="787" y="13"/>
                  <a:pt x="789" y="12"/>
                </a:cubicBezTo>
                <a:close/>
                <a:moveTo>
                  <a:pt x="786" y="11"/>
                </a:moveTo>
                <a:cubicBezTo>
                  <a:pt x="787" y="10"/>
                  <a:pt x="784" y="10"/>
                  <a:pt x="784" y="10"/>
                </a:cubicBezTo>
                <a:cubicBezTo>
                  <a:pt x="785" y="10"/>
                  <a:pt x="784" y="11"/>
                  <a:pt x="786" y="11"/>
                </a:cubicBezTo>
                <a:close/>
                <a:moveTo>
                  <a:pt x="794" y="46"/>
                </a:moveTo>
                <a:cubicBezTo>
                  <a:pt x="792" y="46"/>
                  <a:pt x="791" y="47"/>
                  <a:pt x="791" y="47"/>
                </a:cubicBezTo>
                <a:cubicBezTo>
                  <a:pt x="793" y="47"/>
                  <a:pt x="794" y="47"/>
                  <a:pt x="794" y="46"/>
                </a:cubicBezTo>
                <a:close/>
                <a:moveTo>
                  <a:pt x="802" y="7"/>
                </a:moveTo>
                <a:cubicBezTo>
                  <a:pt x="801" y="7"/>
                  <a:pt x="800" y="7"/>
                  <a:pt x="800" y="6"/>
                </a:cubicBezTo>
                <a:cubicBezTo>
                  <a:pt x="802" y="7"/>
                  <a:pt x="801" y="6"/>
                  <a:pt x="799" y="6"/>
                </a:cubicBezTo>
                <a:cubicBezTo>
                  <a:pt x="799" y="6"/>
                  <a:pt x="799" y="7"/>
                  <a:pt x="797" y="7"/>
                </a:cubicBezTo>
                <a:cubicBezTo>
                  <a:pt x="799" y="6"/>
                  <a:pt x="798" y="6"/>
                  <a:pt x="800" y="5"/>
                </a:cubicBezTo>
                <a:cubicBezTo>
                  <a:pt x="796" y="6"/>
                  <a:pt x="792" y="6"/>
                  <a:pt x="791" y="7"/>
                </a:cubicBezTo>
                <a:cubicBezTo>
                  <a:pt x="793" y="7"/>
                  <a:pt x="795" y="7"/>
                  <a:pt x="797" y="7"/>
                </a:cubicBezTo>
                <a:cubicBezTo>
                  <a:pt x="797" y="7"/>
                  <a:pt x="797" y="7"/>
                  <a:pt x="798" y="7"/>
                </a:cubicBezTo>
                <a:cubicBezTo>
                  <a:pt x="798" y="7"/>
                  <a:pt x="799" y="7"/>
                  <a:pt x="801" y="8"/>
                </a:cubicBezTo>
                <a:cubicBezTo>
                  <a:pt x="802" y="7"/>
                  <a:pt x="798" y="7"/>
                  <a:pt x="800" y="7"/>
                </a:cubicBezTo>
                <a:cubicBezTo>
                  <a:pt x="800" y="7"/>
                  <a:pt x="802" y="7"/>
                  <a:pt x="802" y="7"/>
                </a:cubicBezTo>
                <a:close/>
                <a:moveTo>
                  <a:pt x="806" y="10"/>
                </a:moveTo>
                <a:cubicBezTo>
                  <a:pt x="805" y="9"/>
                  <a:pt x="804" y="9"/>
                  <a:pt x="802" y="9"/>
                </a:cubicBezTo>
                <a:cubicBezTo>
                  <a:pt x="802" y="9"/>
                  <a:pt x="801" y="9"/>
                  <a:pt x="801" y="10"/>
                </a:cubicBezTo>
                <a:cubicBezTo>
                  <a:pt x="803" y="10"/>
                  <a:pt x="805" y="10"/>
                  <a:pt x="806" y="10"/>
                </a:cubicBezTo>
                <a:close/>
                <a:moveTo>
                  <a:pt x="803" y="8"/>
                </a:moveTo>
                <a:cubicBezTo>
                  <a:pt x="798" y="8"/>
                  <a:pt x="795" y="7"/>
                  <a:pt x="792" y="8"/>
                </a:cubicBezTo>
                <a:cubicBezTo>
                  <a:pt x="797" y="8"/>
                  <a:pt x="799" y="8"/>
                  <a:pt x="801" y="9"/>
                </a:cubicBezTo>
                <a:cubicBezTo>
                  <a:pt x="800" y="9"/>
                  <a:pt x="800" y="9"/>
                  <a:pt x="801" y="9"/>
                </a:cubicBezTo>
                <a:cubicBezTo>
                  <a:pt x="801" y="9"/>
                  <a:pt x="803" y="9"/>
                  <a:pt x="803" y="8"/>
                </a:cubicBezTo>
                <a:close/>
                <a:moveTo>
                  <a:pt x="797" y="21"/>
                </a:moveTo>
                <a:cubicBezTo>
                  <a:pt x="796" y="21"/>
                  <a:pt x="797" y="20"/>
                  <a:pt x="796" y="20"/>
                </a:cubicBezTo>
                <a:cubicBezTo>
                  <a:pt x="796" y="21"/>
                  <a:pt x="792" y="20"/>
                  <a:pt x="793" y="21"/>
                </a:cubicBezTo>
                <a:cubicBezTo>
                  <a:pt x="794" y="21"/>
                  <a:pt x="795" y="21"/>
                  <a:pt x="797" y="21"/>
                </a:cubicBezTo>
                <a:close/>
                <a:moveTo>
                  <a:pt x="802" y="45"/>
                </a:moveTo>
                <a:cubicBezTo>
                  <a:pt x="801" y="45"/>
                  <a:pt x="800" y="45"/>
                  <a:pt x="798" y="45"/>
                </a:cubicBezTo>
                <a:cubicBezTo>
                  <a:pt x="800" y="46"/>
                  <a:pt x="801" y="45"/>
                  <a:pt x="802" y="45"/>
                </a:cubicBezTo>
                <a:close/>
                <a:moveTo>
                  <a:pt x="807" y="18"/>
                </a:moveTo>
                <a:cubicBezTo>
                  <a:pt x="808" y="18"/>
                  <a:pt x="809" y="18"/>
                  <a:pt x="810" y="18"/>
                </a:cubicBezTo>
                <a:cubicBezTo>
                  <a:pt x="810" y="17"/>
                  <a:pt x="809" y="17"/>
                  <a:pt x="810" y="17"/>
                </a:cubicBezTo>
                <a:cubicBezTo>
                  <a:pt x="814" y="17"/>
                  <a:pt x="818" y="17"/>
                  <a:pt x="819" y="16"/>
                </a:cubicBezTo>
                <a:cubicBezTo>
                  <a:pt x="816" y="15"/>
                  <a:pt x="811" y="17"/>
                  <a:pt x="809" y="16"/>
                </a:cubicBezTo>
                <a:cubicBezTo>
                  <a:pt x="810" y="16"/>
                  <a:pt x="807" y="17"/>
                  <a:pt x="806" y="17"/>
                </a:cubicBezTo>
                <a:cubicBezTo>
                  <a:pt x="805" y="17"/>
                  <a:pt x="807" y="17"/>
                  <a:pt x="804" y="17"/>
                </a:cubicBezTo>
                <a:cubicBezTo>
                  <a:pt x="804" y="18"/>
                  <a:pt x="807" y="17"/>
                  <a:pt x="807" y="18"/>
                </a:cubicBezTo>
                <a:close/>
                <a:moveTo>
                  <a:pt x="808" y="10"/>
                </a:moveTo>
                <a:cubicBezTo>
                  <a:pt x="809" y="10"/>
                  <a:pt x="809" y="10"/>
                  <a:pt x="809" y="10"/>
                </a:cubicBezTo>
                <a:cubicBezTo>
                  <a:pt x="808" y="10"/>
                  <a:pt x="809" y="11"/>
                  <a:pt x="808" y="11"/>
                </a:cubicBezTo>
                <a:cubicBezTo>
                  <a:pt x="809" y="11"/>
                  <a:pt x="809" y="11"/>
                  <a:pt x="809" y="11"/>
                </a:cubicBezTo>
                <a:cubicBezTo>
                  <a:pt x="809" y="11"/>
                  <a:pt x="809" y="11"/>
                  <a:pt x="810" y="11"/>
                </a:cubicBezTo>
                <a:cubicBezTo>
                  <a:pt x="811" y="11"/>
                  <a:pt x="811" y="10"/>
                  <a:pt x="814" y="10"/>
                </a:cubicBezTo>
                <a:cubicBezTo>
                  <a:pt x="812" y="10"/>
                  <a:pt x="809" y="9"/>
                  <a:pt x="806" y="9"/>
                </a:cubicBezTo>
                <a:cubicBezTo>
                  <a:pt x="807" y="10"/>
                  <a:pt x="808" y="9"/>
                  <a:pt x="809" y="10"/>
                </a:cubicBezTo>
                <a:cubicBezTo>
                  <a:pt x="807" y="10"/>
                  <a:pt x="808" y="10"/>
                  <a:pt x="805" y="10"/>
                </a:cubicBezTo>
                <a:cubicBezTo>
                  <a:pt x="805" y="11"/>
                  <a:pt x="808" y="10"/>
                  <a:pt x="808" y="10"/>
                </a:cubicBezTo>
                <a:close/>
                <a:moveTo>
                  <a:pt x="806" y="8"/>
                </a:moveTo>
                <a:cubicBezTo>
                  <a:pt x="805" y="8"/>
                  <a:pt x="804" y="9"/>
                  <a:pt x="806" y="9"/>
                </a:cubicBezTo>
                <a:cubicBezTo>
                  <a:pt x="806" y="9"/>
                  <a:pt x="808" y="8"/>
                  <a:pt x="806" y="8"/>
                </a:cubicBezTo>
                <a:close/>
                <a:moveTo>
                  <a:pt x="817" y="14"/>
                </a:moveTo>
                <a:cubicBezTo>
                  <a:pt x="815" y="14"/>
                  <a:pt x="813" y="14"/>
                  <a:pt x="813" y="15"/>
                </a:cubicBezTo>
                <a:cubicBezTo>
                  <a:pt x="814" y="15"/>
                  <a:pt x="816" y="15"/>
                  <a:pt x="817" y="14"/>
                </a:cubicBezTo>
                <a:close/>
                <a:moveTo>
                  <a:pt x="815" y="16"/>
                </a:moveTo>
                <a:cubicBezTo>
                  <a:pt x="816" y="15"/>
                  <a:pt x="822" y="15"/>
                  <a:pt x="820" y="16"/>
                </a:cubicBezTo>
                <a:cubicBezTo>
                  <a:pt x="823" y="16"/>
                  <a:pt x="825" y="15"/>
                  <a:pt x="827" y="15"/>
                </a:cubicBezTo>
                <a:cubicBezTo>
                  <a:pt x="825" y="15"/>
                  <a:pt x="823" y="15"/>
                  <a:pt x="822" y="15"/>
                </a:cubicBezTo>
                <a:cubicBezTo>
                  <a:pt x="821" y="15"/>
                  <a:pt x="820" y="15"/>
                  <a:pt x="818" y="14"/>
                </a:cubicBezTo>
                <a:cubicBezTo>
                  <a:pt x="817" y="15"/>
                  <a:pt x="816" y="15"/>
                  <a:pt x="815" y="15"/>
                </a:cubicBezTo>
                <a:cubicBezTo>
                  <a:pt x="814" y="15"/>
                  <a:pt x="815" y="15"/>
                  <a:pt x="815" y="16"/>
                </a:cubicBezTo>
                <a:close/>
                <a:moveTo>
                  <a:pt x="822" y="25"/>
                </a:moveTo>
                <a:cubicBezTo>
                  <a:pt x="822" y="24"/>
                  <a:pt x="821" y="24"/>
                  <a:pt x="821" y="24"/>
                </a:cubicBezTo>
                <a:cubicBezTo>
                  <a:pt x="819" y="24"/>
                  <a:pt x="819" y="24"/>
                  <a:pt x="818" y="24"/>
                </a:cubicBezTo>
                <a:cubicBezTo>
                  <a:pt x="820" y="24"/>
                  <a:pt x="820" y="25"/>
                  <a:pt x="822" y="25"/>
                </a:cubicBezTo>
                <a:close/>
                <a:moveTo>
                  <a:pt x="823" y="24"/>
                </a:moveTo>
                <a:cubicBezTo>
                  <a:pt x="823" y="25"/>
                  <a:pt x="823" y="25"/>
                  <a:pt x="822" y="25"/>
                </a:cubicBezTo>
                <a:cubicBezTo>
                  <a:pt x="825" y="25"/>
                  <a:pt x="826" y="25"/>
                  <a:pt x="829" y="25"/>
                </a:cubicBezTo>
                <a:cubicBezTo>
                  <a:pt x="830" y="25"/>
                  <a:pt x="830" y="24"/>
                  <a:pt x="829" y="24"/>
                </a:cubicBezTo>
                <a:cubicBezTo>
                  <a:pt x="827" y="25"/>
                  <a:pt x="826" y="24"/>
                  <a:pt x="825" y="25"/>
                </a:cubicBezTo>
                <a:cubicBezTo>
                  <a:pt x="826" y="25"/>
                  <a:pt x="827" y="25"/>
                  <a:pt x="827" y="25"/>
                </a:cubicBezTo>
                <a:cubicBezTo>
                  <a:pt x="825" y="25"/>
                  <a:pt x="825" y="24"/>
                  <a:pt x="823" y="24"/>
                </a:cubicBezTo>
                <a:close/>
                <a:moveTo>
                  <a:pt x="834" y="13"/>
                </a:moveTo>
                <a:cubicBezTo>
                  <a:pt x="835" y="13"/>
                  <a:pt x="835" y="13"/>
                  <a:pt x="836" y="13"/>
                </a:cubicBezTo>
                <a:cubicBezTo>
                  <a:pt x="836" y="12"/>
                  <a:pt x="834" y="12"/>
                  <a:pt x="833" y="12"/>
                </a:cubicBezTo>
                <a:cubicBezTo>
                  <a:pt x="833" y="12"/>
                  <a:pt x="832" y="12"/>
                  <a:pt x="831" y="12"/>
                </a:cubicBezTo>
                <a:cubicBezTo>
                  <a:pt x="831" y="12"/>
                  <a:pt x="831" y="12"/>
                  <a:pt x="830" y="12"/>
                </a:cubicBezTo>
                <a:cubicBezTo>
                  <a:pt x="830" y="12"/>
                  <a:pt x="830" y="12"/>
                  <a:pt x="829" y="12"/>
                </a:cubicBezTo>
                <a:cubicBezTo>
                  <a:pt x="829" y="12"/>
                  <a:pt x="828" y="12"/>
                  <a:pt x="829" y="12"/>
                </a:cubicBezTo>
                <a:cubicBezTo>
                  <a:pt x="825" y="11"/>
                  <a:pt x="826" y="12"/>
                  <a:pt x="824" y="13"/>
                </a:cubicBezTo>
                <a:cubicBezTo>
                  <a:pt x="828" y="12"/>
                  <a:pt x="830" y="12"/>
                  <a:pt x="834" y="13"/>
                </a:cubicBezTo>
                <a:close/>
                <a:moveTo>
                  <a:pt x="829" y="21"/>
                </a:moveTo>
                <a:cubicBezTo>
                  <a:pt x="829" y="21"/>
                  <a:pt x="830" y="20"/>
                  <a:pt x="829" y="20"/>
                </a:cubicBezTo>
                <a:cubicBezTo>
                  <a:pt x="828" y="20"/>
                  <a:pt x="828" y="20"/>
                  <a:pt x="827" y="20"/>
                </a:cubicBezTo>
                <a:cubicBezTo>
                  <a:pt x="827" y="21"/>
                  <a:pt x="828" y="21"/>
                  <a:pt x="829" y="21"/>
                </a:cubicBezTo>
                <a:close/>
                <a:moveTo>
                  <a:pt x="834" y="40"/>
                </a:moveTo>
                <a:cubicBezTo>
                  <a:pt x="831" y="40"/>
                  <a:pt x="832" y="41"/>
                  <a:pt x="831" y="41"/>
                </a:cubicBezTo>
                <a:cubicBezTo>
                  <a:pt x="833" y="41"/>
                  <a:pt x="833" y="41"/>
                  <a:pt x="834" y="40"/>
                </a:cubicBezTo>
                <a:close/>
                <a:moveTo>
                  <a:pt x="839" y="21"/>
                </a:moveTo>
                <a:cubicBezTo>
                  <a:pt x="839" y="20"/>
                  <a:pt x="837" y="20"/>
                  <a:pt x="836" y="20"/>
                </a:cubicBezTo>
                <a:cubicBezTo>
                  <a:pt x="836" y="20"/>
                  <a:pt x="835" y="20"/>
                  <a:pt x="835" y="21"/>
                </a:cubicBezTo>
                <a:cubicBezTo>
                  <a:pt x="837" y="20"/>
                  <a:pt x="837" y="21"/>
                  <a:pt x="839" y="21"/>
                </a:cubicBezTo>
                <a:close/>
                <a:moveTo>
                  <a:pt x="840" y="20"/>
                </a:moveTo>
                <a:cubicBezTo>
                  <a:pt x="840" y="21"/>
                  <a:pt x="839" y="21"/>
                  <a:pt x="840" y="21"/>
                </a:cubicBezTo>
                <a:cubicBezTo>
                  <a:pt x="841" y="21"/>
                  <a:pt x="842" y="20"/>
                  <a:pt x="840" y="20"/>
                </a:cubicBezTo>
                <a:close/>
                <a:moveTo>
                  <a:pt x="844" y="12"/>
                </a:moveTo>
                <a:cubicBezTo>
                  <a:pt x="844" y="12"/>
                  <a:pt x="843" y="12"/>
                  <a:pt x="844" y="11"/>
                </a:cubicBezTo>
                <a:cubicBezTo>
                  <a:pt x="843" y="11"/>
                  <a:pt x="842" y="11"/>
                  <a:pt x="841" y="11"/>
                </a:cubicBezTo>
                <a:cubicBezTo>
                  <a:pt x="841" y="11"/>
                  <a:pt x="840" y="11"/>
                  <a:pt x="840" y="12"/>
                </a:cubicBezTo>
                <a:cubicBezTo>
                  <a:pt x="841" y="12"/>
                  <a:pt x="842" y="12"/>
                  <a:pt x="843" y="12"/>
                </a:cubicBezTo>
                <a:cubicBezTo>
                  <a:pt x="844" y="12"/>
                  <a:pt x="843" y="12"/>
                  <a:pt x="844" y="12"/>
                </a:cubicBezTo>
                <a:close/>
                <a:moveTo>
                  <a:pt x="847" y="14"/>
                </a:moveTo>
                <a:cubicBezTo>
                  <a:pt x="845" y="13"/>
                  <a:pt x="843" y="14"/>
                  <a:pt x="843" y="14"/>
                </a:cubicBezTo>
                <a:cubicBezTo>
                  <a:pt x="842" y="14"/>
                  <a:pt x="842" y="14"/>
                  <a:pt x="842" y="14"/>
                </a:cubicBezTo>
                <a:cubicBezTo>
                  <a:pt x="844" y="14"/>
                  <a:pt x="846" y="14"/>
                  <a:pt x="847" y="14"/>
                </a:cubicBezTo>
                <a:close/>
                <a:moveTo>
                  <a:pt x="848" y="15"/>
                </a:moveTo>
                <a:cubicBezTo>
                  <a:pt x="849" y="15"/>
                  <a:pt x="847" y="15"/>
                  <a:pt x="849" y="15"/>
                </a:cubicBezTo>
                <a:cubicBezTo>
                  <a:pt x="851" y="15"/>
                  <a:pt x="847" y="15"/>
                  <a:pt x="850" y="15"/>
                </a:cubicBezTo>
                <a:cubicBezTo>
                  <a:pt x="851" y="15"/>
                  <a:pt x="850" y="15"/>
                  <a:pt x="850" y="14"/>
                </a:cubicBezTo>
                <a:cubicBezTo>
                  <a:pt x="849" y="14"/>
                  <a:pt x="844" y="14"/>
                  <a:pt x="843" y="15"/>
                </a:cubicBezTo>
                <a:cubicBezTo>
                  <a:pt x="845" y="15"/>
                  <a:pt x="846" y="15"/>
                  <a:pt x="848" y="15"/>
                </a:cubicBezTo>
                <a:close/>
                <a:moveTo>
                  <a:pt x="845" y="12"/>
                </a:moveTo>
                <a:cubicBezTo>
                  <a:pt x="847" y="12"/>
                  <a:pt x="848" y="12"/>
                  <a:pt x="849" y="11"/>
                </a:cubicBezTo>
                <a:cubicBezTo>
                  <a:pt x="848" y="11"/>
                  <a:pt x="847" y="11"/>
                  <a:pt x="847" y="11"/>
                </a:cubicBezTo>
                <a:cubicBezTo>
                  <a:pt x="846" y="11"/>
                  <a:pt x="845" y="11"/>
                  <a:pt x="845" y="11"/>
                </a:cubicBezTo>
                <a:cubicBezTo>
                  <a:pt x="845" y="11"/>
                  <a:pt x="845" y="11"/>
                  <a:pt x="845" y="12"/>
                </a:cubicBezTo>
                <a:close/>
                <a:moveTo>
                  <a:pt x="850" y="17"/>
                </a:moveTo>
                <a:cubicBezTo>
                  <a:pt x="849" y="17"/>
                  <a:pt x="847" y="17"/>
                  <a:pt x="845" y="18"/>
                </a:cubicBezTo>
                <a:cubicBezTo>
                  <a:pt x="848" y="18"/>
                  <a:pt x="849" y="18"/>
                  <a:pt x="850" y="17"/>
                </a:cubicBezTo>
                <a:close/>
                <a:moveTo>
                  <a:pt x="854" y="24"/>
                </a:moveTo>
                <a:cubicBezTo>
                  <a:pt x="851" y="23"/>
                  <a:pt x="857" y="24"/>
                  <a:pt x="856" y="23"/>
                </a:cubicBezTo>
                <a:cubicBezTo>
                  <a:pt x="853" y="23"/>
                  <a:pt x="851" y="23"/>
                  <a:pt x="852" y="22"/>
                </a:cubicBezTo>
                <a:cubicBezTo>
                  <a:pt x="852" y="22"/>
                  <a:pt x="848" y="22"/>
                  <a:pt x="849" y="22"/>
                </a:cubicBezTo>
                <a:cubicBezTo>
                  <a:pt x="850" y="22"/>
                  <a:pt x="851" y="22"/>
                  <a:pt x="851" y="22"/>
                </a:cubicBezTo>
                <a:cubicBezTo>
                  <a:pt x="850" y="23"/>
                  <a:pt x="848" y="23"/>
                  <a:pt x="848" y="23"/>
                </a:cubicBezTo>
                <a:cubicBezTo>
                  <a:pt x="852" y="23"/>
                  <a:pt x="851" y="24"/>
                  <a:pt x="854" y="24"/>
                </a:cubicBezTo>
                <a:close/>
                <a:moveTo>
                  <a:pt x="852" y="14"/>
                </a:moveTo>
                <a:cubicBezTo>
                  <a:pt x="851" y="14"/>
                  <a:pt x="853" y="15"/>
                  <a:pt x="852" y="15"/>
                </a:cubicBezTo>
                <a:cubicBezTo>
                  <a:pt x="854" y="15"/>
                  <a:pt x="854" y="14"/>
                  <a:pt x="852" y="14"/>
                </a:cubicBezTo>
                <a:close/>
                <a:moveTo>
                  <a:pt x="854" y="16"/>
                </a:moveTo>
                <a:cubicBezTo>
                  <a:pt x="855" y="16"/>
                  <a:pt x="855" y="16"/>
                  <a:pt x="855" y="15"/>
                </a:cubicBezTo>
                <a:cubicBezTo>
                  <a:pt x="855" y="15"/>
                  <a:pt x="854" y="15"/>
                  <a:pt x="854" y="15"/>
                </a:cubicBezTo>
                <a:cubicBezTo>
                  <a:pt x="853" y="15"/>
                  <a:pt x="853" y="15"/>
                  <a:pt x="853" y="15"/>
                </a:cubicBezTo>
                <a:cubicBezTo>
                  <a:pt x="854" y="15"/>
                  <a:pt x="852" y="16"/>
                  <a:pt x="854" y="16"/>
                </a:cubicBezTo>
                <a:close/>
                <a:moveTo>
                  <a:pt x="904" y="30"/>
                </a:moveTo>
                <a:cubicBezTo>
                  <a:pt x="901" y="29"/>
                  <a:pt x="900" y="30"/>
                  <a:pt x="897" y="30"/>
                </a:cubicBezTo>
                <a:cubicBezTo>
                  <a:pt x="897" y="30"/>
                  <a:pt x="897" y="30"/>
                  <a:pt x="897" y="30"/>
                </a:cubicBezTo>
                <a:cubicBezTo>
                  <a:pt x="898" y="31"/>
                  <a:pt x="903" y="30"/>
                  <a:pt x="904" y="30"/>
                </a:cubicBezTo>
                <a:close/>
                <a:moveTo>
                  <a:pt x="665" y="4"/>
                </a:moveTo>
                <a:cubicBezTo>
                  <a:pt x="664" y="3"/>
                  <a:pt x="669" y="3"/>
                  <a:pt x="667" y="3"/>
                </a:cubicBezTo>
                <a:cubicBezTo>
                  <a:pt x="665" y="3"/>
                  <a:pt x="662" y="3"/>
                  <a:pt x="662" y="3"/>
                </a:cubicBezTo>
                <a:cubicBezTo>
                  <a:pt x="664" y="3"/>
                  <a:pt x="663" y="3"/>
                  <a:pt x="665" y="4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44000">
                <a:schemeClr val="accent1"/>
              </a:gs>
            </a:gsLst>
            <a:lin ang="0" scaled="0"/>
          </a:gradFill>
          <a:ln w="1428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cs typeface="MiSans Normal" panose="00000500000000000000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>
                <a:sym typeface="+mn-ea"/>
              </a:rPr>
              <a:t>广深两地电动车现状</a:t>
            </a:r>
            <a:endParaRPr lang="zh-CN" altLang="en-US"/>
          </a:p>
        </p:txBody>
      </p:sp>
      <p:pic>
        <p:nvPicPr>
          <p:cNvPr id="23" name="图片 22" descr="C:/Users/OMEN/Desktop/3.jpg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/>
          <a:srcRect l="25690" r="25690"/>
          <a:stretch>
            <a:fillRect/>
          </a:stretch>
        </p:blipFill>
        <p:spPr>
          <a:xfrm>
            <a:off x="6956194" y="0"/>
            <a:ext cx="5002126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877" h="10800">
                <a:moveTo>
                  <a:pt x="1844" y="10754"/>
                </a:moveTo>
                <a:cubicBezTo>
                  <a:pt x="1844" y="10765"/>
                  <a:pt x="1844" y="10778"/>
                  <a:pt x="1844" y="10791"/>
                </a:cubicBezTo>
                <a:lnTo>
                  <a:pt x="1844" y="10792"/>
                </a:lnTo>
                <a:lnTo>
                  <a:pt x="1846" y="10792"/>
                </a:lnTo>
                <a:cubicBezTo>
                  <a:pt x="1870" y="10788"/>
                  <a:pt x="1854" y="10777"/>
                  <a:pt x="1865" y="10771"/>
                </a:cubicBezTo>
                <a:lnTo>
                  <a:pt x="1867" y="10771"/>
                </a:lnTo>
                <a:lnTo>
                  <a:pt x="1862" y="10766"/>
                </a:lnTo>
                <a:cubicBezTo>
                  <a:pt x="1860" y="10763"/>
                  <a:pt x="1857" y="10760"/>
                  <a:pt x="1854" y="10757"/>
                </a:cubicBezTo>
                <a:lnTo>
                  <a:pt x="1852" y="10755"/>
                </a:lnTo>
                <a:lnTo>
                  <a:pt x="1848" y="10755"/>
                </a:lnTo>
                <a:lnTo>
                  <a:pt x="1844" y="10754"/>
                </a:lnTo>
                <a:close/>
                <a:moveTo>
                  <a:pt x="1404" y="10705"/>
                </a:moveTo>
                <a:lnTo>
                  <a:pt x="1404" y="10706"/>
                </a:lnTo>
                <a:cubicBezTo>
                  <a:pt x="1406" y="10711"/>
                  <a:pt x="1409" y="10715"/>
                  <a:pt x="1416" y="10719"/>
                </a:cubicBezTo>
                <a:lnTo>
                  <a:pt x="1418" y="10721"/>
                </a:lnTo>
                <a:lnTo>
                  <a:pt x="1419" y="10719"/>
                </a:lnTo>
                <a:lnTo>
                  <a:pt x="1421" y="10717"/>
                </a:lnTo>
                <a:cubicBezTo>
                  <a:pt x="1421" y="10715"/>
                  <a:pt x="1422" y="10714"/>
                  <a:pt x="1422" y="10712"/>
                </a:cubicBezTo>
                <a:cubicBezTo>
                  <a:pt x="1417" y="10711"/>
                  <a:pt x="1413" y="10709"/>
                  <a:pt x="1409" y="10708"/>
                </a:cubicBezTo>
                <a:lnTo>
                  <a:pt x="1404" y="10705"/>
                </a:lnTo>
                <a:close/>
                <a:moveTo>
                  <a:pt x="570" y="10637"/>
                </a:moveTo>
                <a:lnTo>
                  <a:pt x="582" y="10644"/>
                </a:lnTo>
                <a:cubicBezTo>
                  <a:pt x="590" y="10649"/>
                  <a:pt x="597" y="10654"/>
                  <a:pt x="604" y="10658"/>
                </a:cubicBezTo>
                <a:lnTo>
                  <a:pt x="609" y="10662"/>
                </a:lnTo>
                <a:lnTo>
                  <a:pt x="604" y="10661"/>
                </a:lnTo>
                <a:cubicBezTo>
                  <a:pt x="589" y="10658"/>
                  <a:pt x="574" y="10652"/>
                  <a:pt x="559" y="10641"/>
                </a:cubicBezTo>
                <a:cubicBezTo>
                  <a:pt x="559" y="10641"/>
                  <a:pt x="559" y="10641"/>
                  <a:pt x="567" y="10638"/>
                </a:cubicBezTo>
                <a:lnTo>
                  <a:pt x="570" y="10637"/>
                </a:lnTo>
                <a:close/>
                <a:moveTo>
                  <a:pt x="699" y="10628"/>
                </a:moveTo>
                <a:cubicBezTo>
                  <a:pt x="709" y="10628"/>
                  <a:pt x="719" y="10628"/>
                  <a:pt x="720" y="10630"/>
                </a:cubicBezTo>
                <a:cubicBezTo>
                  <a:pt x="720" y="10632"/>
                  <a:pt x="715" y="10635"/>
                  <a:pt x="699" y="10641"/>
                </a:cubicBezTo>
                <a:cubicBezTo>
                  <a:pt x="699" y="10641"/>
                  <a:pt x="699" y="10641"/>
                  <a:pt x="699" y="10630"/>
                </a:cubicBezTo>
                <a:lnTo>
                  <a:pt x="699" y="10628"/>
                </a:lnTo>
                <a:close/>
                <a:moveTo>
                  <a:pt x="699" y="10616"/>
                </a:moveTo>
                <a:cubicBezTo>
                  <a:pt x="699" y="10620"/>
                  <a:pt x="699" y="10624"/>
                  <a:pt x="699" y="10627"/>
                </a:cubicBezTo>
                <a:lnTo>
                  <a:pt x="699" y="10628"/>
                </a:lnTo>
                <a:lnTo>
                  <a:pt x="693" y="10628"/>
                </a:lnTo>
                <a:cubicBezTo>
                  <a:pt x="678" y="10628"/>
                  <a:pt x="669" y="10627"/>
                  <a:pt x="699" y="10616"/>
                </a:cubicBezTo>
                <a:close/>
                <a:moveTo>
                  <a:pt x="488" y="10540"/>
                </a:moveTo>
                <a:cubicBezTo>
                  <a:pt x="559" y="10565"/>
                  <a:pt x="559" y="10616"/>
                  <a:pt x="629" y="10616"/>
                </a:cubicBezTo>
                <a:cubicBezTo>
                  <a:pt x="598" y="10627"/>
                  <a:pt x="581" y="10633"/>
                  <a:pt x="571" y="10636"/>
                </a:cubicBezTo>
                <a:lnTo>
                  <a:pt x="570" y="10637"/>
                </a:lnTo>
                <a:lnTo>
                  <a:pt x="566" y="10635"/>
                </a:lnTo>
                <a:cubicBezTo>
                  <a:pt x="510" y="10603"/>
                  <a:pt x="444" y="10571"/>
                  <a:pt x="488" y="10540"/>
                </a:cubicBezTo>
                <a:close/>
                <a:moveTo>
                  <a:pt x="770" y="10514"/>
                </a:moveTo>
                <a:cubicBezTo>
                  <a:pt x="770" y="10514"/>
                  <a:pt x="809" y="10514"/>
                  <a:pt x="829" y="10514"/>
                </a:cubicBezTo>
                <a:lnTo>
                  <a:pt x="831" y="10514"/>
                </a:lnTo>
                <a:lnTo>
                  <a:pt x="828" y="10515"/>
                </a:lnTo>
                <a:cubicBezTo>
                  <a:pt x="770" y="10517"/>
                  <a:pt x="770" y="10540"/>
                  <a:pt x="770" y="10540"/>
                </a:cubicBezTo>
                <a:cubicBezTo>
                  <a:pt x="770" y="10540"/>
                  <a:pt x="770" y="10514"/>
                  <a:pt x="770" y="10514"/>
                </a:cubicBezTo>
                <a:close/>
                <a:moveTo>
                  <a:pt x="806" y="10406"/>
                </a:moveTo>
                <a:lnTo>
                  <a:pt x="814" y="10409"/>
                </a:lnTo>
                <a:cubicBezTo>
                  <a:pt x="819" y="10411"/>
                  <a:pt x="823" y="10412"/>
                  <a:pt x="829" y="10413"/>
                </a:cubicBezTo>
                <a:lnTo>
                  <a:pt x="830" y="10413"/>
                </a:lnTo>
                <a:lnTo>
                  <a:pt x="834" y="10413"/>
                </a:lnTo>
                <a:cubicBezTo>
                  <a:pt x="836" y="10413"/>
                  <a:pt x="838" y="10413"/>
                  <a:pt x="840" y="10413"/>
                </a:cubicBezTo>
                <a:cubicBezTo>
                  <a:pt x="827" y="10411"/>
                  <a:pt x="816" y="10408"/>
                  <a:pt x="808" y="10406"/>
                </a:cubicBezTo>
                <a:lnTo>
                  <a:pt x="806" y="10406"/>
                </a:lnTo>
                <a:close/>
                <a:moveTo>
                  <a:pt x="7525" y="10388"/>
                </a:moveTo>
                <a:cubicBezTo>
                  <a:pt x="7525" y="10413"/>
                  <a:pt x="7525" y="10413"/>
                  <a:pt x="7525" y="10413"/>
                </a:cubicBezTo>
                <a:lnTo>
                  <a:pt x="7596" y="10388"/>
                </a:lnTo>
                <a:cubicBezTo>
                  <a:pt x="7525" y="10388"/>
                  <a:pt x="7525" y="10388"/>
                  <a:pt x="7525" y="10388"/>
                </a:cubicBezTo>
                <a:close/>
                <a:moveTo>
                  <a:pt x="875" y="10322"/>
                </a:moveTo>
                <a:cubicBezTo>
                  <a:pt x="875" y="10322"/>
                  <a:pt x="875" y="10327"/>
                  <a:pt x="875" y="10336"/>
                </a:cubicBezTo>
                <a:lnTo>
                  <a:pt x="875" y="10337"/>
                </a:lnTo>
                <a:lnTo>
                  <a:pt x="881" y="10337"/>
                </a:lnTo>
                <a:cubicBezTo>
                  <a:pt x="911" y="10337"/>
                  <a:pt x="911" y="10337"/>
                  <a:pt x="911" y="10337"/>
                </a:cubicBezTo>
                <a:cubicBezTo>
                  <a:pt x="911" y="10336"/>
                  <a:pt x="910" y="10334"/>
                  <a:pt x="910" y="10332"/>
                </a:cubicBezTo>
                <a:lnTo>
                  <a:pt x="909" y="10331"/>
                </a:lnTo>
                <a:cubicBezTo>
                  <a:pt x="896" y="10322"/>
                  <a:pt x="875" y="10322"/>
                  <a:pt x="875" y="10322"/>
                </a:cubicBezTo>
                <a:close/>
                <a:moveTo>
                  <a:pt x="831" y="10349"/>
                </a:moveTo>
                <a:lnTo>
                  <a:pt x="831" y="10345"/>
                </a:lnTo>
                <a:lnTo>
                  <a:pt x="831" y="10341"/>
                </a:lnTo>
                <a:lnTo>
                  <a:pt x="831" y="10337"/>
                </a:lnTo>
                <a:lnTo>
                  <a:pt x="831" y="10334"/>
                </a:lnTo>
                <a:lnTo>
                  <a:pt x="831" y="10333"/>
                </a:lnTo>
                <a:lnTo>
                  <a:pt x="831" y="10331"/>
                </a:lnTo>
                <a:lnTo>
                  <a:pt x="831" y="10329"/>
                </a:lnTo>
                <a:lnTo>
                  <a:pt x="831" y="10327"/>
                </a:lnTo>
                <a:lnTo>
                  <a:pt x="831" y="10325"/>
                </a:lnTo>
                <a:lnTo>
                  <a:pt x="831" y="10323"/>
                </a:lnTo>
                <a:lnTo>
                  <a:pt x="831" y="10322"/>
                </a:lnTo>
                <a:lnTo>
                  <a:pt x="831" y="10349"/>
                </a:lnTo>
                <a:close/>
                <a:moveTo>
                  <a:pt x="1139" y="10293"/>
                </a:moveTo>
                <a:cubicBezTo>
                  <a:pt x="1135" y="10295"/>
                  <a:pt x="1131" y="10298"/>
                  <a:pt x="1129" y="10302"/>
                </a:cubicBezTo>
                <a:lnTo>
                  <a:pt x="1127" y="10304"/>
                </a:lnTo>
                <a:lnTo>
                  <a:pt x="1128" y="10304"/>
                </a:lnTo>
                <a:cubicBezTo>
                  <a:pt x="1130" y="10302"/>
                  <a:pt x="1134" y="10301"/>
                  <a:pt x="1139" y="10301"/>
                </a:cubicBezTo>
                <a:lnTo>
                  <a:pt x="1140" y="10301"/>
                </a:lnTo>
                <a:lnTo>
                  <a:pt x="1139" y="10298"/>
                </a:lnTo>
                <a:cubicBezTo>
                  <a:pt x="1139" y="10296"/>
                  <a:pt x="1139" y="10295"/>
                  <a:pt x="1139" y="10293"/>
                </a:cubicBezTo>
                <a:close/>
                <a:moveTo>
                  <a:pt x="787" y="9544"/>
                </a:moveTo>
                <a:cubicBezTo>
                  <a:pt x="787" y="9573"/>
                  <a:pt x="787" y="9573"/>
                  <a:pt x="787" y="9602"/>
                </a:cubicBezTo>
                <a:cubicBezTo>
                  <a:pt x="787" y="9602"/>
                  <a:pt x="831" y="9573"/>
                  <a:pt x="831" y="9573"/>
                </a:cubicBezTo>
                <a:cubicBezTo>
                  <a:pt x="831" y="9544"/>
                  <a:pt x="831" y="9544"/>
                  <a:pt x="787" y="9544"/>
                </a:cubicBezTo>
                <a:close/>
                <a:moveTo>
                  <a:pt x="799" y="9416"/>
                </a:moveTo>
                <a:cubicBezTo>
                  <a:pt x="791" y="9416"/>
                  <a:pt x="787" y="9420"/>
                  <a:pt x="787" y="9429"/>
                </a:cubicBezTo>
                <a:cubicBezTo>
                  <a:pt x="787" y="9457"/>
                  <a:pt x="831" y="9429"/>
                  <a:pt x="831" y="9486"/>
                </a:cubicBezTo>
                <a:cubicBezTo>
                  <a:pt x="875" y="9486"/>
                  <a:pt x="831" y="9429"/>
                  <a:pt x="875" y="9429"/>
                </a:cubicBezTo>
                <a:cubicBezTo>
                  <a:pt x="845" y="9429"/>
                  <a:pt x="815" y="9415"/>
                  <a:pt x="799" y="9416"/>
                </a:cubicBezTo>
                <a:close/>
                <a:moveTo>
                  <a:pt x="743" y="9400"/>
                </a:moveTo>
                <a:lnTo>
                  <a:pt x="743" y="9399"/>
                </a:lnTo>
                <a:lnTo>
                  <a:pt x="743" y="9397"/>
                </a:lnTo>
                <a:lnTo>
                  <a:pt x="743" y="9396"/>
                </a:lnTo>
                <a:lnTo>
                  <a:pt x="743" y="9395"/>
                </a:lnTo>
                <a:lnTo>
                  <a:pt x="743" y="9392"/>
                </a:lnTo>
                <a:lnTo>
                  <a:pt x="743" y="9389"/>
                </a:lnTo>
                <a:lnTo>
                  <a:pt x="743" y="9388"/>
                </a:lnTo>
                <a:lnTo>
                  <a:pt x="743" y="9387"/>
                </a:lnTo>
                <a:lnTo>
                  <a:pt x="743" y="9400"/>
                </a:lnTo>
                <a:close/>
                <a:moveTo>
                  <a:pt x="1227" y="9054"/>
                </a:moveTo>
                <a:cubicBezTo>
                  <a:pt x="1271" y="9054"/>
                  <a:pt x="1271" y="9083"/>
                  <a:pt x="1227" y="9083"/>
                </a:cubicBezTo>
                <a:cubicBezTo>
                  <a:pt x="1227" y="9097"/>
                  <a:pt x="1238" y="9097"/>
                  <a:pt x="1249" y="9097"/>
                </a:cubicBezTo>
                <a:lnTo>
                  <a:pt x="1251" y="9098"/>
                </a:lnTo>
                <a:lnTo>
                  <a:pt x="1252" y="9100"/>
                </a:lnTo>
                <a:cubicBezTo>
                  <a:pt x="1254" y="9114"/>
                  <a:pt x="1271" y="9130"/>
                  <a:pt x="1271" y="9112"/>
                </a:cubicBezTo>
                <a:cubicBezTo>
                  <a:pt x="1271" y="9101"/>
                  <a:pt x="1265" y="9098"/>
                  <a:pt x="1257" y="9098"/>
                </a:cubicBezTo>
                <a:lnTo>
                  <a:pt x="1251" y="9098"/>
                </a:lnTo>
                <a:lnTo>
                  <a:pt x="1251" y="9096"/>
                </a:lnTo>
                <a:cubicBezTo>
                  <a:pt x="1252" y="9089"/>
                  <a:pt x="1257" y="9083"/>
                  <a:pt x="1271" y="9083"/>
                </a:cubicBezTo>
                <a:cubicBezTo>
                  <a:pt x="1271" y="9054"/>
                  <a:pt x="1271" y="9054"/>
                  <a:pt x="1227" y="9054"/>
                </a:cubicBezTo>
                <a:close/>
                <a:moveTo>
                  <a:pt x="963" y="9054"/>
                </a:moveTo>
                <a:cubicBezTo>
                  <a:pt x="919" y="9083"/>
                  <a:pt x="963" y="9141"/>
                  <a:pt x="1007" y="9112"/>
                </a:cubicBezTo>
                <a:cubicBezTo>
                  <a:pt x="1007" y="9083"/>
                  <a:pt x="963" y="9083"/>
                  <a:pt x="963" y="9054"/>
                </a:cubicBezTo>
                <a:close/>
                <a:moveTo>
                  <a:pt x="829" y="8968"/>
                </a:moveTo>
                <a:lnTo>
                  <a:pt x="827" y="8968"/>
                </a:lnTo>
                <a:lnTo>
                  <a:pt x="829" y="8968"/>
                </a:lnTo>
                <a:close/>
                <a:moveTo>
                  <a:pt x="919" y="8910"/>
                </a:moveTo>
                <a:cubicBezTo>
                  <a:pt x="919" y="8968"/>
                  <a:pt x="919" y="8968"/>
                  <a:pt x="919" y="8968"/>
                </a:cubicBezTo>
                <a:cubicBezTo>
                  <a:pt x="919" y="8968"/>
                  <a:pt x="919" y="8968"/>
                  <a:pt x="963" y="8968"/>
                </a:cubicBezTo>
                <a:cubicBezTo>
                  <a:pt x="919" y="8939"/>
                  <a:pt x="963" y="8910"/>
                  <a:pt x="919" y="8910"/>
                </a:cubicBezTo>
                <a:close/>
                <a:moveTo>
                  <a:pt x="875" y="8910"/>
                </a:moveTo>
                <a:cubicBezTo>
                  <a:pt x="831" y="8910"/>
                  <a:pt x="831" y="8910"/>
                  <a:pt x="787" y="8939"/>
                </a:cubicBezTo>
                <a:cubicBezTo>
                  <a:pt x="787" y="8939"/>
                  <a:pt x="787" y="8964"/>
                  <a:pt x="823" y="8968"/>
                </a:cubicBezTo>
                <a:lnTo>
                  <a:pt x="827" y="8968"/>
                </a:lnTo>
                <a:cubicBezTo>
                  <a:pt x="816" y="8969"/>
                  <a:pt x="787" y="8973"/>
                  <a:pt x="787" y="8997"/>
                </a:cubicBezTo>
                <a:lnTo>
                  <a:pt x="787" y="8968"/>
                </a:lnTo>
                <a:cubicBezTo>
                  <a:pt x="743" y="8997"/>
                  <a:pt x="743" y="9025"/>
                  <a:pt x="787" y="9054"/>
                </a:cubicBezTo>
                <a:lnTo>
                  <a:pt x="787" y="8997"/>
                </a:lnTo>
                <a:cubicBezTo>
                  <a:pt x="815" y="8997"/>
                  <a:pt x="825" y="8985"/>
                  <a:pt x="829" y="8970"/>
                </a:cubicBezTo>
                <a:lnTo>
                  <a:pt x="829" y="8968"/>
                </a:lnTo>
                <a:lnTo>
                  <a:pt x="830" y="8965"/>
                </a:lnTo>
                <a:cubicBezTo>
                  <a:pt x="831" y="8957"/>
                  <a:pt x="831" y="8948"/>
                  <a:pt x="831" y="8939"/>
                </a:cubicBezTo>
                <a:cubicBezTo>
                  <a:pt x="875" y="8939"/>
                  <a:pt x="831" y="8968"/>
                  <a:pt x="875" y="8997"/>
                </a:cubicBezTo>
                <a:cubicBezTo>
                  <a:pt x="889" y="8988"/>
                  <a:pt x="894" y="8979"/>
                  <a:pt x="894" y="8970"/>
                </a:cubicBezTo>
                <a:cubicBezTo>
                  <a:pt x="896" y="8950"/>
                  <a:pt x="875" y="8930"/>
                  <a:pt x="875" y="8910"/>
                </a:cubicBezTo>
                <a:close/>
                <a:moveTo>
                  <a:pt x="787" y="8881"/>
                </a:moveTo>
                <a:cubicBezTo>
                  <a:pt x="787" y="8881"/>
                  <a:pt x="743" y="8881"/>
                  <a:pt x="743" y="8910"/>
                </a:cubicBezTo>
                <a:cubicBezTo>
                  <a:pt x="743" y="8968"/>
                  <a:pt x="787" y="8968"/>
                  <a:pt x="787" y="8881"/>
                </a:cubicBezTo>
                <a:close/>
                <a:moveTo>
                  <a:pt x="919" y="8824"/>
                </a:moveTo>
                <a:cubicBezTo>
                  <a:pt x="919" y="8853"/>
                  <a:pt x="963" y="8853"/>
                  <a:pt x="963" y="8853"/>
                </a:cubicBezTo>
                <a:cubicBezTo>
                  <a:pt x="963" y="8824"/>
                  <a:pt x="963" y="8824"/>
                  <a:pt x="919" y="8824"/>
                </a:cubicBezTo>
                <a:close/>
                <a:moveTo>
                  <a:pt x="7513" y="8595"/>
                </a:moveTo>
                <a:cubicBezTo>
                  <a:pt x="7512" y="8596"/>
                  <a:pt x="7512" y="8596"/>
                  <a:pt x="7511" y="8596"/>
                </a:cubicBezTo>
                <a:lnTo>
                  <a:pt x="7510" y="8596"/>
                </a:lnTo>
                <a:lnTo>
                  <a:pt x="7507" y="8597"/>
                </a:lnTo>
                <a:lnTo>
                  <a:pt x="7496" y="8601"/>
                </a:lnTo>
                <a:lnTo>
                  <a:pt x="7495" y="8601"/>
                </a:lnTo>
                <a:lnTo>
                  <a:pt x="7495" y="8602"/>
                </a:lnTo>
                <a:lnTo>
                  <a:pt x="7487" y="8604"/>
                </a:lnTo>
                <a:cubicBezTo>
                  <a:pt x="7486" y="8605"/>
                  <a:pt x="7485" y="8605"/>
                  <a:pt x="7483" y="8606"/>
                </a:cubicBezTo>
                <a:lnTo>
                  <a:pt x="7483" y="8606"/>
                </a:lnTo>
                <a:lnTo>
                  <a:pt x="7477" y="8608"/>
                </a:lnTo>
                <a:lnTo>
                  <a:pt x="7470" y="8611"/>
                </a:lnTo>
                <a:lnTo>
                  <a:pt x="7473" y="8610"/>
                </a:lnTo>
                <a:lnTo>
                  <a:pt x="7477" y="8608"/>
                </a:lnTo>
                <a:lnTo>
                  <a:pt x="7478" y="8608"/>
                </a:lnTo>
                <a:lnTo>
                  <a:pt x="7483" y="8606"/>
                </a:lnTo>
                <a:lnTo>
                  <a:pt x="7495" y="8602"/>
                </a:lnTo>
                <a:lnTo>
                  <a:pt x="7496" y="8601"/>
                </a:lnTo>
                <a:lnTo>
                  <a:pt x="7502" y="8599"/>
                </a:lnTo>
                <a:lnTo>
                  <a:pt x="7507" y="8597"/>
                </a:lnTo>
                <a:lnTo>
                  <a:pt x="7508" y="8597"/>
                </a:lnTo>
                <a:lnTo>
                  <a:pt x="7510" y="8596"/>
                </a:lnTo>
                <a:lnTo>
                  <a:pt x="7515" y="8595"/>
                </a:lnTo>
                <a:lnTo>
                  <a:pt x="7513" y="8595"/>
                </a:lnTo>
                <a:close/>
                <a:moveTo>
                  <a:pt x="7522" y="8592"/>
                </a:moveTo>
                <a:lnTo>
                  <a:pt x="7519" y="8593"/>
                </a:lnTo>
                <a:lnTo>
                  <a:pt x="7519" y="8593"/>
                </a:lnTo>
                <a:cubicBezTo>
                  <a:pt x="7518" y="8593"/>
                  <a:pt x="7517" y="8594"/>
                  <a:pt x="7516" y="8594"/>
                </a:cubicBezTo>
                <a:lnTo>
                  <a:pt x="7519" y="8593"/>
                </a:lnTo>
                <a:lnTo>
                  <a:pt x="7520" y="8593"/>
                </a:lnTo>
                <a:lnTo>
                  <a:pt x="7522" y="8592"/>
                </a:lnTo>
                <a:close/>
                <a:moveTo>
                  <a:pt x="7524" y="8591"/>
                </a:moveTo>
                <a:lnTo>
                  <a:pt x="7523" y="8592"/>
                </a:lnTo>
                <a:lnTo>
                  <a:pt x="7525" y="8591"/>
                </a:lnTo>
                <a:lnTo>
                  <a:pt x="7524" y="8591"/>
                </a:lnTo>
                <a:close/>
                <a:moveTo>
                  <a:pt x="7525" y="8515"/>
                </a:moveTo>
                <a:cubicBezTo>
                  <a:pt x="7455" y="8515"/>
                  <a:pt x="7455" y="8540"/>
                  <a:pt x="7455" y="8566"/>
                </a:cubicBezTo>
                <a:cubicBezTo>
                  <a:pt x="7455" y="8566"/>
                  <a:pt x="7525" y="8540"/>
                  <a:pt x="7525" y="8515"/>
                </a:cubicBezTo>
                <a:close/>
                <a:moveTo>
                  <a:pt x="7525" y="8439"/>
                </a:moveTo>
                <a:lnTo>
                  <a:pt x="7455" y="8490"/>
                </a:lnTo>
                <a:cubicBezTo>
                  <a:pt x="7525" y="8490"/>
                  <a:pt x="7525" y="8464"/>
                  <a:pt x="7525" y="8439"/>
                </a:cubicBezTo>
                <a:close/>
                <a:moveTo>
                  <a:pt x="743" y="8392"/>
                </a:moveTo>
                <a:cubicBezTo>
                  <a:pt x="743" y="8421"/>
                  <a:pt x="787" y="8478"/>
                  <a:pt x="743" y="8478"/>
                </a:cubicBezTo>
                <a:cubicBezTo>
                  <a:pt x="787" y="8478"/>
                  <a:pt x="787" y="8507"/>
                  <a:pt x="787" y="8536"/>
                </a:cubicBezTo>
                <a:cubicBezTo>
                  <a:pt x="799" y="8528"/>
                  <a:pt x="805" y="8517"/>
                  <a:pt x="805" y="8505"/>
                </a:cubicBezTo>
                <a:cubicBezTo>
                  <a:pt x="806" y="8475"/>
                  <a:pt x="775" y="8433"/>
                  <a:pt x="743" y="8392"/>
                </a:cubicBezTo>
                <a:close/>
                <a:moveTo>
                  <a:pt x="743" y="8248"/>
                </a:moveTo>
                <a:cubicBezTo>
                  <a:pt x="699" y="8277"/>
                  <a:pt x="743" y="8305"/>
                  <a:pt x="743" y="8334"/>
                </a:cubicBezTo>
                <a:cubicBezTo>
                  <a:pt x="743" y="8334"/>
                  <a:pt x="743" y="8305"/>
                  <a:pt x="743" y="8305"/>
                </a:cubicBezTo>
                <a:cubicBezTo>
                  <a:pt x="743" y="8277"/>
                  <a:pt x="743" y="8277"/>
                  <a:pt x="743" y="8248"/>
                </a:cubicBezTo>
                <a:close/>
                <a:moveTo>
                  <a:pt x="7314" y="8186"/>
                </a:moveTo>
                <a:cubicBezTo>
                  <a:pt x="7314" y="8186"/>
                  <a:pt x="7173" y="8186"/>
                  <a:pt x="7244" y="8211"/>
                </a:cubicBezTo>
                <a:cubicBezTo>
                  <a:pt x="7173" y="8236"/>
                  <a:pt x="7244" y="8236"/>
                  <a:pt x="7244" y="8262"/>
                </a:cubicBezTo>
                <a:cubicBezTo>
                  <a:pt x="7314" y="8186"/>
                  <a:pt x="7314" y="8186"/>
                  <a:pt x="7314" y="8186"/>
                </a:cubicBezTo>
                <a:close/>
                <a:moveTo>
                  <a:pt x="7103" y="8009"/>
                </a:moveTo>
                <a:cubicBezTo>
                  <a:pt x="7173" y="8059"/>
                  <a:pt x="7173" y="8059"/>
                  <a:pt x="7173" y="8059"/>
                </a:cubicBezTo>
                <a:lnTo>
                  <a:pt x="7244" y="8034"/>
                </a:lnTo>
                <a:cubicBezTo>
                  <a:pt x="7173" y="8034"/>
                  <a:pt x="7173" y="8009"/>
                  <a:pt x="7103" y="8009"/>
                </a:cubicBezTo>
                <a:close/>
                <a:moveTo>
                  <a:pt x="6962" y="8009"/>
                </a:moveTo>
                <a:cubicBezTo>
                  <a:pt x="6892" y="8009"/>
                  <a:pt x="7033" y="8059"/>
                  <a:pt x="6962" y="8059"/>
                </a:cubicBezTo>
                <a:cubicBezTo>
                  <a:pt x="7033" y="8085"/>
                  <a:pt x="7033" y="8085"/>
                  <a:pt x="7033" y="8085"/>
                </a:cubicBezTo>
                <a:cubicBezTo>
                  <a:pt x="7033" y="8068"/>
                  <a:pt x="7093" y="8051"/>
                  <a:pt x="7095" y="8035"/>
                </a:cubicBezTo>
                <a:cubicBezTo>
                  <a:pt x="7096" y="8026"/>
                  <a:pt x="7081" y="8017"/>
                  <a:pt x="7033" y="8009"/>
                </a:cubicBezTo>
                <a:cubicBezTo>
                  <a:pt x="7033" y="8034"/>
                  <a:pt x="7033" y="8034"/>
                  <a:pt x="6962" y="8009"/>
                </a:cubicBezTo>
                <a:close/>
                <a:moveTo>
                  <a:pt x="7384" y="7756"/>
                </a:moveTo>
                <a:cubicBezTo>
                  <a:pt x="7384" y="7781"/>
                  <a:pt x="7402" y="7813"/>
                  <a:pt x="7402" y="7835"/>
                </a:cubicBezTo>
                <a:cubicBezTo>
                  <a:pt x="7402" y="7857"/>
                  <a:pt x="7384" y="7870"/>
                  <a:pt x="7314" y="7857"/>
                </a:cubicBezTo>
                <a:cubicBezTo>
                  <a:pt x="7314" y="7832"/>
                  <a:pt x="7384" y="7832"/>
                  <a:pt x="7314" y="7806"/>
                </a:cubicBezTo>
                <a:cubicBezTo>
                  <a:pt x="7244" y="7781"/>
                  <a:pt x="7244" y="7781"/>
                  <a:pt x="7314" y="7781"/>
                </a:cubicBezTo>
                <a:cubicBezTo>
                  <a:pt x="7314" y="7781"/>
                  <a:pt x="7314" y="7756"/>
                  <a:pt x="7384" y="7756"/>
                </a:cubicBezTo>
                <a:close/>
                <a:moveTo>
                  <a:pt x="7173" y="7705"/>
                </a:moveTo>
                <a:cubicBezTo>
                  <a:pt x="7173" y="7705"/>
                  <a:pt x="7173" y="7756"/>
                  <a:pt x="7103" y="7756"/>
                </a:cubicBezTo>
                <a:cubicBezTo>
                  <a:pt x="7173" y="7756"/>
                  <a:pt x="7173" y="7730"/>
                  <a:pt x="7244" y="7705"/>
                </a:cubicBezTo>
                <a:cubicBezTo>
                  <a:pt x="7173" y="7705"/>
                  <a:pt x="7173" y="7705"/>
                  <a:pt x="7173" y="7705"/>
                </a:cubicBezTo>
                <a:close/>
                <a:moveTo>
                  <a:pt x="7314" y="7705"/>
                </a:moveTo>
                <a:lnTo>
                  <a:pt x="7314" y="7701"/>
                </a:lnTo>
                <a:lnTo>
                  <a:pt x="7314" y="7697"/>
                </a:lnTo>
                <a:lnTo>
                  <a:pt x="7314" y="7696"/>
                </a:lnTo>
                <a:lnTo>
                  <a:pt x="7314" y="7693"/>
                </a:lnTo>
                <a:lnTo>
                  <a:pt x="7314" y="7690"/>
                </a:lnTo>
                <a:lnTo>
                  <a:pt x="7314" y="7688"/>
                </a:lnTo>
                <a:lnTo>
                  <a:pt x="7314" y="7686"/>
                </a:lnTo>
                <a:lnTo>
                  <a:pt x="7314" y="7683"/>
                </a:lnTo>
                <a:lnTo>
                  <a:pt x="7314" y="7682"/>
                </a:lnTo>
                <a:lnTo>
                  <a:pt x="7314" y="7681"/>
                </a:lnTo>
                <a:lnTo>
                  <a:pt x="7314" y="7680"/>
                </a:lnTo>
                <a:lnTo>
                  <a:pt x="7314" y="7705"/>
                </a:lnTo>
                <a:close/>
                <a:moveTo>
                  <a:pt x="701" y="7550"/>
                </a:moveTo>
                <a:lnTo>
                  <a:pt x="702" y="7551"/>
                </a:lnTo>
                <a:lnTo>
                  <a:pt x="701" y="7551"/>
                </a:lnTo>
                <a:lnTo>
                  <a:pt x="701" y="7550"/>
                </a:lnTo>
                <a:close/>
                <a:moveTo>
                  <a:pt x="701" y="7550"/>
                </a:moveTo>
                <a:lnTo>
                  <a:pt x="701" y="7549"/>
                </a:lnTo>
                <a:lnTo>
                  <a:pt x="701" y="7550"/>
                </a:lnTo>
                <a:close/>
                <a:moveTo>
                  <a:pt x="699" y="7528"/>
                </a:moveTo>
                <a:cubicBezTo>
                  <a:pt x="699" y="7531"/>
                  <a:pt x="699" y="7535"/>
                  <a:pt x="700" y="7539"/>
                </a:cubicBezTo>
                <a:lnTo>
                  <a:pt x="701" y="7549"/>
                </a:lnTo>
                <a:lnTo>
                  <a:pt x="700" y="7548"/>
                </a:lnTo>
                <a:cubicBezTo>
                  <a:pt x="699" y="7543"/>
                  <a:pt x="699" y="7537"/>
                  <a:pt x="699" y="7528"/>
                </a:cubicBezTo>
                <a:close/>
                <a:moveTo>
                  <a:pt x="7526" y="7527"/>
                </a:moveTo>
                <a:lnTo>
                  <a:pt x="7525" y="7528"/>
                </a:lnTo>
                <a:lnTo>
                  <a:pt x="7526" y="7528"/>
                </a:lnTo>
                <a:cubicBezTo>
                  <a:pt x="7526" y="7528"/>
                  <a:pt x="7526" y="7528"/>
                  <a:pt x="7526" y="7527"/>
                </a:cubicBezTo>
                <a:close/>
                <a:moveTo>
                  <a:pt x="7559" y="7516"/>
                </a:moveTo>
                <a:lnTo>
                  <a:pt x="7555" y="7517"/>
                </a:lnTo>
                <a:cubicBezTo>
                  <a:pt x="7545" y="7521"/>
                  <a:pt x="7538" y="7523"/>
                  <a:pt x="7534" y="7525"/>
                </a:cubicBezTo>
                <a:cubicBezTo>
                  <a:pt x="7533" y="7525"/>
                  <a:pt x="7532" y="7525"/>
                  <a:pt x="7532" y="7525"/>
                </a:cubicBezTo>
                <a:lnTo>
                  <a:pt x="7531" y="7526"/>
                </a:lnTo>
                <a:lnTo>
                  <a:pt x="7530" y="7526"/>
                </a:lnTo>
                <a:lnTo>
                  <a:pt x="7529" y="7527"/>
                </a:lnTo>
                <a:lnTo>
                  <a:pt x="7531" y="7526"/>
                </a:lnTo>
                <a:lnTo>
                  <a:pt x="7534" y="7525"/>
                </a:lnTo>
                <a:lnTo>
                  <a:pt x="7559" y="7516"/>
                </a:lnTo>
                <a:close/>
                <a:moveTo>
                  <a:pt x="7596" y="7503"/>
                </a:moveTo>
                <a:cubicBezTo>
                  <a:pt x="7591" y="7505"/>
                  <a:pt x="7587" y="7506"/>
                  <a:pt x="7582" y="7508"/>
                </a:cubicBezTo>
                <a:lnTo>
                  <a:pt x="7581" y="7508"/>
                </a:lnTo>
                <a:lnTo>
                  <a:pt x="7565" y="7513"/>
                </a:lnTo>
                <a:lnTo>
                  <a:pt x="7570" y="7512"/>
                </a:lnTo>
                <a:cubicBezTo>
                  <a:pt x="7572" y="7511"/>
                  <a:pt x="7574" y="7511"/>
                  <a:pt x="7576" y="7510"/>
                </a:cubicBezTo>
                <a:lnTo>
                  <a:pt x="7581" y="7508"/>
                </a:lnTo>
                <a:lnTo>
                  <a:pt x="7596" y="7503"/>
                </a:lnTo>
                <a:close/>
                <a:moveTo>
                  <a:pt x="7666" y="7351"/>
                </a:moveTo>
                <a:lnTo>
                  <a:pt x="7665" y="7351"/>
                </a:lnTo>
                <a:lnTo>
                  <a:pt x="7664" y="7351"/>
                </a:lnTo>
                <a:lnTo>
                  <a:pt x="7662" y="7351"/>
                </a:lnTo>
                <a:lnTo>
                  <a:pt x="7660" y="7351"/>
                </a:lnTo>
                <a:lnTo>
                  <a:pt x="7657" y="7351"/>
                </a:lnTo>
                <a:lnTo>
                  <a:pt x="7654" y="7351"/>
                </a:lnTo>
                <a:lnTo>
                  <a:pt x="7653" y="7351"/>
                </a:lnTo>
                <a:lnTo>
                  <a:pt x="7649" y="7351"/>
                </a:lnTo>
                <a:lnTo>
                  <a:pt x="7648" y="7351"/>
                </a:lnTo>
                <a:lnTo>
                  <a:pt x="7643" y="7351"/>
                </a:lnTo>
                <a:lnTo>
                  <a:pt x="7636" y="7351"/>
                </a:lnTo>
                <a:lnTo>
                  <a:pt x="7633" y="7351"/>
                </a:lnTo>
                <a:lnTo>
                  <a:pt x="7628" y="7351"/>
                </a:lnTo>
                <a:lnTo>
                  <a:pt x="7625" y="7351"/>
                </a:lnTo>
                <a:lnTo>
                  <a:pt x="7619" y="7351"/>
                </a:lnTo>
                <a:lnTo>
                  <a:pt x="7618" y="7351"/>
                </a:lnTo>
                <a:lnTo>
                  <a:pt x="7614" y="7351"/>
                </a:lnTo>
                <a:lnTo>
                  <a:pt x="7613" y="7351"/>
                </a:lnTo>
                <a:lnTo>
                  <a:pt x="7608" y="7351"/>
                </a:lnTo>
                <a:lnTo>
                  <a:pt x="7604" y="7351"/>
                </a:lnTo>
                <a:lnTo>
                  <a:pt x="7602" y="7351"/>
                </a:lnTo>
                <a:lnTo>
                  <a:pt x="7601" y="7351"/>
                </a:lnTo>
                <a:lnTo>
                  <a:pt x="7599" y="7351"/>
                </a:lnTo>
                <a:lnTo>
                  <a:pt x="7598" y="7351"/>
                </a:lnTo>
                <a:lnTo>
                  <a:pt x="7597" y="7351"/>
                </a:lnTo>
                <a:lnTo>
                  <a:pt x="7596" y="7351"/>
                </a:lnTo>
                <a:lnTo>
                  <a:pt x="7666" y="7351"/>
                </a:lnTo>
                <a:close/>
                <a:moveTo>
                  <a:pt x="7596" y="7249"/>
                </a:moveTo>
                <a:cubicBezTo>
                  <a:pt x="7596" y="7249"/>
                  <a:pt x="7525" y="7249"/>
                  <a:pt x="7596" y="7275"/>
                </a:cubicBezTo>
                <a:lnTo>
                  <a:pt x="7596" y="7274"/>
                </a:lnTo>
                <a:cubicBezTo>
                  <a:pt x="7596" y="7274"/>
                  <a:pt x="7596" y="7273"/>
                  <a:pt x="7596" y="7271"/>
                </a:cubicBezTo>
                <a:lnTo>
                  <a:pt x="7596" y="7270"/>
                </a:lnTo>
                <a:lnTo>
                  <a:pt x="7596" y="7268"/>
                </a:lnTo>
                <a:lnTo>
                  <a:pt x="7596" y="7267"/>
                </a:lnTo>
                <a:lnTo>
                  <a:pt x="7596" y="7266"/>
                </a:lnTo>
                <a:lnTo>
                  <a:pt x="7596" y="7265"/>
                </a:lnTo>
                <a:cubicBezTo>
                  <a:pt x="7596" y="7265"/>
                  <a:pt x="7596" y="7265"/>
                  <a:pt x="7596" y="7264"/>
                </a:cubicBezTo>
                <a:lnTo>
                  <a:pt x="7596" y="7263"/>
                </a:lnTo>
                <a:lnTo>
                  <a:pt x="7596" y="7263"/>
                </a:lnTo>
                <a:cubicBezTo>
                  <a:pt x="7596" y="7249"/>
                  <a:pt x="7596" y="7249"/>
                  <a:pt x="7596" y="7249"/>
                </a:cubicBezTo>
                <a:close/>
                <a:moveTo>
                  <a:pt x="7525" y="6996"/>
                </a:moveTo>
                <a:cubicBezTo>
                  <a:pt x="7525" y="7022"/>
                  <a:pt x="7596" y="7022"/>
                  <a:pt x="7596" y="7022"/>
                </a:cubicBezTo>
                <a:cubicBezTo>
                  <a:pt x="7525" y="6996"/>
                  <a:pt x="7525" y="6996"/>
                  <a:pt x="7525" y="6996"/>
                </a:cubicBezTo>
                <a:close/>
                <a:moveTo>
                  <a:pt x="7732" y="6870"/>
                </a:moveTo>
                <a:lnTo>
                  <a:pt x="7733" y="6870"/>
                </a:lnTo>
                <a:cubicBezTo>
                  <a:pt x="7735" y="6870"/>
                  <a:pt x="7736" y="6870"/>
                  <a:pt x="7736" y="6870"/>
                </a:cubicBezTo>
                <a:cubicBezTo>
                  <a:pt x="7736" y="6870"/>
                  <a:pt x="7736" y="6870"/>
                  <a:pt x="7736" y="6895"/>
                </a:cubicBezTo>
                <a:cubicBezTo>
                  <a:pt x="7736" y="6890"/>
                  <a:pt x="7734" y="6887"/>
                  <a:pt x="7730" y="6886"/>
                </a:cubicBezTo>
                <a:lnTo>
                  <a:pt x="7726" y="6884"/>
                </a:lnTo>
                <a:lnTo>
                  <a:pt x="7727" y="6882"/>
                </a:lnTo>
                <a:cubicBezTo>
                  <a:pt x="7729" y="6880"/>
                  <a:pt x="7730" y="6878"/>
                  <a:pt x="7730" y="6875"/>
                </a:cubicBezTo>
                <a:lnTo>
                  <a:pt x="7732" y="6870"/>
                </a:lnTo>
                <a:close/>
                <a:moveTo>
                  <a:pt x="7666" y="6870"/>
                </a:moveTo>
                <a:cubicBezTo>
                  <a:pt x="7666" y="6889"/>
                  <a:pt x="7705" y="6879"/>
                  <a:pt x="7725" y="6884"/>
                </a:cubicBezTo>
                <a:lnTo>
                  <a:pt x="7726" y="6884"/>
                </a:lnTo>
                <a:lnTo>
                  <a:pt x="7724" y="6890"/>
                </a:lnTo>
                <a:cubicBezTo>
                  <a:pt x="7714" y="6906"/>
                  <a:pt x="7697" y="6920"/>
                  <a:pt x="7666" y="6920"/>
                </a:cubicBezTo>
                <a:cubicBezTo>
                  <a:pt x="7666" y="6895"/>
                  <a:pt x="7666" y="6870"/>
                  <a:pt x="7666" y="6870"/>
                </a:cubicBezTo>
                <a:close/>
                <a:moveTo>
                  <a:pt x="7807" y="6718"/>
                </a:moveTo>
                <a:lnTo>
                  <a:pt x="7806" y="6718"/>
                </a:lnTo>
                <a:lnTo>
                  <a:pt x="7804" y="6718"/>
                </a:lnTo>
                <a:lnTo>
                  <a:pt x="7803" y="6718"/>
                </a:lnTo>
                <a:lnTo>
                  <a:pt x="7801" y="6718"/>
                </a:lnTo>
                <a:lnTo>
                  <a:pt x="7800" y="6718"/>
                </a:lnTo>
                <a:lnTo>
                  <a:pt x="7798" y="6718"/>
                </a:lnTo>
                <a:lnTo>
                  <a:pt x="7794" y="6718"/>
                </a:lnTo>
                <a:lnTo>
                  <a:pt x="7789" y="6718"/>
                </a:lnTo>
                <a:lnTo>
                  <a:pt x="7784" y="6718"/>
                </a:lnTo>
                <a:lnTo>
                  <a:pt x="7783" y="6718"/>
                </a:lnTo>
                <a:lnTo>
                  <a:pt x="7777" y="6718"/>
                </a:lnTo>
                <a:lnTo>
                  <a:pt x="7774" y="6718"/>
                </a:lnTo>
                <a:lnTo>
                  <a:pt x="7769" y="6718"/>
                </a:lnTo>
                <a:lnTo>
                  <a:pt x="7766" y="6718"/>
                </a:lnTo>
                <a:lnTo>
                  <a:pt x="7759" y="6718"/>
                </a:lnTo>
                <a:lnTo>
                  <a:pt x="7754" y="6718"/>
                </a:lnTo>
                <a:lnTo>
                  <a:pt x="7753" y="6718"/>
                </a:lnTo>
                <a:lnTo>
                  <a:pt x="7749" y="6718"/>
                </a:lnTo>
                <a:lnTo>
                  <a:pt x="7745" y="6718"/>
                </a:lnTo>
                <a:lnTo>
                  <a:pt x="7743" y="6718"/>
                </a:lnTo>
                <a:lnTo>
                  <a:pt x="7742" y="6718"/>
                </a:lnTo>
                <a:lnTo>
                  <a:pt x="7740" y="6718"/>
                </a:lnTo>
                <a:lnTo>
                  <a:pt x="7738" y="6718"/>
                </a:lnTo>
                <a:lnTo>
                  <a:pt x="7737" y="6718"/>
                </a:lnTo>
                <a:lnTo>
                  <a:pt x="7736" y="6718"/>
                </a:lnTo>
                <a:lnTo>
                  <a:pt x="7807" y="6718"/>
                </a:lnTo>
                <a:close/>
                <a:moveTo>
                  <a:pt x="7729" y="6705"/>
                </a:moveTo>
                <a:lnTo>
                  <a:pt x="7729" y="6706"/>
                </a:lnTo>
                <a:cubicBezTo>
                  <a:pt x="7734" y="6709"/>
                  <a:pt x="7736" y="6713"/>
                  <a:pt x="7736" y="6718"/>
                </a:cubicBezTo>
                <a:cubicBezTo>
                  <a:pt x="7683" y="6718"/>
                  <a:pt x="7710" y="6718"/>
                  <a:pt x="7726" y="6707"/>
                </a:cubicBezTo>
                <a:lnTo>
                  <a:pt x="7729" y="6705"/>
                </a:lnTo>
                <a:close/>
                <a:moveTo>
                  <a:pt x="7699" y="6693"/>
                </a:moveTo>
                <a:lnTo>
                  <a:pt x="7701" y="6693"/>
                </a:lnTo>
                <a:cubicBezTo>
                  <a:pt x="7719" y="6693"/>
                  <a:pt x="7736" y="6693"/>
                  <a:pt x="7736" y="6693"/>
                </a:cubicBezTo>
                <a:cubicBezTo>
                  <a:pt x="7736" y="6697"/>
                  <a:pt x="7734" y="6701"/>
                  <a:pt x="7730" y="6704"/>
                </a:cubicBezTo>
                <a:lnTo>
                  <a:pt x="7729" y="6705"/>
                </a:lnTo>
                <a:lnTo>
                  <a:pt x="7724" y="6702"/>
                </a:lnTo>
                <a:cubicBezTo>
                  <a:pt x="7719" y="6699"/>
                  <a:pt x="7712" y="6696"/>
                  <a:pt x="7703" y="6694"/>
                </a:cubicBezTo>
                <a:lnTo>
                  <a:pt x="7699" y="6693"/>
                </a:lnTo>
                <a:close/>
                <a:moveTo>
                  <a:pt x="7525" y="6617"/>
                </a:moveTo>
                <a:cubicBezTo>
                  <a:pt x="7525" y="6642"/>
                  <a:pt x="7525" y="6642"/>
                  <a:pt x="7525" y="6642"/>
                </a:cubicBezTo>
                <a:cubicBezTo>
                  <a:pt x="7525" y="6667"/>
                  <a:pt x="7525" y="6693"/>
                  <a:pt x="7525" y="6743"/>
                </a:cubicBezTo>
                <a:cubicBezTo>
                  <a:pt x="7525" y="6727"/>
                  <a:pt x="7555" y="6699"/>
                  <a:pt x="7556" y="6668"/>
                </a:cubicBezTo>
                <a:cubicBezTo>
                  <a:pt x="7557" y="6652"/>
                  <a:pt x="7549" y="6634"/>
                  <a:pt x="7525" y="6617"/>
                </a:cubicBezTo>
                <a:close/>
                <a:moveTo>
                  <a:pt x="918" y="6580"/>
                </a:moveTo>
                <a:cubicBezTo>
                  <a:pt x="915" y="6579"/>
                  <a:pt x="905" y="6606"/>
                  <a:pt x="875" y="6606"/>
                </a:cubicBezTo>
                <a:cubicBezTo>
                  <a:pt x="919" y="6664"/>
                  <a:pt x="919" y="6606"/>
                  <a:pt x="919" y="6606"/>
                </a:cubicBezTo>
                <a:cubicBezTo>
                  <a:pt x="919" y="6588"/>
                  <a:pt x="919" y="6581"/>
                  <a:pt x="918" y="6580"/>
                </a:cubicBezTo>
                <a:close/>
                <a:moveTo>
                  <a:pt x="7736" y="6566"/>
                </a:moveTo>
                <a:cubicBezTo>
                  <a:pt x="7807" y="6566"/>
                  <a:pt x="7666" y="6591"/>
                  <a:pt x="7736" y="6591"/>
                </a:cubicBezTo>
                <a:cubicBezTo>
                  <a:pt x="7807" y="6591"/>
                  <a:pt x="7807" y="6591"/>
                  <a:pt x="7807" y="6591"/>
                </a:cubicBezTo>
                <a:cubicBezTo>
                  <a:pt x="7736" y="6591"/>
                  <a:pt x="7736" y="6617"/>
                  <a:pt x="7736" y="6617"/>
                </a:cubicBezTo>
                <a:cubicBezTo>
                  <a:pt x="7666" y="6617"/>
                  <a:pt x="7666" y="6617"/>
                  <a:pt x="7666" y="6617"/>
                </a:cubicBezTo>
                <a:cubicBezTo>
                  <a:pt x="7666" y="6591"/>
                  <a:pt x="7736" y="6591"/>
                  <a:pt x="7736" y="6566"/>
                </a:cubicBezTo>
                <a:close/>
                <a:moveTo>
                  <a:pt x="7384" y="6541"/>
                </a:moveTo>
                <a:cubicBezTo>
                  <a:pt x="7314" y="6566"/>
                  <a:pt x="7314" y="6566"/>
                  <a:pt x="7314" y="6591"/>
                </a:cubicBezTo>
                <a:cubicBezTo>
                  <a:pt x="7314" y="6591"/>
                  <a:pt x="7314" y="6617"/>
                  <a:pt x="7314" y="6617"/>
                </a:cubicBezTo>
                <a:cubicBezTo>
                  <a:pt x="7349" y="6617"/>
                  <a:pt x="7367" y="6620"/>
                  <a:pt x="7375" y="6625"/>
                </a:cubicBezTo>
                <a:lnTo>
                  <a:pt x="7373" y="6626"/>
                </a:lnTo>
                <a:cubicBezTo>
                  <a:pt x="7358" y="6642"/>
                  <a:pt x="7353" y="6658"/>
                  <a:pt x="7353" y="6676"/>
                </a:cubicBezTo>
                <a:lnTo>
                  <a:pt x="7353" y="6680"/>
                </a:lnTo>
                <a:lnTo>
                  <a:pt x="7352" y="6681"/>
                </a:lnTo>
                <a:cubicBezTo>
                  <a:pt x="7271" y="6721"/>
                  <a:pt x="7370" y="6746"/>
                  <a:pt x="7320" y="6789"/>
                </a:cubicBezTo>
                <a:lnTo>
                  <a:pt x="7319" y="6790"/>
                </a:lnTo>
                <a:lnTo>
                  <a:pt x="7318" y="6789"/>
                </a:lnTo>
                <a:cubicBezTo>
                  <a:pt x="7314" y="6786"/>
                  <a:pt x="7314" y="6784"/>
                  <a:pt x="7314" y="6794"/>
                </a:cubicBezTo>
                <a:lnTo>
                  <a:pt x="7319" y="6790"/>
                </a:lnTo>
                <a:lnTo>
                  <a:pt x="7320" y="6792"/>
                </a:lnTo>
                <a:cubicBezTo>
                  <a:pt x="7328" y="6798"/>
                  <a:pt x="7345" y="6808"/>
                  <a:pt x="7384" y="6794"/>
                </a:cubicBezTo>
                <a:cubicBezTo>
                  <a:pt x="7384" y="6762"/>
                  <a:pt x="7357" y="6721"/>
                  <a:pt x="7353" y="6682"/>
                </a:cubicBezTo>
                <a:lnTo>
                  <a:pt x="7353" y="6680"/>
                </a:lnTo>
                <a:lnTo>
                  <a:pt x="7356" y="6679"/>
                </a:lnTo>
                <a:cubicBezTo>
                  <a:pt x="7364" y="6675"/>
                  <a:pt x="7373" y="6671"/>
                  <a:pt x="7384" y="6667"/>
                </a:cubicBezTo>
                <a:cubicBezTo>
                  <a:pt x="7334" y="6667"/>
                  <a:pt x="7392" y="6641"/>
                  <a:pt x="7377" y="6626"/>
                </a:cubicBezTo>
                <a:lnTo>
                  <a:pt x="7375" y="6625"/>
                </a:lnTo>
                <a:lnTo>
                  <a:pt x="7378" y="6622"/>
                </a:lnTo>
                <a:cubicBezTo>
                  <a:pt x="7380" y="6620"/>
                  <a:pt x="7382" y="6618"/>
                  <a:pt x="7384" y="6617"/>
                </a:cubicBezTo>
                <a:cubicBezTo>
                  <a:pt x="7384" y="6591"/>
                  <a:pt x="7384" y="6591"/>
                  <a:pt x="7384" y="6591"/>
                </a:cubicBezTo>
                <a:cubicBezTo>
                  <a:pt x="7384" y="6591"/>
                  <a:pt x="7415" y="6580"/>
                  <a:pt x="7416" y="6566"/>
                </a:cubicBezTo>
                <a:cubicBezTo>
                  <a:pt x="7416" y="6558"/>
                  <a:pt x="7409" y="6549"/>
                  <a:pt x="7384" y="6541"/>
                </a:cubicBezTo>
                <a:close/>
                <a:moveTo>
                  <a:pt x="787" y="6520"/>
                </a:moveTo>
                <a:cubicBezTo>
                  <a:pt x="787" y="6520"/>
                  <a:pt x="743" y="6577"/>
                  <a:pt x="787" y="6577"/>
                </a:cubicBezTo>
                <a:cubicBezTo>
                  <a:pt x="743" y="6606"/>
                  <a:pt x="743" y="6520"/>
                  <a:pt x="787" y="6520"/>
                </a:cubicBezTo>
                <a:close/>
                <a:moveTo>
                  <a:pt x="7525" y="6465"/>
                </a:moveTo>
                <a:cubicBezTo>
                  <a:pt x="7525" y="6490"/>
                  <a:pt x="7525" y="6490"/>
                  <a:pt x="7525" y="6490"/>
                </a:cubicBezTo>
                <a:cubicBezTo>
                  <a:pt x="7455" y="6515"/>
                  <a:pt x="7525" y="6515"/>
                  <a:pt x="7525" y="6515"/>
                </a:cubicBezTo>
                <a:cubicBezTo>
                  <a:pt x="7525" y="6499"/>
                  <a:pt x="7555" y="6493"/>
                  <a:pt x="7556" y="6484"/>
                </a:cubicBezTo>
                <a:cubicBezTo>
                  <a:pt x="7557" y="6479"/>
                  <a:pt x="7549" y="6474"/>
                  <a:pt x="7525" y="6465"/>
                </a:cubicBezTo>
                <a:close/>
                <a:moveTo>
                  <a:pt x="7314" y="6465"/>
                </a:moveTo>
                <a:cubicBezTo>
                  <a:pt x="7314" y="6490"/>
                  <a:pt x="7314" y="6490"/>
                  <a:pt x="7314" y="6515"/>
                </a:cubicBezTo>
                <a:cubicBezTo>
                  <a:pt x="7349" y="6503"/>
                  <a:pt x="7367" y="6496"/>
                  <a:pt x="7367" y="6490"/>
                </a:cubicBezTo>
                <a:cubicBezTo>
                  <a:pt x="7367" y="6484"/>
                  <a:pt x="7349" y="6478"/>
                  <a:pt x="7314" y="6465"/>
                </a:cubicBezTo>
                <a:close/>
                <a:moveTo>
                  <a:pt x="875" y="6404"/>
                </a:moveTo>
                <a:cubicBezTo>
                  <a:pt x="831" y="6404"/>
                  <a:pt x="831" y="6491"/>
                  <a:pt x="875" y="6462"/>
                </a:cubicBezTo>
                <a:cubicBezTo>
                  <a:pt x="875" y="6462"/>
                  <a:pt x="875" y="6433"/>
                  <a:pt x="875" y="6433"/>
                </a:cubicBezTo>
                <a:cubicBezTo>
                  <a:pt x="875" y="6431"/>
                  <a:pt x="875" y="6430"/>
                  <a:pt x="875" y="6428"/>
                </a:cubicBezTo>
                <a:lnTo>
                  <a:pt x="875" y="6425"/>
                </a:lnTo>
                <a:lnTo>
                  <a:pt x="875" y="6424"/>
                </a:lnTo>
                <a:lnTo>
                  <a:pt x="875" y="6423"/>
                </a:lnTo>
                <a:cubicBezTo>
                  <a:pt x="875" y="6423"/>
                  <a:pt x="875" y="6422"/>
                  <a:pt x="875" y="6422"/>
                </a:cubicBezTo>
                <a:lnTo>
                  <a:pt x="875" y="6421"/>
                </a:lnTo>
                <a:lnTo>
                  <a:pt x="875" y="6420"/>
                </a:lnTo>
                <a:lnTo>
                  <a:pt x="875" y="6419"/>
                </a:lnTo>
                <a:lnTo>
                  <a:pt x="875" y="6418"/>
                </a:lnTo>
                <a:lnTo>
                  <a:pt x="875" y="6417"/>
                </a:lnTo>
                <a:lnTo>
                  <a:pt x="875" y="6416"/>
                </a:lnTo>
                <a:cubicBezTo>
                  <a:pt x="875" y="6415"/>
                  <a:pt x="875" y="6414"/>
                  <a:pt x="875" y="6414"/>
                </a:cubicBezTo>
                <a:lnTo>
                  <a:pt x="875" y="6413"/>
                </a:lnTo>
                <a:lnTo>
                  <a:pt x="875" y="6412"/>
                </a:lnTo>
                <a:lnTo>
                  <a:pt x="875" y="6409"/>
                </a:lnTo>
                <a:cubicBezTo>
                  <a:pt x="875" y="6408"/>
                  <a:pt x="875" y="6406"/>
                  <a:pt x="875" y="6404"/>
                </a:cubicBezTo>
                <a:close/>
                <a:moveTo>
                  <a:pt x="7200" y="6398"/>
                </a:moveTo>
                <a:lnTo>
                  <a:pt x="7203" y="6400"/>
                </a:lnTo>
                <a:lnTo>
                  <a:pt x="7206" y="6401"/>
                </a:lnTo>
                <a:lnTo>
                  <a:pt x="7211" y="6403"/>
                </a:lnTo>
                <a:lnTo>
                  <a:pt x="7220" y="6406"/>
                </a:lnTo>
                <a:lnTo>
                  <a:pt x="7221" y="6406"/>
                </a:lnTo>
                <a:lnTo>
                  <a:pt x="7226" y="6408"/>
                </a:lnTo>
                <a:lnTo>
                  <a:pt x="7230" y="6409"/>
                </a:lnTo>
                <a:lnTo>
                  <a:pt x="7234" y="6411"/>
                </a:lnTo>
                <a:cubicBezTo>
                  <a:pt x="7237" y="6412"/>
                  <a:pt x="7240" y="6413"/>
                  <a:pt x="7244" y="6414"/>
                </a:cubicBezTo>
                <a:lnTo>
                  <a:pt x="7230" y="6409"/>
                </a:lnTo>
                <a:lnTo>
                  <a:pt x="7221" y="6406"/>
                </a:lnTo>
                <a:lnTo>
                  <a:pt x="7211" y="6403"/>
                </a:lnTo>
                <a:lnTo>
                  <a:pt x="7211" y="6402"/>
                </a:lnTo>
                <a:lnTo>
                  <a:pt x="7206" y="6401"/>
                </a:lnTo>
                <a:lnTo>
                  <a:pt x="7200" y="6398"/>
                </a:lnTo>
                <a:close/>
                <a:moveTo>
                  <a:pt x="7178" y="6390"/>
                </a:moveTo>
                <a:lnTo>
                  <a:pt x="7179" y="6391"/>
                </a:lnTo>
                <a:cubicBezTo>
                  <a:pt x="7180" y="6391"/>
                  <a:pt x="7181" y="6392"/>
                  <a:pt x="7182" y="6392"/>
                </a:cubicBezTo>
                <a:lnTo>
                  <a:pt x="7192" y="6396"/>
                </a:lnTo>
                <a:cubicBezTo>
                  <a:pt x="7188" y="6394"/>
                  <a:pt x="7185" y="6393"/>
                  <a:pt x="7182" y="6392"/>
                </a:cubicBezTo>
                <a:lnTo>
                  <a:pt x="7178" y="6390"/>
                </a:lnTo>
                <a:close/>
                <a:moveTo>
                  <a:pt x="7175" y="6389"/>
                </a:moveTo>
                <a:lnTo>
                  <a:pt x="7175" y="6390"/>
                </a:lnTo>
                <a:lnTo>
                  <a:pt x="7176" y="6390"/>
                </a:lnTo>
                <a:lnTo>
                  <a:pt x="7175" y="6389"/>
                </a:lnTo>
                <a:close/>
                <a:moveTo>
                  <a:pt x="808" y="6322"/>
                </a:moveTo>
                <a:cubicBezTo>
                  <a:pt x="801" y="6324"/>
                  <a:pt x="798" y="6338"/>
                  <a:pt x="798" y="6354"/>
                </a:cubicBezTo>
                <a:lnTo>
                  <a:pt x="798" y="6356"/>
                </a:lnTo>
                <a:lnTo>
                  <a:pt x="797" y="6356"/>
                </a:lnTo>
                <a:cubicBezTo>
                  <a:pt x="791" y="6360"/>
                  <a:pt x="787" y="6367"/>
                  <a:pt x="787" y="6376"/>
                </a:cubicBezTo>
                <a:cubicBezTo>
                  <a:pt x="787" y="6376"/>
                  <a:pt x="787" y="6376"/>
                  <a:pt x="801" y="6385"/>
                </a:cubicBezTo>
                <a:lnTo>
                  <a:pt x="802" y="6386"/>
                </a:lnTo>
                <a:lnTo>
                  <a:pt x="804" y="6387"/>
                </a:lnTo>
                <a:lnTo>
                  <a:pt x="805" y="6392"/>
                </a:lnTo>
                <a:cubicBezTo>
                  <a:pt x="811" y="6405"/>
                  <a:pt x="819" y="6412"/>
                  <a:pt x="831" y="6404"/>
                </a:cubicBezTo>
                <a:cubicBezTo>
                  <a:pt x="820" y="6397"/>
                  <a:pt x="812" y="6392"/>
                  <a:pt x="806" y="6388"/>
                </a:cubicBezTo>
                <a:lnTo>
                  <a:pt x="804" y="6387"/>
                </a:lnTo>
                <a:lnTo>
                  <a:pt x="803" y="6386"/>
                </a:lnTo>
                <a:lnTo>
                  <a:pt x="802" y="6386"/>
                </a:lnTo>
                <a:lnTo>
                  <a:pt x="800" y="6376"/>
                </a:lnTo>
                <a:cubicBezTo>
                  <a:pt x="799" y="6372"/>
                  <a:pt x="799" y="6369"/>
                  <a:pt x="799" y="6365"/>
                </a:cubicBezTo>
                <a:lnTo>
                  <a:pt x="798" y="6356"/>
                </a:lnTo>
                <a:lnTo>
                  <a:pt x="801" y="6354"/>
                </a:lnTo>
                <a:cubicBezTo>
                  <a:pt x="814" y="6347"/>
                  <a:pt x="831" y="6347"/>
                  <a:pt x="831" y="6347"/>
                </a:cubicBezTo>
                <a:cubicBezTo>
                  <a:pt x="821" y="6328"/>
                  <a:pt x="814" y="6321"/>
                  <a:pt x="808" y="6322"/>
                </a:cubicBezTo>
                <a:close/>
                <a:moveTo>
                  <a:pt x="7666" y="6313"/>
                </a:moveTo>
                <a:lnTo>
                  <a:pt x="7666" y="6312"/>
                </a:lnTo>
                <a:lnTo>
                  <a:pt x="7666" y="6313"/>
                </a:lnTo>
                <a:close/>
                <a:moveTo>
                  <a:pt x="7384" y="6262"/>
                </a:moveTo>
                <a:cubicBezTo>
                  <a:pt x="7314" y="6288"/>
                  <a:pt x="7314" y="6288"/>
                  <a:pt x="7314" y="6288"/>
                </a:cubicBezTo>
                <a:cubicBezTo>
                  <a:pt x="7244" y="6288"/>
                  <a:pt x="7314" y="6338"/>
                  <a:pt x="7244" y="6313"/>
                </a:cubicBezTo>
                <a:cubicBezTo>
                  <a:pt x="7244" y="6313"/>
                  <a:pt x="7244" y="6338"/>
                  <a:pt x="7244" y="6338"/>
                </a:cubicBezTo>
                <a:cubicBezTo>
                  <a:pt x="7173" y="6338"/>
                  <a:pt x="7244" y="6364"/>
                  <a:pt x="7173" y="6389"/>
                </a:cubicBezTo>
                <a:cubicBezTo>
                  <a:pt x="7244" y="6364"/>
                  <a:pt x="7314" y="6364"/>
                  <a:pt x="7314" y="6389"/>
                </a:cubicBezTo>
                <a:cubicBezTo>
                  <a:pt x="7314" y="6414"/>
                  <a:pt x="7314" y="6414"/>
                  <a:pt x="7314" y="6414"/>
                </a:cubicBezTo>
                <a:cubicBezTo>
                  <a:pt x="7314" y="6440"/>
                  <a:pt x="7314" y="6440"/>
                  <a:pt x="7314" y="6440"/>
                </a:cubicBezTo>
                <a:cubicBezTo>
                  <a:pt x="7384" y="6440"/>
                  <a:pt x="7384" y="6389"/>
                  <a:pt x="7455" y="6389"/>
                </a:cubicBezTo>
                <a:cubicBezTo>
                  <a:pt x="7455" y="6389"/>
                  <a:pt x="7455" y="6364"/>
                  <a:pt x="7455" y="6338"/>
                </a:cubicBezTo>
                <a:cubicBezTo>
                  <a:pt x="7455" y="6364"/>
                  <a:pt x="7384" y="6338"/>
                  <a:pt x="7314" y="6338"/>
                </a:cubicBezTo>
                <a:cubicBezTo>
                  <a:pt x="7384" y="6338"/>
                  <a:pt x="7384" y="6288"/>
                  <a:pt x="7384" y="6262"/>
                </a:cubicBezTo>
                <a:close/>
                <a:moveTo>
                  <a:pt x="7103" y="6262"/>
                </a:moveTo>
                <a:cubicBezTo>
                  <a:pt x="7033" y="6288"/>
                  <a:pt x="7033" y="6288"/>
                  <a:pt x="7033" y="6288"/>
                </a:cubicBezTo>
                <a:lnTo>
                  <a:pt x="7033" y="6313"/>
                </a:lnTo>
                <a:cubicBezTo>
                  <a:pt x="7033" y="6313"/>
                  <a:pt x="7033" y="6338"/>
                  <a:pt x="7103" y="6364"/>
                </a:cubicBezTo>
                <a:cubicBezTo>
                  <a:pt x="7103" y="6338"/>
                  <a:pt x="7103" y="6338"/>
                  <a:pt x="7103" y="6338"/>
                </a:cubicBezTo>
                <a:cubicBezTo>
                  <a:pt x="7103" y="6313"/>
                  <a:pt x="7103" y="6313"/>
                  <a:pt x="7103" y="6313"/>
                </a:cubicBezTo>
                <a:cubicBezTo>
                  <a:pt x="7103" y="6313"/>
                  <a:pt x="7103" y="6313"/>
                  <a:pt x="7173" y="6313"/>
                </a:cubicBezTo>
                <a:cubicBezTo>
                  <a:pt x="7173" y="6288"/>
                  <a:pt x="7103" y="6288"/>
                  <a:pt x="7103" y="6288"/>
                </a:cubicBezTo>
                <a:cubicBezTo>
                  <a:pt x="7103" y="6262"/>
                  <a:pt x="7103" y="6262"/>
                  <a:pt x="7103" y="6262"/>
                </a:cubicBezTo>
                <a:close/>
                <a:moveTo>
                  <a:pt x="7736" y="6212"/>
                </a:moveTo>
                <a:cubicBezTo>
                  <a:pt x="7736" y="6212"/>
                  <a:pt x="7767" y="6223"/>
                  <a:pt x="7768" y="6230"/>
                </a:cubicBezTo>
                <a:cubicBezTo>
                  <a:pt x="7768" y="6234"/>
                  <a:pt x="7760" y="6237"/>
                  <a:pt x="7736" y="6237"/>
                </a:cubicBezTo>
                <a:cubicBezTo>
                  <a:pt x="7727" y="6234"/>
                  <a:pt x="7719" y="6232"/>
                  <a:pt x="7710" y="6230"/>
                </a:cubicBezTo>
                <a:lnTo>
                  <a:pt x="7705" y="6229"/>
                </a:lnTo>
                <a:lnTo>
                  <a:pt x="7707" y="6227"/>
                </a:lnTo>
                <a:cubicBezTo>
                  <a:pt x="7714" y="6220"/>
                  <a:pt x="7736" y="6212"/>
                  <a:pt x="7736" y="6212"/>
                </a:cubicBezTo>
                <a:close/>
                <a:moveTo>
                  <a:pt x="7525" y="6161"/>
                </a:moveTo>
                <a:cubicBezTo>
                  <a:pt x="7596" y="6161"/>
                  <a:pt x="7596" y="6161"/>
                  <a:pt x="7596" y="6161"/>
                </a:cubicBezTo>
                <a:cubicBezTo>
                  <a:pt x="7525" y="6186"/>
                  <a:pt x="7525" y="6186"/>
                  <a:pt x="7525" y="6186"/>
                </a:cubicBezTo>
                <a:cubicBezTo>
                  <a:pt x="7525" y="6180"/>
                  <a:pt x="7525" y="6174"/>
                  <a:pt x="7525" y="6168"/>
                </a:cubicBezTo>
                <a:lnTo>
                  <a:pt x="7525" y="6161"/>
                </a:lnTo>
                <a:close/>
                <a:moveTo>
                  <a:pt x="6962" y="6136"/>
                </a:moveTo>
                <a:cubicBezTo>
                  <a:pt x="6962" y="6161"/>
                  <a:pt x="7033" y="6186"/>
                  <a:pt x="6962" y="6186"/>
                </a:cubicBezTo>
                <a:cubicBezTo>
                  <a:pt x="7033" y="6212"/>
                  <a:pt x="6962" y="6237"/>
                  <a:pt x="6962" y="6262"/>
                </a:cubicBezTo>
                <a:cubicBezTo>
                  <a:pt x="7103" y="6288"/>
                  <a:pt x="7103" y="6237"/>
                  <a:pt x="7173" y="6237"/>
                </a:cubicBezTo>
                <a:cubicBezTo>
                  <a:pt x="7103" y="6237"/>
                  <a:pt x="7173" y="6212"/>
                  <a:pt x="7103" y="6212"/>
                </a:cubicBezTo>
                <a:cubicBezTo>
                  <a:pt x="7033" y="6161"/>
                  <a:pt x="7173" y="6186"/>
                  <a:pt x="7103" y="6136"/>
                </a:cubicBezTo>
                <a:cubicBezTo>
                  <a:pt x="7103" y="6136"/>
                  <a:pt x="6962" y="6136"/>
                  <a:pt x="6962" y="6136"/>
                </a:cubicBezTo>
                <a:close/>
                <a:moveTo>
                  <a:pt x="7736" y="6085"/>
                </a:moveTo>
                <a:lnTo>
                  <a:pt x="7735" y="6085"/>
                </a:lnTo>
                <a:lnTo>
                  <a:pt x="7734" y="6085"/>
                </a:lnTo>
                <a:lnTo>
                  <a:pt x="7733" y="6085"/>
                </a:lnTo>
                <a:lnTo>
                  <a:pt x="7730" y="6085"/>
                </a:lnTo>
                <a:lnTo>
                  <a:pt x="7729" y="6085"/>
                </a:lnTo>
                <a:lnTo>
                  <a:pt x="7724" y="6085"/>
                </a:lnTo>
                <a:lnTo>
                  <a:pt x="7718" y="6085"/>
                </a:lnTo>
                <a:lnTo>
                  <a:pt x="7713" y="6085"/>
                </a:lnTo>
                <a:lnTo>
                  <a:pt x="7710" y="6085"/>
                </a:lnTo>
                <a:lnTo>
                  <a:pt x="7704" y="6085"/>
                </a:lnTo>
                <a:lnTo>
                  <a:pt x="7702" y="6085"/>
                </a:lnTo>
                <a:lnTo>
                  <a:pt x="7696" y="6085"/>
                </a:lnTo>
                <a:lnTo>
                  <a:pt x="7692" y="6085"/>
                </a:lnTo>
                <a:lnTo>
                  <a:pt x="7689" y="6085"/>
                </a:lnTo>
                <a:lnTo>
                  <a:pt x="7683" y="6085"/>
                </a:lnTo>
                <a:lnTo>
                  <a:pt x="7682" y="6085"/>
                </a:lnTo>
                <a:lnTo>
                  <a:pt x="7678" y="6085"/>
                </a:lnTo>
                <a:lnTo>
                  <a:pt x="7675" y="6085"/>
                </a:lnTo>
                <a:lnTo>
                  <a:pt x="7672" y="6085"/>
                </a:lnTo>
                <a:lnTo>
                  <a:pt x="7671" y="6085"/>
                </a:lnTo>
                <a:lnTo>
                  <a:pt x="7670" y="6085"/>
                </a:lnTo>
                <a:lnTo>
                  <a:pt x="7668" y="6085"/>
                </a:lnTo>
                <a:lnTo>
                  <a:pt x="7667" y="6085"/>
                </a:lnTo>
                <a:lnTo>
                  <a:pt x="7666" y="6085"/>
                </a:lnTo>
                <a:lnTo>
                  <a:pt x="7736" y="6085"/>
                </a:lnTo>
                <a:close/>
                <a:moveTo>
                  <a:pt x="6962" y="6060"/>
                </a:moveTo>
                <a:cubicBezTo>
                  <a:pt x="6962" y="6085"/>
                  <a:pt x="6962" y="6085"/>
                  <a:pt x="6962" y="6085"/>
                </a:cubicBezTo>
                <a:cubicBezTo>
                  <a:pt x="7033" y="6060"/>
                  <a:pt x="7033" y="6060"/>
                  <a:pt x="7033" y="6060"/>
                </a:cubicBezTo>
                <a:lnTo>
                  <a:pt x="6962" y="6060"/>
                </a:lnTo>
                <a:close/>
                <a:moveTo>
                  <a:pt x="6945" y="6017"/>
                </a:moveTo>
                <a:lnTo>
                  <a:pt x="6945" y="6018"/>
                </a:lnTo>
                <a:cubicBezTo>
                  <a:pt x="6948" y="6023"/>
                  <a:pt x="6953" y="6028"/>
                  <a:pt x="6962" y="6035"/>
                </a:cubicBezTo>
                <a:cubicBezTo>
                  <a:pt x="7033" y="6035"/>
                  <a:pt x="6962" y="6035"/>
                  <a:pt x="7033" y="6035"/>
                </a:cubicBezTo>
                <a:cubicBezTo>
                  <a:pt x="7103" y="6060"/>
                  <a:pt x="7033" y="6085"/>
                  <a:pt x="7033" y="6111"/>
                </a:cubicBezTo>
                <a:cubicBezTo>
                  <a:pt x="7103" y="6111"/>
                  <a:pt x="7103" y="6111"/>
                  <a:pt x="7103" y="6111"/>
                </a:cubicBezTo>
                <a:cubicBezTo>
                  <a:pt x="7103" y="6085"/>
                  <a:pt x="7033" y="6060"/>
                  <a:pt x="7103" y="6035"/>
                </a:cubicBezTo>
                <a:cubicBezTo>
                  <a:pt x="7081" y="6027"/>
                  <a:pt x="7066" y="6024"/>
                  <a:pt x="7053" y="6023"/>
                </a:cubicBezTo>
                <a:lnTo>
                  <a:pt x="7051" y="6022"/>
                </a:lnTo>
                <a:lnTo>
                  <a:pt x="7051" y="6026"/>
                </a:lnTo>
                <a:cubicBezTo>
                  <a:pt x="7051" y="6027"/>
                  <a:pt x="7051" y="6029"/>
                  <a:pt x="7051" y="6030"/>
                </a:cubicBezTo>
                <a:cubicBezTo>
                  <a:pt x="6981" y="6030"/>
                  <a:pt x="6981" y="6030"/>
                  <a:pt x="6981" y="6030"/>
                </a:cubicBezTo>
                <a:cubicBezTo>
                  <a:pt x="6981" y="6017"/>
                  <a:pt x="6963" y="6017"/>
                  <a:pt x="6946" y="6017"/>
                </a:cubicBezTo>
                <a:lnTo>
                  <a:pt x="6945" y="6017"/>
                </a:lnTo>
                <a:close/>
                <a:moveTo>
                  <a:pt x="6954" y="5995"/>
                </a:moveTo>
                <a:cubicBezTo>
                  <a:pt x="6950" y="5997"/>
                  <a:pt x="6947" y="6000"/>
                  <a:pt x="6945" y="6002"/>
                </a:cubicBezTo>
                <a:lnTo>
                  <a:pt x="6944" y="6005"/>
                </a:lnTo>
                <a:lnTo>
                  <a:pt x="6948" y="6005"/>
                </a:lnTo>
                <a:cubicBezTo>
                  <a:pt x="6957" y="6005"/>
                  <a:pt x="6968" y="6005"/>
                  <a:pt x="6981" y="6005"/>
                </a:cubicBezTo>
                <a:cubicBezTo>
                  <a:pt x="6972" y="6002"/>
                  <a:pt x="6964" y="5999"/>
                  <a:pt x="6958" y="5996"/>
                </a:cubicBezTo>
                <a:lnTo>
                  <a:pt x="6954" y="5995"/>
                </a:lnTo>
                <a:close/>
                <a:moveTo>
                  <a:pt x="7244" y="5984"/>
                </a:moveTo>
                <a:cubicBezTo>
                  <a:pt x="7244" y="5984"/>
                  <a:pt x="7244" y="6009"/>
                  <a:pt x="7244" y="6009"/>
                </a:cubicBezTo>
                <a:cubicBezTo>
                  <a:pt x="7244" y="6035"/>
                  <a:pt x="7173" y="6060"/>
                  <a:pt x="7244" y="6085"/>
                </a:cubicBezTo>
                <a:cubicBezTo>
                  <a:pt x="7173" y="6085"/>
                  <a:pt x="7173" y="6136"/>
                  <a:pt x="7173" y="6136"/>
                </a:cubicBezTo>
                <a:cubicBezTo>
                  <a:pt x="7244" y="6136"/>
                  <a:pt x="7244" y="6111"/>
                  <a:pt x="7244" y="6136"/>
                </a:cubicBezTo>
                <a:cubicBezTo>
                  <a:pt x="7244" y="6136"/>
                  <a:pt x="7244" y="6161"/>
                  <a:pt x="7314" y="6161"/>
                </a:cubicBezTo>
                <a:cubicBezTo>
                  <a:pt x="7244" y="6161"/>
                  <a:pt x="7314" y="6111"/>
                  <a:pt x="7244" y="6111"/>
                </a:cubicBezTo>
                <a:cubicBezTo>
                  <a:pt x="7314" y="6111"/>
                  <a:pt x="7314" y="6085"/>
                  <a:pt x="7314" y="6085"/>
                </a:cubicBezTo>
                <a:cubicBezTo>
                  <a:pt x="7314" y="6060"/>
                  <a:pt x="7314" y="6060"/>
                  <a:pt x="7314" y="6060"/>
                </a:cubicBezTo>
                <a:cubicBezTo>
                  <a:pt x="7314" y="6060"/>
                  <a:pt x="7314" y="6060"/>
                  <a:pt x="7244" y="6060"/>
                </a:cubicBezTo>
                <a:cubicBezTo>
                  <a:pt x="7314" y="6035"/>
                  <a:pt x="7314" y="6009"/>
                  <a:pt x="7314" y="5984"/>
                </a:cubicBezTo>
                <a:cubicBezTo>
                  <a:pt x="7314" y="5984"/>
                  <a:pt x="7244" y="5984"/>
                  <a:pt x="7244" y="5984"/>
                </a:cubicBezTo>
                <a:close/>
                <a:moveTo>
                  <a:pt x="7032" y="5964"/>
                </a:moveTo>
                <a:lnTo>
                  <a:pt x="7028" y="5970"/>
                </a:lnTo>
                <a:cubicBezTo>
                  <a:pt x="7023" y="5979"/>
                  <a:pt x="7018" y="5988"/>
                  <a:pt x="7021" y="5994"/>
                </a:cubicBezTo>
                <a:lnTo>
                  <a:pt x="7021" y="5996"/>
                </a:lnTo>
                <a:lnTo>
                  <a:pt x="7024" y="5993"/>
                </a:lnTo>
                <a:cubicBezTo>
                  <a:pt x="7030" y="5986"/>
                  <a:pt x="7032" y="5977"/>
                  <a:pt x="7032" y="5968"/>
                </a:cubicBezTo>
                <a:lnTo>
                  <a:pt x="7032" y="5964"/>
                </a:lnTo>
                <a:close/>
                <a:moveTo>
                  <a:pt x="7666" y="5933"/>
                </a:moveTo>
                <a:cubicBezTo>
                  <a:pt x="7666" y="5959"/>
                  <a:pt x="7596" y="5959"/>
                  <a:pt x="7596" y="5959"/>
                </a:cubicBezTo>
                <a:cubicBezTo>
                  <a:pt x="7596" y="5959"/>
                  <a:pt x="7596" y="5952"/>
                  <a:pt x="7596" y="5946"/>
                </a:cubicBezTo>
                <a:lnTo>
                  <a:pt x="7596" y="5943"/>
                </a:lnTo>
                <a:cubicBezTo>
                  <a:pt x="7613" y="5946"/>
                  <a:pt x="7631" y="5946"/>
                  <a:pt x="7666" y="5933"/>
                </a:cubicBezTo>
                <a:close/>
                <a:moveTo>
                  <a:pt x="7596" y="5933"/>
                </a:moveTo>
                <a:cubicBezTo>
                  <a:pt x="7596" y="5933"/>
                  <a:pt x="7596" y="5937"/>
                  <a:pt x="7596" y="5941"/>
                </a:cubicBezTo>
                <a:lnTo>
                  <a:pt x="7596" y="5943"/>
                </a:lnTo>
                <a:lnTo>
                  <a:pt x="7594" y="5942"/>
                </a:lnTo>
                <a:cubicBezTo>
                  <a:pt x="7595" y="5939"/>
                  <a:pt x="7596" y="5937"/>
                  <a:pt x="7596" y="5933"/>
                </a:cubicBezTo>
                <a:close/>
                <a:moveTo>
                  <a:pt x="7455" y="5933"/>
                </a:moveTo>
                <a:lnTo>
                  <a:pt x="7455" y="5937"/>
                </a:lnTo>
                <a:cubicBezTo>
                  <a:pt x="7455" y="5959"/>
                  <a:pt x="7455" y="5959"/>
                  <a:pt x="7455" y="5959"/>
                </a:cubicBezTo>
                <a:cubicBezTo>
                  <a:pt x="7479" y="5959"/>
                  <a:pt x="7487" y="5959"/>
                  <a:pt x="7486" y="5958"/>
                </a:cubicBezTo>
                <a:cubicBezTo>
                  <a:pt x="7485" y="5956"/>
                  <a:pt x="7455" y="5950"/>
                  <a:pt x="7455" y="5933"/>
                </a:cubicBezTo>
                <a:close/>
                <a:moveTo>
                  <a:pt x="7314" y="5933"/>
                </a:moveTo>
                <a:cubicBezTo>
                  <a:pt x="7314" y="5933"/>
                  <a:pt x="7244" y="5959"/>
                  <a:pt x="7314" y="5959"/>
                </a:cubicBezTo>
                <a:lnTo>
                  <a:pt x="7314" y="5958"/>
                </a:lnTo>
                <a:lnTo>
                  <a:pt x="7314" y="5956"/>
                </a:lnTo>
                <a:lnTo>
                  <a:pt x="7314" y="5955"/>
                </a:lnTo>
                <a:lnTo>
                  <a:pt x="7314" y="5954"/>
                </a:lnTo>
                <a:lnTo>
                  <a:pt x="7314" y="5952"/>
                </a:lnTo>
                <a:lnTo>
                  <a:pt x="7314" y="5951"/>
                </a:lnTo>
                <a:lnTo>
                  <a:pt x="7314" y="5950"/>
                </a:lnTo>
                <a:lnTo>
                  <a:pt x="7314" y="5949"/>
                </a:lnTo>
                <a:lnTo>
                  <a:pt x="7314" y="5947"/>
                </a:lnTo>
                <a:lnTo>
                  <a:pt x="7314" y="5946"/>
                </a:lnTo>
                <a:lnTo>
                  <a:pt x="7314" y="5944"/>
                </a:lnTo>
                <a:lnTo>
                  <a:pt x="7314" y="5943"/>
                </a:lnTo>
                <a:lnTo>
                  <a:pt x="7314" y="5942"/>
                </a:lnTo>
                <a:lnTo>
                  <a:pt x="7314" y="5941"/>
                </a:lnTo>
                <a:lnTo>
                  <a:pt x="7314" y="5940"/>
                </a:lnTo>
                <a:lnTo>
                  <a:pt x="7314" y="5937"/>
                </a:lnTo>
                <a:lnTo>
                  <a:pt x="7314" y="5936"/>
                </a:lnTo>
                <a:lnTo>
                  <a:pt x="7314" y="5935"/>
                </a:lnTo>
                <a:lnTo>
                  <a:pt x="7314" y="5934"/>
                </a:lnTo>
                <a:lnTo>
                  <a:pt x="7314" y="5933"/>
                </a:lnTo>
                <a:close/>
                <a:moveTo>
                  <a:pt x="6979" y="5918"/>
                </a:moveTo>
                <a:cubicBezTo>
                  <a:pt x="6974" y="5917"/>
                  <a:pt x="6959" y="5929"/>
                  <a:pt x="6910" y="5929"/>
                </a:cubicBezTo>
                <a:lnTo>
                  <a:pt x="6911" y="5927"/>
                </a:lnTo>
                <a:lnTo>
                  <a:pt x="6909" y="5927"/>
                </a:lnTo>
                <a:cubicBezTo>
                  <a:pt x="6892" y="5933"/>
                  <a:pt x="6892" y="5933"/>
                  <a:pt x="6892" y="5933"/>
                </a:cubicBezTo>
                <a:cubicBezTo>
                  <a:pt x="6894" y="5936"/>
                  <a:pt x="6896" y="5938"/>
                  <a:pt x="6898" y="5940"/>
                </a:cubicBezTo>
                <a:lnTo>
                  <a:pt x="6900" y="5942"/>
                </a:lnTo>
                <a:lnTo>
                  <a:pt x="6905" y="5942"/>
                </a:lnTo>
                <a:cubicBezTo>
                  <a:pt x="6928" y="5942"/>
                  <a:pt x="6954" y="5945"/>
                  <a:pt x="6981" y="5954"/>
                </a:cubicBezTo>
                <a:cubicBezTo>
                  <a:pt x="6981" y="5929"/>
                  <a:pt x="6981" y="5929"/>
                  <a:pt x="6981" y="5929"/>
                </a:cubicBezTo>
                <a:cubicBezTo>
                  <a:pt x="6981" y="5921"/>
                  <a:pt x="6981" y="5918"/>
                  <a:pt x="6979" y="5918"/>
                </a:cubicBezTo>
                <a:close/>
                <a:moveTo>
                  <a:pt x="7244" y="5883"/>
                </a:moveTo>
                <a:cubicBezTo>
                  <a:pt x="7173" y="5883"/>
                  <a:pt x="7244" y="5933"/>
                  <a:pt x="7173" y="5959"/>
                </a:cubicBezTo>
                <a:cubicBezTo>
                  <a:pt x="7244" y="5933"/>
                  <a:pt x="7244" y="5908"/>
                  <a:pt x="7244" y="5883"/>
                </a:cubicBezTo>
                <a:close/>
                <a:moveTo>
                  <a:pt x="7405" y="5869"/>
                </a:moveTo>
                <a:lnTo>
                  <a:pt x="7403" y="5869"/>
                </a:lnTo>
                <a:lnTo>
                  <a:pt x="7405" y="5869"/>
                </a:lnTo>
                <a:close/>
                <a:moveTo>
                  <a:pt x="7455" y="5857"/>
                </a:moveTo>
                <a:cubicBezTo>
                  <a:pt x="7455" y="5857"/>
                  <a:pt x="7427" y="5867"/>
                  <a:pt x="7407" y="5869"/>
                </a:cubicBezTo>
                <a:lnTo>
                  <a:pt x="7405" y="5869"/>
                </a:lnTo>
                <a:lnTo>
                  <a:pt x="7408" y="5868"/>
                </a:lnTo>
                <a:cubicBezTo>
                  <a:pt x="7418" y="5865"/>
                  <a:pt x="7433" y="5861"/>
                  <a:pt x="7455" y="5857"/>
                </a:cubicBezTo>
                <a:close/>
                <a:moveTo>
                  <a:pt x="6962" y="5857"/>
                </a:moveTo>
                <a:cubicBezTo>
                  <a:pt x="6962" y="5857"/>
                  <a:pt x="6962" y="5857"/>
                  <a:pt x="6962" y="5857"/>
                </a:cubicBezTo>
                <a:lnTo>
                  <a:pt x="6962" y="5857"/>
                </a:lnTo>
                <a:lnTo>
                  <a:pt x="6961" y="5857"/>
                </a:lnTo>
                <a:lnTo>
                  <a:pt x="6960" y="5857"/>
                </a:lnTo>
                <a:lnTo>
                  <a:pt x="6959" y="5857"/>
                </a:lnTo>
                <a:lnTo>
                  <a:pt x="6956" y="5857"/>
                </a:lnTo>
                <a:lnTo>
                  <a:pt x="6956" y="5857"/>
                </a:lnTo>
                <a:lnTo>
                  <a:pt x="6953" y="5857"/>
                </a:lnTo>
                <a:lnTo>
                  <a:pt x="6951" y="5857"/>
                </a:lnTo>
                <a:lnTo>
                  <a:pt x="6962" y="5857"/>
                </a:lnTo>
                <a:close/>
                <a:moveTo>
                  <a:pt x="7082" y="5849"/>
                </a:moveTo>
                <a:lnTo>
                  <a:pt x="7082" y="5852"/>
                </a:lnTo>
                <a:cubicBezTo>
                  <a:pt x="7080" y="5862"/>
                  <a:pt x="7071" y="5871"/>
                  <a:pt x="7051" y="5878"/>
                </a:cubicBezTo>
                <a:cubicBezTo>
                  <a:pt x="7051" y="5853"/>
                  <a:pt x="6981" y="5878"/>
                  <a:pt x="6981" y="5853"/>
                </a:cubicBezTo>
                <a:cubicBezTo>
                  <a:pt x="6963" y="5853"/>
                  <a:pt x="6954" y="5855"/>
                  <a:pt x="6951" y="5857"/>
                </a:cubicBezTo>
                <a:lnTo>
                  <a:pt x="6950" y="5858"/>
                </a:lnTo>
                <a:cubicBezTo>
                  <a:pt x="6944" y="5865"/>
                  <a:pt x="6981" y="5878"/>
                  <a:pt x="6981" y="5878"/>
                </a:cubicBezTo>
                <a:cubicBezTo>
                  <a:pt x="6981" y="5878"/>
                  <a:pt x="6981" y="5878"/>
                  <a:pt x="6910" y="5878"/>
                </a:cubicBezTo>
                <a:cubicBezTo>
                  <a:pt x="6910" y="5878"/>
                  <a:pt x="6910" y="5878"/>
                  <a:pt x="6893" y="5878"/>
                </a:cubicBezTo>
                <a:lnTo>
                  <a:pt x="6892" y="5878"/>
                </a:lnTo>
                <a:cubicBezTo>
                  <a:pt x="6892" y="5880"/>
                  <a:pt x="6892" y="5881"/>
                  <a:pt x="6892" y="5883"/>
                </a:cubicBezTo>
                <a:cubicBezTo>
                  <a:pt x="6892" y="5883"/>
                  <a:pt x="6962" y="5908"/>
                  <a:pt x="6962" y="5883"/>
                </a:cubicBezTo>
                <a:cubicBezTo>
                  <a:pt x="7033" y="5883"/>
                  <a:pt x="7033" y="5883"/>
                  <a:pt x="7033" y="5883"/>
                </a:cubicBezTo>
                <a:cubicBezTo>
                  <a:pt x="7011" y="5891"/>
                  <a:pt x="6992" y="5897"/>
                  <a:pt x="6976" y="5903"/>
                </a:cubicBezTo>
                <a:lnTo>
                  <a:pt x="6974" y="5904"/>
                </a:lnTo>
                <a:cubicBezTo>
                  <a:pt x="6978" y="5904"/>
                  <a:pt x="6981" y="5904"/>
                  <a:pt x="6981" y="5904"/>
                </a:cubicBezTo>
                <a:cubicBezTo>
                  <a:pt x="6981" y="5904"/>
                  <a:pt x="6981" y="5904"/>
                  <a:pt x="7051" y="5929"/>
                </a:cubicBezTo>
                <a:cubicBezTo>
                  <a:pt x="7051" y="5932"/>
                  <a:pt x="7050" y="5936"/>
                  <a:pt x="7048" y="5939"/>
                </a:cubicBezTo>
                <a:lnTo>
                  <a:pt x="7046" y="5945"/>
                </a:lnTo>
                <a:lnTo>
                  <a:pt x="7050" y="5944"/>
                </a:lnTo>
                <a:cubicBezTo>
                  <a:pt x="7059" y="5943"/>
                  <a:pt x="7068" y="5944"/>
                  <a:pt x="7077" y="5946"/>
                </a:cubicBezTo>
                <a:lnTo>
                  <a:pt x="7079" y="5946"/>
                </a:lnTo>
                <a:lnTo>
                  <a:pt x="7079" y="5947"/>
                </a:lnTo>
                <a:lnTo>
                  <a:pt x="7080" y="5947"/>
                </a:lnTo>
                <a:lnTo>
                  <a:pt x="7083" y="5949"/>
                </a:lnTo>
                <a:cubicBezTo>
                  <a:pt x="7088" y="5952"/>
                  <a:pt x="7094" y="5955"/>
                  <a:pt x="7103" y="5959"/>
                </a:cubicBezTo>
                <a:cubicBezTo>
                  <a:pt x="7096" y="5954"/>
                  <a:pt x="7090" y="5951"/>
                  <a:pt x="7083" y="5948"/>
                </a:cubicBezTo>
                <a:lnTo>
                  <a:pt x="7080" y="5947"/>
                </a:lnTo>
                <a:lnTo>
                  <a:pt x="7079" y="5946"/>
                </a:lnTo>
                <a:lnTo>
                  <a:pt x="7077" y="5945"/>
                </a:lnTo>
                <a:cubicBezTo>
                  <a:pt x="7056" y="5923"/>
                  <a:pt x="7103" y="5899"/>
                  <a:pt x="7103" y="5857"/>
                </a:cubicBezTo>
                <a:cubicBezTo>
                  <a:pt x="7103" y="5857"/>
                  <a:pt x="7096" y="5855"/>
                  <a:pt x="7087" y="5851"/>
                </a:cubicBezTo>
                <a:lnTo>
                  <a:pt x="7082" y="5849"/>
                </a:lnTo>
                <a:close/>
                <a:moveTo>
                  <a:pt x="6881" y="5844"/>
                </a:moveTo>
                <a:lnTo>
                  <a:pt x="6886" y="5850"/>
                </a:lnTo>
                <a:cubicBezTo>
                  <a:pt x="6888" y="5853"/>
                  <a:pt x="6890" y="5855"/>
                  <a:pt x="6892" y="5857"/>
                </a:cubicBezTo>
                <a:lnTo>
                  <a:pt x="6898" y="5857"/>
                </a:lnTo>
                <a:cubicBezTo>
                  <a:pt x="6902" y="5856"/>
                  <a:pt x="6906" y="5855"/>
                  <a:pt x="6910" y="5853"/>
                </a:cubicBezTo>
                <a:cubicBezTo>
                  <a:pt x="6910" y="5853"/>
                  <a:pt x="6901" y="5849"/>
                  <a:pt x="6884" y="5845"/>
                </a:cubicBezTo>
                <a:lnTo>
                  <a:pt x="6881" y="5844"/>
                </a:lnTo>
                <a:close/>
                <a:moveTo>
                  <a:pt x="7223" y="5763"/>
                </a:moveTo>
                <a:cubicBezTo>
                  <a:pt x="7221" y="5771"/>
                  <a:pt x="7205" y="5777"/>
                  <a:pt x="7190" y="5782"/>
                </a:cubicBezTo>
                <a:lnTo>
                  <a:pt x="7184" y="5783"/>
                </a:lnTo>
                <a:lnTo>
                  <a:pt x="7180" y="5783"/>
                </a:lnTo>
                <a:cubicBezTo>
                  <a:pt x="7178" y="5782"/>
                  <a:pt x="7176" y="5782"/>
                  <a:pt x="7173" y="5781"/>
                </a:cubicBezTo>
                <a:lnTo>
                  <a:pt x="7179" y="5785"/>
                </a:lnTo>
                <a:lnTo>
                  <a:pt x="7175" y="5787"/>
                </a:lnTo>
                <a:cubicBezTo>
                  <a:pt x="7158" y="5792"/>
                  <a:pt x="7149" y="5798"/>
                  <a:pt x="7173" y="5807"/>
                </a:cubicBezTo>
                <a:cubicBezTo>
                  <a:pt x="7173" y="5832"/>
                  <a:pt x="7173" y="5832"/>
                  <a:pt x="7173" y="5832"/>
                </a:cubicBezTo>
                <a:cubicBezTo>
                  <a:pt x="7244" y="5857"/>
                  <a:pt x="7244" y="5857"/>
                  <a:pt x="7244" y="5857"/>
                </a:cubicBezTo>
                <a:cubicBezTo>
                  <a:pt x="7244" y="5808"/>
                  <a:pt x="7244" y="5831"/>
                  <a:pt x="7180" y="5786"/>
                </a:cubicBezTo>
                <a:lnTo>
                  <a:pt x="7179" y="5785"/>
                </a:lnTo>
                <a:lnTo>
                  <a:pt x="7180" y="5785"/>
                </a:lnTo>
                <a:lnTo>
                  <a:pt x="7184" y="5783"/>
                </a:lnTo>
                <a:lnTo>
                  <a:pt x="7186" y="5784"/>
                </a:lnTo>
                <a:cubicBezTo>
                  <a:pt x="7275" y="5799"/>
                  <a:pt x="7226" y="5776"/>
                  <a:pt x="7223" y="5764"/>
                </a:cubicBezTo>
                <a:lnTo>
                  <a:pt x="7223" y="5763"/>
                </a:lnTo>
                <a:close/>
                <a:moveTo>
                  <a:pt x="6910" y="5752"/>
                </a:moveTo>
                <a:cubicBezTo>
                  <a:pt x="6910" y="5774"/>
                  <a:pt x="6964" y="5777"/>
                  <a:pt x="6931" y="5777"/>
                </a:cubicBezTo>
                <a:lnTo>
                  <a:pt x="6934" y="5777"/>
                </a:lnTo>
                <a:cubicBezTo>
                  <a:pt x="6944" y="5777"/>
                  <a:pt x="6952" y="5777"/>
                  <a:pt x="6958" y="5777"/>
                </a:cubicBezTo>
                <a:lnTo>
                  <a:pt x="6962" y="5777"/>
                </a:lnTo>
                <a:lnTo>
                  <a:pt x="6962" y="5773"/>
                </a:lnTo>
                <a:lnTo>
                  <a:pt x="6962" y="5770"/>
                </a:lnTo>
                <a:lnTo>
                  <a:pt x="6959" y="5769"/>
                </a:lnTo>
                <a:cubicBezTo>
                  <a:pt x="6938" y="5762"/>
                  <a:pt x="6910" y="5752"/>
                  <a:pt x="6910" y="5752"/>
                </a:cubicBezTo>
                <a:close/>
                <a:moveTo>
                  <a:pt x="875" y="5713"/>
                </a:moveTo>
                <a:cubicBezTo>
                  <a:pt x="875" y="5713"/>
                  <a:pt x="875" y="5799"/>
                  <a:pt x="831" y="5771"/>
                </a:cubicBezTo>
                <a:cubicBezTo>
                  <a:pt x="787" y="5828"/>
                  <a:pt x="831" y="5886"/>
                  <a:pt x="787" y="5915"/>
                </a:cubicBezTo>
                <a:cubicBezTo>
                  <a:pt x="787" y="5943"/>
                  <a:pt x="831" y="5915"/>
                  <a:pt x="875" y="5943"/>
                </a:cubicBezTo>
                <a:cubicBezTo>
                  <a:pt x="831" y="5915"/>
                  <a:pt x="831" y="5857"/>
                  <a:pt x="831" y="5828"/>
                </a:cubicBezTo>
                <a:cubicBezTo>
                  <a:pt x="831" y="5799"/>
                  <a:pt x="875" y="5771"/>
                  <a:pt x="919" y="5799"/>
                </a:cubicBezTo>
                <a:cubicBezTo>
                  <a:pt x="919" y="5742"/>
                  <a:pt x="875" y="5771"/>
                  <a:pt x="875" y="5713"/>
                </a:cubicBezTo>
                <a:close/>
                <a:moveTo>
                  <a:pt x="6923" y="5701"/>
                </a:moveTo>
                <a:lnTo>
                  <a:pt x="6918" y="5701"/>
                </a:lnTo>
                <a:lnTo>
                  <a:pt x="6917" y="5701"/>
                </a:lnTo>
                <a:cubicBezTo>
                  <a:pt x="6916" y="5701"/>
                  <a:pt x="6915" y="5701"/>
                  <a:pt x="6914" y="5701"/>
                </a:cubicBezTo>
                <a:cubicBezTo>
                  <a:pt x="6913" y="5701"/>
                  <a:pt x="6912" y="5701"/>
                  <a:pt x="6910" y="5701"/>
                </a:cubicBezTo>
                <a:lnTo>
                  <a:pt x="6923" y="5701"/>
                </a:lnTo>
                <a:close/>
                <a:moveTo>
                  <a:pt x="7016" y="5696"/>
                </a:moveTo>
                <a:lnTo>
                  <a:pt x="7016" y="5705"/>
                </a:lnTo>
                <a:cubicBezTo>
                  <a:pt x="7016" y="5708"/>
                  <a:pt x="7016" y="5711"/>
                  <a:pt x="7017" y="5715"/>
                </a:cubicBezTo>
                <a:lnTo>
                  <a:pt x="7018" y="5725"/>
                </a:lnTo>
                <a:lnTo>
                  <a:pt x="7019" y="5725"/>
                </a:lnTo>
                <a:cubicBezTo>
                  <a:pt x="7026" y="5722"/>
                  <a:pt x="7028" y="5719"/>
                  <a:pt x="7028" y="5715"/>
                </a:cubicBezTo>
                <a:cubicBezTo>
                  <a:pt x="7027" y="5709"/>
                  <a:pt x="7021" y="5702"/>
                  <a:pt x="7016" y="5696"/>
                </a:cubicBezTo>
                <a:close/>
                <a:moveTo>
                  <a:pt x="6925" y="5694"/>
                </a:moveTo>
                <a:cubicBezTo>
                  <a:pt x="6924" y="5697"/>
                  <a:pt x="6922" y="5699"/>
                  <a:pt x="6918" y="5701"/>
                </a:cubicBezTo>
                <a:lnTo>
                  <a:pt x="6924" y="5695"/>
                </a:lnTo>
                <a:lnTo>
                  <a:pt x="6925" y="5694"/>
                </a:lnTo>
                <a:close/>
                <a:moveTo>
                  <a:pt x="6910" y="5676"/>
                </a:moveTo>
                <a:cubicBezTo>
                  <a:pt x="6910" y="5676"/>
                  <a:pt x="6910" y="5676"/>
                  <a:pt x="6910" y="5701"/>
                </a:cubicBezTo>
                <a:cubicBezTo>
                  <a:pt x="6910" y="5701"/>
                  <a:pt x="6901" y="5698"/>
                  <a:pt x="6892" y="5692"/>
                </a:cubicBezTo>
                <a:cubicBezTo>
                  <a:pt x="6892" y="5706"/>
                  <a:pt x="6892" y="5706"/>
                  <a:pt x="6892" y="5706"/>
                </a:cubicBezTo>
                <a:cubicBezTo>
                  <a:pt x="6903" y="5706"/>
                  <a:pt x="6910" y="5704"/>
                  <a:pt x="6916" y="5702"/>
                </a:cubicBezTo>
                <a:lnTo>
                  <a:pt x="6918" y="5701"/>
                </a:lnTo>
                <a:lnTo>
                  <a:pt x="6912" y="5708"/>
                </a:lnTo>
                <a:cubicBezTo>
                  <a:pt x="6904" y="5716"/>
                  <a:pt x="6897" y="5724"/>
                  <a:pt x="6890" y="5732"/>
                </a:cubicBezTo>
                <a:lnTo>
                  <a:pt x="6889" y="5734"/>
                </a:lnTo>
                <a:lnTo>
                  <a:pt x="6892" y="5733"/>
                </a:lnTo>
                <a:cubicBezTo>
                  <a:pt x="6898" y="5731"/>
                  <a:pt x="6904" y="5729"/>
                  <a:pt x="6910" y="5726"/>
                </a:cubicBezTo>
                <a:cubicBezTo>
                  <a:pt x="6910" y="5752"/>
                  <a:pt x="6910" y="5726"/>
                  <a:pt x="6981" y="5726"/>
                </a:cubicBezTo>
                <a:cubicBezTo>
                  <a:pt x="6981" y="5726"/>
                  <a:pt x="6981" y="5704"/>
                  <a:pt x="6923" y="5701"/>
                </a:cubicBezTo>
                <a:cubicBezTo>
                  <a:pt x="6981" y="5701"/>
                  <a:pt x="6981" y="5701"/>
                  <a:pt x="6981" y="5701"/>
                </a:cubicBezTo>
                <a:cubicBezTo>
                  <a:pt x="6981" y="5701"/>
                  <a:pt x="6981" y="5701"/>
                  <a:pt x="6943" y="5687"/>
                </a:cubicBezTo>
                <a:lnTo>
                  <a:pt x="6934" y="5684"/>
                </a:lnTo>
                <a:lnTo>
                  <a:pt x="6925" y="5694"/>
                </a:lnTo>
                <a:lnTo>
                  <a:pt x="6926" y="5690"/>
                </a:lnTo>
                <a:cubicBezTo>
                  <a:pt x="6927" y="5688"/>
                  <a:pt x="6927" y="5687"/>
                  <a:pt x="6927" y="5685"/>
                </a:cubicBezTo>
                <a:lnTo>
                  <a:pt x="6927" y="5682"/>
                </a:lnTo>
                <a:lnTo>
                  <a:pt x="6923" y="5680"/>
                </a:lnTo>
                <a:cubicBezTo>
                  <a:pt x="6919" y="5679"/>
                  <a:pt x="6915" y="5677"/>
                  <a:pt x="6910" y="5676"/>
                </a:cubicBezTo>
                <a:close/>
                <a:moveTo>
                  <a:pt x="1051" y="5670"/>
                </a:moveTo>
                <a:lnTo>
                  <a:pt x="1048" y="5671"/>
                </a:lnTo>
                <a:cubicBezTo>
                  <a:pt x="1041" y="5672"/>
                  <a:pt x="1038" y="5673"/>
                  <a:pt x="1036" y="5676"/>
                </a:cubicBezTo>
                <a:lnTo>
                  <a:pt x="1035" y="5676"/>
                </a:lnTo>
                <a:lnTo>
                  <a:pt x="1037" y="5680"/>
                </a:lnTo>
                <a:cubicBezTo>
                  <a:pt x="1043" y="5697"/>
                  <a:pt x="1051" y="5717"/>
                  <a:pt x="1051" y="5742"/>
                </a:cubicBezTo>
                <a:cubicBezTo>
                  <a:pt x="1051" y="5742"/>
                  <a:pt x="1051" y="5715"/>
                  <a:pt x="1051" y="5679"/>
                </a:cubicBezTo>
                <a:lnTo>
                  <a:pt x="1051" y="5670"/>
                </a:lnTo>
                <a:close/>
                <a:moveTo>
                  <a:pt x="7033" y="5680"/>
                </a:moveTo>
                <a:lnTo>
                  <a:pt x="7033" y="5679"/>
                </a:lnTo>
                <a:lnTo>
                  <a:pt x="7033" y="5677"/>
                </a:lnTo>
                <a:lnTo>
                  <a:pt x="7033" y="5676"/>
                </a:lnTo>
                <a:lnTo>
                  <a:pt x="7033" y="5674"/>
                </a:lnTo>
                <a:lnTo>
                  <a:pt x="7033" y="5672"/>
                </a:lnTo>
                <a:lnTo>
                  <a:pt x="7033" y="5670"/>
                </a:lnTo>
                <a:lnTo>
                  <a:pt x="7033" y="5669"/>
                </a:lnTo>
                <a:lnTo>
                  <a:pt x="7033" y="5667"/>
                </a:lnTo>
                <a:lnTo>
                  <a:pt x="7033" y="5666"/>
                </a:lnTo>
                <a:lnTo>
                  <a:pt x="7033" y="5663"/>
                </a:lnTo>
                <a:lnTo>
                  <a:pt x="7033" y="5661"/>
                </a:lnTo>
                <a:lnTo>
                  <a:pt x="7033" y="5659"/>
                </a:lnTo>
                <a:lnTo>
                  <a:pt x="7033" y="5658"/>
                </a:lnTo>
                <a:lnTo>
                  <a:pt x="7033" y="5656"/>
                </a:lnTo>
                <a:lnTo>
                  <a:pt x="7033" y="5655"/>
                </a:lnTo>
                <a:lnTo>
                  <a:pt x="7033" y="5680"/>
                </a:lnTo>
                <a:close/>
                <a:moveTo>
                  <a:pt x="1051" y="5627"/>
                </a:moveTo>
                <a:cubicBezTo>
                  <a:pt x="1040" y="5634"/>
                  <a:pt x="1034" y="5641"/>
                  <a:pt x="1032" y="5649"/>
                </a:cubicBezTo>
                <a:lnTo>
                  <a:pt x="1032" y="5654"/>
                </a:lnTo>
                <a:lnTo>
                  <a:pt x="1033" y="5652"/>
                </a:lnTo>
                <a:cubicBezTo>
                  <a:pt x="1036" y="5650"/>
                  <a:pt x="1040" y="5648"/>
                  <a:pt x="1044" y="5645"/>
                </a:cubicBezTo>
                <a:lnTo>
                  <a:pt x="1051" y="5642"/>
                </a:lnTo>
                <a:lnTo>
                  <a:pt x="1051" y="5627"/>
                </a:lnTo>
                <a:close/>
                <a:moveTo>
                  <a:pt x="6962" y="5528"/>
                </a:moveTo>
                <a:cubicBezTo>
                  <a:pt x="6962" y="5539"/>
                  <a:pt x="6976" y="5541"/>
                  <a:pt x="6991" y="5539"/>
                </a:cubicBezTo>
                <a:lnTo>
                  <a:pt x="6992" y="5539"/>
                </a:lnTo>
                <a:lnTo>
                  <a:pt x="6990" y="5540"/>
                </a:lnTo>
                <a:cubicBezTo>
                  <a:pt x="6982" y="5545"/>
                  <a:pt x="6973" y="5550"/>
                  <a:pt x="6962" y="5554"/>
                </a:cubicBezTo>
                <a:lnTo>
                  <a:pt x="6960" y="5553"/>
                </a:lnTo>
                <a:lnTo>
                  <a:pt x="6960" y="5551"/>
                </a:lnTo>
                <a:cubicBezTo>
                  <a:pt x="6962" y="5544"/>
                  <a:pt x="6962" y="5536"/>
                  <a:pt x="6962" y="5528"/>
                </a:cubicBezTo>
                <a:close/>
                <a:moveTo>
                  <a:pt x="6821" y="5503"/>
                </a:moveTo>
                <a:cubicBezTo>
                  <a:pt x="6821" y="5503"/>
                  <a:pt x="6821" y="5503"/>
                  <a:pt x="6821" y="5528"/>
                </a:cubicBezTo>
                <a:cubicBezTo>
                  <a:pt x="6821" y="5520"/>
                  <a:pt x="6828" y="5515"/>
                  <a:pt x="6838" y="5511"/>
                </a:cubicBezTo>
                <a:lnTo>
                  <a:pt x="6840" y="5511"/>
                </a:lnTo>
                <a:lnTo>
                  <a:pt x="6842" y="5512"/>
                </a:lnTo>
                <a:cubicBezTo>
                  <a:pt x="6875" y="5529"/>
                  <a:pt x="6821" y="5532"/>
                  <a:pt x="6821" y="5554"/>
                </a:cubicBezTo>
                <a:cubicBezTo>
                  <a:pt x="6821" y="5554"/>
                  <a:pt x="6892" y="5554"/>
                  <a:pt x="6892" y="5554"/>
                </a:cubicBezTo>
                <a:lnTo>
                  <a:pt x="6892" y="5544"/>
                </a:lnTo>
                <a:cubicBezTo>
                  <a:pt x="6892" y="5503"/>
                  <a:pt x="6892" y="5503"/>
                  <a:pt x="6892" y="5503"/>
                </a:cubicBezTo>
                <a:cubicBezTo>
                  <a:pt x="6892" y="5503"/>
                  <a:pt x="6864" y="5503"/>
                  <a:pt x="6844" y="5509"/>
                </a:cubicBezTo>
                <a:lnTo>
                  <a:pt x="6840" y="5511"/>
                </a:lnTo>
                <a:lnTo>
                  <a:pt x="6838" y="5510"/>
                </a:lnTo>
                <a:cubicBezTo>
                  <a:pt x="6833" y="5508"/>
                  <a:pt x="6828" y="5505"/>
                  <a:pt x="6821" y="5503"/>
                </a:cubicBezTo>
                <a:close/>
                <a:moveTo>
                  <a:pt x="875" y="5425"/>
                </a:moveTo>
                <a:cubicBezTo>
                  <a:pt x="831" y="5425"/>
                  <a:pt x="875" y="5483"/>
                  <a:pt x="875" y="5483"/>
                </a:cubicBezTo>
                <a:cubicBezTo>
                  <a:pt x="875" y="5511"/>
                  <a:pt x="875" y="5454"/>
                  <a:pt x="919" y="5483"/>
                </a:cubicBezTo>
                <a:cubicBezTo>
                  <a:pt x="919" y="5425"/>
                  <a:pt x="875" y="5483"/>
                  <a:pt x="875" y="5425"/>
                </a:cubicBezTo>
                <a:close/>
                <a:moveTo>
                  <a:pt x="7033" y="5377"/>
                </a:moveTo>
                <a:cubicBezTo>
                  <a:pt x="7033" y="5393"/>
                  <a:pt x="7063" y="5410"/>
                  <a:pt x="7064" y="5434"/>
                </a:cubicBezTo>
                <a:cubicBezTo>
                  <a:pt x="7064" y="5446"/>
                  <a:pt x="7057" y="5460"/>
                  <a:pt x="7033" y="5478"/>
                </a:cubicBezTo>
                <a:cubicBezTo>
                  <a:pt x="7033" y="5478"/>
                  <a:pt x="7033" y="5503"/>
                  <a:pt x="7033" y="5528"/>
                </a:cubicBezTo>
                <a:cubicBezTo>
                  <a:pt x="7033" y="5528"/>
                  <a:pt x="7015" y="5535"/>
                  <a:pt x="6997" y="5538"/>
                </a:cubicBezTo>
                <a:lnTo>
                  <a:pt x="6992" y="5539"/>
                </a:lnTo>
                <a:lnTo>
                  <a:pt x="6994" y="5537"/>
                </a:lnTo>
                <a:cubicBezTo>
                  <a:pt x="7030" y="5511"/>
                  <a:pt x="7019" y="5478"/>
                  <a:pt x="6962" y="5478"/>
                </a:cubicBezTo>
                <a:cubicBezTo>
                  <a:pt x="7033" y="5427"/>
                  <a:pt x="6962" y="5377"/>
                  <a:pt x="7033" y="5377"/>
                </a:cubicBezTo>
                <a:close/>
                <a:moveTo>
                  <a:pt x="946" y="5360"/>
                </a:moveTo>
                <a:cubicBezTo>
                  <a:pt x="930" y="5360"/>
                  <a:pt x="919" y="5367"/>
                  <a:pt x="919" y="5396"/>
                </a:cubicBezTo>
                <a:cubicBezTo>
                  <a:pt x="875" y="5425"/>
                  <a:pt x="919" y="5454"/>
                  <a:pt x="963" y="5454"/>
                </a:cubicBezTo>
                <a:cubicBezTo>
                  <a:pt x="963" y="5454"/>
                  <a:pt x="963" y="5425"/>
                  <a:pt x="963" y="5425"/>
                </a:cubicBezTo>
                <a:cubicBezTo>
                  <a:pt x="963" y="5425"/>
                  <a:pt x="919" y="5483"/>
                  <a:pt x="919" y="5396"/>
                </a:cubicBezTo>
                <a:cubicBezTo>
                  <a:pt x="963" y="5396"/>
                  <a:pt x="963" y="5367"/>
                  <a:pt x="1007" y="5367"/>
                </a:cubicBezTo>
                <a:cubicBezTo>
                  <a:pt x="985" y="5367"/>
                  <a:pt x="963" y="5360"/>
                  <a:pt x="946" y="5360"/>
                </a:cubicBezTo>
                <a:close/>
                <a:moveTo>
                  <a:pt x="787" y="5281"/>
                </a:moveTo>
                <a:lnTo>
                  <a:pt x="787" y="5280"/>
                </a:lnTo>
                <a:lnTo>
                  <a:pt x="787" y="5279"/>
                </a:lnTo>
                <a:lnTo>
                  <a:pt x="787" y="5277"/>
                </a:lnTo>
                <a:lnTo>
                  <a:pt x="787" y="5276"/>
                </a:lnTo>
                <a:lnTo>
                  <a:pt x="787" y="5273"/>
                </a:lnTo>
                <a:lnTo>
                  <a:pt x="787" y="5270"/>
                </a:lnTo>
                <a:lnTo>
                  <a:pt x="787" y="5269"/>
                </a:lnTo>
                <a:lnTo>
                  <a:pt x="787" y="5268"/>
                </a:lnTo>
                <a:lnTo>
                  <a:pt x="787" y="5281"/>
                </a:lnTo>
                <a:close/>
                <a:moveTo>
                  <a:pt x="919" y="5195"/>
                </a:moveTo>
                <a:cubicBezTo>
                  <a:pt x="919" y="5223"/>
                  <a:pt x="963" y="5223"/>
                  <a:pt x="963" y="5223"/>
                </a:cubicBezTo>
                <a:cubicBezTo>
                  <a:pt x="919" y="5252"/>
                  <a:pt x="919" y="5223"/>
                  <a:pt x="919" y="5195"/>
                </a:cubicBezTo>
                <a:close/>
                <a:moveTo>
                  <a:pt x="7103" y="5174"/>
                </a:moveTo>
                <a:cubicBezTo>
                  <a:pt x="7033" y="5174"/>
                  <a:pt x="7033" y="5199"/>
                  <a:pt x="7033" y="5199"/>
                </a:cubicBezTo>
                <a:cubicBezTo>
                  <a:pt x="7033" y="5199"/>
                  <a:pt x="6962" y="5225"/>
                  <a:pt x="7033" y="5225"/>
                </a:cubicBezTo>
                <a:cubicBezTo>
                  <a:pt x="7033" y="5225"/>
                  <a:pt x="7033" y="5250"/>
                  <a:pt x="7033" y="5250"/>
                </a:cubicBezTo>
                <a:cubicBezTo>
                  <a:pt x="7033" y="5250"/>
                  <a:pt x="7033" y="5250"/>
                  <a:pt x="7103" y="5250"/>
                </a:cubicBezTo>
                <a:cubicBezTo>
                  <a:pt x="7033" y="5225"/>
                  <a:pt x="7103" y="5225"/>
                  <a:pt x="7103" y="5174"/>
                </a:cubicBezTo>
                <a:close/>
                <a:moveTo>
                  <a:pt x="6913" y="5093"/>
                </a:moveTo>
                <a:lnTo>
                  <a:pt x="6910" y="5094"/>
                </a:lnTo>
                <a:cubicBezTo>
                  <a:pt x="6910" y="5097"/>
                  <a:pt x="6910" y="5100"/>
                  <a:pt x="6910" y="5102"/>
                </a:cubicBezTo>
                <a:lnTo>
                  <a:pt x="6910" y="5104"/>
                </a:lnTo>
                <a:lnTo>
                  <a:pt x="6911" y="5102"/>
                </a:lnTo>
                <a:cubicBezTo>
                  <a:pt x="6912" y="5100"/>
                  <a:pt x="6912" y="5098"/>
                  <a:pt x="6913" y="5096"/>
                </a:cubicBezTo>
                <a:lnTo>
                  <a:pt x="6913" y="5093"/>
                </a:lnTo>
                <a:close/>
                <a:moveTo>
                  <a:pt x="6749" y="5089"/>
                </a:moveTo>
                <a:cubicBezTo>
                  <a:pt x="6749" y="5091"/>
                  <a:pt x="6748" y="5093"/>
                  <a:pt x="6746" y="5095"/>
                </a:cubicBezTo>
                <a:lnTo>
                  <a:pt x="6744" y="5097"/>
                </a:lnTo>
                <a:lnTo>
                  <a:pt x="6746" y="5097"/>
                </a:lnTo>
                <a:cubicBezTo>
                  <a:pt x="6750" y="5097"/>
                  <a:pt x="6754" y="5097"/>
                  <a:pt x="6758" y="5097"/>
                </a:cubicBezTo>
                <a:lnTo>
                  <a:pt x="6759" y="5097"/>
                </a:lnTo>
                <a:lnTo>
                  <a:pt x="6761" y="5097"/>
                </a:lnTo>
                <a:cubicBezTo>
                  <a:pt x="6770" y="5094"/>
                  <a:pt x="6770" y="5094"/>
                  <a:pt x="6770" y="5094"/>
                </a:cubicBezTo>
                <a:cubicBezTo>
                  <a:pt x="6757" y="5094"/>
                  <a:pt x="6751" y="5092"/>
                  <a:pt x="6749" y="5089"/>
                </a:cubicBezTo>
                <a:close/>
                <a:moveTo>
                  <a:pt x="7384" y="5073"/>
                </a:moveTo>
                <a:cubicBezTo>
                  <a:pt x="7455" y="5073"/>
                  <a:pt x="7384" y="5073"/>
                  <a:pt x="7384" y="5098"/>
                </a:cubicBezTo>
                <a:cubicBezTo>
                  <a:pt x="7384" y="5098"/>
                  <a:pt x="7455" y="5073"/>
                  <a:pt x="7455" y="5073"/>
                </a:cubicBezTo>
                <a:cubicBezTo>
                  <a:pt x="7455" y="5073"/>
                  <a:pt x="7455" y="5073"/>
                  <a:pt x="7384" y="5073"/>
                </a:cubicBezTo>
                <a:close/>
                <a:moveTo>
                  <a:pt x="6753" y="5061"/>
                </a:moveTo>
                <a:cubicBezTo>
                  <a:pt x="6751" y="5061"/>
                  <a:pt x="6749" y="5061"/>
                  <a:pt x="6747" y="5062"/>
                </a:cubicBezTo>
                <a:lnTo>
                  <a:pt x="6740" y="5062"/>
                </a:lnTo>
                <a:cubicBezTo>
                  <a:pt x="6735" y="5065"/>
                  <a:pt x="6729" y="5067"/>
                  <a:pt x="6722" y="5068"/>
                </a:cubicBezTo>
                <a:lnTo>
                  <a:pt x="6719" y="5069"/>
                </a:lnTo>
                <a:lnTo>
                  <a:pt x="6726" y="5072"/>
                </a:lnTo>
                <a:cubicBezTo>
                  <a:pt x="6737" y="5076"/>
                  <a:pt x="6747" y="5080"/>
                  <a:pt x="6749" y="5087"/>
                </a:cubicBezTo>
                <a:lnTo>
                  <a:pt x="6749" y="5086"/>
                </a:lnTo>
                <a:cubicBezTo>
                  <a:pt x="6751" y="5076"/>
                  <a:pt x="6781" y="5061"/>
                  <a:pt x="6753" y="5061"/>
                </a:cubicBezTo>
                <a:close/>
                <a:moveTo>
                  <a:pt x="6770" y="4992"/>
                </a:moveTo>
                <a:cubicBezTo>
                  <a:pt x="6770" y="4992"/>
                  <a:pt x="6770" y="4992"/>
                  <a:pt x="6747" y="5001"/>
                </a:cubicBezTo>
                <a:lnTo>
                  <a:pt x="6742" y="5002"/>
                </a:lnTo>
                <a:lnTo>
                  <a:pt x="6745" y="5005"/>
                </a:lnTo>
                <a:cubicBezTo>
                  <a:pt x="6752" y="5010"/>
                  <a:pt x="6761" y="5016"/>
                  <a:pt x="6766" y="5021"/>
                </a:cubicBezTo>
                <a:lnTo>
                  <a:pt x="6767" y="5023"/>
                </a:lnTo>
                <a:lnTo>
                  <a:pt x="6768" y="5022"/>
                </a:lnTo>
                <a:cubicBezTo>
                  <a:pt x="6770" y="5017"/>
                  <a:pt x="6770" y="5008"/>
                  <a:pt x="6770" y="4992"/>
                </a:cubicBezTo>
                <a:close/>
                <a:moveTo>
                  <a:pt x="7051" y="4967"/>
                </a:moveTo>
                <a:cubicBezTo>
                  <a:pt x="7051" y="4967"/>
                  <a:pt x="7051" y="4967"/>
                  <a:pt x="7013" y="4994"/>
                </a:cubicBezTo>
                <a:lnTo>
                  <a:pt x="7010" y="4997"/>
                </a:lnTo>
                <a:lnTo>
                  <a:pt x="7015" y="4997"/>
                </a:lnTo>
                <a:cubicBezTo>
                  <a:pt x="7033" y="4997"/>
                  <a:pt x="7033" y="4997"/>
                  <a:pt x="7033" y="4997"/>
                </a:cubicBezTo>
                <a:cubicBezTo>
                  <a:pt x="7015" y="5003"/>
                  <a:pt x="7002" y="5008"/>
                  <a:pt x="6992" y="5012"/>
                </a:cubicBezTo>
                <a:lnTo>
                  <a:pt x="6987" y="5013"/>
                </a:lnTo>
                <a:lnTo>
                  <a:pt x="6981" y="5018"/>
                </a:lnTo>
                <a:lnTo>
                  <a:pt x="6975" y="5018"/>
                </a:lnTo>
                <a:lnTo>
                  <a:pt x="6971" y="5019"/>
                </a:lnTo>
                <a:cubicBezTo>
                  <a:pt x="6962" y="5022"/>
                  <a:pt x="6962" y="5022"/>
                  <a:pt x="6962" y="5022"/>
                </a:cubicBezTo>
                <a:cubicBezTo>
                  <a:pt x="7033" y="5022"/>
                  <a:pt x="7033" y="5022"/>
                  <a:pt x="7033" y="5022"/>
                </a:cubicBezTo>
                <a:cubicBezTo>
                  <a:pt x="7033" y="5048"/>
                  <a:pt x="7033" y="5048"/>
                  <a:pt x="7033" y="5073"/>
                </a:cubicBezTo>
                <a:cubicBezTo>
                  <a:pt x="6962" y="5123"/>
                  <a:pt x="6892" y="5149"/>
                  <a:pt x="7033" y="5174"/>
                </a:cubicBezTo>
                <a:cubicBezTo>
                  <a:pt x="7033" y="5149"/>
                  <a:pt x="7173" y="5174"/>
                  <a:pt x="7173" y="5149"/>
                </a:cubicBezTo>
                <a:cubicBezTo>
                  <a:pt x="7198" y="5149"/>
                  <a:pt x="7205" y="5146"/>
                  <a:pt x="7205" y="5141"/>
                </a:cubicBezTo>
                <a:cubicBezTo>
                  <a:pt x="7204" y="5131"/>
                  <a:pt x="7173" y="5115"/>
                  <a:pt x="7173" y="5098"/>
                </a:cubicBezTo>
                <a:cubicBezTo>
                  <a:pt x="7173" y="5073"/>
                  <a:pt x="7173" y="5073"/>
                  <a:pt x="7103" y="5073"/>
                </a:cubicBezTo>
                <a:cubicBezTo>
                  <a:pt x="7103" y="5098"/>
                  <a:pt x="7103" y="5098"/>
                  <a:pt x="7103" y="5123"/>
                </a:cubicBezTo>
                <a:cubicBezTo>
                  <a:pt x="7033" y="5123"/>
                  <a:pt x="7033" y="5098"/>
                  <a:pt x="7033" y="5073"/>
                </a:cubicBezTo>
                <a:cubicBezTo>
                  <a:pt x="7033" y="5073"/>
                  <a:pt x="7103" y="5073"/>
                  <a:pt x="7103" y="5048"/>
                </a:cubicBezTo>
                <a:cubicBezTo>
                  <a:pt x="7033" y="5048"/>
                  <a:pt x="7033" y="5022"/>
                  <a:pt x="7033" y="5022"/>
                </a:cubicBezTo>
                <a:cubicBezTo>
                  <a:pt x="7068" y="5022"/>
                  <a:pt x="7068" y="5010"/>
                  <a:pt x="7068" y="4997"/>
                </a:cubicBezTo>
                <a:lnTo>
                  <a:pt x="7068" y="4992"/>
                </a:lnTo>
                <a:lnTo>
                  <a:pt x="7064" y="4992"/>
                </a:lnTo>
                <a:cubicBezTo>
                  <a:pt x="7060" y="4992"/>
                  <a:pt x="7056" y="4992"/>
                  <a:pt x="7051" y="4992"/>
                </a:cubicBezTo>
                <a:cubicBezTo>
                  <a:pt x="7051" y="4967"/>
                  <a:pt x="7122" y="4967"/>
                  <a:pt x="7051" y="4967"/>
                </a:cubicBezTo>
                <a:close/>
                <a:moveTo>
                  <a:pt x="6993" y="4947"/>
                </a:moveTo>
                <a:cubicBezTo>
                  <a:pt x="6993" y="4961"/>
                  <a:pt x="6973" y="4974"/>
                  <a:pt x="6965" y="4987"/>
                </a:cubicBezTo>
                <a:lnTo>
                  <a:pt x="6970" y="4989"/>
                </a:lnTo>
                <a:cubicBezTo>
                  <a:pt x="6976" y="4991"/>
                  <a:pt x="6981" y="4992"/>
                  <a:pt x="6981" y="4992"/>
                </a:cubicBezTo>
                <a:cubicBezTo>
                  <a:pt x="6976" y="4992"/>
                  <a:pt x="6972" y="4991"/>
                  <a:pt x="6968" y="4990"/>
                </a:cubicBezTo>
                <a:lnTo>
                  <a:pt x="6964" y="4989"/>
                </a:lnTo>
                <a:lnTo>
                  <a:pt x="6963" y="4992"/>
                </a:lnTo>
                <a:cubicBezTo>
                  <a:pt x="6962" y="4994"/>
                  <a:pt x="6962" y="4995"/>
                  <a:pt x="6962" y="4997"/>
                </a:cubicBezTo>
                <a:cubicBezTo>
                  <a:pt x="6971" y="4997"/>
                  <a:pt x="6979" y="4997"/>
                  <a:pt x="6985" y="4997"/>
                </a:cubicBezTo>
                <a:lnTo>
                  <a:pt x="6992" y="4997"/>
                </a:lnTo>
                <a:lnTo>
                  <a:pt x="6995" y="4994"/>
                </a:lnTo>
                <a:cubicBezTo>
                  <a:pt x="7003" y="4985"/>
                  <a:pt x="7012" y="4977"/>
                  <a:pt x="7012" y="4968"/>
                </a:cubicBezTo>
                <a:cubicBezTo>
                  <a:pt x="7012" y="4962"/>
                  <a:pt x="7009" y="4955"/>
                  <a:pt x="6997" y="4949"/>
                </a:cubicBezTo>
                <a:lnTo>
                  <a:pt x="6993" y="4947"/>
                </a:lnTo>
                <a:close/>
                <a:moveTo>
                  <a:pt x="963" y="4935"/>
                </a:moveTo>
                <a:cubicBezTo>
                  <a:pt x="919" y="4993"/>
                  <a:pt x="963" y="4993"/>
                  <a:pt x="963" y="4993"/>
                </a:cubicBezTo>
                <a:cubicBezTo>
                  <a:pt x="962" y="4994"/>
                  <a:pt x="960" y="4995"/>
                  <a:pt x="959" y="4995"/>
                </a:cubicBezTo>
                <a:lnTo>
                  <a:pt x="956" y="4997"/>
                </a:lnTo>
                <a:lnTo>
                  <a:pt x="957" y="4997"/>
                </a:lnTo>
                <a:lnTo>
                  <a:pt x="963" y="4995"/>
                </a:lnTo>
                <a:lnTo>
                  <a:pt x="963" y="4993"/>
                </a:lnTo>
                <a:cubicBezTo>
                  <a:pt x="963" y="4986"/>
                  <a:pt x="963" y="4979"/>
                  <a:pt x="963" y="4964"/>
                </a:cubicBezTo>
                <a:cubicBezTo>
                  <a:pt x="963" y="4964"/>
                  <a:pt x="963" y="4935"/>
                  <a:pt x="963" y="4935"/>
                </a:cubicBezTo>
                <a:close/>
                <a:moveTo>
                  <a:pt x="901" y="4927"/>
                </a:moveTo>
                <a:cubicBezTo>
                  <a:pt x="890" y="4933"/>
                  <a:pt x="885" y="4944"/>
                  <a:pt x="882" y="4957"/>
                </a:cubicBezTo>
                <a:lnTo>
                  <a:pt x="881" y="4964"/>
                </a:lnTo>
                <a:lnTo>
                  <a:pt x="883" y="4963"/>
                </a:lnTo>
                <a:cubicBezTo>
                  <a:pt x="892" y="4962"/>
                  <a:pt x="899" y="4957"/>
                  <a:pt x="905" y="4950"/>
                </a:cubicBezTo>
                <a:lnTo>
                  <a:pt x="908" y="4945"/>
                </a:lnTo>
                <a:lnTo>
                  <a:pt x="907" y="4944"/>
                </a:lnTo>
                <a:cubicBezTo>
                  <a:pt x="903" y="4943"/>
                  <a:pt x="901" y="4938"/>
                  <a:pt x="901" y="4927"/>
                </a:cubicBezTo>
                <a:close/>
                <a:moveTo>
                  <a:pt x="7244" y="4921"/>
                </a:moveTo>
                <a:cubicBezTo>
                  <a:pt x="7244" y="4921"/>
                  <a:pt x="7244" y="4921"/>
                  <a:pt x="7246" y="4921"/>
                </a:cubicBezTo>
                <a:lnTo>
                  <a:pt x="7247" y="4921"/>
                </a:lnTo>
                <a:lnTo>
                  <a:pt x="7244" y="4923"/>
                </a:lnTo>
                <a:lnTo>
                  <a:pt x="7244" y="4921"/>
                </a:lnTo>
                <a:close/>
                <a:moveTo>
                  <a:pt x="7101" y="4911"/>
                </a:moveTo>
                <a:cubicBezTo>
                  <a:pt x="7088" y="4914"/>
                  <a:pt x="7073" y="4916"/>
                  <a:pt x="7051" y="4916"/>
                </a:cubicBezTo>
                <a:cubicBezTo>
                  <a:pt x="7073" y="4924"/>
                  <a:pt x="7102" y="4927"/>
                  <a:pt x="7129" y="4929"/>
                </a:cubicBezTo>
                <a:lnTo>
                  <a:pt x="7134" y="4930"/>
                </a:lnTo>
                <a:lnTo>
                  <a:pt x="7134" y="4929"/>
                </a:lnTo>
                <a:cubicBezTo>
                  <a:pt x="7135" y="4924"/>
                  <a:pt x="7127" y="4921"/>
                  <a:pt x="7103" y="4921"/>
                </a:cubicBezTo>
                <a:lnTo>
                  <a:pt x="7103" y="4911"/>
                </a:lnTo>
                <a:lnTo>
                  <a:pt x="7101" y="4911"/>
                </a:lnTo>
                <a:close/>
                <a:moveTo>
                  <a:pt x="901" y="4902"/>
                </a:moveTo>
                <a:cubicBezTo>
                  <a:pt x="901" y="4910"/>
                  <a:pt x="906" y="4915"/>
                  <a:pt x="913" y="4919"/>
                </a:cubicBezTo>
                <a:lnTo>
                  <a:pt x="916" y="4920"/>
                </a:lnTo>
                <a:lnTo>
                  <a:pt x="917" y="4918"/>
                </a:lnTo>
                <a:cubicBezTo>
                  <a:pt x="917" y="4915"/>
                  <a:pt x="917" y="4913"/>
                  <a:pt x="918" y="4911"/>
                </a:cubicBezTo>
                <a:lnTo>
                  <a:pt x="918" y="4904"/>
                </a:lnTo>
                <a:lnTo>
                  <a:pt x="916" y="4903"/>
                </a:lnTo>
                <a:cubicBezTo>
                  <a:pt x="912" y="4903"/>
                  <a:pt x="907" y="4902"/>
                  <a:pt x="901" y="4902"/>
                </a:cubicBezTo>
                <a:close/>
                <a:moveTo>
                  <a:pt x="6721" y="4900"/>
                </a:moveTo>
                <a:lnTo>
                  <a:pt x="6719" y="4901"/>
                </a:lnTo>
                <a:lnTo>
                  <a:pt x="6720" y="4902"/>
                </a:lnTo>
                <a:cubicBezTo>
                  <a:pt x="6730" y="4909"/>
                  <a:pt x="6733" y="4918"/>
                  <a:pt x="6734" y="4926"/>
                </a:cubicBezTo>
                <a:lnTo>
                  <a:pt x="6734" y="4929"/>
                </a:lnTo>
                <a:lnTo>
                  <a:pt x="6735" y="4929"/>
                </a:lnTo>
                <a:cubicBezTo>
                  <a:pt x="6744" y="4933"/>
                  <a:pt x="6751" y="4938"/>
                  <a:pt x="6751" y="4946"/>
                </a:cubicBezTo>
                <a:cubicBezTo>
                  <a:pt x="6751" y="4935"/>
                  <a:pt x="6751" y="4929"/>
                  <a:pt x="6757" y="4925"/>
                </a:cubicBezTo>
                <a:lnTo>
                  <a:pt x="6758" y="4925"/>
                </a:lnTo>
                <a:lnTo>
                  <a:pt x="6757" y="4924"/>
                </a:lnTo>
                <a:cubicBezTo>
                  <a:pt x="6750" y="4916"/>
                  <a:pt x="6739" y="4909"/>
                  <a:pt x="6723" y="4901"/>
                </a:cubicBezTo>
                <a:lnTo>
                  <a:pt x="6721" y="4900"/>
                </a:lnTo>
                <a:close/>
                <a:moveTo>
                  <a:pt x="6981" y="4891"/>
                </a:moveTo>
                <a:cubicBezTo>
                  <a:pt x="6981" y="4891"/>
                  <a:pt x="6981" y="4891"/>
                  <a:pt x="6981" y="4913"/>
                </a:cubicBezTo>
                <a:lnTo>
                  <a:pt x="6981" y="4916"/>
                </a:lnTo>
                <a:cubicBezTo>
                  <a:pt x="6981" y="4900"/>
                  <a:pt x="7011" y="4894"/>
                  <a:pt x="7012" y="4892"/>
                </a:cubicBezTo>
                <a:cubicBezTo>
                  <a:pt x="7013" y="4891"/>
                  <a:pt x="7005" y="4891"/>
                  <a:pt x="6981" y="4891"/>
                </a:cubicBezTo>
                <a:close/>
                <a:moveTo>
                  <a:pt x="7045" y="4845"/>
                </a:moveTo>
                <a:cubicBezTo>
                  <a:pt x="7004" y="4878"/>
                  <a:pt x="7066" y="4874"/>
                  <a:pt x="7101" y="4890"/>
                </a:cubicBezTo>
                <a:lnTo>
                  <a:pt x="7103" y="4892"/>
                </a:lnTo>
                <a:lnTo>
                  <a:pt x="7103" y="4845"/>
                </a:lnTo>
                <a:cubicBezTo>
                  <a:pt x="7077" y="4845"/>
                  <a:pt x="7060" y="4845"/>
                  <a:pt x="7050" y="4845"/>
                </a:cubicBezTo>
                <a:lnTo>
                  <a:pt x="7045" y="4845"/>
                </a:lnTo>
                <a:close/>
                <a:moveTo>
                  <a:pt x="7455" y="4820"/>
                </a:moveTo>
                <a:cubicBezTo>
                  <a:pt x="7455" y="4820"/>
                  <a:pt x="7455" y="4820"/>
                  <a:pt x="7525" y="4820"/>
                </a:cubicBezTo>
                <a:cubicBezTo>
                  <a:pt x="7525" y="4845"/>
                  <a:pt x="7525" y="4845"/>
                  <a:pt x="7525" y="4845"/>
                </a:cubicBezTo>
                <a:cubicBezTo>
                  <a:pt x="7455" y="4845"/>
                  <a:pt x="7525" y="4896"/>
                  <a:pt x="7525" y="4921"/>
                </a:cubicBezTo>
                <a:cubicBezTo>
                  <a:pt x="7455" y="4946"/>
                  <a:pt x="7455" y="4946"/>
                  <a:pt x="7455" y="4946"/>
                </a:cubicBezTo>
                <a:cubicBezTo>
                  <a:pt x="7455" y="4946"/>
                  <a:pt x="7384" y="4946"/>
                  <a:pt x="7384" y="4921"/>
                </a:cubicBezTo>
                <a:cubicBezTo>
                  <a:pt x="7455" y="4921"/>
                  <a:pt x="7455" y="4946"/>
                  <a:pt x="7455" y="4921"/>
                </a:cubicBezTo>
                <a:cubicBezTo>
                  <a:pt x="7455" y="4921"/>
                  <a:pt x="7455" y="4921"/>
                  <a:pt x="7455" y="4896"/>
                </a:cubicBezTo>
                <a:cubicBezTo>
                  <a:pt x="7384" y="4921"/>
                  <a:pt x="7314" y="4896"/>
                  <a:pt x="7314" y="4921"/>
                </a:cubicBezTo>
                <a:cubicBezTo>
                  <a:pt x="7270" y="4921"/>
                  <a:pt x="7254" y="4921"/>
                  <a:pt x="7247" y="4921"/>
                </a:cubicBezTo>
                <a:lnTo>
                  <a:pt x="7248" y="4920"/>
                </a:lnTo>
                <a:cubicBezTo>
                  <a:pt x="7280" y="4895"/>
                  <a:pt x="7244" y="4863"/>
                  <a:pt x="7244" y="4845"/>
                </a:cubicBezTo>
                <a:cubicBezTo>
                  <a:pt x="7244" y="4845"/>
                  <a:pt x="7244" y="4845"/>
                  <a:pt x="7308" y="4822"/>
                </a:cubicBezTo>
                <a:lnTo>
                  <a:pt x="7310" y="4821"/>
                </a:lnTo>
                <a:lnTo>
                  <a:pt x="7315" y="4822"/>
                </a:lnTo>
                <a:cubicBezTo>
                  <a:pt x="7335" y="4828"/>
                  <a:pt x="7345" y="4834"/>
                  <a:pt x="7314" y="4845"/>
                </a:cubicBezTo>
                <a:cubicBezTo>
                  <a:pt x="7314" y="4896"/>
                  <a:pt x="7314" y="4896"/>
                  <a:pt x="7314" y="4896"/>
                </a:cubicBezTo>
                <a:cubicBezTo>
                  <a:pt x="7384" y="4896"/>
                  <a:pt x="7384" y="4896"/>
                  <a:pt x="7384" y="4896"/>
                </a:cubicBezTo>
                <a:cubicBezTo>
                  <a:pt x="7384" y="4870"/>
                  <a:pt x="7384" y="4870"/>
                  <a:pt x="7455" y="4845"/>
                </a:cubicBezTo>
                <a:cubicBezTo>
                  <a:pt x="7384" y="4845"/>
                  <a:pt x="7384" y="4845"/>
                  <a:pt x="7384" y="4845"/>
                </a:cubicBezTo>
                <a:cubicBezTo>
                  <a:pt x="7384" y="4820"/>
                  <a:pt x="7455" y="4845"/>
                  <a:pt x="7455" y="4820"/>
                </a:cubicBezTo>
                <a:close/>
                <a:moveTo>
                  <a:pt x="7305" y="4820"/>
                </a:moveTo>
                <a:lnTo>
                  <a:pt x="7308" y="4820"/>
                </a:lnTo>
                <a:cubicBezTo>
                  <a:pt x="7310" y="4820"/>
                  <a:pt x="7312" y="4820"/>
                  <a:pt x="7314" y="4820"/>
                </a:cubicBezTo>
                <a:lnTo>
                  <a:pt x="7310" y="4821"/>
                </a:lnTo>
                <a:lnTo>
                  <a:pt x="7305" y="4820"/>
                </a:lnTo>
                <a:close/>
                <a:moveTo>
                  <a:pt x="7053" y="4815"/>
                </a:moveTo>
                <a:lnTo>
                  <a:pt x="7051" y="4815"/>
                </a:lnTo>
                <a:lnTo>
                  <a:pt x="7053" y="4815"/>
                </a:lnTo>
                <a:close/>
                <a:moveTo>
                  <a:pt x="1026" y="4803"/>
                </a:moveTo>
                <a:lnTo>
                  <a:pt x="1023" y="4804"/>
                </a:lnTo>
                <a:cubicBezTo>
                  <a:pt x="1020" y="4809"/>
                  <a:pt x="1015" y="4815"/>
                  <a:pt x="1007" y="4820"/>
                </a:cubicBezTo>
                <a:lnTo>
                  <a:pt x="1003" y="4810"/>
                </a:lnTo>
                <a:lnTo>
                  <a:pt x="1000" y="4812"/>
                </a:lnTo>
                <a:cubicBezTo>
                  <a:pt x="997" y="4815"/>
                  <a:pt x="995" y="4819"/>
                  <a:pt x="993" y="4822"/>
                </a:cubicBezTo>
                <a:lnTo>
                  <a:pt x="992" y="4826"/>
                </a:lnTo>
                <a:lnTo>
                  <a:pt x="999" y="4827"/>
                </a:lnTo>
                <a:cubicBezTo>
                  <a:pt x="1001" y="4827"/>
                  <a:pt x="1004" y="4827"/>
                  <a:pt x="1007" y="4827"/>
                </a:cubicBezTo>
                <a:lnTo>
                  <a:pt x="1014" y="4827"/>
                </a:lnTo>
                <a:lnTo>
                  <a:pt x="1015" y="4824"/>
                </a:lnTo>
                <a:cubicBezTo>
                  <a:pt x="1017" y="4817"/>
                  <a:pt x="1022" y="4809"/>
                  <a:pt x="1033" y="4803"/>
                </a:cubicBezTo>
                <a:cubicBezTo>
                  <a:pt x="1031" y="4803"/>
                  <a:pt x="1028" y="4803"/>
                  <a:pt x="1026" y="4803"/>
                </a:cubicBezTo>
                <a:close/>
                <a:moveTo>
                  <a:pt x="6785" y="4796"/>
                </a:moveTo>
                <a:lnTo>
                  <a:pt x="6786" y="4798"/>
                </a:lnTo>
                <a:cubicBezTo>
                  <a:pt x="6788" y="4813"/>
                  <a:pt x="6777" y="4829"/>
                  <a:pt x="6821" y="4845"/>
                </a:cubicBezTo>
                <a:cubicBezTo>
                  <a:pt x="6821" y="4845"/>
                  <a:pt x="6821" y="4820"/>
                  <a:pt x="6821" y="4820"/>
                </a:cubicBezTo>
                <a:lnTo>
                  <a:pt x="6826" y="4821"/>
                </a:lnTo>
                <a:lnTo>
                  <a:pt x="6823" y="4818"/>
                </a:lnTo>
                <a:cubicBezTo>
                  <a:pt x="6815" y="4811"/>
                  <a:pt x="6804" y="4804"/>
                  <a:pt x="6788" y="4797"/>
                </a:cubicBezTo>
                <a:lnTo>
                  <a:pt x="6785" y="4796"/>
                </a:lnTo>
                <a:close/>
                <a:moveTo>
                  <a:pt x="6739" y="4787"/>
                </a:moveTo>
                <a:lnTo>
                  <a:pt x="6739" y="4788"/>
                </a:lnTo>
                <a:cubicBezTo>
                  <a:pt x="6737" y="4803"/>
                  <a:pt x="6759" y="4817"/>
                  <a:pt x="6767" y="4831"/>
                </a:cubicBezTo>
                <a:lnTo>
                  <a:pt x="6768" y="4835"/>
                </a:lnTo>
                <a:cubicBezTo>
                  <a:pt x="6771" y="4832"/>
                  <a:pt x="6772" y="4829"/>
                  <a:pt x="6771" y="4826"/>
                </a:cubicBezTo>
                <a:cubicBezTo>
                  <a:pt x="6771" y="4814"/>
                  <a:pt x="6756" y="4802"/>
                  <a:pt x="6745" y="4792"/>
                </a:cubicBezTo>
                <a:lnTo>
                  <a:pt x="6739" y="4787"/>
                </a:lnTo>
                <a:close/>
                <a:moveTo>
                  <a:pt x="7244" y="4765"/>
                </a:moveTo>
                <a:lnTo>
                  <a:pt x="7239" y="4765"/>
                </a:lnTo>
                <a:lnTo>
                  <a:pt x="7236" y="4765"/>
                </a:lnTo>
                <a:lnTo>
                  <a:pt x="7230" y="4765"/>
                </a:lnTo>
                <a:lnTo>
                  <a:pt x="7228" y="4765"/>
                </a:lnTo>
                <a:lnTo>
                  <a:pt x="7222" y="4765"/>
                </a:lnTo>
                <a:lnTo>
                  <a:pt x="7218" y="4765"/>
                </a:lnTo>
                <a:lnTo>
                  <a:pt x="7215" y="4765"/>
                </a:lnTo>
                <a:lnTo>
                  <a:pt x="7209" y="4765"/>
                </a:lnTo>
                <a:lnTo>
                  <a:pt x="7208" y="4765"/>
                </a:lnTo>
                <a:lnTo>
                  <a:pt x="7204" y="4765"/>
                </a:lnTo>
                <a:lnTo>
                  <a:pt x="7201" y="4765"/>
                </a:lnTo>
                <a:lnTo>
                  <a:pt x="7198" y="4765"/>
                </a:lnTo>
                <a:lnTo>
                  <a:pt x="7197" y="4765"/>
                </a:lnTo>
                <a:lnTo>
                  <a:pt x="7196" y="4765"/>
                </a:lnTo>
                <a:lnTo>
                  <a:pt x="7194" y="4765"/>
                </a:lnTo>
                <a:lnTo>
                  <a:pt x="7193" y="4765"/>
                </a:lnTo>
                <a:lnTo>
                  <a:pt x="7192" y="4765"/>
                </a:lnTo>
                <a:lnTo>
                  <a:pt x="7244" y="4765"/>
                </a:lnTo>
                <a:close/>
                <a:moveTo>
                  <a:pt x="1023" y="4760"/>
                </a:moveTo>
                <a:cubicBezTo>
                  <a:pt x="1019" y="4760"/>
                  <a:pt x="1021" y="4764"/>
                  <a:pt x="1033" y="4778"/>
                </a:cubicBezTo>
                <a:cubicBezTo>
                  <a:pt x="1033" y="4778"/>
                  <a:pt x="1039" y="4780"/>
                  <a:pt x="1047" y="4782"/>
                </a:cubicBezTo>
                <a:lnTo>
                  <a:pt x="1051" y="4782"/>
                </a:lnTo>
                <a:lnTo>
                  <a:pt x="1051" y="4780"/>
                </a:lnTo>
                <a:lnTo>
                  <a:pt x="1051" y="4770"/>
                </a:lnTo>
                <a:lnTo>
                  <a:pt x="1045" y="4768"/>
                </a:lnTo>
                <a:cubicBezTo>
                  <a:pt x="1035" y="4765"/>
                  <a:pt x="1026" y="4761"/>
                  <a:pt x="1023" y="4760"/>
                </a:cubicBezTo>
                <a:close/>
                <a:moveTo>
                  <a:pt x="7384" y="4744"/>
                </a:moveTo>
                <a:cubicBezTo>
                  <a:pt x="7314" y="4769"/>
                  <a:pt x="7384" y="4794"/>
                  <a:pt x="7244" y="4794"/>
                </a:cubicBezTo>
                <a:cubicBezTo>
                  <a:pt x="7244" y="4769"/>
                  <a:pt x="7244" y="4769"/>
                  <a:pt x="7244" y="4769"/>
                </a:cubicBezTo>
                <a:cubicBezTo>
                  <a:pt x="7244" y="4768"/>
                  <a:pt x="7244" y="4766"/>
                  <a:pt x="7244" y="4765"/>
                </a:cubicBezTo>
                <a:lnTo>
                  <a:pt x="7245" y="4765"/>
                </a:lnTo>
                <a:lnTo>
                  <a:pt x="7245" y="4763"/>
                </a:lnTo>
                <a:cubicBezTo>
                  <a:pt x="7257" y="4744"/>
                  <a:pt x="7321" y="4744"/>
                  <a:pt x="7384" y="4744"/>
                </a:cubicBezTo>
                <a:close/>
                <a:moveTo>
                  <a:pt x="6612" y="4739"/>
                </a:moveTo>
                <a:lnTo>
                  <a:pt x="6613" y="4742"/>
                </a:lnTo>
                <a:cubicBezTo>
                  <a:pt x="6614" y="4747"/>
                  <a:pt x="6616" y="4752"/>
                  <a:pt x="6619" y="4756"/>
                </a:cubicBezTo>
                <a:lnTo>
                  <a:pt x="6620" y="4757"/>
                </a:lnTo>
                <a:lnTo>
                  <a:pt x="6623" y="4754"/>
                </a:lnTo>
                <a:cubicBezTo>
                  <a:pt x="6627" y="4749"/>
                  <a:pt x="6629" y="4744"/>
                  <a:pt x="6629" y="4739"/>
                </a:cubicBezTo>
                <a:cubicBezTo>
                  <a:pt x="6629" y="4739"/>
                  <a:pt x="6629" y="4739"/>
                  <a:pt x="6616" y="4739"/>
                </a:cubicBezTo>
                <a:lnTo>
                  <a:pt x="6612" y="4739"/>
                </a:lnTo>
                <a:close/>
                <a:moveTo>
                  <a:pt x="7103" y="4693"/>
                </a:moveTo>
                <a:lnTo>
                  <a:pt x="7103" y="4692"/>
                </a:lnTo>
                <a:lnTo>
                  <a:pt x="7103" y="4690"/>
                </a:lnTo>
                <a:lnTo>
                  <a:pt x="7103" y="4689"/>
                </a:lnTo>
                <a:lnTo>
                  <a:pt x="7103" y="4693"/>
                </a:lnTo>
                <a:close/>
                <a:moveTo>
                  <a:pt x="6840" y="4689"/>
                </a:moveTo>
                <a:cubicBezTo>
                  <a:pt x="6770" y="4689"/>
                  <a:pt x="6770" y="4714"/>
                  <a:pt x="6770" y="4714"/>
                </a:cubicBezTo>
                <a:cubicBezTo>
                  <a:pt x="6770" y="4739"/>
                  <a:pt x="6770" y="4714"/>
                  <a:pt x="6699" y="4714"/>
                </a:cubicBezTo>
                <a:cubicBezTo>
                  <a:pt x="6699" y="4714"/>
                  <a:pt x="6699" y="4765"/>
                  <a:pt x="6770" y="4765"/>
                </a:cubicBezTo>
                <a:cubicBezTo>
                  <a:pt x="6765" y="4766"/>
                  <a:pt x="6761" y="4768"/>
                  <a:pt x="6758" y="4769"/>
                </a:cubicBezTo>
                <a:lnTo>
                  <a:pt x="6755" y="4771"/>
                </a:lnTo>
                <a:lnTo>
                  <a:pt x="6757" y="4772"/>
                </a:lnTo>
                <a:cubicBezTo>
                  <a:pt x="6771" y="4777"/>
                  <a:pt x="6778" y="4783"/>
                  <a:pt x="6782" y="4788"/>
                </a:cubicBezTo>
                <a:lnTo>
                  <a:pt x="6783" y="4790"/>
                </a:lnTo>
                <a:lnTo>
                  <a:pt x="6788" y="4790"/>
                </a:lnTo>
                <a:cubicBezTo>
                  <a:pt x="6840" y="4790"/>
                  <a:pt x="6840" y="4790"/>
                  <a:pt x="6840" y="4790"/>
                </a:cubicBezTo>
                <a:cubicBezTo>
                  <a:pt x="6840" y="4790"/>
                  <a:pt x="6840" y="4790"/>
                  <a:pt x="6840" y="4765"/>
                </a:cubicBezTo>
                <a:cubicBezTo>
                  <a:pt x="6840" y="4765"/>
                  <a:pt x="6840" y="4739"/>
                  <a:pt x="6770" y="4739"/>
                </a:cubicBezTo>
                <a:cubicBezTo>
                  <a:pt x="6840" y="4739"/>
                  <a:pt x="6770" y="4689"/>
                  <a:pt x="6840" y="4689"/>
                </a:cubicBezTo>
                <a:close/>
                <a:moveTo>
                  <a:pt x="6649" y="4689"/>
                </a:moveTo>
                <a:lnTo>
                  <a:pt x="6646" y="4690"/>
                </a:lnTo>
                <a:cubicBezTo>
                  <a:pt x="6628" y="4693"/>
                  <a:pt x="6610" y="4693"/>
                  <a:pt x="6610" y="4693"/>
                </a:cubicBezTo>
                <a:cubicBezTo>
                  <a:pt x="6619" y="4696"/>
                  <a:pt x="6627" y="4699"/>
                  <a:pt x="6634" y="4702"/>
                </a:cubicBezTo>
                <a:lnTo>
                  <a:pt x="6641" y="4704"/>
                </a:lnTo>
                <a:lnTo>
                  <a:pt x="6644" y="4702"/>
                </a:lnTo>
                <a:cubicBezTo>
                  <a:pt x="6648" y="4697"/>
                  <a:pt x="6650" y="4693"/>
                  <a:pt x="6649" y="4690"/>
                </a:cubicBezTo>
                <a:lnTo>
                  <a:pt x="6649" y="4689"/>
                </a:lnTo>
                <a:close/>
                <a:moveTo>
                  <a:pt x="7103" y="4682"/>
                </a:moveTo>
                <a:lnTo>
                  <a:pt x="7103" y="4681"/>
                </a:lnTo>
                <a:lnTo>
                  <a:pt x="7103" y="4680"/>
                </a:lnTo>
                <a:lnTo>
                  <a:pt x="7103" y="4679"/>
                </a:lnTo>
                <a:lnTo>
                  <a:pt x="7103" y="4676"/>
                </a:lnTo>
                <a:lnTo>
                  <a:pt x="7103" y="4674"/>
                </a:lnTo>
                <a:lnTo>
                  <a:pt x="7103" y="4672"/>
                </a:lnTo>
                <a:lnTo>
                  <a:pt x="7103" y="4671"/>
                </a:lnTo>
                <a:lnTo>
                  <a:pt x="7103" y="4669"/>
                </a:lnTo>
                <a:lnTo>
                  <a:pt x="7103" y="4668"/>
                </a:lnTo>
                <a:lnTo>
                  <a:pt x="7103" y="4682"/>
                </a:lnTo>
                <a:close/>
                <a:moveTo>
                  <a:pt x="7051" y="4663"/>
                </a:moveTo>
                <a:cubicBezTo>
                  <a:pt x="7051" y="4663"/>
                  <a:pt x="7051" y="4663"/>
                  <a:pt x="7098" y="4680"/>
                </a:cubicBezTo>
                <a:lnTo>
                  <a:pt x="7103" y="4682"/>
                </a:lnTo>
                <a:lnTo>
                  <a:pt x="7104" y="4682"/>
                </a:lnTo>
                <a:cubicBezTo>
                  <a:pt x="7109" y="4684"/>
                  <a:pt x="7115" y="4686"/>
                  <a:pt x="7122" y="4689"/>
                </a:cubicBezTo>
                <a:cubicBezTo>
                  <a:pt x="7122" y="4689"/>
                  <a:pt x="7122" y="4689"/>
                  <a:pt x="7104" y="4689"/>
                </a:cubicBezTo>
                <a:lnTo>
                  <a:pt x="7103" y="4689"/>
                </a:lnTo>
                <a:lnTo>
                  <a:pt x="7099" y="4689"/>
                </a:lnTo>
                <a:cubicBezTo>
                  <a:pt x="7088" y="4689"/>
                  <a:pt x="7073" y="4689"/>
                  <a:pt x="7051" y="4689"/>
                </a:cubicBezTo>
                <a:lnTo>
                  <a:pt x="7051" y="4682"/>
                </a:lnTo>
                <a:cubicBezTo>
                  <a:pt x="7051" y="4676"/>
                  <a:pt x="7051" y="4670"/>
                  <a:pt x="7051" y="4663"/>
                </a:cubicBezTo>
                <a:close/>
                <a:moveTo>
                  <a:pt x="6910" y="4638"/>
                </a:moveTo>
                <a:cubicBezTo>
                  <a:pt x="6840" y="4638"/>
                  <a:pt x="6840" y="4663"/>
                  <a:pt x="6770" y="4663"/>
                </a:cubicBezTo>
                <a:cubicBezTo>
                  <a:pt x="6840" y="4663"/>
                  <a:pt x="6910" y="4663"/>
                  <a:pt x="6910" y="4689"/>
                </a:cubicBezTo>
                <a:cubicBezTo>
                  <a:pt x="6840" y="4689"/>
                  <a:pt x="6840" y="4714"/>
                  <a:pt x="6840" y="4739"/>
                </a:cubicBezTo>
                <a:cubicBezTo>
                  <a:pt x="6910" y="4765"/>
                  <a:pt x="6981" y="4765"/>
                  <a:pt x="6981" y="4790"/>
                </a:cubicBezTo>
                <a:cubicBezTo>
                  <a:pt x="6981" y="4790"/>
                  <a:pt x="6981" y="4815"/>
                  <a:pt x="6981" y="4841"/>
                </a:cubicBezTo>
                <a:cubicBezTo>
                  <a:pt x="6981" y="4841"/>
                  <a:pt x="6981" y="4841"/>
                  <a:pt x="7033" y="4841"/>
                </a:cubicBezTo>
                <a:lnTo>
                  <a:pt x="7033" y="4840"/>
                </a:lnTo>
                <a:cubicBezTo>
                  <a:pt x="7036" y="4832"/>
                  <a:pt x="7044" y="4824"/>
                  <a:pt x="7051" y="4817"/>
                </a:cubicBezTo>
                <a:lnTo>
                  <a:pt x="7053" y="4815"/>
                </a:lnTo>
                <a:lnTo>
                  <a:pt x="7055" y="4812"/>
                </a:lnTo>
                <a:cubicBezTo>
                  <a:pt x="7067" y="4798"/>
                  <a:pt x="7072" y="4783"/>
                  <a:pt x="7033" y="4769"/>
                </a:cubicBezTo>
                <a:cubicBezTo>
                  <a:pt x="7081" y="4769"/>
                  <a:pt x="7096" y="4769"/>
                  <a:pt x="7101" y="4769"/>
                </a:cubicBezTo>
                <a:lnTo>
                  <a:pt x="7102" y="4769"/>
                </a:lnTo>
                <a:lnTo>
                  <a:pt x="7101" y="4768"/>
                </a:lnTo>
                <a:cubicBezTo>
                  <a:pt x="7094" y="4758"/>
                  <a:pt x="7078" y="4749"/>
                  <a:pt x="7051" y="4739"/>
                </a:cubicBezTo>
                <a:cubicBezTo>
                  <a:pt x="6981" y="4739"/>
                  <a:pt x="6981" y="4739"/>
                  <a:pt x="6981" y="4739"/>
                </a:cubicBezTo>
                <a:cubicBezTo>
                  <a:pt x="6981" y="4714"/>
                  <a:pt x="6981" y="4714"/>
                  <a:pt x="6910" y="4714"/>
                </a:cubicBezTo>
                <a:cubicBezTo>
                  <a:pt x="6981" y="4714"/>
                  <a:pt x="6981" y="4689"/>
                  <a:pt x="6981" y="4663"/>
                </a:cubicBezTo>
                <a:cubicBezTo>
                  <a:pt x="6910" y="4689"/>
                  <a:pt x="6910" y="4663"/>
                  <a:pt x="6910" y="4663"/>
                </a:cubicBezTo>
                <a:cubicBezTo>
                  <a:pt x="6910" y="4638"/>
                  <a:pt x="6910" y="4638"/>
                  <a:pt x="6910" y="4638"/>
                </a:cubicBezTo>
                <a:close/>
                <a:moveTo>
                  <a:pt x="945" y="4630"/>
                </a:moveTo>
                <a:cubicBezTo>
                  <a:pt x="945" y="4655"/>
                  <a:pt x="901" y="4655"/>
                  <a:pt x="945" y="4679"/>
                </a:cubicBezTo>
                <a:cubicBezTo>
                  <a:pt x="945" y="4679"/>
                  <a:pt x="970" y="4665"/>
                  <a:pt x="982" y="4658"/>
                </a:cubicBezTo>
                <a:lnTo>
                  <a:pt x="985" y="4657"/>
                </a:lnTo>
                <a:lnTo>
                  <a:pt x="984" y="4645"/>
                </a:lnTo>
                <a:lnTo>
                  <a:pt x="981" y="4646"/>
                </a:lnTo>
                <a:cubicBezTo>
                  <a:pt x="975" y="4647"/>
                  <a:pt x="965" y="4641"/>
                  <a:pt x="945" y="4630"/>
                </a:cubicBezTo>
                <a:close/>
                <a:moveTo>
                  <a:pt x="7262" y="4613"/>
                </a:moveTo>
                <a:cubicBezTo>
                  <a:pt x="7287" y="4613"/>
                  <a:pt x="7294" y="4616"/>
                  <a:pt x="7294" y="4620"/>
                </a:cubicBezTo>
                <a:cubicBezTo>
                  <a:pt x="7293" y="4627"/>
                  <a:pt x="7262" y="4638"/>
                  <a:pt x="7262" y="4638"/>
                </a:cubicBezTo>
                <a:cubicBezTo>
                  <a:pt x="7262" y="4638"/>
                  <a:pt x="7240" y="4630"/>
                  <a:pt x="7233" y="4623"/>
                </a:cubicBezTo>
                <a:lnTo>
                  <a:pt x="7231" y="4621"/>
                </a:lnTo>
                <a:lnTo>
                  <a:pt x="7236" y="4620"/>
                </a:lnTo>
                <a:cubicBezTo>
                  <a:pt x="7245" y="4618"/>
                  <a:pt x="7254" y="4616"/>
                  <a:pt x="7262" y="4613"/>
                </a:cubicBezTo>
                <a:close/>
                <a:moveTo>
                  <a:pt x="6610" y="4587"/>
                </a:moveTo>
                <a:lnTo>
                  <a:pt x="6610" y="4589"/>
                </a:lnTo>
                <a:cubicBezTo>
                  <a:pt x="6610" y="4592"/>
                  <a:pt x="6610" y="4592"/>
                  <a:pt x="6610" y="4592"/>
                </a:cubicBezTo>
                <a:cubicBezTo>
                  <a:pt x="6641" y="4603"/>
                  <a:pt x="6645" y="4619"/>
                  <a:pt x="6645" y="4633"/>
                </a:cubicBezTo>
                <a:lnTo>
                  <a:pt x="6646" y="4637"/>
                </a:lnTo>
                <a:lnTo>
                  <a:pt x="6649" y="4637"/>
                </a:lnTo>
                <a:cubicBezTo>
                  <a:pt x="6684" y="4632"/>
                  <a:pt x="6638" y="4613"/>
                  <a:pt x="6699" y="4613"/>
                </a:cubicBezTo>
                <a:cubicBezTo>
                  <a:pt x="6664" y="4613"/>
                  <a:pt x="6647" y="4600"/>
                  <a:pt x="6620" y="4591"/>
                </a:cubicBezTo>
                <a:lnTo>
                  <a:pt x="6610" y="4587"/>
                </a:lnTo>
                <a:close/>
                <a:moveTo>
                  <a:pt x="6610" y="4567"/>
                </a:moveTo>
                <a:cubicBezTo>
                  <a:pt x="6610" y="4571"/>
                  <a:pt x="6610" y="4575"/>
                  <a:pt x="6610" y="4578"/>
                </a:cubicBezTo>
                <a:lnTo>
                  <a:pt x="6610" y="4581"/>
                </a:lnTo>
                <a:lnTo>
                  <a:pt x="6611" y="4581"/>
                </a:lnTo>
                <a:cubicBezTo>
                  <a:pt x="6616" y="4583"/>
                  <a:pt x="6622" y="4585"/>
                  <a:pt x="6629" y="4587"/>
                </a:cubicBezTo>
                <a:cubicBezTo>
                  <a:pt x="6629" y="4587"/>
                  <a:pt x="6629" y="4587"/>
                  <a:pt x="6629" y="4574"/>
                </a:cubicBezTo>
                <a:lnTo>
                  <a:pt x="6629" y="4573"/>
                </a:lnTo>
                <a:lnTo>
                  <a:pt x="6628" y="4573"/>
                </a:lnTo>
                <a:cubicBezTo>
                  <a:pt x="6610" y="4567"/>
                  <a:pt x="6610" y="4567"/>
                  <a:pt x="6610" y="4567"/>
                </a:cubicBezTo>
                <a:close/>
                <a:moveTo>
                  <a:pt x="7192" y="4538"/>
                </a:moveTo>
                <a:lnTo>
                  <a:pt x="7192" y="4537"/>
                </a:lnTo>
                <a:lnTo>
                  <a:pt x="7192" y="4538"/>
                </a:lnTo>
                <a:close/>
                <a:moveTo>
                  <a:pt x="6629" y="4515"/>
                </a:moveTo>
                <a:lnTo>
                  <a:pt x="6627" y="4517"/>
                </a:lnTo>
                <a:cubicBezTo>
                  <a:pt x="6618" y="4525"/>
                  <a:pt x="6612" y="4532"/>
                  <a:pt x="6611" y="4539"/>
                </a:cubicBezTo>
                <a:lnTo>
                  <a:pt x="6610" y="4541"/>
                </a:lnTo>
                <a:cubicBezTo>
                  <a:pt x="6610" y="4541"/>
                  <a:pt x="6610" y="4553"/>
                  <a:pt x="6633" y="4561"/>
                </a:cubicBezTo>
                <a:lnTo>
                  <a:pt x="6637" y="4562"/>
                </a:lnTo>
                <a:lnTo>
                  <a:pt x="6640" y="4562"/>
                </a:lnTo>
                <a:cubicBezTo>
                  <a:pt x="6660" y="4561"/>
                  <a:pt x="6699" y="4556"/>
                  <a:pt x="6699" y="4537"/>
                </a:cubicBezTo>
                <a:cubicBezTo>
                  <a:pt x="6691" y="4537"/>
                  <a:pt x="6683" y="4537"/>
                  <a:pt x="6676" y="4537"/>
                </a:cubicBezTo>
                <a:lnTo>
                  <a:pt x="6668" y="4537"/>
                </a:lnTo>
                <a:cubicBezTo>
                  <a:pt x="6672" y="4538"/>
                  <a:pt x="6676" y="4540"/>
                  <a:pt x="6681" y="4541"/>
                </a:cubicBezTo>
                <a:cubicBezTo>
                  <a:pt x="6610" y="4541"/>
                  <a:pt x="6610" y="4541"/>
                  <a:pt x="6610" y="4541"/>
                </a:cubicBezTo>
                <a:lnTo>
                  <a:pt x="6611" y="4540"/>
                </a:lnTo>
                <a:cubicBezTo>
                  <a:pt x="6611" y="4538"/>
                  <a:pt x="6614" y="4531"/>
                  <a:pt x="6628" y="4530"/>
                </a:cubicBezTo>
                <a:lnTo>
                  <a:pt x="6629" y="4530"/>
                </a:lnTo>
                <a:lnTo>
                  <a:pt x="6629" y="4529"/>
                </a:lnTo>
                <a:cubicBezTo>
                  <a:pt x="6629" y="4526"/>
                  <a:pt x="6629" y="4522"/>
                  <a:pt x="6629" y="4516"/>
                </a:cubicBezTo>
                <a:lnTo>
                  <a:pt x="6629" y="4515"/>
                </a:lnTo>
                <a:close/>
                <a:moveTo>
                  <a:pt x="945" y="4506"/>
                </a:moveTo>
                <a:cubicBezTo>
                  <a:pt x="945" y="4531"/>
                  <a:pt x="945" y="4506"/>
                  <a:pt x="945" y="4531"/>
                </a:cubicBezTo>
                <a:cubicBezTo>
                  <a:pt x="945" y="4531"/>
                  <a:pt x="945" y="4574"/>
                  <a:pt x="982" y="4559"/>
                </a:cubicBezTo>
                <a:lnTo>
                  <a:pt x="985" y="4558"/>
                </a:lnTo>
                <a:lnTo>
                  <a:pt x="985" y="4557"/>
                </a:lnTo>
                <a:lnTo>
                  <a:pt x="985" y="4555"/>
                </a:lnTo>
                <a:lnTo>
                  <a:pt x="982" y="4555"/>
                </a:lnTo>
                <a:cubicBezTo>
                  <a:pt x="945" y="4552"/>
                  <a:pt x="945" y="4529"/>
                  <a:pt x="945" y="4506"/>
                </a:cubicBezTo>
                <a:close/>
                <a:moveTo>
                  <a:pt x="6748" y="4443"/>
                </a:moveTo>
                <a:lnTo>
                  <a:pt x="6742" y="4446"/>
                </a:lnTo>
                <a:lnTo>
                  <a:pt x="6737" y="4447"/>
                </a:lnTo>
                <a:cubicBezTo>
                  <a:pt x="6734" y="4448"/>
                  <a:pt x="6732" y="4449"/>
                  <a:pt x="6729" y="4450"/>
                </a:cubicBezTo>
                <a:lnTo>
                  <a:pt x="6714" y="4456"/>
                </a:lnTo>
                <a:lnTo>
                  <a:pt x="6712" y="4456"/>
                </a:lnTo>
                <a:cubicBezTo>
                  <a:pt x="6711" y="4457"/>
                  <a:pt x="6710" y="4458"/>
                  <a:pt x="6708" y="4458"/>
                </a:cubicBezTo>
                <a:cubicBezTo>
                  <a:pt x="6708" y="4458"/>
                  <a:pt x="6707" y="4458"/>
                  <a:pt x="6707" y="4458"/>
                </a:cubicBezTo>
                <a:lnTo>
                  <a:pt x="6706" y="4459"/>
                </a:lnTo>
                <a:lnTo>
                  <a:pt x="6704" y="4459"/>
                </a:lnTo>
                <a:lnTo>
                  <a:pt x="6702" y="4460"/>
                </a:lnTo>
                <a:cubicBezTo>
                  <a:pt x="6701" y="4460"/>
                  <a:pt x="6701" y="4460"/>
                  <a:pt x="6700" y="4461"/>
                </a:cubicBezTo>
                <a:lnTo>
                  <a:pt x="6702" y="4460"/>
                </a:lnTo>
                <a:lnTo>
                  <a:pt x="6703" y="4460"/>
                </a:lnTo>
                <a:lnTo>
                  <a:pt x="6704" y="4459"/>
                </a:lnTo>
                <a:lnTo>
                  <a:pt x="6705" y="4459"/>
                </a:lnTo>
                <a:lnTo>
                  <a:pt x="6706" y="4459"/>
                </a:lnTo>
                <a:lnTo>
                  <a:pt x="6708" y="4458"/>
                </a:lnTo>
                <a:lnTo>
                  <a:pt x="6714" y="4456"/>
                </a:lnTo>
                <a:lnTo>
                  <a:pt x="6717" y="4455"/>
                </a:lnTo>
                <a:cubicBezTo>
                  <a:pt x="6720" y="4454"/>
                  <a:pt x="6724" y="4452"/>
                  <a:pt x="6729" y="4450"/>
                </a:cubicBezTo>
                <a:lnTo>
                  <a:pt x="6742" y="4446"/>
                </a:lnTo>
                <a:lnTo>
                  <a:pt x="6747" y="4444"/>
                </a:lnTo>
                <a:lnTo>
                  <a:pt x="6748" y="4443"/>
                </a:lnTo>
                <a:close/>
                <a:moveTo>
                  <a:pt x="6770" y="4436"/>
                </a:moveTo>
                <a:cubicBezTo>
                  <a:pt x="6766" y="4437"/>
                  <a:pt x="6763" y="4438"/>
                  <a:pt x="6760" y="4439"/>
                </a:cubicBezTo>
                <a:lnTo>
                  <a:pt x="6752" y="4442"/>
                </a:lnTo>
                <a:lnTo>
                  <a:pt x="6770" y="4436"/>
                </a:lnTo>
                <a:close/>
                <a:moveTo>
                  <a:pt x="6840" y="4410"/>
                </a:moveTo>
                <a:cubicBezTo>
                  <a:pt x="6840" y="4410"/>
                  <a:pt x="6840" y="4410"/>
                  <a:pt x="6840" y="4436"/>
                </a:cubicBezTo>
                <a:cubicBezTo>
                  <a:pt x="6840" y="4436"/>
                  <a:pt x="6840" y="4436"/>
                  <a:pt x="6840" y="4461"/>
                </a:cubicBezTo>
                <a:cubicBezTo>
                  <a:pt x="6840" y="4486"/>
                  <a:pt x="6770" y="4486"/>
                  <a:pt x="6699" y="4461"/>
                </a:cubicBezTo>
                <a:cubicBezTo>
                  <a:pt x="6770" y="4486"/>
                  <a:pt x="6699" y="4512"/>
                  <a:pt x="6770" y="4512"/>
                </a:cubicBezTo>
                <a:cubicBezTo>
                  <a:pt x="6770" y="4512"/>
                  <a:pt x="6770" y="4537"/>
                  <a:pt x="6770" y="4537"/>
                </a:cubicBezTo>
                <a:cubicBezTo>
                  <a:pt x="6840" y="4512"/>
                  <a:pt x="6770" y="4562"/>
                  <a:pt x="6840" y="4562"/>
                </a:cubicBezTo>
                <a:cubicBezTo>
                  <a:pt x="6840" y="4562"/>
                  <a:pt x="6840" y="4562"/>
                  <a:pt x="6910" y="4587"/>
                </a:cubicBezTo>
                <a:cubicBezTo>
                  <a:pt x="6910" y="4562"/>
                  <a:pt x="6910" y="4512"/>
                  <a:pt x="6840" y="4512"/>
                </a:cubicBezTo>
                <a:cubicBezTo>
                  <a:pt x="6910" y="4512"/>
                  <a:pt x="6981" y="4486"/>
                  <a:pt x="6981" y="4512"/>
                </a:cubicBezTo>
                <a:cubicBezTo>
                  <a:pt x="6981" y="4486"/>
                  <a:pt x="6981" y="4461"/>
                  <a:pt x="6981" y="4461"/>
                </a:cubicBezTo>
                <a:cubicBezTo>
                  <a:pt x="6910" y="4461"/>
                  <a:pt x="6910" y="4410"/>
                  <a:pt x="6840" y="4410"/>
                </a:cubicBezTo>
                <a:close/>
                <a:moveTo>
                  <a:pt x="7051" y="4334"/>
                </a:moveTo>
                <a:cubicBezTo>
                  <a:pt x="7051" y="4334"/>
                  <a:pt x="6981" y="4334"/>
                  <a:pt x="7051" y="4360"/>
                </a:cubicBezTo>
                <a:cubicBezTo>
                  <a:pt x="7051" y="4360"/>
                  <a:pt x="7051" y="4360"/>
                  <a:pt x="7051" y="4385"/>
                </a:cubicBezTo>
                <a:cubicBezTo>
                  <a:pt x="7075" y="4376"/>
                  <a:pt x="7083" y="4371"/>
                  <a:pt x="7082" y="4366"/>
                </a:cubicBezTo>
                <a:cubicBezTo>
                  <a:pt x="7082" y="4357"/>
                  <a:pt x="7051" y="4351"/>
                  <a:pt x="7051" y="4334"/>
                </a:cubicBezTo>
                <a:close/>
                <a:moveTo>
                  <a:pt x="6840" y="4334"/>
                </a:moveTo>
                <a:cubicBezTo>
                  <a:pt x="6840" y="4360"/>
                  <a:pt x="6840" y="4360"/>
                  <a:pt x="6840" y="4385"/>
                </a:cubicBezTo>
                <a:cubicBezTo>
                  <a:pt x="6875" y="4372"/>
                  <a:pt x="6893" y="4366"/>
                  <a:pt x="6893" y="4360"/>
                </a:cubicBezTo>
                <a:cubicBezTo>
                  <a:pt x="6893" y="4353"/>
                  <a:pt x="6875" y="4347"/>
                  <a:pt x="6840" y="4334"/>
                </a:cubicBezTo>
                <a:close/>
                <a:moveTo>
                  <a:pt x="7192" y="4233"/>
                </a:moveTo>
                <a:cubicBezTo>
                  <a:pt x="7192" y="4233"/>
                  <a:pt x="7192" y="4233"/>
                  <a:pt x="7262" y="4233"/>
                </a:cubicBezTo>
                <a:cubicBezTo>
                  <a:pt x="7262" y="4233"/>
                  <a:pt x="7262" y="4258"/>
                  <a:pt x="7333" y="4258"/>
                </a:cubicBezTo>
                <a:cubicBezTo>
                  <a:pt x="7333" y="4258"/>
                  <a:pt x="7333" y="4258"/>
                  <a:pt x="7262" y="4258"/>
                </a:cubicBezTo>
                <a:cubicBezTo>
                  <a:pt x="7192" y="4258"/>
                  <a:pt x="7333" y="4284"/>
                  <a:pt x="7262" y="4284"/>
                </a:cubicBezTo>
                <a:cubicBezTo>
                  <a:pt x="7262" y="4258"/>
                  <a:pt x="7192" y="4258"/>
                  <a:pt x="7192" y="4233"/>
                </a:cubicBezTo>
                <a:close/>
                <a:moveTo>
                  <a:pt x="7255" y="4145"/>
                </a:moveTo>
                <a:lnTo>
                  <a:pt x="7256" y="4145"/>
                </a:lnTo>
                <a:cubicBezTo>
                  <a:pt x="7260" y="4149"/>
                  <a:pt x="7262" y="4152"/>
                  <a:pt x="7262" y="4157"/>
                </a:cubicBezTo>
                <a:cubicBezTo>
                  <a:pt x="7262" y="4157"/>
                  <a:pt x="7245" y="4157"/>
                  <a:pt x="7227" y="4157"/>
                </a:cubicBezTo>
                <a:lnTo>
                  <a:pt x="7225" y="4157"/>
                </a:lnTo>
                <a:lnTo>
                  <a:pt x="7229" y="4156"/>
                </a:lnTo>
                <a:cubicBezTo>
                  <a:pt x="7238" y="4154"/>
                  <a:pt x="7245" y="4151"/>
                  <a:pt x="7250" y="4148"/>
                </a:cubicBezTo>
                <a:lnTo>
                  <a:pt x="7255" y="4145"/>
                </a:lnTo>
                <a:close/>
                <a:moveTo>
                  <a:pt x="7262" y="4132"/>
                </a:moveTo>
                <a:cubicBezTo>
                  <a:pt x="7262" y="4137"/>
                  <a:pt x="7260" y="4141"/>
                  <a:pt x="7255" y="4144"/>
                </a:cubicBezTo>
                <a:lnTo>
                  <a:pt x="7255" y="4145"/>
                </a:lnTo>
                <a:lnTo>
                  <a:pt x="7252" y="4143"/>
                </a:lnTo>
                <a:cubicBezTo>
                  <a:pt x="7236" y="4132"/>
                  <a:pt x="7210" y="4132"/>
                  <a:pt x="7262" y="4132"/>
                </a:cubicBezTo>
                <a:close/>
                <a:moveTo>
                  <a:pt x="7333" y="4132"/>
                </a:moveTo>
                <a:lnTo>
                  <a:pt x="7332" y="4132"/>
                </a:lnTo>
                <a:lnTo>
                  <a:pt x="7331" y="4132"/>
                </a:lnTo>
                <a:lnTo>
                  <a:pt x="7329" y="4132"/>
                </a:lnTo>
                <a:lnTo>
                  <a:pt x="7327" y="4132"/>
                </a:lnTo>
                <a:lnTo>
                  <a:pt x="7326" y="4132"/>
                </a:lnTo>
                <a:lnTo>
                  <a:pt x="7324" y="4132"/>
                </a:lnTo>
                <a:lnTo>
                  <a:pt x="7320" y="4132"/>
                </a:lnTo>
                <a:lnTo>
                  <a:pt x="7316" y="4132"/>
                </a:lnTo>
                <a:lnTo>
                  <a:pt x="7315" y="4132"/>
                </a:lnTo>
                <a:lnTo>
                  <a:pt x="7310" y="4132"/>
                </a:lnTo>
                <a:lnTo>
                  <a:pt x="7309" y="4132"/>
                </a:lnTo>
                <a:lnTo>
                  <a:pt x="7303" y="4132"/>
                </a:lnTo>
                <a:lnTo>
                  <a:pt x="7300" y="4132"/>
                </a:lnTo>
                <a:lnTo>
                  <a:pt x="7295" y="4132"/>
                </a:lnTo>
                <a:lnTo>
                  <a:pt x="7292" y="4132"/>
                </a:lnTo>
                <a:lnTo>
                  <a:pt x="7286" y="4132"/>
                </a:lnTo>
                <a:lnTo>
                  <a:pt x="7285" y="4132"/>
                </a:lnTo>
                <a:lnTo>
                  <a:pt x="7280" y="4132"/>
                </a:lnTo>
                <a:lnTo>
                  <a:pt x="7279" y="4132"/>
                </a:lnTo>
                <a:lnTo>
                  <a:pt x="7275" y="4132"/>
                </a:lnTo>
                <a:lnTo>
                  <a:pt x="7271" y="4132"/>
                </a:lnTo>
                <a:lnTo>
                  <a:pt x="7269" y="4132"/>
                </a:lnTo>
                <a:lnTo>
                  <a:pt x="7268" y="4132"/>
                </a:lnTo>
                <a:lnTo>
                  <a:pt x="7266" y="4132"/>
                </a:lnTo>
                <a:lnTo>
                  <a:pt x="7264" y="4132"/>
                </a:lnTo>
                <a:lnTo>
                  <a:pt x="7263" y="4132"/>
                </a:lnTo>
                <a:lnTo>
                  <a:pt x="7262" y="4132"/>
                </a:lnTo>
                <a:lnTo>
                  <a:pt x="7333" y="4132"/>
                </a:lnTo>
                <a:close/>
                <a:moveTo>
                  <a:pt x="7051" y="4107"/>
                </a:moveTo>
                <a:cubicBezTo>
                  <a:pt x="7051" y="4157"/>
                  <a:pt x="7051" y="4183"/>
                  <a:pt x="7051" y="4208"/>
                </a:cubicBezTo>
                <a:cubicBezTo>
                  <a:pt x="7051" y="4208"/>
                  <a:pt x="7051" y="4208"/>
                  <a:pt x="7051" y="4233"/>
                </a:cubicBezTo>
                <a:cubicBezTo>
                  <a:pt x="7075" y="4216"/>
                  <a:pt x="7083" y="4198"/>
                  <a:pt x="7082" y="4182"/>
                </a:cubicBezTo>
                <a:cubicBezTo>
                  <a:pt x="7082" y="4151"/>
                  <a:pt x="7051" y="4123"/>
                  <a:pt x="7051" y="4107"/>
                </a:cubicBezTo>
                <a:close/>
                <a:moveTo>
                  <a:pt x="828" y="4050"/>
                </a:moveTo>
                <a:cubicBezTo>
                  <a:pt x="834" y="4050"/>
                  <a:pt x="844" y="4052"/>
                  <a:pt x="857" y="4060"/>
                </a:cubicBezTo>
                <a:cubicBezTo>
                  <a:pt x="857" y="4060"/>
                  <a:pt x="813" y="4060"/>
                  <a:pt x="813" y="4085"/>
                </a:cubicBezTo>
                <a:cubicBezTo>
                  <a:pt x="813" y="4068"/>
                  <a:pt x="813" y="4051"/>
                  <a:pt x="828" y="4050"/>
                </a:cubicBezTo>
                <a:close/>
                <a:moveTo>
                  <a:pt x="6875" y="4049"/>
                </a:moveTo>
                <a:cubicBezTo>
                  <a:pt x="6859" y="4049"/>
                  <a:pt x="6851" y="4054"/>
                  <a:pt x="6846" y="4058"/>
                </a:cubicBezTo>
                <a:lnTo>
                  <a:pt x="6845" y="4060"/>
                </a:lnTo>
                <a:lnTo>
                  <a:pt x="6840" y="4056"/>
                </a:lnTo>
                <a:cubicBezTo>
                  <a:pt x="6840" y="4065"/>
                  <a:pt x="6840" y="4064"/>
                  <a:pt x="6844" y="4060"/>
                </a:cubicBezTo>
                <a:lnTo>
                  <a:pt x="6845" y="4060"/>
                </a:lnTo>
                <a:lnTo>
                  <a:pt x="6846" y="4061"/>
                </a:lnTo>
                <a:cubicBezTo>
                  <a:pt x="6897" y="4104"/>
                  <a:pt x="6797" y="4128"/>
                  <a:pt x="6878" y="4169"/>
                </a:cubicBezTo>
                <a:lnTo>
                  <a:pt x="6879" y="4170"/>
                </a:lnTo>
                <a:lnTo>
                  <a:pt x="6879" y="4174"/>
                </a:lnTo>
                <a:cubicBezTo>
                  <a:pt x="6879" y="4191"/>
                  <a:pt x="6884" y="4208"/>
                  <a:pt x="6899" y="4223"/>
                </a:cubicBezTo>
                <a:lnTo>
                  <a:pt x="6901" y="4225"/>
                </a:lnTo>
                <a:cubicBezTo>
                  <a:pt x="6893" y="4230"/>
                  <a:pt x="6875" y="4233"/>
                  <a:pt x="6840" y="4233"/>
                </a:cubicBezTo>
                <a:cubicBezTo>
                  <a:pt x="6840" y="4233"/>
                  <a:pt x="6840" y="4258"/>
                  <a:pt x="6840" y="4258"/>
                </a:cubicBezTo>
                <a:cubicBezTo>
                  <a:pt x="6840" y="4284"/>
                  <a:pt x="6840" y="4284"/>
                  <a:pt x="6910" y="4309"/>
                </a:cubicBezTo>
                <a:cubicBezTo>
                  <a:pt x="6935" y="4300"/>
                  <a:pt x="6942" y="4292"/>
                  <a:pt x="6942" y="4284"/>
                </a:cubicBezTo>
                <a:cubicBezTo>
                  <a:pt x="6941" y="4269"/>
                  <a:pt x="6910" y="4258"/>
                  <a:pt x="6910" y="4258"/>
                </a:cubicBezTo>
                <a:cubicBezTo>
                  <a:pt x="6910" y="4258"/>
                  <a:pt x="6910" y="4258"/>
                  <a:pt x="6910" y="4233"/>
                </a:cubicBezTo>
                <a:cubicBezTo>
                  <a:pt x="6908" y="4232"/>
                  <a:pt x="6906" y="4230"/>
                  <a:pt x="6904" y="4228"/>
                </a:cubicBezTo>
                <a:lnTo>
                  <a:pt x="6901" y="4225"/>
                </a:lnTo>
                <a:lnTo>
                  <a:pt x="6903" y="4223"/>
                </a:lnTo>
                <a:cubicBezTo>
                  <a:pt x="6918" y="4209"/>
                  <a:pt x="6860" y="4183"/>
                  <a:pt x="6910" y="4183"/>
                </a:cubicBezTo>
                <a:cubicBezTo>
                  <a:pt x="6899" y="4179"/>
                  <a:pt x="6890" y="4175"/>
                  <a:pt x="6882" y="4171"/>
                </a:cubicBezTo>
                <a:lnTo>
                  <a:pt x="6879" y="4170"/>
                </a:lnTo>
                <a:lnTo>
                  <a:pt x="6880" y="4168"/>
                </a:lnTo>
                <a:cubicBezTo>
                  <a:pt x="6883" y="4129"/>
                  <a:pt x="6910" y="4088"/>
                  <a:pt x="6910" y="4056"/>
                </a:cubicBezTo>
                <a:cubicBezTo>
                  <a:pt x="6896" y="4051"/>
                  <a:pt x="6884" y="4049"/>
                  <a:pt x="6875" y="4049"/>
                </a:cubicBezTo>
                <a:close/>
                <a:moveTo>
                  <a:pt x="681" y="4022"/>
                </a:moveTo>
                <a:lnTo>
                  <a:pt x="681" y="4021"/>
                </a:lnTo>
                <a:lnTo>
                  <a:pt x="681" y="4020"/>
                </a:lnTo>
                <a:lnTo>
                  <a:pt x="681" y="4018"/>
                </a:lnTo>
                <a:lnTo>
                  <a:pt x="681" y="4017"/>
                </a:lnTo>
                <a:lnTo>
                  <a:pt x="681" y="4015"/>
                </a:lnTo>
                <a:lnTo>
                  <a:pt x="681" y="4014"/>
                </a:lnTo>
                <a:lnTo>
                  <a:pt x="681" y="4012"/>
                </a:lnTo>
                <a:lnTo>
                  <a:pt x="681" y="4011"/>
                </a:lnTo>
                <a:lnTo>
                  <a:pt x="681" y="4022"/>
                </a:lnTo>
                <a:close/>
                <a:moveTo>
                  <a:pt x="7262" y="3955"/>
                </a:moveTo>
                <a:cubicBezTo>
                  <a:pt x="7262" y="3980"/>
                  <a:pt x="7262" y="3980"/>
                  <a:pt x="7262" y="3980"/>
                </a:cubicBezTo>
                <a:cubicBezTo>
                  <a:pt x="7262" y="3980"/>
                  <a:pt x="7261" y="3980"/>
                  <a:pt x="7259" y="3980"/>
                </a:cubicBezTo>
                <a:lnTo>
                  <a:pt x="7258" y="3980"/>
                </a:lnTo>
                <a:lnTo>
                  <a:pt x="7256" y="3974"/>
                </a:lnTo>
                <a:cubicBezTo>
                  <a:pt x="7256" y="3972"/>
                  <a:pt x="7255" y="3970"/>
                  <a:pt x="7254" y="3967"/>
                </a:cubicBezTo>
                <a:lnTo>
                  <a:pt x="7252" y="3965"/>
                </a:lnTo>
                <a:lnTo>
                  <a:pt x="7256" y="3964"/>
                </a:lnTo>
                <a:cubicBezTo>
                  <a:pt x="7260" y="3962"/>
                  <a:pt x="7262" y="3959"/>
                  <a:pt x="7262" y="3955"/>
                </a:cubicBezTo>
                <a:close/>
                <a:moveTo>
                  <a:pt x="7192" y="3929"/>
                </a:moveTo>
                <a:cubicBezTo>
                  <a:pt x="7223" y="3929"/>
                  <a:pt x="7240" y="3944"/>
                  <a:pt x="7250" y="3960"/>
                </a:cubicBezTo>
                <a:lnTo>
                  <a:pt x="7252" y="3965"/>
                </a:lnTo>
                <a:lnTo>
                  <a:pt x="7251" y="3966"/>
                </a:lnTo>
                <a:cubicBezTo>
                  <a:pt x="7232" y="3971"/>
                  <a:pt x="7192" y="3961"/>
                  <a:pt x="7192" y="3980"/>
                </a:cubicBezTo>
                <a:cubicBezTo>
                  <a:pt x="7192" y="3980"/>
                  <a:pt x="7192" y="3955"/>
                  <a:pt x="7192" y="3929"/>
                </a:cubicBezTo>
                <a:close/>
                <a:moveTo>
                  <a:pt x="857" y="3862"/>
                </a:moveTo>
                <a:cubicBezTo>
                  <a:pt x="813" y="3862"/>
                  <a:pt x="769" y="3887"/>
                  <a:pt x="813" y="3912"/>
                </a:cubicBezTo>
                <a:cubicBezTo>
                  <a:pt x="813" y="3961"/>
                  <a:pt x="857" y="3936"/>
                  <a:pt x="901" y="3936"/>
                </a:cubicBezTo>
                <a:cubicBezTo>
                  <a:pt x="857" y="3936"/>
                  <a:pt x="857" y="3912"/>
                  <a:pt x="813" y="3912"/>
                </a:cubicBezTo>
                <a:cubicBezTo>
                  <a:pt x="813" y="3837"/>
                  <a:pt x="857" y="3887"/>
                  <a:pt x="857" y="3887"/>
                </a:cubicBezTo>
                <a:cubicBezTo>
                  <a:pt x="857" y="3887"/>
                  <a:pt x="857" y="3862"/>
                  <a:pt x="857" y="3862"/>
                </a:cubicBezTo>
                <a:close/>
                <a:moveTo>
                  <a:pt x="771" y="3830"/>
                </a:moveTo>
                <a:cubicBezTo>
                  <a:pt x="771" y="3830"/>
                  <a:pt x="770" y="3830"/>
                  <a:pt x="770" y="3830"/>
                </a:cubicBezTo>
                <a:cubicBezTo>
                  <a:pt x="769" y="3831"/>
                  <a:pt x="769" y="3833"/>
                  <a:pt x="769" y="3837"/>
                </a:cubicBezTo>
                <a:cubicBezTo>
                  <a:pt x="769" y="3837"/>
                  <a:pt x="725" y="3887"/>
                  <a:pt x="769" y="3887"/>
                </a:cubicBezTo>
                <a:cubicBezTo>
                  <a:pt x="769" y="3837"/>
                  <a:pt x="813" y="3887"/>
                  <a:pt x="813" y="3837"/>
                </a:cubicBezTo>
                <a:cubicBezTo>
                  <a:pt x="781" y="3856"/>
                  <a:pt x="772" y="3831"/>
                  <a:pt x="771" y="3830"/>
                </a:cubicBezTo>
                <a:close/>
                <a:moveTo>
                  <a:pt x="7122" y="3828"/>
                </a:moveTo>
                <a:cubicBezTo>
                  <a:pt x="7122" y="3828"/>
                  <a:pt x="7051" y="3828"/>
                  <a:pt x="7051" y="3853"/>
                </a:cubicBezTo>
                <a:cubicBezTo>
                  <a:pt x="7051" y="3853"/>
                  <a:pt x="7051" y="3853"/>
                  <a:pt x="7122" y="3828"/>
                </a:cubicBezTo>
                <a:close/>
                <a:moveTo>
                  <a:pt x="945" y="3614"/>
                </a:moveTo>
                <a:cubicBezTo>
                  <a:pt x="945" y="3664"/>
                  <a:pt x="901" y="3689"/>
                  <a:pt x="945" y="3713"/>
                </a:cubicBezTo>
                <a:cubicBezTo>
                  <a:pt x="945" y="3664"/>
                  <a:pt x="945" y="3614"/>
                  <a:pt x="945" y="3614"/>
                </a:cubicBezTo>
                <a:close/>
                <a:moveTo>
                  <a:pt x="7122" y="3575"/>
                </a:moveTo>
                <a:cubicBezTo>
                  <a:pt x="7051" y="3600"/>
                  <a:pt x="7122" y="3600"/>
                  <a:pt x="7122" y="3600"/>
                </a:cubicBezTo>
                <a:cubicBezTo>
                  <a:pt x="7122" y="3600"/>
                  <a:pt x="7122" y="3600"/>
                  <a:pt x="7122" y="3587"/>
                </a:cubicBezTo>
                <a:lnTo>
                  <a:pt x="7122" y="3586"/>
                </a:lnTo>
                <a:cubicBezTo>
                  <a:pt x="7122" y="3585"/>
                  <a:pt x="7122" y="3585"/>
                  <a:pt x="7122" y="3585"/>
                </a:cubicBezTo>
                <a:lnTo>
                  <a:pt x="7122" y="3584"/>
                </a:lnTo>
                <a:lnTo>
                  <a:pt x="7122" y="3583"/>
                </a:lnTo>
                <a:lnTo>
                  <a:pt x="7122" y="3582"/>
                </a:lnTo>
                <a:lnTo>
                  <a:pt x="7122" y="3580"/>
                </a:lnTo>
                <a:lnTo>
                  <a:pt x="7122" y="3579"/>
                </a:lnTo>
                <a:cubicBezTo>
                  <a:pt x="7122" y="3577"/>
                  <a:pt x="7122" y="3575"/>
                  <a:pt x="7122" y="3575"/>
                </a:cubicBezTo>
                <a:close/>
                <a:moveTo>
                  <a:pt x="7192" y="3499"/>
                </a:moveTo>
                <a:lnTo>
                  <a:pt x="7191" y="3499"/>
                </a:lnTo>
                <a:lnTo>
                  <a:pt x="7190" y="3499"/>
                </a:lnTo>
                <a:lnTo>
                  <a:pt x="7188" y="3499"/>
                </a:lnTo>
                <a:lnTo>
                  <a:pt x="7186" y="3499"/>
                </a:lnTo>
                <a:lnTo>
                  <a:pt x="7183" y="3499"/>
                </a:lnTo>
                <a:lnTo>
                  <a:pt x="7180" y="3499"/>
                </a:lnTo>
                <a:lnTo>
                  <a:pt x="7179" y="3499"/>
                </a:lnTo>
                <a:lnTo>
                  <a:pt x="7175" y="3499"/>
                </a:lnTo>
                <a:lnTo>
                  <a:pt x="7174" y="3499"/>
                </a:lnTo>
                <a:lnTo>
                  <a:pt x="7169" y="3499"/>
                </a:lnTo>
                <a:lnTo>
                  <a:pt x="7162" y="3499"/>
                </a:lnTo>
                <a:lnTo>
                  <a:pt x="7159" y="3499"/>
                </a:lnTo>
                <a:lnTo>
                  <a:pt x="7154" y="3499"/>
                </a:lnTo>
                <a:lnTo>
                  <a:pt x="7151" y="3499"/>
                </a:lnTo>
                <a:lnTo>
                  <a:pt x="7145" y="3499"/>
                </a:lnTo>
                <a:lnTo>
                  <a:pt x="7144" y="3499"/>
                </a:lnTo>
                <a:lnTo>
                  <a:pt x="7140" y="3499"/>
                </a:lnTo>
                <a:lnTo>
                  <a:pt x="7139" y="3499"/>
                </a:lnTo>
                <a:lnTo>
                  <a:pt x="7134" y="3499"/>
                </a:lnTo>
                <a:lnTo>
                  <a:pt x="7130" y="3499"/>
                </a:lnTo>
                <a:lnTo>
                  <a:pt x="7128" y="3499"/>
                </a:lnTo>
                <a:lnTo>
                  <a:pt x="7127" y="3499"/>
                </a:lnTo>
                <a:lnTo>
                  <a:pt x="7125" y="3499"/>
                </a:lnTo>
                <a:lnTo>
                  <a:pt x="7124" y="3499"/>
                </a:lnTo>
                <a:lnTo>
                  <a:pt x="7123" y="3499"/>
                </a:lnTo>
                <a:lnTo>
                  <a:pt x="7122" y="3499"/>
                </a:lnTo>
                <a:lnTo>
                  <a:pt x="7192" y="3499"/>
                </a:lnTo>
                <a:close/>
                <a:moveTo>
                  <a:pt x="769" y="3441"/>
                </a:moveTo>
                <a:cubicBezTo>
                  <a:pt x="725" y="3466"/>
                  <a:pt x="681" y="3441"/>
                  <a:pt x="681" y="3466"/>
                </a:cubicBezTo>
                <a:cubicBezTo>
                  <a:pt x="725" y="3491"/>
                  <a:pt x="681" y="3540"/>
                  <a:pt x="725" y="3590"/>
                </a:cubicBezTo>
                <a:cubicBezTo>
                  <a:pt x="769" y="3565"/>
                  <a:pt x="769" y="3639"/>
                  <a:pt x="769" y="3639"/>
                </a:cubicBezTo>
                <a:cubicBezTo>
                  <a:pt x="769" y="3590"/>
                  <a:pt x="813" y="3614"/>
                  <a:pt x="813" y="3565"/>
                </a:cubicBezTo>
                <a:cubicBezTo>
                  <a:pt x="769" y="3590"/>
                  <a:pt x="725" y="3565"/>
                  <a:pt x="725" y="3540"/>
                </a:cubicBezTo>
                <a:cubicBezTo>
                  <a:pt x="725" y="3515"/>
                  <a:pt x="725" y="3466"/>
                  <a:pt x="769" y="3441"/>
                </a:cubicBezTo>
                <a:close/>
                <a:moveTo>
                  <a:pt x="7112" y="3344"/>
                </a:moveTo>
                <a:lnTo>
                  <a:pt x="7115" y="3345"/>
                </a:lnTo>
                <a:cubicBezTo>
                  <a:pt x="7117" y="3346"/>
                  <a:pt x="7119" y="3347"/>
                  <a:pt x="7122" y="3347"/>
                </a:cubicBezTo>
                <a:lnTo>
                  <a:pt x="7112" y="3344"/>
                </a:lnTo>
                <a:close/>
                <a:moveTo>
                  <a:pt x="7098" y="3339"/>
                </a:moveTo>
                <a:lnTo>
                  <a:pt x="7106" y="3342"/>
                </a:lnTo>
                <a:lnTo>
                  <a:pt x="7104" y="3341"/>
                </a:lnTo>
                <a:lnTo>
                  <a:pt x="7098" y="3339"/>
                </a:lnTo>
                <a:close/>
                <a:moveTo>
                  <a:pt x="7060" y="3325"/>
                </a:moveTo>
                <a:cubicBezTo>
                  <a:pt x="7061" y="3326"/>
                  <a:pt x="7062" y="3326"/>
                  <a:pt x="7064" y="3327"/>
                </a:cubicBezTo>
                <a:lnTo>
                  <a:pt x="7071" y="3329"/>
                </a:lnTo>
                <a:lnTo>
                  <a:pt x="7075" y="3331"/>
                </a:lnTo>
                <a:lnTo>
                  <a:pt x="7079" y="3332"/>
                </a:lnTo>
                <a:lnTo>
                  <a:pt x="7081" y="3333"/>
                </a:lnTo>
                <a:lnTo>
                  <a:pt x="7089" y="3335"/>
                </a:lnTo>
                <a:lnTo>
                  <a:pt x="7092" y="3337"/>
                </a:lnTo>
                <a:lnTo>
                  <a:pt x="7096" y="3338"/>
                </a:lnTo>
                <a:lnTo>
                  <a:pt x="7089" y="3335"/>
                </a:lnTo>
                <a:lnTo>
                  <a:pt x="7087" y="3335"/>
                </a:lnTo>
                <a:cubicBezTo>
                  <a:pt x="7086" y="3334"/>
                  <a:pt x="7084" y="3334"/>
                  <a:pt x="7083" y="3333"/>
                </a:cubicBezTo>
                <a:lnTo>
                  <a:pt x="7079" y="3332"/>
                </a:lnTo>
                <a:lnTo>
                  <a:pt x="7071" y="3329"/>
                </a:lnTo>
                <a:lnTo>
                  <a:pt x="7068" y="3328"/>
                </a:lnTo>
                <a:lnTo>
                  <a:pt x="7064" y="3327"/>
                </a:lnTo>
                <a:lnTo>
                  <a:pt x="7060" y="3325"/>
                </a:lnTo>
                <a:close/>
                <a:moveTo>
                  <a:pt x="7054" y="3323"/>
                </a:moveTo>
                <a:lnTo>
                  <a:pt x="7057" y="3324"/>
                </a:lnTo>
                <a:lnTo>
                  <a:pt x="7055" y="3323"/>
                </a:lnTo>
                <a:lnTo>
                  <a:pt x="7054" y="3323"/>
                </a:lnTo>
                <a:close/>
                <a:moveTo>
                  <a:pt x="6840" y="3170"/>
                </a:moveTo>
                <a:lnTo>
                  <a:pt x="6840" y="3169"/>
                </a:lnTo>
                <a:lnTo>
                  <a:pt x="6840" y="3168"/>
                </a:lnTo>
                <a:lnTo>
                  <a:pt x="6840" y="3167"/>
                </a:lnTo>
                <a:lnTo>
                  <a:pt x="6840" y="3164"/>
                </a:lnTo>
                <a:lnTo>
                  <a:pt x="6840" y="3162"/>
                </a:lnTo>
                <a:lnTo>
                  <a:pt x="6840" y="3159"/>
                </a:lnTo>
                <a:lnTo>
                  <a:pt x="6840" y="3157"/>
                </a:lnTo>
                <a:lnTo>
                  <a:pt x="6840" y="3154"/>
                </a:lnTo>
                <a:lnTo>
                  <a:pt x="6840" y="3153"/>
                </a:lnTo>
                <a:lnTo>
                  <a:pt x="6840" y="3149"/>
                </a:lnTo>
                <a:lnTo>
                  <a:pt x="6840" y="3145"/>
                </a:lnTo>
                <a:lnTo>
                  <a:pt x="6840" y="3170"/>
                </a:lnTo>
                <a:close/>
                <a:moveTo>
                  <a:pt x="6629" y="3094"/>
                </a:moveTo>
                <a:cubicBezTo>
                  <a:pt x="6699" y="3094"/>
                  <a:pt x="6699" y="3145"/>
                  <a:pt x="6699" y="3145"/>
                </a:cubicBezTo>
                <a:cubicBezTo>
                  <a:pt x="6699" y="3145"/>
                  <a:pt x="6699" y="3145"/>
                  <a:pt x="6770" y="3145"/>
                </a:cubicBezTo>
                <a:cubicBezTo>
                  <a:pt x="6699" y="3120"/>
                  <a:pt x="6699" y="3094"/>
                  <a:pt x="6629" y="3094"/>
                </a:cubicBezTo>
                <a:close/>
                <a:moveTo>
                  <a:pt x="716" y="3042"/>
                </a:moveTo>
                <a:cubicBezTo>
                  <a:pt x="707" y="3042"/>
                  <a:pt x="701" y="3050"/>
                  <a:pt x="697" y="3060"/>
                </a:cubicBezTo>
                <a:lnTo>
                  <a:pt x="697" y="3061"/>
                </a:lnTo>
                <a:lnTo>
                  <a:pt x="696" y="3061"/>
                </a:lnTo>
                <a:cubicBezTo>
                  <a:pt x="681" y="3070"/>
                  <a:pt x="681" y="3070"/>
                  <a:pt x="681" y="3070"/>
                </a:cubicBezTo>
                <a:cubicBezTo>
                  <a:pt x="681" y="3077"/>
                  <a:pt x="686" y="3083"/>
                  <a:pt x="692" y="3086"/>
                </a:cubicBezTo>
                <a:lnTo>
                  <a:pt x="692" y="3087"/>
                </a:lnTo>
                <a:lnTo>
                  <a:pt x="692" y="3088"/>
                </a:lnTo>
                <a:cubicBezTo>
                  <a:pt x="692" y="3113"/>
                  <a:pt x="703" y="3131"/>
                  <a:pt x="725" y="3094"/>
                </a:cubicBezTo>
                <a:cubicBezTo>
                  <a:pt x="725" y="3094"/>
                  <a:pt x="708" y="3094"/>
                  <a:pt x="695" y="3088"/>
                </a:cubicBezTo>
                <a:lnTo>
                  <a:pt x="692" y="3087"/>
                </a:lnTo>
                <a:lnTo>
                  <a:pt x="693" y="3079"/>
                </a:lnTo>
                <a:cubicBezTo>
                  <a:pt x="693" y="3075"/>
                  <a:pt x="694" y="3072"/>
                  <a:pt x="694" y="3069"/>
                </a:cubicBezTo>
                <a:lnTo>
                  <a:pt x="697" y="3061"/>
                </a:lnTo>
                <a:lnTo>
                  <a:pt x="700" y="3059"/>
                </a:lnTo>
                <a:cubicBezTo>
                  <a:pt x="706" y="3056"/>
                  <a:pt x="714" y="3051"/>
                  <a:pt x="725" y="3045"/>
                </a:cubicBezTo>
                <a:cubicBezTo>
                  <a:pt x="722" y="3043"/>
                  <a:pt x="719" y="3042"/>
                  <a:pt x="716" y="3042"/>
                </a:cubicBezTo>
                <a:close/>
                <a:moveTo>
                  <a:pt x="752" y="2990"/>
                </a:moveTo>
                <a:cubicBezTo>
                  <a:pt x="726" y="2992"/>
                  <a:pt x="732" y="3045"/>
                  <a:pt x="769" y="3045"/>
                </a:cubicBezTo>
                <a:cubicBezTo>
                  <a:pt x="769" y="3043"/>
                  <a:pt x="769" y="3042"/>
                  <a:pt x="769" y="3040"/>
                </a:cubicBezTo>
                <a:lnTo>
                  <a:pt x="769" y="3038"/>
                </a:lnTo>
                <a:lnTo>
                  <a:pt x="769" y="3037"/>
                </a:lnTo>
                <a:lnTo>
                  <a:pt x="769" y="3036"/>
                </a:lnTo>
                <a:cubicBezTo>
                  <a:pt x="769" y="3036"/>
                  <a:pt x="769" y="3036"/>
                  <a:pt x="769" y="3035"/>
                </a:cubicBezTo>
                <a:lnTo>
                  <a:pt x="769" y="3034"/>
                </a:lnTo>
                <a:lnTo>
                  <a:pt x="769" y="3033"/>
                </a:lnTo>
                <a:lnTo>
                  <a:pt x="769" y="3032"/>
                </a:lnTo>
                <a:lnTo>
                  <a:pt x="769" y="3031"/>
                </a:lnTo>
                <a:lnTo>
                  <a:pt x="769" y="3030"/>
                </a:lnTo>
                <a:cubicBezTo>
                  <a:pt x="769" y="3029"/>
                  <a:pt x="769" y="3029"/>
                  <a:pt x="769" y="3028"/>
                </a:cubicBezTo>
                <a:lnTo>
                  <a:pt x="769" y="3027"/>
                </a:lnTo>
                <a:lnTo>
                  <a:pt x="769" y="3024"/>
                </a:lnTo>
                <a:cubicBezTo>
                  <a:pt x="769" y="3023"/>
                  <a:pt x="769" y="3022"/>
                  <a:pt x="769" y="3020"/>
                </a:cubicBezTo>
                <a:cubicBezTo>
                  <a:pt x="769" y="3020"/>
                  <a:pt x="769" y="2995"/>
                  <a:pt x="769" y="2995"/>
                </a:cubicBezTo>
                <a:cubicBezTo>
                  <a:pt x="762" y="2991"/>
                  <a:pt x="757" y="2990"/>
                  <a:pt x="752" y="2990"/>
                </a:cubicBezTo>
                <a:close/>
                <a:moveTo>
                  <a:pt x="6890" y="2988"/>
                </a:moveTo>
                <a:cubicBezTo>
                  <a:pt x="6920" y="2989"/>
                  <a:pt x="6928" y="3000"/>
                  <a:pt x="6928" y="3015"/>
                </a:cubicBezTo>
                <a:cubicBezTo>
                  <a:pt x="6928" y="3037"/>
                  <a:pt x="6910" y="3069"/>
                  <a:pt x="6910" y="3094"/>
                </a:cubicBezTo>
                <a:cubicBezTo>
                  <a:pt x="6840" y="3094"/>
                  <a:pt x="6840" y="3069"/>
                  <a:pt x="6840" y="3069"/>
                </a:cubicBezTo>
                <a:cubicBezTo>
                  <a:pt x="6770" y="3069"/>
                  <a:pt x="6770" y="3069"/>
                  <a:pt x="6840" y="3044"/>
                </a:cubicBezTo>
                <a:cubicBezTo>
                  <a:pt x="6910" y="3018"/>
                  <a:pt x="6840" y="3018"/>
                  <a:pt x="6840" y="2993"/>
                </a:cubicBezTo>
                <a:cubicBezTo>
                  <a:pt x="6858" y="2990"/>
                  <a:pt x="6872" y="2988"/>
                  <a:pt x="6884" y="2988"/>
                </a:cubicBezTo>
                <a:cubicBezTo>
                  <a:pt x="6886" y="2988"/>
                  <a:pt x="6889" y="2988"/>
                  <a:pt x="6890" y="2988"/>
                </a:cubicBezTo>
                <a:close/>
                <a:moveTo>
                  <a:pt x="664" y="2891"/>
                </a:moveTo>
                <a:cubicBezTo>
                  <a:pt x="669" y="2891"/>
                  <a:pt x="674" y="2892"/>
                  <a:pt x="681" y="2896"/>
                </a:cubicBezTo>
                <a:cubicBezTo>
                  <a:pt x="637" y="2896"/>
                  <a:pt x="681" y="2946"/>
                  <a:pt x="681" y="2946"/>
                </a:cubicBezTo>
                <a:cubicBezTo>
                  <a:pt x="644" y="2946"/>
                  <a:pt x="638" y="2893"/>
                  <a:pt x="664" y="2891"/>
                </a:cubicBezTo>
                <a:close/>
                <a:moveTo>
                  <a:pt x="799" y="2849"/>
                </a:moveTo>
                <a:cubicBezTo>
                  <a:pt x="793" y="2850"/>
                  <a:pt x="783" y="2856"/>
                  <a:pt x="769" y="2871"/>
                </a:cubicBezTo>
                <a:cubicBezTo>
                  <a:pt x="813" y="2871"/>
                  <a:pt x="813" y="2921"/>
                  <a:pt x="813" y="2871"/>
                </a:cubicBezTo>
                <a:cubicBezTo>
                  <a:pt x="813" y="2871"/>
                  <a:pt x="813" y="2848"/>
                  <a:pt x="799" y="2849"/>
                </a:cubicBezTo>
                <a:close/>
                <a:moveTo>
                  <a:pt x="6699" y="2791"/>
                </a:moveTo>
                <a:cubicBezTo>
                  <a:pt x="6699" y="2791"/>
                  <a:pt x="6699" y="2791"/>
                  <a:pt x="6629" y="2841"/>
                </a:cubicBezTo>
                <a:cubicBezTo>
                  <a:pt x="6699" y="2841"/>
                  <a:pt x="6699" y="2816"/>
                  <a:pt x="6770" y="2816"/>
                </a:cubicBezTo>
                <a:lnTo>
                  <a:pt x="6699" y="2791"/>
                </a:lnTo>
                <a:close/>
                <a:moveTo>
                  <a:pt x="6559" y="2765"/>
                </a:moveTo>
                <a:cubicBezTo>
                  <a:pt x="6559" y="2765"/>
                  <a:pt x="6559" y="2765"/>
                  <a:pt x="6488" y="2791"/>
                </a:cubicBezTo>
                <a:cubicBezTo>
                  <a:pt x="6559" y="2791"/>
                  <a:pt x="6418" y="2841"/>
                  <a:pt x="6488" y="2841"/>
                </a:cubicBezTo>
                <a:cubicBezTo>
                  <a:pt x="6559" y="2816"/>
                  <a:pt x="6559" y="2816"/>
                  <a:pt x="6559" y="2841"/>
                </a:cubicBezTo>
                <a:cubicBezTo>
                  <a:pt x="6607" y="2832"/>
                  <a:pt x="6622" y="2824"/>
                  <a:pt x="6621" y="2815"/>
                </a:cubicBezTo>
                <a:cubicBezTo>
                  <a:pt x="6619" y="2798"/>
                  <a:pt x="6559" y="2782"/>
                  <a:pt x="6559" y="2765"/>
                </a:cubicBezTo>
                <a:close/>
                <a:moveTo>
                  <a:pt x="6770" y="2588"/>
                </a:moveTo>
                <a:cubicBezTo>
                  <a:pt x="6770" y="2613"/>
                  <a:pt x="6699" y="2613"/>
                  <a:pt x="6770" y="2639"/>
                </a:cubicBezTo>
                <a:cubicBezTo>
                  <a:pt x="6699" y="2664"/>
                  <a:pt x="6840" y="2664"/>
                  <a:pt x="6840" y="2664"/>
                </a:cubicBezTo>
                <a:cubicBezTo>
                  <a:pt x="6840" y="2664"/>
                  <a:pt x="6840" y="2664"/>
                  <a:pt x="6770" y="2588"/>
                </a:cubicBezTo>
                <a:close/>
                <a:moveTo>
                  <a:pt x="6981" y="2360"/>
                </a:moveTo>
                <a:lnTo>
                  <a:pt x="7051" y="2411"/>
                </a:lnTo>
                <a:cubicBezTo>
                  <a:pt x="7051" y="2386"/>
                  <a:pt x="7051" y="2360"/>
                  <a:pt x="6981" y="2360"/>
                </a:cubicBezTo>
                <a:close/>
                <a:moveTo>
                  <a:pt x="6981" y="2284"/>
                </a:moveTo>
                <a:cubicBezTo>
                  <a:pt x="6981" y="2310"/>
                  <a:pt x="6981" y="2335"/>
                  <a:pt x="7051" y="2335"/>
                </a:cubicBezTo>
                <a:cubicBezTo>
                  <a:pt x="7051" y="2310"/>
                  <a:pt x="6981" y="2284"/>
                  <a:pt x="6981" y="2284"/>
                </a:cubicBezTo>
                <a:close/>
                <a:moveTo>
                  <a:pt x="6999" y="2240"/>
                </a:moveTo>
                <a:cubicBezTo>
                  <a:pt x="7001" y="2241"/>
                  <a:pt x="7002" y="2241"/>
                  <a:pt x="7004" y="2242"/>
                </a:cubicBezTo>
                <a:lnTo>
                  <a:pt x="7013" y="2245"/>
                </a:lnTo>
                <a:lnTo>
                  <a:pt x="7025" y="2250"/>
                </a:lnTo>
                <a:lnTo>
                  <a:pt x="7028" y="2251"/>
                </a:lnTo>
                <a:lnTo>
                  <a:pt x="7030" y="2251"/>
                </a:lnTo>
                <a:lnTo>
                  <a:pt x="7035" y="2253"/>
                </a:lnTo>
                <a:lnTo>
                  <a:pt x="7036" y="2254"/>
                </a:lnTo>
                <a:lnTo>
                  <a:pt x="7039" y="2255"/>
                </a:lnTo>
                <a:lnTo>
                  <a:pt x="7042" y="2256"/>
                </a:lnTo>
                <a:lnTo>
                  <a:pt x="7047" y="2258"/>
                </a:lnTo>
                <a:lnTo>
                  <a:pt x="7045" y="2257"/>
                </a:lnTo>
                <a:cubicBezTo>
                  <a:pt x="7044" y="2257"/>
                  <a:pt x="7044" y="2256"/>
                  <a:pt x="7042" y="2256"/>
                </a:cubicBezTo>
                <a:cubicBezTo>
                  <a:pt x="7042" y="2256"/>
                  <a:pt x="7041" y="2255"/>
                  <a:pt x="7040" y="2255"/>
                </a:cubicBezTo>
                <a:lnTo>
                  <a:pt x="7039" y="2255"/>
                </a:lnTo>
                <a:lnTo>
                  <a:pt x="7035" y="2253"/>
                </a:lnTo>
                <a:lnTo>
                  <a:pt x="7033" y="2252"/>
                </a:lnTo>
                <a:lnTo>
                  <a:pt x="7030" y="2251"/>
                </a:lnTo>
                <a:lnTo>
                  <a:pt x="7025" y="2250"/>
                </a:lnTo>
                <a:lnTo>
                  <a:pt x="7022" y="2248"/>
                </a:lnTo>
                <a:cubicBezTo>
                  <a:pt x="7019" y="2247"/>
                  <a:pt x="7016" y="2246"/>
                  <a:pt x="7013" y="2245"/>
                </a:cubicBezTo>
                <a:lnTo>
                  <a:pt x="6999" y="2240"/>
                </a:lnTo>
                <a:close/>
                <a:moveTo>
                  <a:pt x="595" y="2061"/>
                </a:moveTo>
                <a:lnTo>
                  <a:pt x="594" y="2069"/>
                </a:lnTo>
                <a:cubicBezTo>
                  <a:pt x="594" y="2073"/>
                  <a:pt x="593" y="2076"/>
                  <a:pt x="593" y="2079"/>
                </a:cubicBezTo>
                <a:cubicBezTo>
                  <a:pt x="593" y="2071"/>
                  <a:pt x="593" y="2066"/>
                  <a:pt x="595" y="2061"/>
                </a:cubicBezTo>
                <a:close/>
                <a:moveTo>
                  <a:pt x="681" y="1212"/>
                </a:moveTo>
                <a:cubicBezTo>
                  <a:pt x="681" y="1215"/>
                  <a:pt x="681" y="1218"/>
                  <a:pt x="681" y="1221"/>
                </a:cubicBezTo>
                <a:lnTo>
                  <a:pt x="689" y="1221"/>
                </a:lnTo>
                <a:lnTo>
                  <a:pt x="693" y="1221"/>
                </a:lnTo>
                <a:lnTo>
                  <a:pt x="691" y="1220"/>
                </a:lnTo>
                <a:cubicBezTo>
                  <a:pt x="689" y="1217"/>
                  <a:pt x="685" y="1214"/>
                  <a:pt x="681" y="1212"/>
                </a:cubicBezTo>
                <a:close/>
                <a:moveTo>
                  <a:pt x="857" y="940"/>
                </a:moveTo>
                <a:cubicBezTo>
                  <a:pt x="857" y="940"/>
                  <a:pt x="813" y="940"/>
                  <a:pt x="813" y="964"/>
                </a:cubicBezTo>
                <a:cubicBezTo>
                  <a:pt x="857" y="964"/>
                  <a:pt x="857" y="964"/>
                  <a:pt x="857" y="940"/>
                </a:cubicBezTo>
                <a:close/>
                <a:moveTo>
                  <a:pt x="655" y="856"/>
                </a:moveTo>
                <a:cubicBezTo>
                  <a:pt x="646" y="856"/>
                  <a:pt x="637" y="868"/>
                  <a:pt x="637" y="890"/>
                </a:cubicBezTo>
                <a:cubicBezTo>
                  <a:pt x="637" y="915"/>
                  <a:pt x="681" y="915"/>
                  <a:pt x="681" y="915"/>
                </a:cubicBezTo>
                <a:cubicBezTo>
                  <a:pt x="681" y="873"/>
                  <a:pt x="667" y="855"/>
                  <a:pt x="655" y="856"/>
                </a:cubicBezTo>
                <a:close/>
                <a:moveTo>
                  <a:pt x="813" y="841"/>
                </a:moveTo>
                <a:cubicBezTo>
                  <a:pt x="813" y="841"/>
                  <a:pt x="813" y="841"/>
                  <a:pt x="813" y="890"/>
                </a:cubicBezTo>
                <a:cubicBezTo>
                  <a:pt x="857" y="890"/>
                  <a:pt x="813" y="865"/>
                  <a:pt x="857" y="841"/>
                </a:cubicBezTo>
                <a:cubicBezTo>
                  <a:pt x="813" y="841"/>
                  <a:pt x="813" y="841"/>
                  <a:pt x="813" y="841"/>
                </a:cubicBezTo>
                <a:close/>
                <a:moveTo>
                  <a:pt x="718" y="841"/>
                </a:moveTo>
                <a:cubicBezTo>
                  <a:pt x="681" y="844"/>
                  <a:pt x="681" y="865"/>
                  <a:pt x="681" y="865"/>
                </a:cubicBezTo>
                <a:cubicBezTo>
                  <a:pt x="725" y="890"/>
                  <a:pt x="725" y="890"/>
                  <a:pt x="769" y="890"/>
                </a:cubicBezTo>
                <a:cubicBezTo>
                  <a:pt x="769" y="875"/>
                  <a:pt x="787" y="859"/>
                  <a:pt x="789" y="844"/>
                </a:cubicBezTo>
                <a:lnTo>
                  <a:pt x="789" y="842"/>
                </a:lnTo>
                <a:lnTo>
                  <a:pt x="788" y="842"/>
                </a:lnTo>
                <a:cubicBezTo>
                  <a:pt x="788" y="842"/>
                  <a:pt x="771" y="842"/>
                  <a:pt x="753" y="842"/>
                </a:cubicBezTo>
                <a:lnTo>
                  <a:pt x="748" y="842"/>
                </a:lnTo>
                <a:cubicBezTo>
                  <a:pt x="746" y="856"/>
                  <a:pt x="753" y="865"/>
                  <a:pt x="725" y="865"/>
                </a:cubicBezTo>
                <a:cubicBezTo>
                  <a:pt x="725" y="858"/>
                  <a:pt x="725" y="850"/>
                  <a:pt x="724" y="843"/>
                </a:cubicBezTo>
                <a:lnTo>
                  <a:pt x="724" y="842"/>
                </a:lnTo>
                <a:lnTo>
                  <a:pt x="721" y="842"/>
                </a:lnTo>
                <a:cubicBezTo>
                  <a:pt x="719" y="842"/>
                  <a:pt x="718" y="842"/>
                  <a:pt x="718" y="842"/>
                </a:cubicBezTo>
                <a:cubicBezTo>
                  <a:pt x="718" y="842"/>
                  <a:pt x="718" y="842"/>
                  <a:pt x="718" y="841"/>
                </a:cubicBezTo>
                <a:close/>
                <a:moveTo>
                  <a:pt x="1429" y="766"/>
                </a:moveTo>
                <a:lnTo>
                  <a:pt x="1428" y="766"/>
                </a:lnTo>
                <a:lnTo>
                  <a:pt x="1422" y="766"/>
                </a:lnTo>
                <a:lnTo>
                  <a:pt x="1429" y="766"/>
                </a:lnTo>
                <a:close/>
                <a:moveTo>
                  <a:pt x="681" y="766"/>
                </a:moveTo>
                <a:cubicBezTo>
                  <a:pt x="637" y="791"/>
                  <a:pt x="637" y="816"/>
                  <a:pt x="681" y="841"/>
                </a:cubicBezTo>
                <a:lnTo>
                  <a:pt x="681" y="816"/>
                </a:lnTo>
                <a:cubicBezTo>
                  <a:pt x="681" y="833"/>
                  <a:pt x="702" y="838"/>
                  <a:pt x="715" y="840"/>
                </a:cubicBezTo>
                <a:lnTo>
                  <a:pt x="718" y="840"/>
                </a:lnTo>
                <a:lnTo>
                  <a:pt x="718" y="839"/>
                </a:lnTo>
                <a:cubicBezTo>
                  <a:pt x="718" y="837"/>
                  <a:pt x="718" y="835"/>
                  <a:pt x="718" y="831"/>
                </a:cubicBezTo>
                <a:lnTo>
                  <a:pt x="718" y="829"/>
                </a:lnTo>
                <a:lnTo>
                  <a:pt x="718" y="828"/>
                </a:lnTo>
                <a:cubicBezTo>
                  <a:pt x="711" y="820"/>
                  <a:pt x="701" y="816"/>
                  <a:pt x="681" y="816"/>
                </a:cubicBezTo>
                <a:lnTo>
                  <a:pt x="681" y="766"/>
                </a:lnTo>
                <a:close/>
                <a:moveTo>
                  <a:pt x="1429" y="741"/>
                </a:moveTo>
                <a:cubicBezTo>
                  <a:pt x="1385" y="741"/>
                  <a:pt x="1385" y="741"/>
                  <a:pt x="1385" y="766"/>
                </a:cubicBezTo>
                <a:cubicBezTo>
                  <a:pt x="1429" y="741"/>
                  <a:pt x="1385" y="791"/>
                  <a:pt x="1429" y="816"/>
                </a:cubicBezTo>
                <a:lnTo>
                  <a:pt x="1429" y="766"/>
                </a:lnTo>
                <a:lnTo>
                  <a:pt x="1429" y="741"/>
                </a:lnTo>
                <a:close/>
                <a:moveTo>
                  <a:pt x="900" y="716"/>
                </a:moveTo>
                <a:lnTo>
                  <a:pt x="900" y="718"/>
                </a:lnTo>
                <a:cubicBezTo>
                  <a:pt x="900" y="718"/>
                  <a:pt x="900" y="719"/>
                  <a:pt x="900" y="720"/>
                </a:cubicBezTo>
                <a:lnTo>
                  <a:pt x="901" y="722"/>
                </a:lnTo>
                <a:lnTo>
                  <a:pt x="901" y="721"/>
                </a:lnTo>
                <a:cubicBezTo>
                  <a:pt x="901" y="720"/>
                  <a:pt x="901" y="718"/>
                  <a:pt x="901" y="717"/>
                </a:cubicBezTo>
                <a:lnTo>
                  <a:pt x="900" y="716"/>
                </a:lnTo>
                <a:close/>
                <a:moveTo>
                  <a:pt x="1161" y="710"/>
                </a:moveTo>
                <a:cubicBezTo>
                  <a:pt x="1156" y="710"/>
                  <a:pt x="1147" y="719"/>
                  <a:pt x="1146" y="727"/>
                </a:cubicBezTo>
                <a:lnTo>
                  <a:pt x="1146" y="729"/>
                </a:lnTo>
                <a:lnTo>
                  <a:pt x="1143" y="729"/>
                </a:lnTo>
                <a:cubicBezTo>
                  <a:pt x="1132" y="729"/>
                  <a:pt x="1121" y="729"/>
                  <a:pt x="1121" y="741"/>
                </a:cubicBezTo>
                <a:cubicBezTo>
                  <a:pt x="1165" y="741"/>
                  <a:pt x="1165" y="766"/>
                  <a:pt x="1121" y="766"/>
                </a:cubicBezTo>
                <a:cubicBezTo>
                  <a:pt x="1165" y="766"/>
                  <a:pt x="1165" y="766"/>
                  <a:pt x="1165" y="741"/>
                </a:cubicBezTo>
                <a:cubicBezTo>
                  <a:pt x="1151" y="741"/>
                  <a:pt x="1146" y="737"/>
                  <a:pt x="1146" y="731"/>
                </a:cubicBezTo>
                <a:lnTo>
                  <a:pt x="1146" y="729"/>
                </a:lnTo>
                <a:lnTo>
                  <a:pt x="1151" y="729"/>
                </a:lnTo>
                <a:cubicBezTo>
                  <a:pt x="1159" y="728"/>
                  <a:pt x="1165" y="726"/>
                  <a:pt x="1165" y="717"/>
                </a:cubicBezTo>
                <a:cubicBezTo>
                  <a:pt x="1165" y="712"/>
                  <a:pt x="1164" y="710"/>
                  <a:pt x="1161" y="710"/>
                </a:cubicBezTo>
                <a:close/>
                <a:moveTo>
                  <a:pt x="1165" y="618"/>
                </a:moveTo>
                <a:cubicBezTo>
                  <a:pt x="1165" y="618"/>
                  <a:pt x="1165" y="642"/>
                  <a:pt x="1121" y="667"/>
                </a:cubicBezTo>
                <a:cubicBezTo>
                  <a:pt x="1165" y="667"/>
                  <a:pt x="1165" y="642"/>
                  <a:pt x="1165" y="618"/>
                </a:cubicBezTo>
                <a:close/>
                <a:moveTo>
                  <a:pt x="7051" y="437"/>
                </a:moveTo>
                <a:cubicBezTo>
                  <a:pt x="7051" y="437"/>
                  <a:pt x="7051" y="437"/>
                  <a:pt x="7051" y="462"/>
                </a:cubicBezTo>
                <a:cubicBezTo>
                  <a:pt x="7051" y="462"/>
                  <a:pt x="7051" y="462"/>
                  <a:pt x="7122" y="462"/>
                </a:cubicBezTo>
                <a:lnTo>
                  <a:pt x="7051" y="437"/>
                </a:lnTo>
                <a:close/>
                <a:moveTo>
                  <a:pt x="296" y="310"/>
                </a:moveTo>
                <a:cubicBezTo>
                  <a:pt x="296" y="310"/>
                  <a:pt x="296" y="336"/>
                  <a:pt x="366" y="336"/>
                </a:cubicBezTo>
                <a:cubicBezTo>
                  <a:pt x="366" y="336"/>
                  <a:pt x="296" y="336"/>
                  <a:pt x="296" y="336"/>
                </a:cubicBezTo>
                <a:cubicBezTo>
                  <a:pt x="296" y="336"/>
                  <a:pt x="296" y="310"/>
                  <a:pt x="296" y="310"/>
                </a:cubicBezTo>
                <a:close/>
                <a:moveTo>
                  <a:pt x="219" y="222"/>
                </a:moveTo>
                <a:lnTo>
                  <a:pt x="225" y="222"/>
                </a:lnTo>
                <a:lnTo>
                  <a:pt x="225" y="223"/>
                </a:lnTo>
                <a:cubicBezTo>
                  <a:pt x="225" y="226"/>
                  <a:pt x="225" y="230"/>
                  <a:pt x="225" y="234"/>
                </a:cubicBezTo>
                <a:cubicBezTo>
                  <a:pt x="195" y="223"/>
                  <a:pt x="204" y="222"/>
                  <a:pt x="219" y="222"/>
                </a:cubicBezTo>
                <a:close/>
                <a:moveTo>
                  <a:pt x="96" y="213"/>
                </a:moveTo>
                <a:lnTo>
                  <a:pt x="97" y="213"/>
                </a:lnTo>
                <a:cubicBezTo>
                  <a:pt x="107" y="217"/>
                  <a:pt x="124" y="223"/>
                  <a:pt x="155" y="234"/>
                </a:cubicBezTo>
                <a:cubicBezTo>
                  <a:pt x="85" y="234"/>
                  <a:pt x="85" y="285"/>
                  <a:pt x="14" y="310"/>
                </a:cubicBezTo>
                <a:cubicBezTo>
                  <a:pt x="-30" y="279"/>
                  <a:pt x="36" y="247"/>
                  <a:pt x="92" y="215"/>
                </a:cubicBezTo>
                <a:lnTo>
                  <a:pt x="96" y="213"/>
                </a:lnTo>
                <a:close/>
                <a:moveTo>
                  <a:pt x="225" y="209"/>
                </a:moveTo>
                <a:cubicBezTo>
                  <a:pt x="241" y="215"/>
                  <a:pt x="246" y="218"/>
                  <a:pt x="246" y="219"/>
                </a:cubicBezTo>
                <a:cubicBezTo>
                  <a:pt x="245" y="222"/>
                  <a:pt x="235" y="222"/>
                  <a:pt x="225" y="222"/>
                </a:cubicBezTo>
                <a:lnTo>
                  <a:pt x="225" y="220"/>
                </a:lnTo>
                <a:cubicBezTo>
                  <a:pt x="225" y="209"/>
                  <a:pt x="225" y="209"/>
                  <a:pt x="225" y="209"/>
                </a:cubicBezTo>
                <a:close/>
                <a:moveTo>
                  <a:pt x="135" y="188"/>
                </a:moveTo>
                <a:lnTo>
                  <a:pt x="130" y="192"/>
                </a:lnTo>
                <a:cubicBezTo>
                  <a:pt x="124" y="196"/>
                  <a:pt x="116" y="201"/>
                  <a:pt x="108" y="206"/>
                </a:cubicBezTo>
                <a:lnTo>
                  <a:pt x="96" y="213"/>
                </a:lnTo>
                <a:lnTo>
                  <a:pt x="94" y="212"/>
                </a:lnTo>
                <a:cubicBezTo>
                  <a:pt x="85" y="209"/>
                  <a:pt x="85" y="209"/>
                  <a:pt x="85" y="209"/>
                </a:cubicBezTo>
                <a:cubicBezTo>
                  <a:pt x="100" y="198"/>
                  <a:pt x="116" y="192"/>
                  <a:pt x="130" y="189"/>
                </a:cubicBezTo>
                <a:lnTo>
                  <a:pt x="135" y="188"/>
                </a:lnTo>
                <a:close/>
                <a:moveTo>
                  <a:pt x="233" y="0"/>
                </a:moveTo>
                <a:lnTo>
                  <a:pt x="6976" y="0"/>
                </a:lnTo>
                <a:lnTo>
                  <a:pt x="6976" y="1"/>
                </a:lnTo>
                <a:cubicBezTo>
                  <a:pt x="6979" y="12"/>
                  <a:pt x="6981" y="22"/>
                  <a:pt x="6981" y="32"/>
                </a:cubicBezTo>
                <a:cubicBezTo>
                  <a:pt x="7051" y="82"/>
                  <a:pt x="6981" y="108"/>
                  <a:pt x="7051" y="133"/>
                </a:cubicBezTo>
                <a:cubicBezTo>
                  <a:pt x="7122" y="108"/>
                  <a:pt x="7122" y="57"/>
                  <a:pt x="7192" y="57"/>
                </a:cubicBezTo>
                <a:cubicBezTo>
                  <a:pt x="7192" y="57"/>
                  <a:pt x="7192" y="32"/>
                  <a:pt x="7262" y="32"/>
                </a:cubicBezTo>
                <a:cubicBezTo>
                  <a:pt x="7262" y="57"/>
                  <a:pt x="7192" y="82"/>
                  <a:pt x="7262" y="133"/>
                </a:cubicBezTo>
                <a:cubicBezTo>
                  <a:pt x="7262" y="133"/>
                  <a:pt x="7262" y="133"/>
                  <a:pt x="7262" y="158"/>
                </a:cubicBezTo>
                <a:cubicBezTo>
                  <a:pt x="7192" y="133"/>
                  <a:pt x="7122" y="158"/>
                  <a:pt x="7051" y="158"/>
                </a:cubicBezTo>
                <a:cubicBezTo>
                  <a:pt x="7051" y="158"/>
                  <a:pt x="7051" y="158"/>
                  <a:pt x="7051" y="184"/>
                </a:cubicBezTo>
                <a:cubicBezTo>
                  <a:pt x="7051" y="209"/>
                  <a:pt x="7051" y="260"/>
                  <a:pt x="7122" y="260"/>
                </a:cubicBezTo>
                <a:cubicBezTo>
                  <a:pt x="7122" y="260"/>
                  <a:pt x="7122" y="260"/>
                  <a:pt x="7122" y="285"/>
                </a:cubicBezTo>
                <a:cubicBezTo>
                  <a:pt x="7122" y="285"/>
                  <a:pt x="7122" y="285"/>
                  <a:pt x="6981" y="234"/>
                </a:cubicBezTo>
                <a:cubicBezTo>
                  <a:pt x="6981" y="260"/>
                  <a:pt x="6981" y="285"/>
                  <a:pt x="6981" y="310"/>
                </a:cubicBezTo>
                <a:cubicBezTo>
                  <a:pt x="6981" y="361"/>
                  <a:pt x="7051" y="386"/>
                  <a:pt x="7122" y="386"/>
                </a:cubicBezTo>
                <a:cubicBezTo>
                  <a:pt x="7192" y="361"/>
                  <a:pt x="7122" y="361"/>
                  <a:pt x="7122" y="336"/>
                </a:cubicBezTo>
                <a:cubicBezTo>
                  <a:pt x="7122" y="336"/>
                  <a:pt x="7122" y="336"/>
                  <a:pt x="7122" y="310"/>
                </a:cubicBezTo>
                <a:cubicBezTo>
                  <a:pt x="7192" y="336"/>
                  <a:pt x="7122" y="386"/>
                  <a:pt x="7192" y="386"/>
                </a:cubicBezTo>
                <a:cubicBezTo>
                  <a:pt x="7192" y="411"/>
                  <a:pt x="7262" y="411"/>
                  <a:pt x="7192" y="437"/>
                </a:cubicBezTo>
                <a:cubicBezTo>
                  <a:pt x="7192" y="437"/>
                  <a:pt x="7192" y="437"/>
                  <a:pt x="7192" y="411"/>
                </a:cubicBezTo>
                <a:cubicBezTo>
                  <a:pt x="7122" y="437"/>
                  <a:pt x="7122" y="462"/>
                  <a:pt x="7192" y="487"/>
                </a:cubicBezTo>
                <a:cubicBezTo>
                  <a:pt x="7262" y="487"/>
                  <a:pt x="7192" y="538"/>
                  <a:pt x="7262" y="538"/>
                </a:cubicBezTo>
                <a:cubicBezTo>
                  <a:pt x="7262" y="538"/>
                  <a:pt x="7262" y="538"/>
                  <a:pt x="7192" y="563"/>
                </a:cubicBezTo>
                <a:cubicBezTo>
                  <a:pt x="7192" y="563"/>
                  <a:pt x="7192" y="513"/>
                  <a:pt x="7122" y="538"/>
                </a:cubicBezTo>
                <a:cubicBezTo>
                  <a:pt x="7262" y="614"/>
                  <a:pt x="6981" y="715"/>
                  <a:pt x="7192" y="791"/>
                </a:cubicBezTo>
                <a:cubicBezTo>
                  <a:pt x="7262" y="791"/>
                  <a:pt x="7262" y="816"/>
                  <a:pt x="7262" y="842"/>
                </a:cubicBezTo>
                <a:cubicBezTo>
                  <a:pt x="7192" y="842"/>
                  <a:pt x="7122" y="842"/>
                  <a:pt x="6981" y="867"/>
                </a:cubicBezTo>
                <a:cubicBezTo>
                  <a:pt x="6910" y="867"/>
                  <a:pt x="6910" y="892"/>
                  <a:pt x="6910" y="918"/>
                </a:cubicBezTo>
                <a:cubicBezTo>
                  <a:pt x="6910" y="918"/>
                  <a:pt x="6910" y="918"/>
                  <a:pt x="6981" y="994"/>
                </a:cubicBezTo>
                <a:cubicBezTo>
                  <a:pt x="6981" y="994"/>
                  <a:pt x="6981" y="994"/>
                  <a:pt x="7262" y="994"/>
                </a:cubicBezTo>
                <a:cubicBezTo>
                  <a:pt x="7262" y="1019"/>
                  <a:pt x="7192" y="1019"/>
                  <a:pt x="7192" y="1019"/>
                </a:cubicBezTo>
                <a:cubicBezTo>
                  <a:pt x="7122" y="1019"/>
                  <a:pt x="7122" y="1019"/>
                  <a:pt x="7122" y="1044"/>
                </a:cubicBezTo>
                <a:cubicBezTo>
                  <a:pt x="7122" y="1069"/>
                  <a:pt x="7262" y="1019"/>
                  <a:pt x="7192" y="1069"/>
                </a:cubicBezTo>
                <a:cubicBezTo>
                  <a:pt x="7122" y="1069"/>
                  <a:pt x="7192" y="1069"/>
                  <a:pt x="7192" y="1095"/>
                </a:cubicBezTo>
                <a:cubicBezTo>
                  <a:pt x="7122" y="1095"/>
                  <a:pt x="7122" y="1069"/>
                  <a:pt x="7122" y="1095"/>
                </a:cubicBezTo>
                <a:cubicBezTo>
                  <a:pt x="6981" y="1095"/>
                  <a:pt x="7051" y="1171"/>
                  <a:pt x="6981" y="1196"/>
                </a:cubicBezTo>
                <a:cubicBezTo>
                  <a:pt x="6981" y="1221"/>
                  <a:pt x="6981" y="1247"/>
                  <a:pt x="6981" y="1272"/>
                </a:cubicBezTo>
                <a:cubicBezTo>
                  <a:pt x="6910" y="1297"/>
                  <a:pt x="6981" y="1323"/>
                  <a:pt x="6981" y="1373"/>
                </a:cubicBezTo>
                <a:cubicBezTo>
                  <a:pt x="7051" y="1424"/>
                  <a:pt x="6910" y="1474"/>
                  <a:pt x="7051" y="1500"/>
                </a:cubicBezTo>
                <a:cubicBezTo>
                  <a:pt x="6981" y="1500"/>
                  <a:pt x="6981" y="1525"/>
                  <a:pt x="6981" y="1525"/>
                </a:cubicBezTo>
                <a:cubicBezTo>
                  <a:pt x="6981" y="1550"/>
                  <a:pt x="6981" y="1500"/>
                  <a:pt x="7051" y="1525"/>
                </a:cubicBezTo>
                <a:cubicBezTo>
                  <a:pt x="7051" y="1525"/>
                  <a:pt x="6981" y="1525"/>
                  <a:pt x="6981" y="1550"/>
                </a:cubicBezTo>
                <a:cubicBezTo>
                  <a:pt x="6981" y="1576"/>
                  <a:pt x="6981" y="1576"/>
                  <a:pt x="6981" y="1601"/>
                </a:cubicBezTo>
                <a:cubicBezTo>
                  <a:pt x="7051" y="1601"/>
                  <a:pt x="7051" y="1601"/>
                  <a:pt x="7051" y="1576"/>
                </a:cubicBezTo>
                <a:cubicBezTo>
                  <a:pt x="7122" y="1576"/>
                  <a:pt x="7122" y="1601"/>
                  <a:pt x="7051" y="1626"/>
                </a:cubicBezTo>
                <a:cubicBezTo>
                  <a:pt x="7122" y="1652"/>
                  <a:pt x="7051" y="1677"/>
                  <a:pt x="7051" y="1702"/>
                </a:cubicBezTo>
                <a:cubicBezTo>
                  <a:pt x="7051" y="1702"/>
                  <a:pt x="7051" y="1702"/>
                  <a:pt x="7122" y="1728"/>
                </a:cubicBezTo>
                <a:cubicBezTo>
                  <a:pt x="7051" y="1728"/>
                  <a:pt x="7051" y="1753"/>
                  <a:pt x="6981" y="1778"/>
                </a:cubicBezTo>
                <a:cubicBezTo>
                  <a:pt x="7051" y="1803"/>
                  <a:pt x="6981" y="1829"/>
                  <a:pt x="7122" y="1829"/>
                </a:cubicBezTo>
                <a:cubicBezTo>
                  <a:pt x="7051" y="1854"/>
                  <a:pt x="7122" y="1905"/>
                  <a:pt x="7122" y="1905"/>
                </a:cubicBezTo>
                <a:cubicBezTo>
                  <a:pt x="7122" y="1905"/>
                  <a:pt x="7051" y="1905"/>
                  <a:pt x="7051" y="1905"/>
                </a:cubicBezTo>
                <a:cubicBezTo>
                  <a:pt x="7051" y="1905"/>
                  <a:pt x="7051" y="1905"/>
                  <a:pt x="6981" y="1930"/>
                </a:cubicBezTo>
                <a:cubicBezTo>
                  <a:pt x="7051" y="1930"/>
                  <a:pt x="7192" y="1930"/>
                  <a:pt x="7122" y="1981"/>
                </a:cubicBezTo>
                <a:cubicBezTo>
                  <a:pt x="7051" y="2006"/>
                  <a:pt x="7051" y="1955"/>
                  <a:pt x="7051" y="1955"/>
                </a:cubicBezTo>
                <a:cubicBezTo>
                  <a:pt x="6981" y="1955"/>
                  <a:pt x="6910" y="1981"/>
                  <a:pt x="6981" y="2006"/>
                </a:cubicBezTo>
                <a:cubicBezTo>
                  <a:pt x="6981" y="2031"/>
                  <a:pt x="6981" y="2006"/>
                  <a:pt x="7051" y="2006"/>
                </a:cubicBezTo>
                <a:cubicBezTo>
                  <a:pt x="7051" y="2006"/>
                  <a:pt x="7051" y="2006"/>
                  <a:pt x="7051" y="2031"/>
                </a:cubicBezTo>
                <a:cubicBezTo>
                  <a:pt x="7122" y="2082"/>
                  <a:pt x="7192" y="2132"/>
                  <a:pt x="7051" y="2183"/>
                </a:cubicBezTo>
                <a:cubicBezTo>
                  <a:pt x="7051" y="2183"/>
                  <a:pt x="7051" y="2183"/>
                  <a:pt x="7122" y="2234"/>
                </a:cubicBezTo>
                <a:cubicBezTo>
                  <a:pt x="7122" y="2234"/>
                  <a:pt x="7122" y="2234"/>
                  <a:pt x="7051" y="2234"/>
                </a:cubicBezTo>
                <a:cubicBezTo>
                  <a:pt x="7051" y="2284"/>
                  <a:pt x="7192" y="2310"/>
                  <a:pt x="7122" y="2360"/>
                </a:cubicBezTo>
                <a:cubicBezTo>
                  <a:pt x="7051" y="2386"/>
                  <a:pt x="7192" y="2411"/>
                  <a:pt x="7122" y="2461"/>
                </a:cubicBezTo>
                <a:cubicBezTo>
                  <a:pt x="7122" y="2487"/>
                  <a:pt x="7122" y="2512"/>
                  <a:pt x="7122" y="2537"/>
                </a:cubicBezTo>
                <a:cubicBezTo>
                  <a:pt x="6981" y="2537"/>
                  <a:pt x="7122" y="2461"/>
                  <a:pt x="6981" y="2436"/>
                </a:cubicBezTo>
                <a:cubicBezTo>
                  <a:pt x="6981" y="2461"/>
                  <a:pt x="7051" y="2512"/>
                  <a:pt x="6981" y="2537"/>
                </a:cubicBezTo>
                <a:cubicBezTo>
                  <a:pt x="6981" y="2537"/>
                  <a:pt x="6981" y="2537"/>
                  <a:pt x="6981" y="2512"/>
                </a:cubicBezTo>
                <a:cubicBezTo>
                  <a:pt x="6910" y="2563"/>
                  <a:pt x="6910" y="2613"/>
                  <a:pt x="6910" y="2664"/>
                </a:cubicBezTo>
                <a:cubicBezTo>
                  <a:pt x="7122" y="2639"/>
                  <a:pt x="7051" y="2689"/>
                  <a:pt x="7051" y="2740"/>
                </a:cubicBezTo>
                <a:cubicBezTo>
                  <a:pt x="6981" y="2740"/>
                  <a:pt x="6910" y="2740"/>
                  <a:pt x="6840" y="2740"/>
                </a:cubicBezTo>
                <a:cubicBezTo>
                  <a:pt x="6770" y="2740"/>
                  <a:pt x="6770" y="2765"/>
                  <a:pt x="6770" y="2791"/>
                </a:cubicBezTo>
                <a:cubicBezTo>
                  <a:pt x="6840" y="2816"/>
                  <a:pt x="6910" y="2841"/>
                  <a:pt x="6840" y="2866"/>
                </a:cubicBezTo>
                <a:cubicBezTo>
                  <a:pt x="6840" y="2866"/>
                  <a:pt x="6840" y="2866"/>
                  <a:pt x="6910" y="2866"/>
                </a:cubicBezTo>
                <a:cubicBezTo>
                  <a:pt x="6910" y="2866"/>
                  <a:pt x="6910" y="2866"/>
                  <a:pt x="6840" y="2892"/>
                </a:cubicBezTo>
                <a:cubicBezTo>
                  <a:pt x="6840" y="2892"/>
                  <a:pt x="6840" y="2917"/>
                  <a:pt x="6840" y="2917"/>
                </a:cubicBezTo>
                <a:cubicBezTo>
                  <a:pt x="6840" y="2917"/>
                  <a:pt x="6910" y="2942"/>
                  <a:pt x="6910" y="2942"/>
                </a:cubicBezTo>
                <a:cubicBezTo>
                  <a:pt x="6910" y="2942"/>
                  <a:pt x="6910" y="2942"/>
                  <a:pt x="6910" y="2968"/>
                </a:cubicBezTo>
                <a:cubicBezTo>
                  <a:pt x="6910" y="2968"/>
                  <a:pt x="6840" y="2968"/>
                  <a:pt x="6840" y="2968"/>
                </a:cubicBezTo>
                <a:cubicBezTo>
                  <a:pt x="6840" y="2968"/>
                  <a:pt x="6840" y="2968"/>
                  <a:pt x="6840" y="2993"/>
                </a:cubicBezTo>
                <a:cubicBezTo>
                  <a:pt x="6840" y="2993"/>
                  <a:pt x="6840" y="2993"/>
                  <a:pt x="6770" y="3018"/>
                </a:cubicBezTo>
                <a:cubicBezTo>
                  <a:pt x="6770" y="3018"/>
                  <a:pt x="6770" y="3018"/>
                  <a:pt x="6770" y="2993"/>
                </a:cubicBezTo>
                <a:cubicBezTo>
                  <a:pt x="6770" y="2993"/>
                  <a:pt x="6770" y="2993"/>
                  <a:pt x="6770" y="2979"/>
                </a:cubicBezTo>
                <a:lnTo>
                  <a:pt x="6770" y="2978"/>
                </a:lnTo>
                <a:cubicBezTo>
                  <a:pt x="6770" y="2978"/>
                  <a:pt x="6770" y="2978"/>
                  <a:pt x="6770" y="2977"/>
                </a:cubicBezTo>
                <a:lnTo>
                  <a:pt x="6770" y="2976"/>
                </a:lnTo>
                <a:lnTo>
                  <a:pt x="6770" y="2975"/>
                </a:lnTo>
                <a:lnTo>
                  <a:pt x="6770" y="2974"/>
                </a:lnTo>
                <a:lnTo>
                  <a:pt x="6770" y="2972"/>
                </a:lnTo>
                <a:lnTo>
                  <a:pt x="6770" y="2971"/>
                </a:lnTo>
                <a:cubicBezTo>
                  <a:pt x="6770" y="2969"/>
                  <a:pt x="6770" y="2968"/>
                  <a:pt x="6770" y="2968"/>
                </a:cubicBezTo>
                <a:lnTo>
                  <a:pt x="6765" y="2968"/>
                </a:lnTo>
                <a:cubicBezTo>
                  <a:pt x="6747" y="2968"/>
                  <a:pt x="6726" y="2968"/>
                  <a:pt x="6699" y="2968"/>
                </a:cubicBezTo>
                <a:cubicBezTo>
                  <a:pt x="6699" y="2993"/>
                  <a:pt x="6629" y="3044"/>
                  <a:pt x="6699" y="3069"/>
                </a:cubicBezTo>
                <a:cubicBezTo>
                  <a:pt x="6699" y="3069"/>
                  <a:pt x="6770" y="3069"/>
                  <a:pt x="6770" y="3069"/>
                </a:cubicBezTo>
                <a:cubicBezTo>
                  <a:pt x="6699" y="3094"/>
                  <a:pt x="6770" y="3120"/>
                  <a:pt x="6770" y="3120"/>
                </a:cubicBezTo>
                <a:cubicBezTo>
                  <a:pt x="6770" y="3120"/>
                  <a:pt x="6840" y="3120"/>
                  <a:pt x="6840" y="3120"/>
                </a:cubicBezTo>
                <a:cubicBezTo>
                  <a:pt x="6770" y="3145"/>
                  <a:pt x="6770" y="3145"/>
                  <a:pt x="6770" y="3170"/>
                </a:cubicBezTo>
                <a:cubicBezTo>
                  <a:pt x="6770" y="3170"/>
                  <a:pt x="6770" y="3170"/>
                  <a:pt x="6840" y="3195"/>
                </a:cubicBezTo>
                <a:cubicBezTo>
                  <a:pt x="6840" y="3195"/>
                  <a:pt x="6840" y="3195"/>
                  <a:pt x="6840" y="3174"/>
                </a:cubicBezTo>
                <a:lnTo>
                  <a:pt x="6840" y="3170"/>
                </a:lnTo>
                <a:cubicBezTo>
                  <a:pt x="6910" y="3145"/>
                  <a:pt x="6840" y="3120"/>
                  <a:pt x="6910" y="3094"/>
                </a:cubicBezTo>
                <a:cubicBezTo>
                  <a:pt x="6910" y="3120"/>
                  <a:pt x="6910" y="3170"/>
                  <a:pt x="6981" y="3145"/>
                </a:cubicBezTo>
                <a:cubicBezTo>
                  <a:pt x="7051" y="3145"/>
                  <a:pt x="7051" y="3145"/>
                  <a:pt x="7051" y="3170"/>
                </a:cubicBezTo>
                <a:cubicBezTo>
                  <a:pt x="7051" y="3170"/>
                  <a:pt x="6910" y="3170"/>
                  <a:pt x="6981" y="3195"/>
                </a:cubicBezTo>
                <a:cubicBezTo>
                  <a:pt x="6981" y="3221"/>
                  <a:pt x="7051" y="3221"/>
                  <a:pt x="7122" y="3221"/>
                </a:cubicBezTo>
                <a:cubicBezTo>
                  <a:pt x="7051" y="3195"/>
                  <a:pt x="7051" y="3145"/>
                  <a:pt x="7051" y="3120"/>
                </a:cubicBezTo>
                <a:cubicBezTo>
                  <a:pt x="7122" y="3145"/>
                  <a:pt x="7262" y="3069"/>
                  <a:pt x="7262" y="3145"/>
                </a:cubicBezTo>
                <a:cubicBezTo>
                  <a:pt x="7262" y="3120"/>
                  <a:pt x="7192" y="3145"/>
                  <a:pt x="7192" y="3145"/>
                </a:cubicBezTo>
                <a:cubicBezTo>
                  <a:pt x="7192" y="3170"/>
                  <a:pt x="7262" y="3170"/>
                  <a:pt x="7262" y="3195"/>
                </a:cubicBezTo>
                <a:cubicBezTo>
                  <a:pt x="7262" y="3195"/>
                  <a:pt x="7262" y="3170"/>
                  <a:pt x="7262" y="3170"/>
                </a:cubicBezTo>
                <a:cubicBezTo>
                  <a:pt x="7333" y="3195"/>
                  <a:pt x="7403" y="3195"/>
                  <a:pt x="7403" y="3221"/>
                </a:cubicBezTo>
                <a:cubicBezTo>
                  <a:pt x="7333" y="3246"/>
                  <a:pt x="7403" y="3195"/>
                  <a:pt x="7333" y="3195"/>
                </a:cubicBezTo>
                <a:cubicBezTo>
                  <a:pt x="7333" y="3221"/>
                  <a:pt x="7333" y="3246"/>
                  <a:pt x="7333" y="3246"/>
                </a:cubicBezTo>
                <a:cubicBezTo>
                  <a:pt x="7333" y="3246"/>
                  <a:pt x="7333" y="3246"/>
                  <a:pt x="7333" y="3271"/>
                </a:cubicBezTo>
                <a:cubicBezTo>
                  <a:pt x="7333" y="3297"/>
                  <a:pt x="7262" y="3246"/>
                  <a:pt x="7262" y="3271"/>
                </a:cubicBezTo>
                <a:cubicBezTo>
                  <a:pt x="7192" y="3271"/>
                  <a:pt x="7192" y="3271"/>
                  <a:pt x="7192" y="3297"/>
                </a:cubicBezTo>
                <a:cubicBezTo>
                  <a:pt x="7192" y="3322"/>
                  <a:pt x="7262" y="3322"/>
                  <a:pt x="7192" y="3347"/>
                </a:cubicBezTo>
                <a:cubicBezTo>
                  <a:pt x="7192" y="3347"/>
                  <a:pt x="7192" y="3373"/>
                  <a:pt x="7192" y="3373"/>
                </a:cubicBezTo>
                <a:cubicBezTo>
                  <a:pt x="7192" y="3373"/>
                  <a:pt x="7192" y="3373"/>
                  <a:pt x="7262" y="3423"/>
                </a:cubicBezTo>
                <a:cubicBezTo>
                  <a:pt x="7262" y="3423"/>
                  <a:pt x="7262" y="3423"/>
                  <a:pt x="7192" y="3423"/>
                </a:cubicBezTo>
                <a:cubicBezTo>
                  <a:pt x="7192" y="3423"/>
                  <a:pt x="7192" y="3423"/>
                  <a:pt x="7262" y="3449"/>
                </a:cubicBezTo>
                <a:cubicBezTo>
                  <a:pt x="7192" y="3474"/>
                  <a:pt x="7192" y="3499"/>
                  <a:pt x="7192" y="3499"/>
                </a:cubicBezTo>
                <a:cubicBezTo>
                  <a:pt x="7192" y="3474"/>
                  <a:pt x="7122" y="3474"/>
                  <a:pt x="7122" y="3474"/>
                </a:cubicBezTo>
                <a:cubicBezTo>
                  <a:pt x="7122" y="3449"/>
                  <a:pt x="7192" y="3474"/>
                  <a:pt x="7122" y="3449"/>
                </a:cubicBezTo>
                <a:cubicBezTo>
                  <a:pt x="7122" y="3449"/>
                  <a:pt x="7122" y="3449"/>
                  <a:pt x="7122" y="3423"/>
                </a:cubicBezTo>
                <a:cubicBezTo>
                  <a:pt x="7051" y="3423"/>
                  <a:pt x="7051" y="3449"/>
                  <a:pt x="7051" y="3474"/>
                </a:cubicBezTo>
                <a:cubicBezTo>
                  <a:pt x="7051" y="3499"/>
                  <a:pt x="7122" y="3524"/>
                  <a:pt x="7192" y="3524"/>
                </a:cubicBezTo>
                <a:cubicBezTo>
                  <a:pt x="7192" y="3550"/>
                  <a:pt x="7192" y="3575"/>
                  <a:pt x="7192" y="3575"/>
                </a:cubicBezTo>
                <a:cubicBezTo>
                  <a:pt x="7192" y="3575"/>
                  <a:pt x="7192" y="3575"/>
                  <a:pt x="7262" y="3575"/>
                </a:cubicBezTo>
                <a:cubicBezTo>
                  <a:pt x="7333" y="3600"/>
                  <a:pt x="7262" y="3626"/>
                  <a:pt x="7262" y="3651"/>
                </a:cubicBezTo>
                <a:cubicBezTo>
                  <a:pt x="7262" y="3676"/>
                  <a:pt x="7192" y="3651"/>
                  <a:pt x="7192" y="3651"/>
                </a:cubicBezTo>
                <a:cubicBezTo>
                  <a:pt x="7192" y="3651"/>
                  <a:pt x="7192" y="3651"/>
                  <a:pt x="7262" y="3626"/>
                </a:cubicBezTo>
                <a:cubicBezTo>
                  <a:pt x="7192" y="3626"/>
                  <a:pt x="7122" y="3651"/>
                  <a:pt x="7051" y="3626"/>
                </a:cubicBezTo>
                <a:cubicBezTo>
                  <a:pt x="7051" y="3651"/>
                  <a:pt x="7122" y="3651"/>
                  <a:pt x="7122" y="3676"/>
                </a:cubicBezTo>
                <a:cubicBezTo>
                  <a:pt x="7192" y="3676"/>
                  <a:pt x="7122" y="3702"/>
                  <a:pt x="7122" y="3727"/>
                </a:cubicBezTo>
                <a:cubicBezTo>
                  <a:pt x="7192" y="3702"/>
                  <a:pt x="7192" y="3727"/>
                  <a:pt x="7262" y="3702"/>
                </a:cubicBezTo>
                <a:cubicBezTo>
                  <a:pt x="7262" y="3702"/>
                  <a:pt x="7262" y="3702"/>
                  <a:pt x="7192" y="3676"/>
                </a:cubicBezTo>
                <a:cubicBezTo>
                  <a:pt x="7333" y="3651"/>
                  <a:pt x="7262" y="3727"/>
                  <a:pt x="7403" y="3727"/>
                </a:cubicBezTo>
                <a:cubicBezTo>
                  <a:pt x="7403" y="3727"/>
                  <a:pt x="7403" y="3727"/>
                  <a:pt x="7333" y="3727"/>
                </a:cubicBezTo>
                <a:cubicBezTo>
                  <a:pt x="7262" y="3727"/>
                  <a:pt x="7262" y="3752"/>
                  <a:pt x="7192" y="3727"/>
                </a:cubicBezTo>
                <a:cubicBezTo>
                  <a:pt x="7192" y="3727"/>
                  <a:pt x="7192" y="3752"/>
                  <a:pt x="7192" y="3778"/>
                </a:cubicBezTo>
                <a:cubicBezTo>
                  <a:pt x="7192" y="3778"/>
                  <a:pt x="7192" y="3778"/>
                  <a:pt x="7262" y="3778"/>
                </a:cubicBezTo>
                <a:cubicBezTo>
                  <a:pt x="7192" y="3778"/>
                  <a:pt x="7192" y="3828"/>
                  <a:pt x="7192" y="3853"/>
                </a:cubicBezTo>
                <a:cubicBezTo>
                  <a:pt x="7262" y="3853"/>
                  <a:pt x="7262" y="3828"/>
                  <a:pt x="7262" y="3803"/>
                </a:cubicBezTo>
                <a:cubicBezTo>
                  <a:pt x="7333" y="3803"/>
                  <a:pt x="7333" y="3828"/>
                  <a:pt x="7403" y="3853"/>
                </a:cubicBezTo>
                <a:cubicBezTo>
                  <a:pt x="7333" y="3853"/>
                  <a:pt x="7333" y="3879"/>
                  <a:pt x="7333" y="3904"/>
                </a:cubicBezTo>
                <a:cubicBezTo>
                  <a:pt x="7333" y="3904"/>
                  <a:pt x="7333" y="3904"/>
                  <a:pt x="7333" y="3929"/>
                </a:cubicBezTo>
                <a:cubicBezTo>
                  <a:pt x="7333" y="3929"/>
                  <a:pt x="7192" y="3955"/>
                  <a:pt x="7192" y="3904"/>
                </a:cubicBezTo>
                <a:cubicBezTo>
                  <a:pt x="7192" y="3904"/>
                  <a:pt x="7192" y="3904"/>
                  <a:pt x="7122" y="3904"/>
                </a:cubicBezTo>
                <a:cubicBezTo>
                  <a:pt x="7192" y="3929"/>
                  <a:pt x="7122" y="3955"/>
                  <a:pt x="7192" y="3980"/>
                </a:cubicBezTo>
                <a:cubicBezTo>
                  <a:pt x="7192" y="3980"/>
                  <a:pt x="7238" y="3980"/>
                  <a:pt x="7256" y="3980"/>
                </a:cubicBezTo>
                <a:lnTo>
                  <a:pt x="7258" y="3980"/>
                </a:lnTo>
                <a:lnTo>
                  <a:pt x="7259" y="3981"/>
                </a:lnTo>
                <a:cubicBezTo>
                  <a:pt x="7262" y="3995"/>
                  <a:pt x="7262" y="4005"/>
                  <a:pt x="7262" y="4005"/>
                </a:cubicBezTo>
                <a:cubicBezTo>
                  <a:pt x="7262" y="4031"/>
                  <a:pt x="7333" y="4031"/>
                  <a:pt x="7333" y="4056"/>
                </a:cubicBezTo>
                <a:cubicBezTo>
                  <a:pt x="7262" y="4081"/>
                  <a:pt x="7262" y="4056"/>
                  <a:pt x="7262" y="4056"/>
                </a:cubicBezTo>
                <a:cubicBezTo>
                  <a:pt x="7192" y="4056"/>
                  <a:pt x="7262" y="4031"/>
                  <a:pt x="7192" y="4031"/>
                </a:cubicBezTo>
                <a:cubicBezTo>
                  <a:pt x="7122" y="4031"/>
                  <a:pt x="7122" y="4005"/>
                  <a:pt x="7051" y="4005"/>
                </a:cubicBezTo>
                <a:cubicBezTo>
                  <a:pt x="7051" y="4005"/>
                  <a:pt x="7122" y="4005"/>
                  <a:pt x="7122" y="3980"/>
                </a:cubicBezTo>
                <a:cubicBezTo>
                  <a:pt x="7051" y="3980"/>
                  <a:pt x="7051" y="3955"/>
                  <a:pt x="7122" y="3955"/>
                </a:cubicBezTo>
                <a:cubicBezTo>
                  <a:pt x="7051" y="3929"/>
                  <a:pt x="7051" y="3955"/>
                  <a:pt x="6981" y="3955"/>
                </a:cubicBezTo>
                <a:cubicBezTo>
                  <a:pt x="6910" y="3955"/>
                  <a:pt x="6910" y="3929"/>
                  <a:pt x="6910" y="3929"/>
                </a:cubicBezTo>
                <a:cubicBezTo>
                  <a:pt x="6910" y="3904"/>
                  <a:pt x="6981" y="3853"/>
                  <a:pt x="6910" y="3853"/>
                </a:cubicBezTo>
                <a:cubicBezTo>
                  <a:pt x="6910" y="3853"/>
                  <a:pt x="6840" y="3904"/>
                  <a:pt x="6910" y="3929"/>
                </a:cubicBezTo>
                <a:cubicBezTo>
                  <a:pt x="6866" y="3945"/>
                  <a:pt x="6877" y="3971"/>
                  <a:pt x="6892" y="3994"/>
                </a:cubicBezTo>
                <a:lnTo>
                  <a:pt x="6893" y="3997"/>
                </a:lnTo>
                <a:lnTo>
                  <a:pt x="6895" y="3999"/>
                </a:lnTo>
                <a:lnTo>
                  <a:pt x="6895" y="4000"/>
                </a:lnTo>
                <a:cubicBezTo>
                  <a:pt x="6898" y="4008"/>
                  <a:pt x="6905" y="4015"/>
                  <a:pt x="6908" y="4022"/>
                </a:cubicBezTo>
                <a:lnTo>
                  <a:pt x="6909" y="4024"/>
                </a:lnTo>
                <a:cubicBezTo>
                  <a:pt x="6907" y="4018"/>
                  <a:pt x="6902" y="4010"/>
                  <a:pt x="6896" y="4001"/>
                </a:cubicBezTo>
                <a:lnTo>
                  <a:pt x="6895" y="3999"/>
                </a:lnTo>
                <a:lnTo>
                  <a:pt x="6894" y="3997"/>
                </a:lnTo>
                <a:lnTo>
                  <a:pt x="6893" y="3997"/>
                </a:lnTo>
                <a:lnTo>
                  <a:pt x="6893" y="3995"/>
                </a:lnTo>
                <a:cubicBezTo>
                  <a:pt x="6891" y="3982"/>
                  <a:pt x="6906" y="3968"/>
                  <a:pt x="6981" y="3955"/>
                </a:cubicBezTo>
                <a:cubicBezTo>
                  <a:pt x="6981" y="3980"/>
                  <a:pt x="6981" y="3980"/>
                  <a:pt x="7051" y="3980"/>
                </a:cubicBezTo>
                <a:lnTo>
                  <a:pt x="7051" y="4005"/>
                </a:lnTo>
                <a:lnTo>
                  <a:pt x="7051" y="4031"/>
                </a:lnTo>
                <a:cubicBezTo>
                  <a:pt x="7051" y="4031"/>
                  <a:pt x="7051" y="4031"/>
                  <a:pt x="7051" y="4034"/>
                </a:cubicBezTo>
                <a:lnTo>
                  <a:pt x="7051" y="4035"/>
                </a:lnTo>
                <a:lnTo>
                  <a:pt x="7051" y="4037"/>
                </a:lnTo>
                <a:cubicBezTo>
                  <a:pt x="7051" y="4037"/>
                  <a:pt x="7051" y="4038"/>
                  <a:pt x="7051" y="4039"/>
                </a:cubicBezTo>
                <a:lnTo>
                  <a:pt x="7051" y="4041"/>
                </a:lnTo>
                <a:lnTo>
                  <a:pt x="7051" y="4042"/>
                </a:lnTo>
                <a:lnTo>
                  <a:pt x="7051" y="4044"/>
                </a:lnTo>
                <a:lnTo>
                  <a:pt x="7051" y="4045"/>
                </a:lnTo>
                <a:lnTo>
                  <a:pt x="7051" y="4048"/>
                </a:lnTo>
                <a:cubicBezTo>
                  <a:pt x="7051" y="4048"/>
                  <a:pt x="7051" y="4049"/>
                  <a:pt x="7051" y="4050"/>
                </a:cubicBezTo>
                <a:lnTo>
                  <a:pt x="7051" y="4052"/>
                </a:lnTo>
                <a:lnTo>
                  <a:pt x="7051" y="4053"/>
                </a:lnTo>
                <a:cubicBezTo>
                  <a:pt x="7051" y="4056"/>
                  <a:pt x="7051" y="4056"/>
                  <a:pt x="7051" y="4056"/>
                </a:cubicBezTo>
                <a:cubicBezTo>
                  <a:pt x="7122" y="4081"/>
                  <a:pt x="7051" y="4157"/>
                  <a:pt x="7192" y="4157"/>
                </a:cubicBezTo>
                <a:cubicBezTo>
                  <a:pt x="7192" y="4157"/>
                  <a:pt x="7205" y="4157"/>
                  <a:pt x="7221" y="4157"/>
                </a:cubicBezTo>
                <a:lnTo>
                  <a:pt x="7225" y="4157"/>
                </a:lnTo>
                <a:lnTo>
                  <a:pt x="7221" y="4158"/>
                </a:lnTo>
                <a:cubicBezTo>
                  <a:pt x="7148" y="4176"/>
                  <a:pt x="7016" y="4176"/>
                  <a:pt x="7122" y="4233"/>
                </a:cubicBezTo>
                <a:cubicBezTo>
                  <a:pt x="7122" y="4208"/>
                  <a:pt x="7122" y="4183"/>
                  <a:pt x="7262" y="4183"/>
                </a:cubicBezTo>
                <a:cubicBezTo>
                  <a:pt x="7262" y="4183"/>
                  <a:pt x="7262" y="4183"/>
                  <a:pt x="7262" y="4208"/>
                </a:cubicBezTo>
                <a:cubicBezTo>
                  <a:pt x="7262" y="4233"/>
                  <a:pt x="7122" y="4183"/>
                  <a:pt x="7192" y="4233"/>
                </a:cubicBezTo>
                <a:cubicBezTo>
                  <a:pt x="7192" y="4233"/>
                  <a:pt x="7122" y="4233"/>
                  <a:pt x="7192" y="4258"/>
                </a:cubicBezTo>
                <a:cubicBezTo>
                  <a:pt x="7192" y="4258"/>
                  <a:pt x="7192" y="4258"/>
                  <a:pt x="7122" y="4258"/>
                </a:cubicBezTo>
                <a:cubicBezTo>
                  <a:pt x="7051" y="4284"/>
                  <a:pt x="7122" y="4309"/>
                  <a:pt x="7122" y="4334"/>
                </a:cubicBezTo>
                <a:cubicBezTo>
                  <a:pt x="7122" y="4334"/>
                  <a:pt x="7122" y="4334"/>
                  <a:pt x="7192" y="4334"/>
                </a:cubicBezTo>
                <a:cubicBezTo>
                  <a:pt x="7192" y="4360"/>
                  <a:pt x="7192" y="4385"/>
                  <a:pt x="7122" y="4385"/>
                </a:cubicBezTo>
                <a:cubicBezTo>
                  <a:pt x="7122" y="4410"/>
                  <a:pt x="7333" y="4385"/>
                  <a:pt x="7333" y="4436"/>
                </a:cubicBezTo>
                <a:cubicBezTo>
                  <a:pt x="7262" y="4410"/>
                  <a:pt x="7192" y="4410"/>
                  <a:pt x="7122" y="4436"/>
                </a:cubicBezTo>
                <a:cubicBezTo>
                  <a:pt x="7122" y="4461"/>
                  <a:pt x="7192" y="4436"/>
                  <a:pt x="7192" y="4461"/>
                </a:cubicBezTo>
                <a:cubicBezTo>
                  <a:pt x="7192" y="4461"/>
                  <a:pt x="7192" y="4461"/>
                  <a:pt x="7051" y="4461"/>
                </a:cubicBezTo>
                <a:cubicBezTo>
                  <a:pt x="7051" y="4461"/>
                  <a:pt x="7051" y="4461"/>
                  <a:pt x="7051" y="4410"/>
                </a:cubicBezTo>
                <a:cubicBezTo>
                  <a:pt x="7051" y="4410"/>
                  <a:pt x="6981" y="4410"/>
                  <a:pt x="6981" y="4436"/>
                </a:cubicBezTo>
                <a:cubicBezTo>
                  <a:pt x="7051" y="4410"/>
                  <a:pt x="7051" y="4461"/>
                  <a:pt x="7051" y="4461"/>
                </a:cubicBezTo>
                <a:cubicBezTo>
                  <a:pt x="7051" y="4461"/>
                  <a:pt x="7051" y="4512"/>
                  <a:pt x="7122" y="4486"/>
                </a:cubicBezTo>
                <a:cubicBezTo>
                  <a:pt x="7122" y="4486"/>
                  <a:pt x="7122" y="4486"/>
                  <a:pt x="7192" y="4486"/>
                </a:cubicBezTo>
                <a:cubicBezTo>
                  <a:pt x="7192" y="4486"/>
                  <a:pt x="7192" y="4486"/>
                  <a:pt x="7122" y="4512"/>
                </a:cubicBezTo>
                <a:cubicBezTo>
                  <a:pt x="7192" y="4512"/>
                  <a:pt x="7122" y="4537"/>
                  <a:pt x="7122" y="4562"/>
                </a:cubicBezTo>
                <a:cubicBezTo>
                  <a:pt x="7183" y="4562"/>
                  <a:pt x="7191" y="4543"/>
                  <a:pt x="7192" y="4538"/>
                </a:cubicBezTo>
                <a:lnTo>
                  <a:pt x="7192" y="4539"/>
                </a:lnTo>
                <a:cubicBezTo>
                  <a:pt x="7188" y="4562"/>
                  <a:pt x="7124" y="4563"/>
                  <a:pt x="7192" y="4587"/>
                </a:cubicBezTo>
                <a:cubicBezTo>
                  <a:pt x="7192" y="4587"/>
                  <a:pt x="7262" y="4587"/>
                  <a:pt x="7262" y="4587"/>
                </a:cubicBezTo>
                <a:cubicBezTo>
                  <a:pt x="7262" y="4587"/>
                  <a:pt x="7262" y="4587"/>
                  <a:pt x="7262" y="4613"/>
                </a:cubicBezTo>
                <a:cubicBezTo>
                  <a:pt x="7236" y="4613"/>
                  <a:pt x="7229" y="4616"/>
                  <a:pt x="7231" y="4621"/>
                </a:cubicBezTo>
                <a:lnTo>
                  <a:pt x="7223" y="4622"/>
                </a:lnTo>
                <a:cubicBezTo>
                  <a:pt x="7168" y="4630"/>
                  <a:pt x="7122" y="4618"/>
                  <a:pt x="7122" y="4638"/>
                </a:cubicBezTo>
                <a:cubicBezTo>
                  <a:pt x="7051" y="4638"/>
                  <a:pt x="7122" y="4587"/>
                  <a:pt x="7051" y="4562"/>
                </a:cubicBezTo>
                <a:cubicBezTo>
                  <a:pt x="6910" y="4562"/>
                  <a:pt x="6981" y="4613"/>
                  <a:pt x="6981" y="4638"/>
                </a:cubicBezTo>
                <a:cubicBezTo>
                  <a:pt x="7051" y="4613"/>
                  <a:pt x="6981" y="4663"/>
                  <a:pt x="7051" y="4689"/>
                </a:cubicBezTo>
                <a:cubicBezTo>
                  <a:pt x="6981" y="4689"/>
                  <a:pt x="6981" y="4714"/>
                  <a:pt x="6981" y="4714"/>
                </a:cubicBezTo>
                <a:cubicBezTo>
                  <a:pt x="6981" y="4714"/>
                  <a:pt x="6981" y="4714"/>
                  <a:pt x="7028" y="4714"/>
                </a:cubicBezTo>
                <a:lnTo>
                  <a:pt x="7033" y="4714"/>
                </a:lnTo>
                <a:lnTo>
                  <a:pt x="7033" y="4710"/>
                </a:lnTo>
                <a:cubicBezTo>
                  <a:pt x="7033" y="4700"/>
                  <a:pt x="7036" y="4696"/>
                  <a:pt x="7050" y="4695"/>
                </a:cubicBezTo>
                <a:lnTo>
                  <a:pt x="7051" y="4694"/>
                </a:lnTo>
                <a:lnTo>
                  <a:pt x="7051" y="4691"/>
                </a:lnTo>
                <a:lnTo>
                  <a:pt x="7051" y="4689"/>
                </a:lnTo>
                <a:cubicBezTo>
                  <a:pt x="7056" y="4690"/>
                  <a:pt x="7060" y="4692"/>
                  <a:pt x="7064" y="4693"/>
                </a:cubicBezTo>
                <a:lnTo>
                  <a:pt x="7066" y="4694"/>
                </a:lnTo>
                <a:lnTo>
                  <a:pt x="7070" y="4693"/>
                </a:lnTo>
                <a:cubicBezTo>
                  <a:pt x="7079" y="4693"/>
                  <a:pt x="7090" y="4693"/>
                  <a:pt x="7103" y="4693"/>
                </a:cubicBezTo>
                <a:cubicBezTo>
                  <a:pt x="7173" y="4693"/>
                  <a:pt x="7173" y="4693"/>
                  <a:pt x="7173" y="4693"/>
                </a:cubicBezTo>
                <a:cubicBezTo>
                  <a:pt x="7173" y="4706"/>
                  <a:pt x="7173" y="4719"/>
                  <a:pt x="7173" y="4734"/>
                </a:cubicBezTo>
                <a:lnTo>
                  <a:pt x="7173" y="4740"/>
                </a:lnTo>
                <a:lnTo>
                  <a:pt x="7176" y="4742"/>
                </a:lnTo>
                <a:cubicBezTo>
                  <a:pt x="7185" y="4749"/>
                  <a:pt x="7192" y="4757"/>
                  <a:pt x="7192" y="4765"/>
                </a:cubicBezTo>
                <a:lnTo>
                  <a:pt x="7185" y="4765"/>
                </a:lnTo>
                <a:lnTo>
                  <a:pt x="7173" y="4765"/>
                </a:lnTo>
                <a:lnTo>
                  <a:pt x="7173" y="4768"/>
                </a:lnTo>
                <a:cubicBezTo>
                  <a:pt x="7173" y="4774"/>
                  <a:pt x="7173" y="4779"/>
                  <a:pt x="7173" y="4785"/>
                </a:cubicBezTo>
                <a:lnTo>
                  <a:pt x="7173" y="4787"/>
                </a:lnTo>
                <a:cubicBezTo>
                  <a:pt x="7174" y="4775"/>
                  <a:pt x="7182" y="4794"/>
                  <a:pt x="7244" y="4794"/>
                </a:cubicBezTo>
                <a:cubicBezTo>
                  <a:pt x="7244" y="4806"/>
                  <a:pt x="7271" y="4812"/>
                  <a:pt x="7295" y="4817"/>
                </a:cubicBezTo>
                <a:lnTo>
                  <a:pt x="7305" y="4820"/>
                </a:lnTo>
                <a:lnTo>
                  <a:pt x="7302" y="4820"/>
                </a:lnTo>
                <a:cubicBezTo>
                  <a:pt x="7244" y="4820"/>
                  <a:pt x="7244" y="4820"/>
                  <a:pt x="7244" y="4820"/>
                </a:cubicBezTo>
                <a:cubicBezTo>
                  <a:pt x="7244" y="4820"/>
                  <a:pt x="7244" y="4845"/>
                  <a:pt x="7244" y="4845"/>
                </a:cubicBezTo>
                <a:cubicBezTo>
                  <a:pt x="7173" y="4870"/>
                  <a:pt x="7173" y="4870"/>
                  <a:pt x="7173" y="4870"/>
                </a:cubicBezTo>
                <a:cubicBezTo>
                  <a:pt x="7173" y="4880"/>
                  <a:pt x="7173" y="4888"/>
                  <a:pt x="7173" y="4895"/>
                </a:cubicBezTo>
                <a:lnTo>
                  <a:pt x="7173" y="4899"/>
                </a:lnTo>
                <a:lnTo>
                  <a:pt x="7176" y="4899"/>
                </a:lnTo>
                <a:cubicBezTo>
                  <a:pt x="7185" y="4903"/>
                  <a:pt x="7192" y="4909"/>
                  <a:pt x="7192" y="4916"/>
                </a:cubicBezTo>
                <a:cubicBezTo>
                  <a:pt x="7188" y="4915"/>
                  <a:pt x="7183" y="4914"/>
                  <a:pt x="7180" y="4912"/>
                </a:cubicBezTo>
                <a:lnTo>
                  <a:pt x="7173" y="4911"/>
                </a:lnTo>
                <a:lnTo>
                  <a:pt x="7173" y="4914"/>
                </a:lnTo>
                <a:cubicBezTo>
                  <a:pt x="7173" y="4920"/>
                  <a:pt x="7173" y="4924"/>
                  <a:pt x="7173" y="4928"/>
                </a:cubicBezTo>
                <a:lnTo>
                  <a:pt x="7173" y="4932"/>
                </a:lnTo>
                <a:lnTo>
                  <a:pt x="7174" y="4932"/>
                </a:lnTo>
                <a:cubicBezTo>
                  <a:pt x="7188" y="4933"/>
                  <a:pt x="7198" y="4935"/>
                  <a:pt x="7205" y="4938"/>
                </a:cubicBezTo>
                <a:lnTo>
                  <a:pt x="7206" y="4939"/>
                </a:lnTo>
                <a:lnTo>
                  <a:pt x="7208" y="4939"/>
                </a:lnTo>
                <a:cubicBezTo>
                  <a:pt x="7224" y="4934"/>
                  <a:pt x="7235" y="4929"/>
                  <a:pt x="7244" y="4923"/>
                </a:cubicBezTo>
                <a:lnTo>
                  <a:pt x="7244" y="4930"/>
                </a:lnTo>
                <a:cubicBezTo>
                  <a:pt x="7244" y="4975"/>
                  <a:pt x="7248" y="4997"/>
                  <a:pt x="7314" y="4997"/>
                </a:cubicBezTo>
                <a:cubicBezTo>
                  <a:pt x="7244" y="4997"/>
                  <a:pt x="7244" y="4997"/>
                  <a:pt x="7244" y="4997"/>
                </a:cubicBezTo>
                <a:cubicBezTo>
                  <a:pt x="7244" y="5022"/>
                  <a:pt x="7244" y="5022"/>
                  <a:pt x="7244" y="5022"/>
                </a:cubicBezTo>
                <a:cubicBezTo>
                  <a:pt x="7244" y="5022"/>
                  <a:pt x="7244" y="5048"/>
                  <a:pt x="7244" y="5048"/>
                </a:cubicBezTo>
                <a:cubicBezTo>
                  <a:pt x="7314" y="5048"/>
                  <a:pt x="7314" y="5048"/>
                  <a:pt x="7314" y="5048"/>
                </a:cubicBezTo>
                <a:cubicBezTo>
                  <a:pt x="7244" y="5022"/>
                  <a:pt x="7244" y="5022"/>
                  <a:pt x="7244" y="5022"/>
                </a:cubicBezTo>
                <a:cubicBezTo>
                  <a:pt x="7314" y="5022"/>
                  <a:pt x="7384" y="4997"/>
                  <a:pt x="7384" y="4997"/>
                </a:cubicBezTo>
                <a:cubicBezTo>
                  <a:pt x="7314" y="4972"/>
                  <a:pt x="7314" y="4972"/>
                  <a:pt x="7314" y="4972"/>
                </a:cubicBezTo>
                <a:cubicBezTo>
                  <a:pt x="7384" y="4972"/>
                  <a:pt x="7384" y="4972"/>
                  <a:pt x="7384" y="4972"/>
                </a:cubicBezTo>
                <a:cubicBezTo>
                  <a:pt x="7455" y="4972"/>
                  <a:pt x="7455" y="4972"/>
                  <a:pt x="7455" y="4972"/>
                </a:cubicBezTo>
                <a:cubicBezTo>
                  <a:pt x="7455" y="4972"/>
                  <a:pt x="7384" y="4997"/>
                  <a:pt x="7455" y="4997"/>
                </a:cubicBezTo>
                <a:cubicBezTo>
                  <a:pt x="7455" y="4972"/>
                  <a:pt x="7525" y="4997"/>
                  <a:pt x="7525" y="4972"/>
                </a:cubicBezTo>
                <a:cubicBezTo>
                  <a:pt x="7596" y="4997"/>
                  <a:pt x="7525" y="5048"/>
                  <a:pt x="7525" y="5073"/>
                </a:cubicBezTo>
                <a:cubicBezTo>
                  <a:pt x="7455" y="5123"/>
                  <a:pt x="7525" y="5199"/>
                  <a:pt x="7455" y="5199"/>
                </a:cubicBezTo>
                <a:cubicBezTo>
                  <a:pt x="7455" y="5199"/>
                  <a:pt x="7455" y="5225"/>
                  <a:pt x="7455" y="5225"/>
                </a:cubicBezTo>
                <a:cubicBezTo>
                  <a:pt x="7384" y="5199"/>
                  <a:pt x="7384" y="5199"/>
                  <a:pt x="7384" y="5199"/>
                </a:cubicBezTo>
                <a:cubicBezTo>
                  <a:pt x="7314" y="5174"/>
                  <a:pt x="7384" y="5149"/>
                  <a:pt x="7384" y="5149"/>
                </a:cubicBezTo>
                <a:cubicBezTo>
                  <a:pt x="7384" y="5174"/>
                  <a:pt x="7384" y="5174"/>
                  <a:pt x="7384" y="5174"/>
                </a:cubicBezTo>
                <a:cubicBezTo>
                  <a:pt x="7455" y="5149"/>
                  <a:pt x="7455" y="5149"/>
                  <a:pt x="7455" y="5149"/>
                </a:cubicBezTo>
                <a:cubicBezTo>
                  <a:pt x="7455" y="5149"/>
                  <a:pt x="7455" y="5149"/>
                  <a:pt x="7384" y="5149"/>
                </a:cubicBezTo>
                <a:cubicBezTo>
                  <a:pt x="7455" y="5149"/>
                  <a:pt x="7455" y="5123"/>
                  <a:pt x="7455" y="5123"/>
                </a:cubicBezTo>
                <a:cubicBezTo>
                  <a:pt x="7384" y="5123"/>
                  <a:pt x="7384" y="5098"/>
                  <a:pt x="7384" y="5123"/>
                </a:cubicBezTo>
                <a:cubicBezTo>
                  <a:pt x="7314" y="5098"/>
                  <a:pt x="7314" y="5098"/>
                  <a:pt x="7314" y="5098"/>
                </a:cubicBezTo>
                <a:cubicBezTo>
                  <a:pt x="7314" y="5098"/>
                  <a:pt x="7314" y="5073"/>
                  <a:pt x="7244" y="5073"/>
                </a:cubicBezTo>
                <a:cubicBezTo>
                  <a:pt x="7244" y="5085"/>
                  <a:pt x="7244" y="5092"/>
                  <a:pt x="7244" y="5098"/>
                </a:cubicBezTo>
                <a:cubicBezTo>
                  <a:pt x="7244" y="5149"/>
                  <a:pt x="7314" y="5123"/>
                  <a:pt x="7314" y="5149"/>
                </a:cubicBezTo>
                <a:cubicBezTo>
                  <a:pt x="7314" y="5149"/>
                  <a:pt x="7314" y="5149"/>
                  <a:pt x="7244" y="5149"/>
                </a:cubicBezTo>
                <a:cubicBezTo>
                  <a:pt x="7314" y="5149"/>
                  <a:pt x="7314" y="5174"/>
                  <a:pt x="7314" y="5174"/>
                </a:cubicBezTo>
                <a:cubicBezTo>
                  <a:pt x="7244" y="5199"/>
                  <a:pt x="7244" y="5199"/>
                  <a:pt x="7244" y="5199"/>
                </a:cubicBezTo>
                <a:cubicBezTo>
                  <a:pt x="7384" y="5225"/>
                  <a:pt x="7244" y="5275"/>
                  <a:pt x="7314" y="5326"/>
                </a:cubicBezTo>
                <a:cubicBezTo>
                  <a:pt x="7244" y="5275"/>
                  <a:pt x="7244" y="5326"/>
                  <a:pt x="7173" y="5301"/>
                </a:cubicBezTo>
                <a:cubicBezTo>
                  <a:pt x="7103" y="5326"/>
                  <a:pt x="7103" y="5301"/>
                  <a:pt x="7033" y="5275"/>
                </a:cubicBezTo>
                <a:cubicBezTo>
                  <a:pt x="7033" y="5275"/>
                  <a:pt x="7033" y="5275"/>
                  <a:pt x="7033" y="5301"/>
                </a:cubicBezTo>
                <a:cubicBezTo>
                  <a:pt x="7033" y="5326"/>
                  <a:pt x="7033" y="5326"/>
                  <a:pt x="6962" y="5351"/>
                </a:cubicBezTo>
                <a:cubicBezTo>
                  <a:pt x="6962" y="5326"/>
                  <a:pt x="6962" y="5326"/>
                  <a:pt x="6962" y="5326"/>
                </a:cubicBezTo>
                <a:cubicBezTo>
                  <a:pt x="6962" y="5301"/>
                  <a:pt x="6892" y="5250"/>
                  <a:pt x="6962" y="5225"/>
                </a:cubicBezTo>
                <a:cubicBezTo>
                  <a:pt x="6962" y="5199"/>
                  <a:pt x="6892" y="5174"/>
                  <a:pt x="6962" y="5174"/>
                </a:cubicBezTo>
                <a:cubicBezTo>
                  <a:pt x="6923" y="5167"/>
                  <a:pt x="6905" y="5158"/>
                  <a:pt x="6899" y="5148"/>
                </a:cubicBezTo>
                <a:lnTo>
                  <a:pt x="6898" y="5145"/>
                </a:lnTo>
                <a:lnTo>
                  <a:pt x="6894" y="5145"/>
                </a:lnTo>
                <a:cubicBezTo>
                  <a:pt x="6852" y="5149"/>
                  <a:pt x="6904" y="5170"/>
                  <a:pt x="6840" y="5170"/>
                </a:cubicBezTo>
                <a:cubicBezTo>
                  <a:pt x="6840" y="5170"/>
                  <a:pt x="6840" y="5144"/>
                  <a:pt x="6840" y="5144"/>
                </a:cubicBezTo>
                <a:cubicBezTo>
                  <a:pt x="6840" y="5144"/>
                  <a:pt x="6840" y="5144"/>
                  <a:pt x="6817" y="5144"/>
                </a:cubicBezTo>
                <a:lnTo>
                  <a:pt x="6816" y="5144"/>
                </a:lnTo>
                <a:lnTo>
                  <a:pt x="6821" y="5149"/>
                </a:lnTo>
                <a:cubicBezTo>
                  <a:pt x="6821" y="5149"/>
                  <a:pt x="6751" y="5174"/>
                  <a:pt x="6751" y="5149"/>
                </a:cubicBezTo>
                <a:cubicBezTo>
                  <a:pt x="6751" y="5199"/>
                  <a:pt x="6751" y="5199"/>
                  <a:pt x="6751" y="5199"/>
                </a:cubicBezTo>
                <a:cubicBezTo>
                  <a:pt x="6751" y="5225"/>
                  <a:pt x="6821" y="5225"/>
                  <a:pt x="6892" y="5199"/>
                </a:cubicBezTo>
                <a:cubicBezTo>
                  <a:pt x="6892" y="5225"/>
                  <a:pt x="6821" y="5250"/>
                  <a:pt x="6751" y="5250"/>
                </a:cubicBezTo>
                <a:cubicBezTo>
                  <a:pt x="6821" y="5275"/>
                  <a:pt x="6821" y="5275"/>
                  <a:pt x="6821" y="5275"/>
                </a:cubicBezTo>
                <a:cubicBezTo>
                  <a:pt x="6751" y="5275"/>
                  <a:pt x="6751" y="5326"/>
                  <a:pt x="6821" y="5351"/>
                </a:cubicBezTo>
                <a:cubicBezTo>
                  <a:pt x="6821" y="5351"/>
                  <a:pt x="6751" y="5351"/>
                  <a:pt x="6751" y="5351"/>
                </a:cubicBezTo>
                <a:cubicBezTo>
                  <a:pt x="6751" y="5377"/>
                  <a:pt x="6751" y="5402"/>
                  <a:pt x="6821" y="5402"/>
                </a:cubicBezTo>
                <a:cubicBezTo>
                  <a:pt x="6821" y="5427"/>
                  <a:pt x="6821" y="5427"/>
                  <a:pt x="6821" y="5427"/>
                </a:cubicBezTo>
                <a:cubicBezTo>
                  <a:pt x="6821" y="5452"/>
                  <a:pt x="6821" y="5452"/>
                  <a:pt x="6821" y="5452"/>
                </a:cubicBezTo>
                <a:cubicBezTo>
                  <a:pt x="6821" y="5452"/>
                  <a:pt x="6821" y="5478"/>
                  <a:pt x="6892" y="5478"/>
                </a:cubicBezTo>
                <a:cubicBezTo>
                  <a:pt x="6821" y="5452"/>
                  <a:pt x="6892" y="5427"/>
                  <a:pt x="6892" y="5402"/>
                </a:cubicBezTo>
                <a:cubicBezTo>
                  <a:pt x="6892" y="5402"/>
                  <a:pt x="6962" y="5402"/>
                  <a:pt x="6962" y="5427"/>
                </a:cubicBezTo>
                <a:cubicBezTo>
                  <a:pt x="6962" y="5452"/>
                  <a:pt x="6892" y="5452"/>
                  <a:pt x="6892" y="5452"/>
                </a:cubicBezTo>
                <a:cubicBezTo>
                  <a:pt x="6960" y="5477"/>
                  <a:pt x="6896" y="5525"/>
                  <a:pt x="6956" y="5551"/>
                </a:cubicBezTo>
                <a:lnTo>
                  <a:pt x="6960" y="5553"/>
                </a:lnTo>
                <a:lnTo>
                  <a:pt x="6958" y="5556"/>
                </a:lnTo>
                <a:cubicBezTo>
                  <a:pt x="6952" y="5569"/>
                  <a:pt x="6936" y="5579"/>
                  <a:pt x="6892" y="5579"/>
                </a:cubicBezTo>
                <a:cubicBezTo>
                  <a:pt x="6962" y="5579"/>
                  <a:pt x="6962" y="5630"/>
                  <a:pt x="6962" y="5630"/>
                </a:cubicBezTo>
                <a:cubicBezTo>
                  <a:pt x="6892" y="5630"/>
                  <a:pt x="6892" y="5630"/>
                  <a:pt x="6892" y="5630"/>
                </a:cubicBezTo>
                <a:cubicBezTo>
                  <a:pt x="6892" y="5639"/>
                  <a:pt x="6892" y="5647"/>
                  <a:pt x="6892" y="5655"/>
                </a:cubicBezTo>
                <a:lnTo>
                  <a:pt x="6892" y="5659"/>
                </a:lnTo>
                <a:lnTo>
                  <a:pt x="6894" y="5658"/>
                </a:lnTo>
                <a:cubicBezTo>
                  <a:pt x="6899" y="5655"/>
                  <a:pt x="6904" y="5653"/>
                  <a:pt x="6910" y="5650"/>
                </a:cubicBezTo>
                <a:cubicBezTo>
                  <a:pt x="6910" y="5650"/>
                  <a:pt x="6910" y="5650"/>
                  <a:pt x="6981" y="5625"/>
                </a:cubicBezTo>
                <a:cubicBezTo>
                  <a:pt x="6981" y="5625"/>
                  <a:pt x="6981" y="5650"/>
                  <a:pt x="6981" y="5650"/>
                </a:cubicBezTo>
                <a:cubicBezTo>
                  <a:pt x="7007" y="5650"/>
                  <a:pt x="7014" y="5661"/>
                  <a:pt x="7015" y="5677"/>
                </a:cubicBezTo>
                <a:lnTo>
                  <a:pt x="7016" y="5682"/>
                </a:lnTo>
                <a:lnTo>
                  <a:pt x="7018" y="5682"/>
                </a:lnTo>
                <a:cubicBezTo>
                  <a:pt x="7021" y="5681"/>
                  <a:pt x="7026" y="5680"/>
                  <a:pt x="7033" y="5680"/>
                </a:cubicBezTo>
                <a:cubicBezTo>
                  <a:pt x="7103" y="5680"/>
                  <a:pt x="7103" y="5630"/>
                  <a:pt x="7103" y="5630"/>
                </a:cubicBezTo>
                <a:cubicBezTo>
                  <a:pt x="7103" y="5604"/>
                  <a:pt x="7033" y="5604"/>
                  <a:pt x="7033" y="5604"/>
                </a:cubicBezTo>
                <a:cubicBezTo>
                  <a:pt x="6962" y="5604"/>
                  <a:pt x="7033" y="5579"/>
                  <a:pt x="7033" y="5579"/>
                </a:cubicBezTo>
                <a:cubicBezTo>
                  <a:pt x="7103" y="5579"/>
                  <a:pt x="7033" y="5503"/>
                  <a:pt x="7173" y="5528"/>
                </a:cubicBezTo>
                <a:cubicBezTo>
                  <a:pt x="7103" y="5528"/>
                  <a:pt x="7103" y="5554"/>
                  <a:pt x="7103" y="5554"/>
                </a:cubicBezTo>
                <a:cubicBezTo>
                  <a:pt x="7173" y="5579"/>
                  <a:pt x="7173" y="5579"/>
                  <a:pt x="7173" y="5579"/>
                </a:cubicBezTo>
                <a:cubicBezTo>
                  <a:pt x="7173" y="5579"/>
                  <a:pt x="7103" y="5579"/>
                  <a:pt x="7103" y="5579"/>
                </a:cubicBezTo>
                <a:cubicBezTo>
                  <a:pt x="7103" y="5630"/>
                  <a:pt x="7173" y="5706"/>
                  <a:pt x="7173" y="5756"/>
                </a:cubicBezTo>
                <a:cubicBezTo>
                  <a:pt x="7173" y="5731"/>
                  <a:pt x="7173" y="5731"/>
                  <a:pt x="7173" y="5731"/>
                </a:cubicBezTo>
                <a:cubicBezTo>
                  <a:pt x="7208" y="5744"/>
                  <a:pt x="7222" y="5753"/>
                  <a:pt x="7223" y="5761"/>
                </a:cubicBezTo>
                <a:cubicBezTo>
                  <a:pt x="7225" y="5758"/>
                  <a:pt x="7230" y="5756"/>
                  <a:pt x="7244" y="5756"/>
                </a:cubicBezTo>
                <a:cubicBezTo>
                  <a:pt x="7244" y="5756"/>
                  <a:pt x="7244" y="5756"/>
                  <a:pt x="7173" y="5731"/>
                </a:cubicBezTo>
                <a:cubicBezTo>
                  <a:pt x="7173" y="5731"/>
                  <a:pt x="7244" y="5731"/>
                  <a:pt x="7244" y="5731"/>
                </a:cubicBezTo>
                <a:cubicBezTo>
                  <a:pt x="7244" y="5706"/>
                  <a:pt x="7244" y="5706"/>
                  <a:pt x="7244" y="5706"/>
                </a:cubicBezTo>
                <a:cubicBezTo>
                  <a:pt x="7314" y="5706"/>
                  <a:pt x="7314" y="5706"/>
                  <a:pt x="7314" y="5706"/>
                </a:cubicBezTo>
                <a:cubicBezTo>
                  <a:pt x="7314" y="5706"/>
                  <a:pt x="7314" y="5680"/>
                  <a:pt x="7314" y="5680"/>
                </a:cubicBezTo>
                <a:cubicBezTo>
                  <a:pt x="7384" y="5680"/>
                  <a:pt x="7314" y="5706"/>
                  <a:pt x="7384" y="5706"/>
                </a:cubicBezTo>
                <a:cubicBezTo>
                  <a:pt x="7384" y="5731"/>
                  <a:pt x="7384" y="5731"/>
                  <a:pt x="7384" y="5756"/>
                </a:cubicBezTo>
                <a:cubicBezTo>
                  <a:pt x="7455" y="5781"/>
                  <a:pt x="7384" y="5781"/>
                  <a:pt x="7384" y="5807"/>
                </a:cubicBezTo>
                <a:cubicBezTo>
                  <a:pt x="7384" y="5807"/>
                  <a:pt x="7384" y="5832"/>
                  <a:pt x="7455" y="5832"/>
                </a:cubicBezTo>
                <a:cubicBezTo>
                  <a:pt x="7455" y="5857"/>
                  <a:pt x="7384" y="5832"/>
                  <a:pt x="7384" y="5857"/>
                </a:cubicBezTo>
                <a:cubicBezTo>
                  <a:pt x="7384" y="5865"/>
                  <a:pt x="7391" y="5868"/>
                  <a:pt x="7401" y="5869"/>
                </a:cubicBezTo>
                <a:lnTo>
                  <a:pt x="7403" y="5869"/>
                </a:lnTo>
                <a:cubicBezTo>
                  <a:pt x="7362" y="5884"/>
                  <a:pt x="7455" y="5887"/>
                  <a:pt x="7455" y="5908"/>
                </a:cubicBezTo>
                <a:cubicBezTo>
                  <a:pt x="7525" y="5883"/>
                  <a:pt x="7455" y="5857"/>
                  <a:pt x="7455" y="5832"/>
                </a:cubicBezTo>
                <a:cubicBezTo>
                  <a:pt x="7525" y="5883"/>
                  <a:pt x="7525" y="5883"/>
                  <a:pt x="7525" y="5883"/>
                </a:cubicBezTo>
                <a:cubicBezTo>
                  <a:pt x="7596" y="5883"/>
                  <a:pt x="7525" y="5883"/>
                  <a:pt x="7525" y="5857"/>
                </a:cubicBezTo>
                <a:cubicBezTo>
                  <a:pt x="7596" y="5857"/>
                  <a:pt x="7596" y="5857"/>
                  <a:pt x="7596" y="5857"/>
                </a:cubicBezTo>
                <a:cubicBezTo>
                  <a:pt x="7596" y="5857"/>
                  <a:pt x="7666" y="5857"/>
                  <a:pt x="7666" y="5883"/>
                </a:cubicBezTo>
                <a:cubicBezTo>
                  <a:pt x="7736" y="5933"/>
                  <a:pt x="7596" y="5908"/>
                  <a:pt x="7525" y="5933"/>
                </a:cubicBezTo>
                <a:cubicBezTo>
                  <a:pt x="7556" y="5933"/>
                  <a:pt x="7573" y="5938"/>
                  <a:pt x="7589" y="5942"/>
                </a:cubicBezTo>
                <a:lnTo>
                  <a:pt x="7594" y="5942"/>
                </a:lnTo>
                <a:lnTo>
                  <a:pt x="7592" y="5946"/>
                </a:lnTo>
                <a:cubicBezTo>
                  <a:pt x="7571" y="5980"/>
                  <a:pt x="7461" y="5963"/>
                  <a:pt x="7525" y="6009"/>
                </a:cubicBezTo>
                <a:cubicBezTo>
                  <a:pt x="7455" y="6009"/>
                  <a:pt x="7455" y="6009"/>
                  <a:pt x="7455" y="6009"/>
                </a:cubicBezTo>
                <a:cubicBezTo>
                  <a:pt x="7455" y="6035"/>
                  <a:pt x="7455" y="6060"/>
                  <a:pt x="7455" y="6060"/>
                </a:cubicBezTo>
                <a:cubicBezTo>
                  <a:pt x="7455" y="6085"/>
                  <a:pt x="7384" y="6085"/>
                  <a:pt x="7314" y="6111"/>
                </a:cubicBezTo>
                <a:cubicBezTo>
                  <a:pt x="7314" y="6136"/>
                  <a:pt x="7314" y="6161"/>
                  <a:pt x="7384" y="6161"/>
                </a:cubicBezTo>
                <a:cubicBezTo>
                  <a:pt x="7384" y="6186"/>
                  <a:pt x="7314" y="6186"/>
                  <a:pt x="7244" y="6186"/>
                </a:cubicBezTo>
                <a:cubicBezTo>
                  <a:pt x="7314" y="6186"/>
                  <a:pt x="7314" y="6212"/>
                  <a:pt x="7384" y="6212"/>
                </a:cubicBezTo>
                <a:cubicBezTo>
                  <a:pt x="7384" y="6212"/>
                  <a:pt x="7384" y="6212"/>
                  <a:pt x="7384" y="6186"/>
                </a:cubicBezTo>
                <a:cubicBezTo>
                  <a:pt x="7384" y="6186"/>
                  <a:pt x="7384" y="6161"/>
                  <a:pt x="7455" y="6186"/>
                </a:cubicBezTo>
                <a:cubicBezTo>
                  <a:pt x="7455" y="6161"/>
                  <a:pt x="7455" y="6136"/>
                  <a:pt x="7384" y="6136"/>
                </a:cubicBezTo>
                <a:cubicBezTo>
                  <a:pt x="7455" y="6136"/>
                  <a:pt x="7455" y="6136"/>
                  <a:pt x="7455" y="6111"/>
                </a:cubicBezTo>
                <a:cubicBezTo>
                  <a:pt x="7455" y="6111"/>
                  <a:pt x="7455" y="6111"/>
                  <a:pt x="7525" y="6111"/>
                </a:cubicBezTo>
                <a:cubicBezTo>
                  <a:pt x="7596" y="6085"/>
                  <a:pt x="7596" y="6060"/>
                  <a:pt x="7525" y="6035"/>
                </a:cubicBezTo>
                <a:cubicBezTo>
                  <a:pt x="7666" y="6060"/>
                  <a:pt x="7666" y="6060"/>
                  <a:pt x="7666" y="6060"/>
                </a:cubicBezTo>
                <a:cubicBezTo>
                  <a:pt x="7596" y="6060"/>
                  <a:pt x="7596" y="6085"/>
                  <a:pt x="7596" y="6085"/>
                </a:cubicBezTo>
                <a:cubicBezTo>
                  <a:pt x="7618" y="6085"/>
                  <a:pt x="7640" y="6085"/>
                  <a:pt x="7659" y="6085"/>
                </a:cubicBezTo>
                <a:lnTo>
                  <a:pt x="7666" y="6085"/>
                </a:lnTo>
                <a:cubicBezTo>
                  <a:pt x="7666" y="6111"/>
                  <a:pt x="7596" y="6136"/>
                  <a:pt x="7596" y="6136"/>
                </a:cubicBezTo>
                <a:cubicBezTo>
                  <a:pt x="7596" y="6161"/>
                  <a:pt x="7596" y="6136"/>
                  <a:pt x="7525" y="6161"/>
                </a:cubicBezTo>
                <a:lnTo>
                  <a:pt x="7525" y="6159"/>
                </a:lnTo>
                <a:cubicBezTo>
                  <a:pt x="7525" y="6146"/>
                  <a:pt x="7525" y="6136"/>
                  <a:pt x="7525" y="6136"/>
                </a:cubicBezTo>
                <a:cubicBezTo>
                  <a:pt x="7455" y="6136"/>
                  <a:pt x="7455" y="6136"/>
                  <a:pt x="7455" y="6136"/>
                </a:cubicBezTo>
                <a:cubicBezTo>
                  <a:pt x="7455" y="6136"/>
                  <a:pt x="7455" y="6161"/>
                  <a:pt x="7525" y="6161"/>
                </a:cubicBezTo>
                <a:cubicBezTo>
                  <a:pt x="7455" y="6186"/>
                  <a:pt x="7525" y="6237"/>
                  <a:pt x="7455" y="6212"/>
                </a:cubicBezTo>
                <a:cubicBezTo>
                  <a:pt x="7455" y="6237"/>
                  <a:pt x="7384" y="6288"/>
                  <a:pt x="7525" y="6288"/>
                </a:cubicBezTo>
                <a:cubicBezTo>
                  <a:pt x="7596" y="6262"/>
                  <a:pt x="7525" y="6212"/>
                  <a:pt x="7596" y="6212"/>
                </a:cubicBezTo>
                <a:cubicBezTo>
                  <a:pt x="7596" y="6232"/>
                  <a:pt x="7642" y="6219"/>
                  <a:pt x="7697" y="6227"/>
                </a:cubicBezTo>
                <a:lnTo>
                  <a:pt x="7705" y="6229"/>
                </a:lnTo>
                <a:cubicBezTo>
                  <a:pt x="7703" y="6234"/>
                  <a:pt x="7710" y="6237"/>
                  <a:pt x="7736" y="6237"/>
                </a:cubicBezTo>
                <a:cubicBezTo>
                  <a:pt x="7736" y="6262"/>
                  <a:pt x="7736" y="6262"/>
                  <a:pt x="7736" y="6262"/>
                </a:cubicBezTo>
                <a:cubicBezTo>
                  <a:pt x="7736" y="6262"/>
                  <a:pt x="7666" y="6262"/>
                  <a:pt x="7666" y="6262"/>
                </a:cubicBezTo>
                <a:cubicBezTo>
                  <a:pt x="7598" y="6287"/>
                  <a:pt x="7662" y="6288"/>
                  <a:pt x="7666" y="6311"/>
                </a:cubicBezTo>
                <a:lnTo>
                  <a:pt x="7666" y="6312"/>
                </a:lnTo>
                <a:cubicBezTo>
                  <a:pt x="7665" y="6307"/>
                  <a:pt x="7657" y="6288"/>
                  <a:pt x="7596" y="6288"/>
                </a:cubicBezTo>
                <a:cubicBezTo>
                  <a:pt x="7596" y="6313"/>
                  <a:pt x="7666" y="6338"/>
                  <a:pt x="7596" y="6338"/>
                </a:cubicBezTo>
                <a:cubicBezTo>
                  <a:pt x="7666" y="6364"/>
                  <a:pt x="7666" y="6364"/>
                  <a:pt x="7666" y="6364"/>
                </a:cubicBezTo>
                <a:cubicBezTo>
                  <a:pt x="7596" y="6364"/>
                  <a:pt x="7596" y="6364"/>
                  <a:pt x="7596" y="6364"/>
                </a:cubicBezTo>
                <a:cubicBezTo>
                  <a:pt x="7525" y="6338"/>
                  <a:pt x="7525" y="6389"/>
                  <a:pt x="7525" y="6389"/>
                </a:cubicBezTo>
                <a:cubicBezTo>
                  <a:pt x="7525" y="6389"/>
                  <a:pt x="7525" y="6440"/>
                  <a:pt x="7455" y="6414"/>
                </a:cubicBezTo>
                <a:cubicBezTo>
                  <a:pt x="7455" y="6440"/>
                  <a:pt x="7525" y="6440"/>
                  <a:pt x="7525" y="6440"/>
                </a:cubicBezTo>
                <a:cubicBezTo>
                  <a:pt x="7525" y="6389"/>
                  <a:pt x="7525" y="6389"/>
                  <a:pt x="7525" y="6389"/>
                </a:cubicBezTo>
                <a:cubicBezTo>
                  <a:pt x="7666" y="6389"/>
                  <a:pt x="7666" y="6389"/>
                  <a:pt x="7666" y="6389"/>
                </a:cubicBezTo>
                <a:cubicBezTo>
                  <a:pt x="7666" y="6414"/>
                  <a:pt x="7596" y="6389"/>
                  <a:pt x="7596" y="6414"/>
                </a:cubicBezTo>
                <a:cubicBezTo>
                  <a:pt x="7666" y="6440"/>
                  <a:pt x="7736" y="6440"/>
                  <a:pt x="7807" y="6414"/>
                </a:cubicBezTo>
                <a:cubicBezTo>
                  <a:pt x="7807" y="6465"/>
                  <a:pt x="7596" y="6440"/>
                  <a:pt x="7596" y="6465"/>
                </a:cubicBezTo>
                <a:cubicBezTo>
                  <a:pt x="7666" y="6465"/>
                  <a:pt x="7666" y="6490"/>
                  <a:pt x="7666" y="6515"/>
                </a:cubicBezTo>
                <a:cubicBezTo>
                  <a:pt x="7596" y="6515"/>
                  <a:pt x="7596" y="6515"/>
                  <a:pt x="7596" y="6515"/>
                </a:cubicBezTo>
                <a:cubicBezTo>
                  <a:pt x="7596" y="6541"/>
                  <a:pt x="7525" y="6566"/>
                  <a:pt x="7596" y="6591"/>
                </a:cubicBezTo>
                <a:cubicBezTo>
                  <a:pt x="7666" y="6591"/>
                  <a:pt x="7666" y="6591"/>
                  <a:pt x="7666" y="6591"/>
                </a:cubicBezTo>
                <a:cubicBezTo>
                  <a:pt x="7596" y="6617"/>
                  <a:pt x="7666" y="6617"/>
                  <a:pt x="7666" y="6617"/>
                </a:cubicBezTo>
                <a:cubicBezTo>
                  <a:pt x="7596" y="6667"/>
                  <a:pt x="7736" y="6617"/>
                  <a:pt x="7736" y="6642"/>
                </a:cubicBezTo>
                <a:cubicBezTo>
                  <a:pt x="7736" y="6667"/>
                  <a:pt x="7736" y="6667"/>
                  <a:pt x="7736" y="6667"/>
                </a:cubicBezTo>
                <a:cubicBezTo>
                  <a:pt x="7596" y="6667"/>
                  <a:pt x="7596" y="6642"/>
                  <a:pt x="7596" y="6617"/>
                </a:cubicBezTo>
                <a:cubicBezTo>
                  <a:pt x="7490" y="6674"/>
                  <a:pt x="7622" y="6674"/>
                  <a:pt x="7694" y="6691"/>
                </a:cubicBezTo>
                <a:lnTo>
                  <a:pt x="7699" y="6693"/>
                </a:lnTo>
                <a:lnTo>
                  <a:pt x="7695" y="6693"/>
                </a:lnTo>
                <a:cubicBezTo>
                  <a:pt x="7679" y="6693"/>
                  <a:pt x="7666" y="6693"/>
                  <a:pt x="7666" y="6693"/>
                </a:cubicBezTo>
                <a:cubicBezTo>
                  <a:pt x="7525" y="6693"/>
                  <a:pt x="7596" y="6769"/>
                  <a:pt x="7525" y="6794"/>
                </a:cubicBezTo>
                <a:cubicBezTo>
                  <a:pt x="7525" y="6794"/>
                  <a:pt x="7525" y="6794"/>
                  <a:pt x="7525" y="6797"/>
                </a:cubicBezTo>
                <a:lnTo>
                  <a:pt x="7525" y="6798"/>
                </a:lnTo>
                <a:lnTo>
                  <a:pt x="7525" y="6800"/>
                </a:lnTo>
                <a:cubicBezTo>
                  <a:pt x="7525" y="6801"/>
                  <a:pt x="7525" y="6801"/>
                  <a:pt x="7525" y="6802"/>
                </a:cubicBezTo>
                <a:lnTo>
                  <a:pt x="7525" y="6805"/>
                </a:lnTo>
                <a:lnTo>
                  <a:pt x="7525" y="6806"/>
                </a:lnTo>
                <a:lnTo>
                  <a:pt x="7525" y="6807"/>
                </a:lnTo>
                <a:lnTo>
                  <a:pt x="7525" y="6808"/>
                </a:lnTo>
                <a:lnTo>
                  <a:pt x="7525" y="6811"/>
                </a:lnTo>
                <a:cubicBezTo>
                  <a:pt x="7525" y="6812"/>
                  <a:pt x="7525" y="6812"/>
                  <a:pt x="7525" y="6813"/>
                </a:cubicBezTo>
                <a:lnTo>
                  <a:pt x="7525" y="6815"/>
                </a:lnTo>
                <a:lnTo>
                  <a:pt x="7525" y="6816"/>
                </a:lnTo>
                <a:cubicBezTo>
                  <a:pt x="7525" y="6818"/>
                  <a:pt x="7525" y="6819"/>
                  <a:pt x="7525" y="6819"/>
                </a:cubicBezTo>
                <a:lnTo>
                  <a:pt x="7525" y="6844"/>
                </a:lnTo>
                <a:lnTo>
                  <a:pt x="7525" y="6870"/>
                </a:lnTo>
                <a:cubicBezTo>
                  <a:pt x="7455" y="6870"/>
                  <a:pt x="7455" y="6870"/>
                  <a:pt x="7455" y="6895"/>
                </a:cubicBezTo>
                <a:cubicBezTo>
                  <a:pt x="7380" y="6882"/>
                  <a:pt x="7365" y="6868"/>
                  <a:pt x="7367" y="6855"/>
                </a:cubicBezTo>
                <a:lnTo>
                  <a:pt x="7367" y="6853"/>
                </a:lnTo>
                <a:lnTo>
                  <a:pt x="7368" y="6852"/>
                </a:lnTo>
                <a:lnTo>
                  <a:pt x="7369" y="6851"/>
                </a:lnTo>
                <a:lnTo>
                  <a:pt x="7370" y="6849"/>
                </a:lnTo>
                <a:cubicBezTo>
                  <a:pt x="7376" y="6840"/>
                  <a:pt x="7381" y="6832"/>
                  <a:pt x="7383" y="6826"/>
                </a:cubicBezTo>
                <a:lnTo>
                  <a:pt x="7384" y="6823"/>
                </a:lnTo>
                <a:lnTo>
                  <a:pt x="7382" y="6827"/>
                </a:lnTo>
                <a:cubicBezTo>
                  <a:pt x="7379" y="6835"/>
                  <a:pt x="7372" y="6842"/>
                  <a:pt x="7369" y="6849"/>
                </a:cubicBezTo>
                <a:lnTo>
                  <a:pt x="7369" y="6851"/>
                </a:lnTo>
                <a:lnTo>
                  <a:pt x="7367" y="6853"/>
                </a:lnTo>
                <a:lnTo>
                  <a:pt x="7366" y="6856"/>
                </a:lnTo>
                <a:cubicBezTo>
                  <a:pt x="7351" y="6879"/>
                  <a:pt x="7340" y="6905"/>
                  <a:pt x="7384" y="6920"/>
                </a:cubicBezTo>
                <a:cubicBezTo>
                  <a:pt x="7314" y="6946"/>
                  <a:pt x="7384" y="6996"/>
                  <a:pt x="7384" y="6996"/>
                </a:cubicBezTo>
                <a:cubicBezTo>
                  <a:pt x="7455" y="6996"/>
                  <a:pt x="7384" y="6946"/>
                  <a:pt x="7384" y="6920"/>
                </a:cubicBezTo>
                <a:cubicBezTo>
                  <a:pt x="7384" y="6920"/>
                  <a:pt x="7384" y="6895"/>
                  <a:pt x="7455" y="6895"/>
                </a:cubicBezTo>
                <a:cubicBezTo>
                  <a:pt x="7525" y="6895"/>
                  <a:pt x="7525" y="6920"/>
                  <a:pt x="7596" y="6895"/>
                </a:cubicBezTo>
                <a:cubicBezTo>
                  <a:pt x="7525" y="6895"/>
                  <a:pt x="7525" y="6870"/>
                  <a:pt x="7596" y="6870"/>
                </a:cubicBezTo>
                <a:cubicBezTo>
                  <a:pt x="7596" y="6844"/>
                  <a:pt x="7525" y="6844"/>
                  <a:pt x="7525" y="6844"/>
                </a:cubicBezTo>
                <a:cubicBezTo>
                  <a:pt x="7596" y="6844"/>
                  <a:pt x="7596" y="6819"/>
                  <a:pt x="7666" y="6819"/>
                </a:cubicBezTo>
                <a:cubicBezTo>
                  <a:pt x="7736" y="6819"/>
                  <a:pt x="7666" y="6794"/>
                  <a:pt x="7736" y="6794"/>
                </a:cubicBezTo>
                <a:cubicBezTo>
                  <a:pt x="7736" y="6794"/>
                  <a:pt x="7736" y="6769"/>
                  <a:pt x="7807" y="6794"/>
                </a:cubicBezTo>
                <a:cubicBezTo>
                  <a:pt x="7807" y="6819"/>
                  <a:pt x="7736" y="6819"/>
                  <a:pt x="7736" y="6844"/>
                </a:cubicBezTo>
                <a:cubicBezTo>
                  <a:pt x="7736" y="6844"/>
                  <a:pt x="7736" y="6855"/>
                  <a:pt x="7733" y="6869"/>
                </a:cubicBezTo>
                <a:lnTo>
                  <a:pt x="7732" y="6870"/>
                </a:lnTo>
                <a:lnTo>
                  <a:pt x="7730" y="6870"/>
                </a:lnTo>
                <a:cubicBezTo>
                  <a:pt x="7712" y="6870"/>
                  <a:pt x="7666" y="6870"/>
                  <a:pt x="7666" y="6870"/>
                </a:cubicBezTo>
                <a:cubicBezTo>
                  <a:pt x="7596" y="6895"/>
                  <a:pt x="7666" y="6920"/>
                  <a:pt x="7596" y="6946"/>
                </a:cubicBezTo>
                <a:cubicBezTo>
                  <a:pt x="7666" y="6946"/>
                  <a:pt x="7666" y="6946"/>
                  <a:pt x="7666" y="6946"/>
                </a:cubicBezTo>
                <a:cubicBezTo>
                  <a:pt x="7666" y="6895"/>
                  <a:pt x="7807" y="6920"/>
                  <a:pt x="7807" y="6920"/>
                </a:cubicBezTo>
                <a:cubicBezTo>
                  <a:pt x="7807" y="6946"/>
                  <a:pt x="7807" y="6946"/>
                  <a:pt x="7807" y="6946"/>
                </a:cubicBezTo>
                <a:cubicBezTo>
                  <a:pt x="7807" y="6971"/>
                  <a:pt x="7807" y="6996"/>
                  <a:pt x="7877" y="6996"/>
                </a:cubicBezTo>
                <a:cubicBezTo>
                  <a:pt x="7807" y="7022"/>
                  <a:pt x="7807" y="7047"/>
                  <a:pt x="7736" y="7047"/>
                </a:cubicBezTo>
                <a:cubicBezTo>
                  <a:pt x="7736" y="7022"/>
                  <a:pt x="7736" y="6996"/>
                  <a:pt x="7666" y="6996"/>
                </a:cubicBezTo>
                <a:cubicBezTo>
                  <a:pt x="7666" y="7022"/>
                  <a:pt x="7666" y="7072"/>
                  <a:pt x="7736" y="7072"/>
                </a:cubicBezTo>
                <a:cubicBezTo>
                  <a:pt x="7666" y="7072"/>
                  <a:pt x="7666" y="7072"/>
                  <a:pt x="7666" y="7072"/>
                </a:cubicBezTo>
                <a:cubicBezTo>
                  <a:pt x="7666" y="7098"/>
                  <a:pt x="7666" y="7123"/>
                  <a:pt x="7666" y="7123"/>
                </a:cubicBezTo>
                <a:cubicBezTo>
                  <a:pt x="7736" y="7098"/>
                  <a:pt x="7736" y="7123"/>
                  <a:pt x="7807" y="7123"/>
                </a:cubicBezTo>
                <a:cubicBezTo>
                  <a:pt x="7877" y="7123"/>
                  <a:pt x="7877" y="7123"/>
                  <a:pt x="7877" y="7123"/>
                </a:cubicBezTo>
                <a:cubicBezTo>
                  <a:pt x="7736" y="7123"/>
                  <a:pt x="7807" y="7199"/>
                  <a:pt x="7666" y="7174"/>
                </a:cubicBezTo>
                <a:cubicBezTo>
                  <a:pt x="7736" y="7148"/>
                  <a:pt x="7736" y="7148"/>
                  <a:pt x="7736" y="7148"/>
                </a:cubicBezTo>
                <a:cubicBezTo>
                  <a:pt x="7666" y="7123"/>
                  <a:pt x="7666" y="7148"/>
                  <a:pt x="7596" y="7123"/>
                </a:cubicBezTo>
                <a:cubicBezTo>
                  <a:pt x="7596" y="7148"/>
                  <a:pt x="7666" y="7174"/>
                  <a:pt x="7596" y="7174"/>
                </a:cubicBezTo>
                <a:cubicBezTo>
                  <a:pt x="7596" y="7199"/>
                  <a:pt x="7525" y="7199"/>
                  <a:pt x="7525" y="7224"/>
                </a:cubicBezTo>
                <a:cubicBezTo>
                  <a:pt x="7596" y="7199"/>
                  <a:pt x="7666" y="7224"/>
                  <a:pt x="7736" y="7224"/>
                </a:cubicBezTo>
                <a:cubicBezTo>
                  <a:pt x="7666" y="7199"/>
                  <a:pt x="7666" y="7199"/>
                  <a:pt x="7666" y="7199"/>
                </a:cubicBezTo>
                <a:cubicBezTo>
                  <a:pt x="7666" y="7199"/>
                  <a:pt x="7736" y="7174"/>
                  <a:pt x="7736" y="7199"/>
                </a:cubicBezTo>
                <a:cubicBezTo>
                  <a:pt x="7736" y="7224"/>
                  <a:pt x="7807" y="7249"/>
                  <a:pt x="7736" y="7275"/>
                </a:cubicBezTo>
                <a:cubicBezTo>
                  <a:pt x="7666" y="7275"/>
                  <a:pt x="7666" y="7275"/>
                  <a:pt x="7666" y="7275"/>
                </a:cubicBezTo>
                <a:cubicBezTo>
                  <a:pt x="7666" y="7275"/>
                  <a:pt x="7666" y="7300"/>
                  <a:pt x="7666" y="7325"/>
                </a:cubicBezTo>
                <a:cubicBezTo>
                  <a:pt x="7596" y="7325"/>
                  <a:pt x="7525" y="7351"/>
                  <a:pt x="7525" y="7376"/>
                </a:cubicBezTo>
                <a:cubicBezTo>
                  <a:pt x="7525" y="7401"/>
                  <a:pt x="7525" y="7427"/>
                  <a:pt x="7596" y="7427"/>
                </a:cubicBezTo>
                <a:cubicBezTo>
                  <a:pt x="7596" y="7401"/>
                  <a:pt x="7596" y="7401"/>
                  <a:pt x="7596" y="7401"/>
                </a:cubicBezTo>
                <a:cubicBezTo>
                  <a:pt x="7666" y="7376"/>
                  <a:pt x="7596" y="7401"/>
                  <a:pt x="7596" y="7376"/>
                </a:cubicBezTo>
                <a:cubicBezTo>
                  <a:pt x="7596" y="7376"/>
                  <a:pt x="7666" y="7376"/>
                  <a:pt x="7666" y="7351"/>
                </a:cubicBezTo>
                <a:cubicBezTo>
                  <a:pt x="7666" y="7351"/>
                  <a:pt x="7666" y="7376"/>
                  <a:pt x="7736" y="7401"/>
                </a:cubicBezTo>
                <a:cubicBezTo>
                  <a:pt x="7666" y="7427"/>
                  <a:pt x="7666" y="7427"/>
                  <a:pt x="7666" y="7427"/>
                </a:cubicBezTo>
                <a:cubicBezTo>
                  <a:pt x="7736" y="7427"/>
                  <a:pt x="7736" y="7427"/>
                  <a:pt x="7736" y="7427"/>
                </a:cubicBezTo>
                <a:cubicBezTo>
                  <a:pt x="7666" y="7477"/>
                  <a:pt x="7666" y="7477"/>
                  <a:pt x="7666" y="7477"/>
                </a:cubicBezTo>
                <a:cubicBezTo>
                  <a:pt x="7666" y="7477"/>
                  <a:pt x="7666" y="7503"/>
                  <a:pt x="7666" y="7503"/>
                </a:cubicBezTo>
                <a:cubicBezTo>
                  <a:pt x="7736" y="7528"/>
                  <a:pt x="7666" y="7528"/>
                  <a:pt x="7666" y="7553"/>
                </a:cubicBezTo>
                <a:cubicBezTo>
                  <a:pt x="7666" y="7578"/>
                  <a:pt x="7666" y="7578"/>
                  <a:pt x="7736" y="7578"/>
                </a:cubicBezTo>
                <a:cubicBezTo>
                  <a:pt x="7736" y="7604"/>
                  <a:pt x="7807" y="7553"/>
                  <a:pt x="7807" y="7578"/>
                </a:cubicBezTo>
                <a:cubicBezTo>
                  <a:pt x="7807" y="7604"/>
                  <a:pt x="7807" y="7604"/>
                  <a:pt x="7807" y="7604"/>
                </a:cubicBezTo>
                <a:cubicBezTo>
                  <a:pt x="7807" y="7604"/>
                  <a:pt x="7807" y="7629"/>
                  <a:pt x="7807" y="7654"/>
                </a:cubicBezTo>
                <a:cubicBezTo>
                  <a:pt x="7877" y="7654"/>
                  <a:pt x="7807" y="7604"/>
                  <a:pt x="7877" y="7629"/>
                </a:cubicBezTo>
                <a:cubicBezTo>
                  <a:pt x="7877" y="7654"/>
                  <a:pt x="7807" y="7654"/>
                  <a:pt x="7736" y="7680"/>
                </a:cubicBezTo>
                <a:cubicBezTo>
                  <a:pt x="7736" y="7680"/>
                  <a:pt x="7736" y="7654"/>
                  <a:pt x="7736" y="7654"/>
                </a:cubicBezTo>
                <a:cubicBezTo>
                  <a:pt x="7736" y="7680"/>
                  <a:pt x="7666" y="7680"/>
                  <a:pt x="7666" y="7705"/>
                </a:cubicBezTo>
                <a:cubicBezTo>
                  <a:pt x="7666" y="7705"/>
                  <a:pt x="7736" y="7730"/>
                  <a:pt x="7736" y="7705"/>
                </a:cubicBezTo>
                <a:cubicBezTo>
                  <a:pt x="7736" y="7781"/>
                  <a:pt x="7596" y="7705"/>
                  <a:pt x="7525" y="7730"/>
                </a:cubicBezTo>
                <a:cubicBezTo>
                  <a:pt x="7525" y="7705"/>
                  <a:pt x="7525" y="7654"/>
                  <a:pt x="7596" y="7629"/>
                </a:cubicBezTo>
                <a:cubicBezTo>
                  <a:pt x="7525" y="7629"/>
                  <a:pt x="7455" y="7629"/>
                  <a:pt x="7455" y="7654"/>
                </a:cubicBezTo>
                <a:cubicBezTo>
                  <a:pt x="7384" y="7680"/>
                  <a:pt x="7525" y="7680"/>
                  <a:pt x="7525" y="7680"/>
                </a:cubicBezTo>
                <a:cubicBezTo>
                  <a:pt x="7525" y="7705"/>
                  <a:pt x="7525" y="7705"/>
                  <a:pt x="7455" y="7705"/>
                </a:cubicBezTo>
                <a:cubicBezTo>
                  <a:pt x="7384" y="7680"/>
                  <a:pt x="7384" y="7730"/>
                  <a:pt x="7384" y="7756"/>
                </a:cubicBezTo>
                <a:cubicBezTo>
                  <a:pt x="7314" y="7730"/>
                  <a:pt x="7384" y="7705"/>
                  <a:pt x="7314" y="7680"/>
                </a:cubicBezTo>
                <a:lnTo>
                  <a:pt x="7314" y="7676"/>
                </a:lnTo>
                <a:cubicBezTo>
                  <a:pt x="7314" y="7654"/>
                  <a:pt x="7314" y="7654"/>
                  <a:pt x="7314" y="7654"/>
                </a:cubicBezTo>
                <a:cubicBezTo>
                  <a:pt x="7244" y="7680"/>
                  <a:pt x="7244" y="7680"/>
                  <a:pt x="7244" y="7680"/>
                </a:cubicBezTo>
                <a:cubicBezTo>
                  <a:pt x="7244" y="7705"/>
                  <a:pt x="7244" y="7705"/>
                  <a:pt x="7314" y="7730"/>
                </a:cubicBezTo>
                <a:cubicBezTo>
                  <a:pt x="7314" y="7730"/>
                  <a:pt x="7244" y="7730"/>
                  <a:pt x="7244" y="7730"/>
                </a:cubicBezTo>
                <a:cubicBezTo>
                  <a:pt x="7244" y="7730"/>
                  <a:pt x="7173" y="7756"/>
                  <a:pt x="7244" y="7781"/>
                </a:cubicBezTo>
                <a:cubicBezTo>
                  <a:pt x="7244" y="7781"/>
                  <a:pt x="7173" y="7781"/>
                  <a:pt x="7173" y="7781"/>
                </a:cubicBezTo>
                <a:cubicBezTo>
                  <a:pt x="7103" y="7806"/>
                  <a:pt x="7173" y="7857"/>
                  <a:pt x="7173" y="7882"/>
                </a:cubicBezTo>
                <a:cubicBezTo>
                  <a:pt x="7200" y="7882"/>
                  <a:pt x="7221" y="7882"/>
                  <a:pt x="7239" y="7882"/>
                </a:cubicBezTo>
                <a:lnTo>
                  <a:pt x="7244" y="7882"/>
                </a:lnTo>
                <a:cubicBezTo>
                  <a:pt x="7244" y="7882"/>
                  <a:pt x="7244" y="7881"/>
                  <a:pt x="7244" y="7879"/>
                </a:cubicBezTo>
                <a:lnTo>
                  <a:pt x="7244" y="7878"/>
                </a:lnTo>
                <a:lnTo>
                  <a:pt x="7244" y="7875"/>
                </a:lnTo>
                <a:lnTo>
                  <a:pt x="7244" y="7874"/>
                </a:lnTo>
                <a:lnTo>
                  <a:pt x="7244" y="7873"/>
                </a:lnTo>
                <a:cubicBezTo>
                  <a:pt x="7244" y="7872"/>
                  <a:pt x="7244" y="7872"/>
                  <a:pt x="7244" y="7872"/>
                </a:cubicBezTo>
                <a:lnTo>
                  <a:pt x="7244" y="7871"/>
                </a:lnTo>
                <a:lnTo>
                  <a:pt x="7244" y="7870"/>
                </a:lnTo>
                <a:cubicBezTo>
                  <a:pt x="7244" y="7857"/>
                  <a:pt x="7244" y="7857"/>
                  <a:pt x="7244" y="7857"/>
                </a:cubicBezTo>
                <a:cubicBezTo>
                  <a:pt x="7244" y="7832"/>
                  <a:pt x="7244" y="7832"/>
                  <a:pt x="7244" y="7832"/>
                </a:cubicBezTo>
                <a:cubicBezTo>
                  <a:pt x="7314" y="7857"/>
                  <a:pt x="7314" y="7857"/>
                  <a:pt x="7314" y="7857"/>
                </a:cubicBezTo>
                <a:cubicBezTo>
                  <a:pt x="7314" y="7882"/>
                  <a:pt x="7314" y="7882"/>
                  <a:pt x="7314" y="7882"/>
                </a:cubicBezTo>
                <a:cubicBezTo>
                  <a:pt x="7314" y="7882"/>
                  <a:pt x="7384" y="7882"/>
                  <a:pt x="7384" y="7882"/>
                </a:cubicBezTo>
                <a:cubicBezTo>
                  <a:pt x="7384" y="7907"/>
                  <a:pt x="7384" y="7907"/>
                  <a:pt x="7384" y="7907"/>
                </a:cubicBezTo>
                <a:cubicBezTo>
                  <a:pt x="7384" y="7907"/>
                  <a:pt x="7314" y="7933"/>
                  <a:pt x="7314" y="7933"/>
                </a:cubicBezTo>
                <a:cubicBezTo>
                  <a:pt x="7314" y="7933"/>
                  <a:pt x="7314" y="7958"/>
                  <a:pt x="7314" y="7958"/>
                </a:cubicBezTo>
                <a:cubicBezTo>
                  <a:pt x="7384" y="7983"/>
                  <a:pt x="7384" y="7983"/>
                  <a:pt x="7384" y="7983"/>
                </a:cubicBezTo>
                <a:cubicBezTo>
                  <a:pt x="7314" y="7983"/>
                  <a:pt x="7314" y="7983"/>
                  <a:pt x="7314" y="7983"/>
                </a:cubicBezTo>
                <a:cubicBezTo>
                  <a:pt x="7384" y="8009"/>
                  <a:pt x="7314" y="8034"/>
                  <a:pt x="7244" y="8059"/>
                </a:cubicBezTo>
                <a:cubicBezTo>
                  <a:pt x="7244" y="8085"/>
                  <a:pt x="7244" y="8110"/>
                  <a:pt x="7314" y="8110"/>
                </a:cubicBezTo>
                <a:cubicBezTo>
                  <a:pt x="7384" y="8110"/>
                  <a:pt x="7455" y="8110"/>
                  <a:pt x="7525" y="8110"/>
                </a:cubicBezTo>
                <a:cubicBezTo>
                  <a:pt x="7525" y="8161"/>
                  <a:pt x="7596" y="8211"/>
                  <a:pt x="7384" y="8186"/>
                </a:cubicBezTo>
                <a:cubicBezTo>
                  <a:pt x="7384" y="8236"/>
                  <a:pt x="7384" y="8287"/>
                  <a:pt x="7455" y="8338"/>
                </a:cubicBezTo>
                <a:cubicBezTo>
                  <a:pt x="7455" y="8312"/>
                  <a:pt x="7455" y="8312"/>
                  <a:pt x="7455" y="8312"/>
                </a:cubicBezTo>
                <a:cubicBezTo>
                  <a:pt x="7525" y="8338"/>
                  <a:pt x="7455" y="8388"/>
                  <a:pt x="7455" y="8414"/>
                </a:cubicBezTo>
                <a:cubicBezTo>
                  <a:pt x="7596" y="8388"/>
                  <a:pt x="7455" y="8312"/>
                  <a:pt x="7596" y="8312"/>
                </a:cubicBezTo>
                <a:cubicBezTo>
                  <a:pt x="7596" y="8338"/>
                  <a:pt x="7596" y="8363"/>
                  <a:pt x="7596" y="8388"/>
                </a:cubicBezTo>
                <a:cubicBezTo>
                  <a:pt x="7666" y="8439"/>
                  <a:pt x="7525" y="8464"/>
                  <a:pt x="7596" y="8490"/>
                </a:cubicBezTo>
                <a:cubicBezTo>
                  <a:pt x="7666" y="8540"/>
                  <a:pt x="7525" y="8566"/>
                  <a:pt x="7525" y="8616"/>
                </a:cubicBezTo>
                <a:cubicBezTo>
                  <a:pt x="7596" y="8616"/>
                  <a:pt x="7596" y="8616"/>
                  <a:pt x="7596" y="8616"/>
                </a:cubicBezTo>
                <a:cubicBezTo>
                  <a:pt x="7525" y="8667"/>
                  <a:pt x="7525" y="8667"/>
                  <a:pt x="7525" y="8667"/>
                </a:cubicBezTo>
                <a:cubicBezTo>
                  <a:pt x="7666" y="8717"/>
                  <a:pt x="7596" y="8768"/>
                  <a:pt x="7525" y="8819"/>
                </a:cubicBezTo>
                <a:cubicBezTo>
                  <a:pt x="7525" y="8844"/>
                  <a:pt x="7525" y="8844"/>
                  <a:pt x="7525" y="8844"/>
                </a:cubicBezTo>
                <a:cubicBezTo>
                  <a:pt x="7455" y="8844"/>
                  <a:pt x="7455" y="8819"/>
                  <a:pt x="7455" y="8844"/>
                </a:cubicBezTo>
                <a:cubicBezTo>
                  <a:pt x="7384" y="8869"/>
                  <a:pt x="7455" y="8895"/>
                  <a:pt x="7525" y="8895"/>
                </a:cubicBezTo>
                <a:cubicBezTo>
                  <a:pt x="7525" y="8895"/>
                  <a:pt x="7525" y="8844"/>
                  <a:pt x="7596" y="8869"/>
                </a:cubicBezTo>
                <a:cubicBezTo>
                  <a:pt x="7666" y="8920"/>
                  <a:pt x="7525" y="8920"/>
                  <a:pt x="7455" y="8920"/>
                </a:cubicBezTo>
                <a:cubicBezTo>
                  <a:pt x="7525" y="8945"/>
                  <a:pt x="7525" y="8945"/>
                  <a:pt x="7525" y="8945"/>
                </a:cubicBezTo>
                <a:cubicBezTo>
                  <a:pt x="7525" y="8945"/>
                  <a:pt x="7596" y="8945"/>
                  <a:pt x="7596" y="8945"/>
                </a:cubicBezTo>
                <a:cubicBezTo>
                  <a:pt x="7596" y="8945"/>
                  <a:pt x="7525" y="8996"/>
                  <a:pt x="7596" y="9021"/>
                </a:cubicBezTo>
                <a:cubicBezTo>
                  <a:pt x="7455" y="9021"/>
                  <a:pt x="7525" y="9046"/>
                  <a:pt x="7455" y="9072"/>
                </a:cubicBezTo>
                <a:cubicBezTo>
                  <a:pt x="7525" y="9097"/>
                  <a:pt x="7525" y="9122"/>
                  <a:pt x="7596" y="9122"/>
                </a:cubicBezTo>
                <a:cubicBezTo>
                  <a:pt x="7525" y="9148"/>
                  <a:pt x="7525" y="9148"/>
                  <a:pt x="7525" y="9148"/>
                </a:cubicBezTo>
                <a:cubicBezTo>
                  <a:pt x="7525" y="9173"/>
                  <a:pt x="7596" y="9198"/>
                  <a:pt x="7525" y="9224"/>
                </a:cubicBezTo>
                <a:cubicBezTo>
                  <a:pt x="7596" y="9249"/>
                  <a:pt x="7596" y="9274"/>
                  <a:pt x="7525" y="9274"/>
                </a:cubicBezTo>
                <a:cubicBezTo>
                  <a:pt x="7525" y="9249"/>
                  <a:pt x="7525" y="9249"/>
                  <a:pt x="7455" y="9249"/>
                </a:cubicBezTo>
                <a:cubicBezTo>
                  <a:pt x="7455" y="9274"/>
                  <a:pt x="7455" y="9274"/>
                  <a:pt x="7455" y="9299"/>
                </a:cubicBezTo>
                <a:cubicBezTo>
                  <a:pt x="7455" y="9325"/>
                  <a:pt x="7525" y="9325"/>
                  <a:pt x="7525" y="9325"/>
                </a:cubicBezTo>
                <a:cubicBezTo>
                  <a:pt x="7455" y="9350"/>
                  <a:pt x="7455" y="9299"/>
                  <a:pt x="7455" y="9325"/>
                </a:cubicBezTo>
                <a:cubicBezTo>
                  <a:pt x="7455" y="9325"/>
                  <a:pt x="7455" y="9350"/>
                  <a:pt x="7525" y="9350"/>
                </a:cubicBezTo>
                <a:cubicBezTo>
                  <a:pt x="7384" y="9375"/>
                  <a:pt x="7525" y="9426"/>
                  <a:pt x="7455" y="9477"/>
                </a:cubicBezTo>
                <a:cubicBezTo>
                  <a:pt x="7455" y="9527"/>
                  <a:pt x="7384" y="9553"/>
                  <a:pt x="7455" y="9578"/>
                </a:cubicBezTo>
                <a:cubicBezTo>
                  <a:pt x="7455" y="9603"/>
                  <a:pt x="7455" y="9628"/>
                  <a:pt x="7455" y="9654"/>
                </a:cubicBezTo>
                <a:cubicBezTo>
                  <a:pt x="7525" y="9679"/>
                  <a:pt x="7455" y="9755"/>
                  <a:pt x="7596" y="9755"/>
                </a:cubicBezTo>
                <a:cubicBezTo>
                  <a:pt x="7596" y="9780"/>
                  <a:pt x="7596" y="9755"/>
                  <a:pt x="7666" y="9755"/>
                </a:cubicBezTo>
                <a:cubicBezTo>
                  <a:pt x="7666" y="9780"/>
                  <a:pt x="7596" y="9780"/>
                  <a:pt x="7666" y="9780"/>
                </a:cubicBezTo>
                <a:cubicBezTo>
                  <a:pt x="7736" y="9831"/>
                  <a:pt x="7596" y="9780"/>
                  <a:pt x="7596" y="9806"/>
                </a:cubicBezTo>
                <a:cubicBezTo>
                  <a:pt x="7596" y="9831"/>
                  <a:pt x="7596" y="9831"/>
                  <a:pt x="7666" y="9831"/>
                </a:cubicBezTo>
                <a:cubicBezTo>
                  <a:pt x="7666" y="9831"/>
                  <a:pt x="7736" y="9831"/>
                  <a:pt x="7736" y="9856"/>
                </a:cubicBezTo>
                <a:cubicBezTo>
                  <a:pt x="7455" y="9856"/>
                  <a:pt x="7455" y="9856"/>
                  <a:pt x="7455" y="9856"/>
                </a:cubicBezTo>
                <a:cubicBezTo>
                  <a:pt x="7384" y="9932"/>
                  <a:pt x="7384" y="9932"/>
                  <a:pt x="7384" y="9932"/>
                </a:cubicBezTo>
                <a:cubicBezTo>
                  <a:pt x="7384" y="9958"/>
                  <a:pt x="7384" y="9983"/>
                  <a:pt x="7455" y="9983"/>
                </a:cubicBezTo>
                <a:cubicBezTo>
                  <a:pt x="7596" y="10008"/>
                  <a:pt x="7666" y="10008"/>
                  <a:pt x="7736" y="10008"/>
                </a:cubicBezTo>
                <a:cubicBezTo>
                  <a:pt x="7736" y="10033"/>
                  <a:pt x="7736" y="10059"/>
                  <a:pt x="7666" y="10059"/>
                </a:cubicBezTo>
                <a:cubicBezTo>
                  <a:pt x="7455" y="10135"/>
                  <a:pt x="7736" y="10236"/>
                  <a:pt x="7596" y="10312"/>
                </a:cubicBezTo>
                <a:cubicBezTo>
                  <a:pt x="7666" y="10337"/>
                  <a:pt x="7666" y="10287"/>
                  <a:pt x="7666" y="10287"/>
                </a:cubicBezTo>
                <a:cubicBezTo>
                  <a:pt x="7736" y="10312"/>
                  <a:pt x="7736" y="10312"/>
                  <a:pt x="7736" y="10312"/>
                </a:cubicBezTo>
                <a:cubicBezTo>
                  <a:pt x="7666" y="10312"/>
                  <a:pt x="7736" y="10362"/>
                  <a:pt x="7666" y="10362"/>
                </a:cubicBezTo>
                <a:cubicBezTo>
                  <a:pt x="7596" y="10388"/>
                  <a:pt x="7596" y="10413"/>
                  <a:pt x="7666" y="10438"/>
                </a:cubicBezTo>
                <a:cubicBezTo>
                  <a:pt x="7666" y="10413"/>
                  <a:pt x="7666" y="10413"/>
                  <a:pt x="7666" y="10413"/>
                </a:cubicBezTo>
                <a:cubicBezTo>
                  <a:pt x="7736" y="10438"/>
                  <a:pt x="7666" y="10438"/>
                  <a:pt x="7666" y="10464"/>
                </a:cubicBezTo>
                <a:cubicBezTo>
                  <a:pt x="7596" y="10464"/>
                  <a:pt x="7666" y="10514"/>
                  <a:pt x="7596" y="10540"/>
                </a:cubicBezTo>
                <a:cubicBezTo>
                  <a:pt x="7596" y="10514"/>
                  <a:pt x="7596" y="10514"/>
                  <a:pt x="7596" y="10514"/>
                </a:cubicBezTo>
                <a:cubicBezTo>
                  <a:pt x="7596" y="10489"/>
                  <a:pt x="7666" y="10489"/>
                  <a:pt x="7596" y="10464"/>
                </a:cubicBezTo>
                <a:cubicBezTo>
                  <a:pt x="7525" y="10464"/>
                  <a:pt x="7455" y="10489"/>
                  <a:pt x="7455" y="10540"/>
                </a:cubicBezTo>
                <a:cubicBezTo>
                  <a:pt x="7455" y="10565"/>
                  <a:pt x="7455" y="10590"/>
                  <a:pt x="7455" y="10616"/>
                </a:cubicBezTo>
                <a:cubicBezTo>
                  <a:pt x="7596" y="10565"/>
                  <a:pt x="7596" y="10565"/>
                  <a:pt x="7596" y="10565"/>
                </a:cubicBezTo>
                <a:cubicBezTo>
                  <a:pt x="7596" y="10590"/>
                  <a:pt x="7596" y="10590"/>
                  <a:pt x="7596" y="10590"/>
                </a:cubicBezTo>
                <a:cubicBezTo>
                  <a:pt x="7525" y="10590"/>
                  <a:pt x="7525" y="10641"/>
                  <a:pt x="7525" y="10666"/>
                </a:cubicBezTo>
                <a:cubicBezTo>
                  <a:pt x="7525" y="10691"/>
                  <a:pt x="7525" y="10691"/>
                  <a:pt x="7525" y="10691"/>
                </a:cubicBezTo>
                <a:cubicBezTo>
                  <a:pt x="7596" y="10691"/>
                  <a:pt x="7666" y="10717"/>
                  <a:pt x="7736" y="10691"/>
                </a:cubicBezTo>
                <a:cubicBezTo>
                  <a:pt x="7736" y="10717"/>
                  <a:pt x="7736" y="10717"/>
                  <a:pt x="7736" y="10717"/>
                </a:cubicBezTo>
                <a:cubicBezTo>
                  <a:pt x="7683" y="10755"/>
                  <a:pt x="7710" y="10778"/>
                  <a:pt x="7726" y="10799"/>
                </a:cubicBezTo>
                <a:lnTo>
                  <a:pt x="7727" y="10800"/>
                </a:lnTo>
                <a:lnTo>
                  <a:pt x="7669" y="10800"/>
                </a:lnTo>
                <a:lnTo>
                  <a:pt x="7668" y="10799"/>
                </a:lnTo>
                <a:cubicBezTo>
                  <a:pt x="7666" y="10795"/>
                  <a:pt x="7666" y="10793"/>
                  <a:pt x="7666" y="10793"/>
                </a:cubicBezTo>
                <a:cubicBezTo>
                  <a:pt x="7596" y="10793"/>
                  <a:pt x="7596" y="10742"/>
                  <a:pt x="7525" y="10717"/>
                </a:cubicBezTo>
                <a:cubicBezTo>
                  <a:pt x="7466" y="10738"/>
                  <a:pt x="7507" y="10759"/>
                  <a:pt x="7479" y="10796"/>
                </a:cubicBezTo>
                <a:lnTo>
                  <a:pt x="7475" y="10800"/>
                </a:lnTo>
                <a:lnTo>
                  <a:pt x="722" y="10800"/>
                </a:lnTo>
                <a:lnTo>
                  <a:pt x="718" y="10796"/>
                </a:lnTo>
                <a:cubicBezTo>
                  <a:pt x="709" y="10786"/>
                  <a:pt x="699" y="10777"/>
                  <a:pt x="699" y="10767"/>
                </a:cubicBezTo>
                <a:cubicBezTo>
                  <a:pt x="629" y="10767"/>
                  <a:pt x="629" y="10717"/>
                  <a:pt x="629" y="10691"/>
                </a:cubicBezTo>
                <a:cubicBezTo>
                  <a:pt x="629" y="10682"/>
                  <a:pt x="622" y="10672"/>
                  <a:pt x="610" y="10663"/>
                </a:cubicBezTo>
                <a:lnTo>
                  <a:pt x="609" y="10662"/>
                </a:lnTo>
                <a:lnTo>
                  <a:pt x="610" y="10662"/>
                </a:lnTo>
                <a:cubicBezTo>
                  <a:pt x="660" y="10669"/>
                  <a:pt x="699" y="10641"/>
                  <a:pt x="699" y="10641"/>
                </a:cubicBezTo>
                <a:cubicBezTo>
                  <a:pt x="770" y="10616"/>
                  <a:pt x="770" y="10616"/>
                  <a:pt x="770" y="10616"/>
                </a:cubicBezTo>
                <a:cubicBezTo>
                  <a:pt x="699" y="10616"/>
                  <a:pt x="699" y="10616"/>
                  <a:pt x="699" y="10590"/>
                </a:cubicBezTo>
                <a:cubicBezTo>
                  <a:pt x="699" y="10590"/>
                  <a:pt x="699" y="10590"/>
                  <a:pt x="770" y="10590"/>
                </a:cubicBezTo>
                <a:cubicBezTo>
                  <a:pt x="699" y="10565"/>
                  <a:pt x="699" y="10565"/>
                  <a:pt x="699" y="10565"/>
                </a:cubicBezTo>
                <a:cubicBezTo>
                  <a:pt x="770" y="10540"/>
                  <a:pt x="840" y="10565"/>
                  <a:pt x="840" y="10540"/>
                </a:cubicBezTo>
                <a:cubicBezTo>
                  <a:pt x="840" y="10540"/>
                  <a:pt x="840" y="10514"/>
                  <a:pt x="840" y="10514"/>
                </a:cubicBezTo>
                <a:cubicBezTo>
                  <a:pt x="837" y="10517"/>
                  <a:pt x="834" y="10520"/>
                  <a:pt x="831" y="10523"/>
                </a:cubicBezTo>
                <a:lnTo>
                  <a:pt x="831" y="10514"/>
                </a:lnTo>
                <a:lnTo>
                  <a:pt x="831" y="10512"/>
                </a:lnTo>
                <a:lnTo>
                  <a:pt x="831" y="10511"/>
                </a:lnTo>
                <a:lnTo>
                  <a:pt x="828" y="10510"/>
                </a:lnTo>
                <a:cubicBezTo>
                  <a:pt x="770" y="10489"/>
                  <a:pt x="770" y="10489"/>
                  <a:pt x="770" y="10489"/>
                </a:cubicBezTo>
                <a:cubicBezTo>
                  <a:pt x="801" y="10489"/>
                  <a:pt x="818" y="10489"/>
                  <a:pt x="828" y="10489"/>
                </a:cubicBezTo>
                <a:lnTo>
                  <a:pt x="827" y="10488"/>
                </a:lnTo>
                <a:lnTo>
                  <a:pt x="826" y="10484"/>
                </a:lnTo>
                <a:lnTo>
                  <a:pt x="822" y="10483"/>
                </a:lnTo>
                <a:cubicBezTo>
                  <a:pt x="806" y="10477"/>
                  <a:pt x="795" y="10473"/>
                  <a:pt x="787" y="10470"/>
                </a:cubicBezTo>
                <a:lnTo>
                  <a:pt x="782" y="10468"/>
                </a:lnTo>
                <a:lnTo>
                  <a:pt x="778" y="10470"/>
                </a:lnTo>
                <a:cubicBezTo>
                  <a:pt x="727" y="10487"/>
                  <a:pt x="611" y="10433"/>
                  <a:pt x="611" y="10379"/>
                </a:cubicBezTo>
                <a:cubicBezTo>
                  <a:pt x="655" y="10350"/>
                  <a:pt x="699" y="10350"/>
                  <a:pt x="743" y="10408"/>
                </a:cubicBezTo>
                <a:cubicBezTo>
                  <a:pt x="757" y="10390"/>
                  <a:pt x="766" y="10386"/>
                  <a:pt x="775" y="10388"/>
                </a:cubicBezTo>
                <a:lnTo>
                  <a:pt x="778" y="10389"/>
                </a:lnTo>
                <a:lnTo>
                  <a:pt x="778" y="10387"/>
                </a:lnTo>
                <a:cubicBezTo>
                  <a:pt x="779" y="10375"/>
                  <a:pt x="810" y="10363"/>
                  <a:pt x="828" y="10351"/>
                </a:cubicBezTo>
                <a:lnTo>
                  <a:pt x="831" y="10349"/>
                </a:lnTo>
                <a:cubicBezTo>
                  <a:pt x="837" y="10345"/>
                  <a:pt x="840" y="10341"/>
                  <a:pt x="840" y="10337"/>
                </a:cubicBezTo>
                <a:cubicBezTo>
                  <a:pt x="842" y="10337"/>
                  <a:pt x="844" y="10337"/>
                  <a:pt x="847" y="10337"/>
                </a:cubicBezTo>
                <a:lnTo>
                  <a:pt x="851" y="10337"/>
                </a:lnTo>
                <a:lnTo>
                  <a:pt x="846" y="10332"/>
                </a:lnTo>
                <a:cubicBezTo>
                  <a:pt x="841" y="10329"/>
                  <a:pt x="836" y="10325"/>
                  <a:pt x="831" y="10322"/>
                </a:cubicBezTo>
                <a:cubicBezTo>
                  <a:pt x="831" y="10314"/>
                  <a:pt x="831" y="10307"/>
                  <a:pt x="831" y="10293"/>
                </a:cubicBezTo>
                <a:cubicBezTo>
                  <a:pt x="743" y="10293"/>
                  <a:pt x="743" y="10235"/>
                  <a:pt x="655" y="10235"/>
                </a:cubicBezTo>
                <a:cubicBezTo>
                  <a:pt x="655" y="10178"/>
                  <a:pt x="567" y="10235"/>
                  <a:pt x="567" y="10149"/>
                </a:cubicBezTo>
                <a:cubicBezTo>
                  <a:pt x="611" y="10178"/>
                  <a:pt x="743" y="10178"/>
                  <a:pt x="787" y="10206"/>
                </a:cubicBezTo>
                <a:cubicBezTo>
                  <a:pt x="787" y="10206"/>
                  <a:pt x="831" y="10206"/>
                  <a:pt x="831" y="10178"/>
                </a:cubicBezTo>
                <a:cubicBezTo>
                  <a:pt x="831" y="10034"/>
                  <a:pt x="611" y="10091"/>
                  <a:pt x="523" y="9947"/>
                </a:cubicBezTo>
                <a:cubicBezTo>
                  <a:pt x="567" y="9918"/>
                  <a:pt x="611" y="9976"/>
                  <a:pt x="611" y="10005"/>
                </a:cubicBezTo>
                <a:cubicBezTo>
                  <a:pt x="655" y="9976"/>
                  <a:pt x="699" y="9947"/>
                  <a:pt x="743" y="9976"/>
                </a:cubicBezTo>
                <a:cubicBezTo>
                  <a:pt x="831" y="9890"/>
                  <a:pt x="611" y="9861"/>
                  <a:pt x="567" y="9803"/>
                </a:cubicBezTo>
                <a:cubicBezTo>
                  <a:pt x="611" y="9803"/>
                  <a:pt x="611" y="9774"/>
                  <a:pt x="611" y="9746"/>
                </a:cubicBezTo>
                <a:cubicBezTo>
                  <a:pt x="611" y="9774"/>
                  <a:pt x="655" y="9774"/>
                  <a:pt x="655" y="9746"/>
                </a:cubicBezTo>
                <a:cubicBezTo>
                  <a:pt x="655" y="9803"/>
                  <a:pt x="699" y="9717"/>
                  <a:pt x="743" y="9774"/>
                </a:cubicBezTo>
                <a:cubicBezTo>
                  <a:pt x="743" y="9803"/>
                  <a:pt x="743" y="9832"/>
                  <a:pt x="743" y="9832"/>
                </a:cubicBezTo>
                <a:cubicBezTo>
                  <a:pt x="787" y="9832"/>
                  <a:pt x="787" y="9803"/>
                  <a:pt x="787" y="9774"/>
                </a:cubicBezTo>
                <a:cubicBezTo>
                  <a:pt x="787" y="9746"/>
                  <a:pt x="831" y="9746"/>
                  <a:pt x="831" y="9746"/>
                </a:cubicBezTo>
                <a:cubicBezTo>
                  <a:pt x="787" y="9688"/>
                  <a:pt x="787" y="9688"/>
                  <a:pt x="743" y="9659"/>
                </a:cubicBezTo>
                <a:cubicBezTo>
                  <a:pt x="743" y="9659"/>
                  <a:pt x="743" y="9659"/>
                  <a:pt x="743" y="9688"/>
                </a:cubicBezTo>
                <a:cubicBezTo>
                  <a:pt x="699" y="9630"/>
                  <a:pt x="699" y="9630"/>
                  <a:pt x="655" y="9630"/>
                </a:cubicBezTo>
                <a:cubicBezTo>
                  <a:pt x="655" y="9602"/>
                  <a:pt x="611" y="9573"/>
                  <a:pt x="655" y="9573"/>
                </a:cubicBezTo>
                <a:cubicBezTo>
                  <a:pt x="655" y="9630"/>
                  <a:pt x="699" y="9544"/>
                  <a:pt x="743" y="9573"/>
                </a:cubicBezTo>
                <a:cubicBezTo>
                  <a:pt x="779" y="9596"/>
                  <a:pt x="756" y="9620"/>
                  <a:pt x="747" y="9627"/>
                </a:cubicBezTo>
                <a:lnTo>
                  <a:pt x="746" y="9628"/>
                </a:lnTo>
                <a:lnTo>
                  <a:pt x="743" y="9630"/>
                </a:lnTo>
                <a:cubicBezTo>
                  <a:pt x="743" y="9630"/>
                  <a:pt x="744" y="9630"/>
                  <a:pt x="745" y="9629"/>
                </a:cubicBezTo>
                <a:lnTo>
                  <a:pt x="746" y="9628"/>
                </a:lnTo>
                <a:lnTo>
                  <a:pt x="751" y="9625"/>
                </a:lnTo>
                <a:cubicBezTo>
                  <a:pt x="787" y="9594"/>
                  <a:pt x="787" y="9542"/>
                  <a:pt x="787" y="9515"/>
                </a:cubicBezTo>
                <a:cubicBezTo>
                  <a:pt x="743" y="9515"/>
                  <a:pt x="743" y="9515"/>
                  <a:pt x="699" y="9457"/>
                </a:cubicBezTo>
                <a:cubicBezTo>
                  <a:pt x="655" y="9486"/>
                  <a:pt x="655" y="9429"/>
                  <a:pt x="567" y="9400"/>
                </a:cubicBezTo>
                <a:cubicBezTo>
                  <a:pt x="567" y="9400"/>
                  <a:pt x="567" y="9342"/>
                  <a:pt x="567" y="9313"/>
                </a:cubicBezTo>
                <a:cubicBezTo>
                  <a:pt x="611" y="9285"/>
                  <a:pt x="611" y="9342"/>
                  <a:pt x="655" y="9371"/>
                </a:cubicBezTo>
                <a:cubicBezTo>
                  <a:pt x="655" y="9342"/>
                  <a:pt x="699" y="9371"/>
                  <a:pt x="699" y="9400"/>
                </a:cubicBezTo>
                <a:cubicBezTo>
                  <a:pt x="699" y="9346"/>
                  <a:pt x="699" y="9317"/>
                  <a:pt x="735" y="9314"/>
                </a:cubicBezTo>
                <a:lnTo>
                  <a:pt x="740" y="9314"/>
                </a:lnTo>
                <a:lnTo>
                  <a:pt x="743" y="9318"/>
                </a:lnTo>
                <a:lnTo>
                  <a:pt x="743" y="9319"/>
                </a:lnTo>
                <a:cubicBezTo>
                  <a:pt x="738" y="9342"/>
                  <a:pt x="702" y="9346"/>
                  <a:pt x="743" y="9400"/>
                </a:cubicBezTo>
                <a:cubicBezTo>
                  <a:pt x="743" y="9313"/>
                  <a:pt x="787" y="9429"/>
                  <a:pt x="787" y="9400"/>
                </a:cubicBezTo>
                <a:cubicBezTo>
                  <a:pt x="776" y="9371"/>
                  <a:pt x="762" y="9346"/>
                  <a:pt x="746" y="9323"/>
                </a:cubicBezTo>
                <a:lnTo>
                  <a:pt x="743" y="9318"/>
                </a:lnTo>
                <a:lnTo>
                  <a:pt x="743" y="9313"/>
                </a:lnTo>
                <a:lnTo>
                  <a:pt x="740" y="9314"/>
                </a:lnTo>
                <a:lnTo>
                  <a:pt x="734" y="9306"/>
                </a:lnTo>
                <a:cubicBezTo>
                  <a:pt x="688" y="9246"/>
                  <a:pt x="628" y="9200"/>
                  <a:pt x="567" y="9141"/>
                </a:cubicBezTo>
                <a:cubicBezTo>
                  <a:pt x="655" y="9141"/>
                  <a:pt x="655" y="9169"/>
                  <a:pt x="699" y="9141"/>
                </a:cubicBezTo>
                <a:cubicBezTo>
                  <a:pt x="699" y="9169"/>
                  <a:pt x="699" y="9227"/>
                  <a:pt x="743" y="9198"/>
                </a:cubicBezTo>
                <a:cubicBezTo>
                  <a:pt x="743" y="9198"/>
                  <a:pt x="743" y="9198"/>
                  <a:pt x="743" y="9169"/>
                </a:cubicBezTo>
                <a:cubicBezTo>
                  <a:pt x="699" y="9169"/>
                  <a:pt x="743" y="9112"/>
                  <a:pt x="743" y="9112"/>
                </a:cubicBezTo>
                <a:cubicBezTo>
                  <a:pt x="699" y="9083"/>
                  <a:pt x="743" y="9054"/>
                  <a:pt x="743" y="9025"/>
                </a:cubicBezTo>
                <a:cubicBezTo>
                  <a:pt x="743" y="8997"/>
                  <a:pt x="699" y="8997"/>
                  <a:pt x="699" y="8939"/>
                </a:cubicBezTo>
                <a:cubicBezTo>
                  <a:pt x="743" y="8939"/>
                  <a:pt x="743" y="8968"/>
                  <a:pt x="743" y="8939"/>
                </a:cubicBezTo>
                <a:cubicBezTo>
                  <a:pt x="699" y="8910"/>
                  <a:pt x="743" y="8910"/>
                  <a:pt x="743" y="8824"/>
                </a:cubicBezTo>
                <a:cubicBezTo>
                  <a:pt x="743" y="8824"/>
                  <a:pt x="699" y="8795"/>
                  <a:pt x="743" y="8795"/>
                </a:cubicBezTo>
                <a:cubicBezTo>
                  <a:pt x="743" y="8824"/>
                  <a:pt x="743" y="8824"/>
                  <a:pt x="787" y="8853"/>
                </a:cubicBezTo>
                <a:cubicBezTo>
                  <a:pt x="743" y="8795"/>
                  <a:pt x="787" y="8622"/>
                  <a:pt x="743" y="8680"/>
                </a:cubicBezTo>
                <a:cubicBezTo>
                  <a:pt x="699" y="8651"/>
                  <a:pt x="743" y="8622"/>
                  <a:pt x="699" y="8593"/>
                </a:cubicBezTo>
                <a:cubicBezTo>
                  <a:pt x="743" y="8593"/>
                  <a:pt x="743" y="8651"/>
                  <a:pt x="787" y="8622"/>
                </a:cubicBezTo>
                <a:cubicBezTo>
                  <a:pt x="787" y="8593"/>
                  <a:pt x="743" y="8622"/>
                  <a:pt x="743" y="8593"/>
                </a:cubicBezTo>
                <a:cubicBezTo>
                  <a:pt x="787" y="8565"/>
                  <a:pt x="743" y="8536"/>
                  <a:pt x="743" y="8507"/>
                </a:cubicBezTo>
                <a:cubicBezTo>
                  <a:pt x="743" y="8507"/>
                  <a:pt x="743" y="8478"/>
                  <a:pt x="699" y="8478"/>
                </a:cubicBezTo>
                <a:cubicBezTo>
                  <a:pt x="743" y="8392"/>
                  <a:pt x="655" y="8305"/>
                  <a:pt x="699" y="8219"/>
                </a:cubicBezTo>
                <a:cubicBezTo>
                  <a:pt x="743" y="8219"/>
                  <a:pt x="743" y="8248"/>
                  <a:pt x="743" y="8219"/>
                </a:cubicBezTo>
                <a:cubicBezTo>
                  <a:pt x="743" y="8190"/>
                  <a:pt x="699" y="8190"/>
                  <a:pt x="743" y="8133"/>
                </a:cubicBezTo>
                <a:cubicBezTo>
                  <a:pt x="699" y="8161"/>
                  <a:pt x="699" y="8161"/>
                  <a:pt x="699" y="8161"/>
                </a:cubicBezTo>
                <a:cubicBezTo>
                  <a:pt x="699" y="8075"/>
                  <a:pt x="743" y="7902"/>
                  <a:pt x="699" y="7844"/>
                </a:cubicBezTo>
                <a:cubicBezTo>
                  <a:pt x="743" y="7816"/>
                  <a:pt x="699" y="7758"/>
                  <a:pt x="699" y="7700"/>
                </a:cubicBezTo>
                <a:cubicBezTo>
                  <a:pt x="736" y="7677"/>
                  <a:pt x="713" y="7614"/>
                  <a:pt x="703" y="7561"/>
                </a:cubicBezTo>
                <a:lnTo>
                  <a:pt x="702" y="7551"/>
                </a:lnTo>
                <a:lnTo>
                  <a:pt x="703" y="7555"/>
                </a:lnTo>
                <a:cubicBezTo>
                  <a:pt x="708" y="7563"/>
                  <a:pt x="720" y="7569"/>
                  <a:pt x="743" y="7585"/>
                </a:cubicBezTo>
                <a:cubicBezTo>
                  <a:pt x="743" y="7556"/>
                  <a:pt x="743" y="7556"/>
                  <a:pt x="743" y="7556"/>
                </a:cubicBezTo>
                <a:cubicBezTo>
                  <a:pt x="699" y="7528"/>
                  <a:pt x="743" y="7528"/>
                  <a:pt x="743" y="7499"/>
                </a:cubicBezTo>
                <a:cubicBezTo>
                  <a:pt x="743" y="7412"/>
                  <a:pt x="699" y="7240"/>
                  <a:pt x="743" y="7182"/>
                </a:cubicBezTo>
                <a:cubicBezTo>
                  <a:pt x="743" y="7124"/>
                  <a:pt x="743" y="7067"/>
                  <a:pt x="699" y="6980"/>
                </a:cubicBezTo>
                <a:cubicBezTo>
                  <a:pt x="743" y="6980"/>
                  <a:pt x="743" y="6923"/>
                  <a:pt x="743" y="6923"/>
                </a:cubicBezTo>
                <a:cubicBezTo>
                  <a:pt x="787" y="6923"/>
                  <a:pt x="831" y="6894"/>
                  <a:pt x="787" y="6894"/>
                </a:cubicBezTo>
                <a:cubicBezTo>
                  <a:pt x="787" y="6923"/>
                  <a:pt x="743" y="6894"/>
                  <a:pt x="743" y="6923"/>
                </a:cubicBezTo>
                <a:cubicBezTo>
                  <a:pt x="743" y="6894"/>
                  <a:pt x="743" y="6894"/>
                  <a:pt x="699" y="6865"/>
                </a:cubicBezTo>
                <a:cubicBezTo>
                  <a:pt x="743" y="6836"/>
                  <a:pt x="743" y="6894"/>
                  <a:pt x="743" y="6865"/>
                </a:cubicBezTo>
                <a:cubicBezTo>
                  <a:pt x="699" y="6836"/>
                  <a:pt x="787" y="6779"/>
                  <a:pt x="743" y="6721"/>
                </a:cubicBezTo>
                <a:cubicBezTo>
                  <a:pt x="699" y="6750"/>
                  <a:pt x="743" y="6779"/>
                  <a:pt x="743" y="6779"/>
                </a:cubicBezTo>
                <a:cubicBezTo>
                  <a:pt x="699" y="6779"/>
                  <a:pt x="699" y="6664"/>
                  <a:pt x="743" y="6692"/>
                </a:cubicBezTo>
                <a:cubicBezTo>
                  <a:pt x="743" y="6692"/>
                  <a:pt x="787" y="6692"/>
                  <a:pt x="787" y="6721"/>
                </a:cubicBezTo>
                <a:cubicBezTo>
                  <a:pt x="787" y="6692"/>
                  <a:pt x="743" y="6692"/>
                  <a:pt x="743" y="6635"/>
                </a:cubicBezTo>
                <a:cubicBezTo>
                  <a:pt x="743" y="6606"/>
                  <a:pt x="787" y="6606"/>
                  <a:pt x="787" y="6577"/>
                </a:cubicBezTo>
                <a:cubicBezTo>
                  <a:pt x="831" y="6577"/>
                  <a:pt x="831" y="6577"/>
                  <a:pt x="831" y="6520"/>
                </a:cubicBezTo>
                <a:cubicBezTo>
                  <a:pt x="831" y="6520"/>
                  <a:pt x="831" y="6548"/>
                  <a:pt x="787" y="6548"/>
                </a:cubicBezTo>
                <a:cubicBezTo>
                  <a:pt x="787" y="6538"/>
                  <a:pt x="787" y="6531"/>
                  <a:pt x="787" y="6525"/>
                </a:cubicBezTo>
                <a:lnTo>
                  <a:pt x="787" y="6520"/>
                </a:lnTo>
                <a:lnTo>
                  <a:pt x="787" y="6520"/>
                </a:lnTo>
                <a:cubicBezTo>
                  <a:pt x="787" y="6513"/>
                  <a:pt x="787" y="6506"/>
                  <a:pt x="787" y="6491"/>
                </a:cubicBezTo>
                <a:cubicBezTo>
                  <a:pt x="787" y="6520"/>
                  <a:pt x="743" y="6462"/>
                  <a:pt x="743" y="6433"/>
                </a:cubicBezTo>
                <a:cubicBezTo>
                  <a:pt x="787" y="6433"/>
                  <a:pt x="787" y="6462"/>
                  <a:pt x="787" y="6433"/>
                </a:cubicBezTo>
                <a:cubicBezTo>
                  <a:pt x="743" y="6433"/>
                  <a:pt x="787" y="6318"/>
                  <a:pt x="787" y="6260"/>
                </a:cubicBezTo>
                <a:cubicBezTo>
                  <a:pt x="831" y="6231"/>
                  <a:pt x="787" y="6231"/>
                  <a:pt x="875" y="6174"/>
                </a:cubicBezTo>
                <a:cubicBezTo>
                  <a:pt x="831" y="6145"/>
                  <a:pt x="831" y="6231"/>
                  <a:pt x="787" y="6174"/>
                </a:cubicBezTo>
                <a:cubicBezTo>
                  <a:pt x="787" y="6174"/>
                  <a:pt x="831" y="6145"/>
                  <a:pt x="787" y="6145"/>
                </a:cubicBezTo>
                <a:lnTo>
                  <a:pt x="787" y="6149"/>
                </a:lnTo>
                <a:cubicBezTo>
                  <a:pt x="787" y="6159"/>
                  <a:pt x="787" y="6174"/>
                  <a:pt x="787" y="6174"/>
                </a:cubicBezTo>
                <a:cubicBezTo>
                  <a:pt x="787" y="6145"/>
                  <a:pt x="743" y="6174"/>
                  <a:pt x="743" y="6174"/>
                </a:cubicBezTo>
                <a:cubicBezTo>
                  <a:pt x="743" y="6087"/>
                  <a:pt x="743" y="6059"/>
                  <a:pt x="787" y="6001"/>
                </a:cubicBezTo>
                <a:cubicBezTo>
                  <a:pt x="787" y="6030"/>
                  <a:pt x="787" y="6059"/>
                  <a:pt x="787" y="6087"/>
                </a:cubicBezTo>
                <a:cubicBezTo>
                  <a:pt x="787" y="6030"/>
                  <a:pt x="831" y="5943"/>
                  <a:pt x="787" y="5943"/>
                </a:cubicBezTo>
                <a:cubicBezTo>
                  <a:pt x="787" y="5972"/>
                  <a:pt x="787" y="6001"/>
                  <a:pt x="787" y="6001"/>
                </a:cubicBezTo>
                <a:cubicBezTo>
                  <a:pt x="787" y="5972"/>
                  <a:pt x="743" y="6001"/>
                  <a:pt x="743" y="5972"/>
                </a:cubicBezTo>
                <a:cubicBezTo>
                  <a:pt x="787" y="5972"/>
                  <a:pt x="787" y="5828"/>
                  <a:pt x="787" y="5886"/>
                </a:cubicBezTo>
                <a:cubicBezTo>
                  <a:pt x="787" y="5828"/>
                  <a:pt x="787" y="5713"/>
                  <a:pt x="787" y="5684"/>
                </a:cubicBezTo>
                <a:cubicBezTo>
                  <a:pt x="831" y="5684"/>
                  <a:pt x="787" y="5713"/>
                  <a:pt x="831" y="5713"/>
                </a:cubicBezTo>
                <a:cubicBezTo>
                  <a:pt x="831" y="5713"/>
                  <a:pt x="831" y="5684"/>
                  <a:pt x="831" y="5627"/>
                </a:cubicBezTo>
                <a:cubicBezTo>
                  <a:pt x="787" y="5655"/>
                  <a:pt x="787" y="5598"/>
                  <a:pt x="787" y="5569"/>
                </a:cubicBezTo>
                <a:cubicBezTo>
                  <a:pt x="787" y="5598"/>
                  <a:pt x="831" y="5627"/>
                  <a:pt x="875" y="5627"/>
                </a:cubicBezTo>
                <a:cubicBezTo>
                  <a:pt x="831" y="5569"/>
                  <a:pt x="831" y="5511"/>
                  <a:pt x="831" y="5454"/>
                </a:cubicBezTo>
                <a:cubicBezTo>
                  <a:pt x="831" y="5454"/>
                  <a:pt x="787" y="5454"/>
                  <a:pt x="787" y="5425"/>
                </a:cubicBezTo>
                <a:cubicBezTo>
                  <a:pt x="831" y="5425"/>
                  <a:pt x="787" y="5396"/>
                  <a:pt x="831" y="5367"/>
                </a:cubicBezTo>
                <a:cubicBezTo>
                  <a:pt x="787" y="5367"/>
                  <a:pt x="787" y="5367"/>
                  <a:pt x="787" y="5396"/>
                </a:cubicBezTo>
                <a:cubicBezTo>
                  <a:pt x="787" y="5339"/>
                  <a:pt x="787" y="5310"/>
                  <a:pt x="787" y="5281"/>
                </a:cubicBezTo>
                <a:cubicBezTo>
                  <a:pt x="831" y="5252"/>
                  <a:pt x="831" y="5252"/>
                  <a:pt x="831" y="5195"/>
                </a:cubicBezTo>
                <a:cubicBezTo>
                  <a:pt x="831" y="5195"/>
                  <a:pt x="787" y="5223"/>
                  <a:pt x="787" y="5195"/>
                </a:cubicBezTo>
                <a:cubicBezTo>
                  <a:pt x="831" y="5195"/>
                  <a:pt x="831" y="5137"/>
                  <a:pt x="875" y="5137"/>
                </a:cubicBezTo>
                <a:cubicBezTo>
                  <a:pt x="875" y="5195"/>
                  <a:pt x="875" y="5166"/>
                  <a:pt x="875" y="5195"/>
                </a:cubicBezTo>
                <a:cubicBezTo>
                  <a:pt x="875" y="5195"/>
                  <a:pt x="831" y="5195"/>
                  <a:pt x="831" y="5223"/>
                </a:cubicBezTo>
                <a:cubicBezTo>
                  <a:pt x="875" y="5223"/>
                  <a:pt x="831" y="5310"/>
                  <a:pt x="875" y="5310"/>
                </a:cubicBezTo>
                <a:cubicBezTo>
                  <a:pt x="875" y="5252"/>
                  <a:pt x="919" y="5281"/>
                  <a:pt x="963" y="5281"/>
                </a:cubicBezTo>
                <a:cubicBezTo>
                  <a:pt x="919" y="5252"/>
                  <a:pt x="963" y="5252"/>
                  <a:pt x="963" y="5223"/>
                </a:cubicBezTo>
                <a:cubicBezTo>
                  <a:pt x="963" y="5195"/>
                  <a:pt x="963" y="5166"/>
                  <a:pt x="1007" y="5137"/>
                </a:cubicBezTo>
                <a:cubicBezTo>
                  <a:pt x="963" y="5137"/>
                  <a:pt x="963" y="5137"/>
                  <a:pt x="963" y="5108"/>
                </a:cubicBezTo>
                <a:cubicBezTo>
                  <a:pt x="963" y="5108"/>
                  <a:pt x="963" y="5079"/>
                  <a:pt x="1007" y="5079"/>
                </a:cubicBezTo>
                <a:cubicBezTo>
                  <a:pt x="963" y="5079"/>
                  <a:pt x="963" y="5051"/>
                  <a:pt x="963" y="5051"/>
                </a:cubicBezTo>
                <a:cubicBezTo>
                  <a:pt x="963" y="5079"/>
                  <a:pt x="963" y="5137"/>
                  <a:pt x="919" y="5137"/>
                </a:cubicBezTo>
                <a:cubicBezTo>
                  <a:pt x="880" y="5087"/>
                  <a:pt x="909" y="5058"/>
                  <a:pt x="947" y="5033"/>
                </a:cubicBezTo>
                <a:lnTo>
                  <a:pt x="958" y="5025"/>
                </a:lnTo>
                <a:lnTo>
                  <a:pt x="957" y="5025"/>
                </a:lnTo>
                <a:cubicBezTo>
                  <a:pt x="954" y="5026"/>
                  <a:pt x="950" y="5026"/>
                  <a:pt x="945" y="5026"/>
                </a:cubicBezTo>
                <a:cubicBezTo>
                  <a:pt x="948" y="5026"/>
                  <a:pt x="951" y="5026"/>
                  <a:pt x="954" y="5025"/>
                </a:cubicBezTo>
                <a:lnTo>
                  <a:pt x="960" y="5024"/>
                </a:lnTo>
                <a:lnTo>
                  <a:pt x="963" y="5022"/>
                </a:lnTo>
                <a:lnTo>
                  <a:pt x="963" y="5018"/>
                </a:lnTo>
                <a:lnTo>
                  <a:pt x="962" y="5017"/>
                </a:lnTo>
                <a:cubicBezTo>
                  <a:pt x="957" y="5014"/>
                  <a:pt x="945" y="5013"/>
                  <a:pt x="945" y="5026"/>
                </a:cubicBezTo>
                <a:cubicBezTo>
                  <a:pt x="930" y="5009"/>
                  <a:pt x="931" y="5004"/>
                  <a:pt x="938" y="5001"/>
                </a:cubicBezTo>
                <a:cubicBezTo>
                  <a:pt x="919" y="4997"/>
                  <a:pt x="919" y="4964"/>
                  <a:pt x="919" y="4964"/>
                </a:cubicBezTo>
                <a:cubicBezTo>
                  <a:pt x="919" y="4986"/>
                  <a:pt x="894" y="4991"/>
                  <a:pt x="882" y="4980"/>
                </a:cubicBezTo>
                <a:lnTo>
                  <a:pt x="880" y="4978"/>
                </a:lnTo>
                <a:lnTo>
                  <a:pt x="879" y="4988"/>
                </a:lnTo>
                <a:cubicBezTo>
                  <a:pt x="879" y="5019"/>
                  <a:pt x="882" y="5051"/>
                  <a:pt x="857" y="5051"/>
                </a:cubicBezTo>
                <a:cubicBezTo>
                  <a:pt x="813" y="5051"/>
                  <a:pt x="857" y="5001"/>
                  <a:pt x="857" y="5001"/>
                </a:cubicBezTo>
                <a:cubicBezTo>
                  <a:pt x="857" y="4952"/>
                  <a:pt x="813" y="4952"/>
                  <a:pt x="813" y="4902"/>
                </a:cubicBezTo>
                <a:cubicBezTo>
                  <a:pt x="857" y="4927"/>
                  <a:pt x="857" y="4902"/>
                  <a:pt x="857" y="4902"/>
                </a:cubicBezTo>
                <a:cubicBezTo>
                  <a:pt x="857" y="4853"/>
                  <a:pt x="813" y="4877"/>
                  <a:pt x="813" y="4828"/>
                </a:cubicBezTo>
                <a:cubicBezTo>
                  <a:pt x="813" y="4853"/>
                  <a:pt x="857" y="4853"/>
                  <a:pt x="857" y="4803"/>
                </a:cubicBezTo>
                <a:cubicBezTo>
                  <a:pt x="857" y="4803"/>
                  <a:pt x="857" y="4853"/>
                  <a:pt x="857" y="4853"/>
                </a:cubicBezTo>
                <a:cubicBezTo>
                  <a:pt x="901" y="4877"/>
                  <a:pt x="901" y="4853"/>
                  <a:pt x="901" y="4853"/>
                </a:cubicBezTo>
                <a:cubicBezTo>
                  <a:pt x="901" y="4877"/>
                  <a:pt x="901" y="4877"/>
                  <a:pt x="945" y="4877"/>
                </a:cubicBezTo>
                <a:cubicBezTo>
                  <a:pt x="945" y="4879"/>
                  <a:pt x="945" y="4880"/>
                  <a:pt x="945" y="4882"/>
                </a:cubicBezTo>
                <a:lnTo>
                  <a:pt x="945" y="4883"/>
                </a:lnTo>
                <a:lnTo>
                  <a:pt x="949" y="4884"/>
                </a:lnTo>
                <a:cubicBezTo>
                  <a:pt x="957" y="4889"/>
                  <a:pt x="960" y="4895"/>
                  <a:pt x="962" y="4900"/>
                </a:cubicBezTo>
                <a:lnTo>
                  <a:pt x="962" y="4900"/>
                </a:lnTo>
                <a:lnTo>
                  <a:pt x="962" y="4901"/>
                </a:lnTo>
                <a:lnTo>
                  <a:pt x="963" y="4905"/>
                </a:lnTo>
                <a:lnTo>
                  <a:pt x="963" y="4904"/>
                </a:lnTo>
                <a:lnTo>
                  <a:pt x="962" y="4900"/>
                </a:lnTo>
                <a:lnTo>
                  <a:pt x="962" y="4897"/>
                </a:lnTo>
                <a:cubicBezTo>
                  <a:pt x="961" y="4893"/>
                  <a:pt x="959" y="4889"/>
                  <a:pt x="957" y="4885"/>
                </a:cubicBezTo>
                <a:lnTo>
                  <a:pt x="953" y="4878"/>
                </a:lnTo>
                <a:cubicBezTo>
                  <a:pt x="950" y="4878"/>
                  <a:pt x="948" y="4877"/>
                  <a:pt x="945" y="4877"/>
                </a:cubicBezTo>
                <a:cubicBezTo>
                  <a:pt x="945" y="4871"/>
                  <a:pt x="945" y="4867"/>
                  <a:pt x="945" y="4862"/>
                </a:cubicBezTo>
                <a:lnTo>
                  <a:pt x="945" y="4860"/>
                </a:lnTo>
                <a:lnTo>
                  <a:pt x="945" y="4858"/>
                </a:lnTo>
                <a:cubicBezTo>
                  <a:pt x="943" y="4853"/>
                  <a:pt x="943" y="4847"/>
                  <a:pt x="944" y="4842"/>
                </a:cubicBezTo>
                <a:lnTo>
                  <a:pt x="945" y="4839"/>
                </a:lnTo>
                <a:lnTo>
                  <a:pt x="945" y="4837"/>
                </a:lnTo>
                <a:cubicBezTo>
                  <a:pt x="945" y="4829"/>
                  <a:pt x="945" y="4819"/>
                  <a:pt x="945" y="4803"/>
                </a:cubicBezTo>
                <a:cubicBezTo>
                  <a:pt x="901" y="4803"/>
                  <a:pt x="901" y="4853"/>
                  <a:pt x="901" y="4853"/>
                </a:cubicBezTo>
                <a:cubicBezTo>
                  <a:pt x="901" y="4828"/>
                  <a:pt x="857" y="4828"/>
                  <a:pt x="857" y="4853"/>
                </a:cubicBezTo>
                <a:cubicBezTo>
                  <a:pt x="857" y="4828"/>
                  <a:pt x="901" y="4803"/>
                  <a:pt x="901" y="4778"/>
                </a:cubicBezTo>
                <a:cubicBezTo>
                  <a:pt x="945" y="4828"/>
                  <a:pt x="901" y="4729"/>
                  <a:pt x="945" y="4754"/>
                </a:cubicBezTo>
                <a:cubicBezTo>
                  <a:pt x="945" y="4729"/>
                  <a:pt x="989" y="4729"/>
                  <a:pt x="945" y="4704"/>
                </a:cubicBezTo>
                <a:cubicBezTo>
                  <a:pt x="945" y="4729"/>
                  <a:pt x="901" y="4729"/>
                  <a:pt x="857" y="4754"/>
                </a:cubicBezTo>
                <a:cubicBezTo>
                  <a:pt x="857" y="4729"/>
                  <a:pt x="857" y="4729"/>
                  <a:pt x="857" y="4704"/>
                </a:cubicBezTo>
                <a:cubicBezTo>
                  <a:pt x="857" y="4729"/>
                  <a:pt x="901" y="4704"/>
                  <a:pt x="901" y="4704"/>
                </a:cubicBezTo>
                <a:cubicBezTo>
                  <a:pt x="901" y="4704"/>
                  <a:pt x="945" y="4655"/>
                  <a:pt x="901" y="4655"/>
                </a:cubicBezTo>
                <a:cubicBezTo>
                  <a:pt x="901" y="4655"/>
                  <a:pt x="901" y="4679"/>
                  <a:pt x="901" y="4679"/>
                </a:cubicBezTo>
                <a:cubicBezTo>
                  <a:pt x="857" y="4655"/>
                  <a:pt x="901" y="4605"/>
                  <a:pt x="857" y="4605"/>
                </a:cubicBezTo>
                <a:cubicBezTo>
                  <a:pt x="901" y="4555"/>
                  <a:pt x="857" y="4506"/>
                  <a:pt x="901" y="4407"/>
                </a:cubicBezTo>
                <a:cubicBezTo>
                  <a:pt x="945" y="4432"/>
                  <a:pt x="901" y="4456"/>
                  <a:pt x="901" y="4481"/>
                </a:cubicBezTo>
                <a:cubicBezTo>
                  <a:pt x="901" y="4481"/>
                  <a:pt x="901" y="4481"/>
                  <a:pt x="945" y="4481"/>
                </a:cubicBezTo>
                <a:cubicBezTo>
                  <a:pt x="945" y="4481"/>
                  <a:pt x="945" y="4432"/>
                  <a:pt x="945" y="4407"/>
                </a:cubicBezTo>
                <a:cubicBezTo>
                  <a:pt x="945" y="4407"/>
                  <a:pt x="857" y="4382"/>
                  <a:pt x="857" y="4432"/>
                </a:cubicBezTo>
                <a:cubicBezTo>
                  <a:pt x="857" y="4425"/>
                  <a:pt x="857" y="4418"/>
                  <a:pt x="857" y="4410"/>
                </a:cubicBezTo>
                <a:lnTo>
                  <a:pt x="857" y="4407"/>
                </a:lnTo>
                <a:cubicBezTo>
                  <a:pt x="816" y="4384"/>
                  <a:pt x="852" y="4360"/>
                  <a:pt x="857" y="4337"/>
                </a:cubicBezTo>
                <a:lnTo>
                  <a:pt x="857" y="4335"/>
                </a:lnTo>
                <a:cubicBezTo>
                  <a:pt x="856" y="4341"/>
                  <a:pt x="849" y="4357"/>
                  <a:pt x="813" y="4357"/>
                </a:cubicBezTo>
                <a:cubicBezTo>
                  <a:pt x="813" y="4333"/>
                  <a:pt x="813" y="4283"/>
                  <a:pt x="769" y="4283"/>
                </a:cubicBezTo>
                <a:cubicBezTo>
                  <a:pt x="769" y="4258"/>
                  <a:pt x="813" y="4258"/>
                  <a:pt x="813" y="4283"/>
                </a:cubicBezTo>
                <a:cubicBezTo>
                  <a:pt x="813" y="4283"/>
                  <a:pt x="813" y="4234"/>
                  <a:pt x="857" y="4258"/>
                </a:cubicBezTo>
                <a:cubicBezTo>
                  <a:pt x="857" y="4258"/>
                  <a:pt x="813" y="4258"/>
                  <a:pt x="857" y="4308"/>
                </a:cubicBezTo>
                <a:cubicBezTo>
                  <a:pt x="857" y="4308"/>
                  <a:pt x="857" y="4283"/>
                  <a:pt x="857" y="4283"/>
                </a:cubicBezTo>
                <a:cubicBezTo>
                  <a:pt x="857" y="4271"/>
                  <a:pt x="857" y="4264"/>
                  <a:pt x="857" y="4258"/>
                </a:cubicBezTo>
                <a:lnTo>
                  <a:pt x="857" y="4254"/>
                </a:lnTo>
                <a:cubicBezTo>
                  <a:pt x="857" y="4249"/>
                  <a:pt x="857" y="4243"/>
                  <a:pt x="857" y="4234"/>
                </a:cubicBezTo>
                <a:cubicBezTo>
                  <a:pt x="813" y="4209"/>
                  <a:pt x="769" y="4184"/>
                  <a:pt x="813" y="4134"/>
                </a:cubicBezTo>
                <a:cubicBezTo>
                  <a:pt x="857" y="4134"/>
                  <a:pt x="857" y="4184"/>
                  <a:pt x="857" y="4209"/>
                </a:cubicBezTo>
                <a:cubicBezTo>
                  <a:pt x="857" y="4209"/>
                  <a:pt x="857" y="4184"/>
                  <a:pt x="901" y="4184"/>
                </a:cubicBezTo>
                <a:cubicBezTo>
                  <a:pt x="857" y="4184"/>
                  <a:pt x="857" y="4159"/>
                  <a:pt x="857" y="4159"/>
                </a:cubicBezTo>
                <a:cubicBezTo>
                  <a:pt x="857" y="4134"/>
                  <a:pt x="857" y="4134"/>
                  <a:pt x="901" y="4134"/>
                </a:cubicBezTo>
                <a:cubicBezTo>
                  <a:pt x="857" y="4110"/>
                  <a:pt x="857" y="4085"/>
                  <a:pt x="857" y="4060"/>
                </a:cubicBezTo>
                <a:cubicBezTo>
                  <a:pt x="857" y="4035"/>
                  <a:pt x="813" y="4035"/>
                  <a:pt x="857" y="4011"/>
                </a:cubicBezTo>
                <a:cubicBezTo>
                  <a:pt x="813" y="4011"/>
                  <a:pt x="769" y="4035"/>
                  <a:pt x="769" y="3986"/>
                </a:cubicBezTo>
                <a:cubicBezTo>
                  <a:pt x="725" y="3986"/>
                  <a:pt x="769" y="4060"/>
                  <a:pt x="725" y="4060"/>
                </a:cubicBezTo>
                <a:cubicBezTo>
                  <a:pt x="725" y="4085"/>
                  <a:pt x="769" y="4085"/>
                  <a:pt x="769" y="4085"/>
                </a:cubicBezTo>
                <a:cubicBezTo>
                  <a:pt x="769" y="4110"/>
                  <a:pt x="769" y="4085"/>
                  <a:pt x="769" y="4134"/>
                </a:cubicBezTo>
                <a:cubicBezTo>
                  <a:pt x="725" y="4134"/>
                  <a:pt x="725" y="4085"/>
                  <a:pt x="681" y="4085"/>
                </a:cubicBezTo>
                <a:cubicBezTo>
                  <a:pt x="681" y="4060"/>
                  <a:pt x="725" y="4085"/>
                  <a:pt x="725" y="4085"/>
                </a:cubicBezTo>
                <a:cubicBezTo>
                  <a:pt x="725" y="4035"/>
                  <a:pt x="725" y="4035"/>
                  <a:pt x="681" y="4011"/>
                </a:cubicBezTo>
                <a:cubicBezTo>
                  <a:pt x="681" y="3986"/>
                  <a:pt x="681" y="3961"/>
                  <a:pt x="681" y="3912"/>
                </a:cubicBezTo>
                <a:cubicBezTo>
                  <a:pt x="681" y="3936"/>
                  <a:pt x="681" y="3936"/>
                  <a:pt x="725" y="3936"/>
                </a:cubicBezTo>
                <a:cubicBezTo>
                  <a:pt x="681" y="3912"/>
                  <a:pt x="725" y="3887"/>
                  <a:pt x="681" y="3887"/>
                </a:cubicBezTo>
                <a:cubicBezTo>
                  <a:pt x="681" y="3862"/>
                  <a:pt x="725" y="3862"/>
                  <a:pt x="725" y="3862"/>
                </a:cubicBezTo>
                <a:cubicBezTo>
                  <a:pt x="725" y="3812"/>
                  <a:pt x="725" y="3763"/>
                  <a:pt x="769" y="3713"/>
                </a:cubicBezTo>
                <a:cubicBezTo>
                  <a:pt x="725" y="3713"/>
                  <a:pt x="681" y="3738"/>
                  <a:pt x="681" y="3763"/>
                </a:cubicBezTo>
                <a:cubicBezTo>
                  <a:pt x="681" y="3738"/>
                  <a:pt x="681" y="3689"/>
                  <a:pt x="725" y="3713"/>
                </a:cubicBezTo>
                <a:cubicBezTo>
                  <a:pt x="725" y="3664"/>
                  <a:pt x="725" y="3639"/>
                  <a:pt x="725" y="3639"/>
                </a:cubicBezTo>
                <a:cubicBezTo>
                  <a:pt x="681" y="3639"/>
                  <a:pt x="725" y="3664"/>
                  <a:pt x="681" y="3664"/>
                </a:cubicBezTo>
                <a:cubicBezTo>
                  <a:pt x="681" y="3639"/>
                  <a:pt x="681" y="3540"/>
                  <a:pt x="681" y="3491"/>
                </a:cubicBezTo>
                <a:cubicBezTo>
                  <a:pt x="681" y="3540"/>
                  <a:pt x="681" y="3416"/>
                  <a:pt x="637" y="3416"/>
                </a:cubicBezTo>
                <a:cubicBezTo>
                  <a:pt x="637" y="3391"/>
                  <a:pt x="681" y="3416"/>
                  <a:pt x="681" y="3391"/>
                </a:cubicBezTo>
                <a:cubicBezTo>
                  <a:pt x="681" y="3391"/>
                  <a:pt x="681" y="3416"/>
                  <a:pt x="681" y="3441"/>
                </a:cubicBezTo>
                <a:cubicBezTo>
                  <a:pt x="725" y="3441"/>
                  <a:pt x="681" y="3367"/>
                  <a:pt x="681" y="3317"/>
                </a:cubicBezTo>
                <a:cubicBezTo>
                  <a:pt x="681" y="3342"/>
                  <a:pt x="681" y="3367"/>
                  <a:pt x="681" y="3391"/>
                </a:cubicBezTo>
                <a:cubicBezTo>
                  <a:pt x="637" y="3342"/>
                  <a:pt x="637" y="3317"/>
                  <a:pt x="637" y="3243"/>
                </a:cubicBezTo>
                <a:cubicBezTo>
                  <a:pt x="637" y="3243"/>
                  <a:pt x="681" y="3268"/>
                  <a:pt x="681" y="3243"/>
                </a:cubicBezTo>
                <a:cubicBezTo>
                  <a:pt x="681" y="3243"/>
                  <a:pt x="681" y="3255"/>
                  <a:pt x="681" y="3265"/>
                </a:cubicBezTo>
                <a:lnTo>
                  <a:pt x="681" y="3268"/>
                </a:lnTo>
                <a:cubicBezTo>
                  <a:pt x="725" y="3268"/>
                  <a:pt x="681" y="3243"/>
                  <a:pt x="681" y="3243"/>
                </a:cubicBezTo>
                <a:cubicBezTo>
                  <a:pt x="725" y="3193"/>
                  <a:pt x="725" y="3268"/>
                  <a:pt x="769" y="3243"/>
                </a:cubicBezTo>
                <a:cubicBezTo>
                  <a:pt x="681" y="3193"/>
                  <a:pt x="725" y="3193"/>
                  <a:pt x="681" y="3169"/>
                </a:cubicBezTo>
                <a:cubicBezTo>
                  <a:pt x="681" y="3119"/>
                  <a:pt x="637" y="3020"/>
                  <a:pt x="681" y="3020"/>
                </a:cubicBezTo>
                <a:cubicBezTo>
                  <a:pt x="681" y="2995"/>
                  <a:pt x="681" y="3020"/>
                  <a:pt x="637" y="3020"/>
                </a:cubicBezTo>
                <a:cubicBezTo>
                  <a:pt x="637" y="2995"/>
                  <a:pt x="681" y="2946"/>
                  <a:pt x="681" y="2970"/>
                </a:cubicBezTo>
                <a:cubicBezTo>
                  <a:pt x="681" y="2961"/>
                  <a:pt x="681" y="2955"/>
                  <a:pt x="681" y="2951"/>
                </a:cubicBezTo>
                <a:lnTo>
                  <a:pt x="681" y="2946"/>
                </a:lnTo>
                <a:lnTo>
                  <a:pt x="681" y="2946"/>
                </a:lnTo>
                <a:cubicBezTo>
                  <a:pt x="681" y="2940"/>
                  <a:pt x="681" y="2934"/>
                  <a:pt x="681" y="2921"/>
                </a:cubicBezTo>
                <a:cubicBezTo>
                  <a:pt x="725" y="2921"/>
                  <a:pt x="725" y="2946"/>
                  <a:pt x="725" y="2946"/>
                </a:cubicBezTo>
                <a:cubicBezTo>
                  <a:pt x="725" y="2896"/>
                  <a:pt x="725" y="2896"/>
                  <a:pt x="681" y="2896"/>
                </a:cubicBezTo>
                <a:cubicBezTo>
                  <a:pt x="681" y="2871"/>
                  <a:pt x="637" y="2871"/>
                  <a:pt x="637" y="2847"/>
                </a:cubicBezTo>
                <a:cubicBezTo>
                  <a:pt x="637" y="2797"/>
                  <a:pt x="681" y="2797"/>
                  <a:pt x="681" y="2772"/>
                </a:cubicBezTo>
                <a:cubicBezTo>
                  <a:pt x="681" y="2797"/>
                  <a:pt x="637" y="2797"/>
                  <a:pt x="637" y="2797"/>
                </a:cubicBezTo>
                <a:cubicBezTo>
                  <a:pt x="593" y="2822"/>
                  <a:pt x="593" y="2723"/>
                  <a:pt x="637" y="2723"/>
                </a:cubicBezTo>
                <a:cubicBezTo>
                  <a:pt x="637" y="2723"/>
                  <a:pt x="593" y="2748"/>
                  <a:pt x="637" y="2772"/>
                </a:cubicBezTo>
                <a:cubicBezTo>
                  <a:pt x="681" y="2723"/>
                  <a:pt x="593" y="2673"/>
                  <a:pt x="637" y="2648"/>
                </a:cubicBezTo>
                <a:cubicBezTo>
                  <a:pt x="637" y="2624"/>
                  <a:pt x="637" y="2673"/>
                  <a:pt x="593" y="2648"/>
                </a:cubicBezTo>
                <a:cubicBezTo>
                  <a:pt x="637" y="2624"/>
                  <a:pt x="637" y="2624"/>
                  <a:pt x="637" y="2599"/>
                </a:cubicBezTo>
                <a:cubicBezTo>
                  <a:pt x="637" y="2624"/>
                  <a:pt x="681" y="2599"/>
                  <a:pt x="681" y="2624"/>
                </a:cubicBezTo>
                <a:cubicBezTo>
                  <a:pt x="725" y="2624"/>
                  <a:pt x="681" y="2599"/>
                  <a:pt x="637" y="2599"/>
                </a:cubicBezTo>
                <a:cubicBezTo>
                  <a:pt x="637" y="2599"/>
                  <a:pt x="637" y="2549"/>
                  <a:pt x="593" y="2549"/>
                </a:cubicBezTo>
                <a:cubicBezTo>
                  <a:pt x="637" y="2475"/>
                  <a:pt x="637" y="2426"/>
                  <a:pt x="637" y="2376"/>
                </a:cubicBezTo>
                <a:cubicBezTo>
                  <a:pt x="593" y="2327"/>
                  <a:pt x="637" y="2178"/>
                  <a:pt x="637" y="2104"/>
                </a:cubicBezTo>
                <a:cubicBezTo>
                  <a:pt x="637" y="2079"/>
                  <a:pt x="593" y="2079"/>
                  <a:pt x="637" y="2054"/>
                </a:cubicBezTo>
                <a:cubicBezTo>
                  <a:pt x="637" y="2054"/>
                  <a:pt x="637" y="2054"/>
                  <a:pt x="637" y="2029"/>
                </a:cubicBezTo>
                <a:cubicBezTo>
                  <a:pt x="610" y="2045"/>
                  <a:pt x="600" y="2051"/>
                  <a:pt x="596" y="2059"/>
                </a:cubicBezTo>
                <a:lnTo>
                  <a:pt x="595" y="2061"/>
                </a:lnTo>
                <a:lnTo>
                  <a:pt x="595" y="2059"/>
                </a:lnTo>
                <a:cubicBezTo>
                  <a:pt x="603" y="2012"/>
                  <a:pt x="632" y="1952"/>
                  <a:pt x="593" y="1930"/>
                </a:cubicBezTo>
                <a:cubicBezTo>
                  <a:pt x="593" y="1881"/>
                  <a:pt x="637" y="1831"/>
                  <a:pt x="593" y="1806"/>
                </a:cubicBezTo>
                <a:cubicBezTo>
                  <a:pt x="637" y="1757"/>
                  <a:pt x="593" y="1608"/>
                  <a:pt x="593" y="1534"/>
                </a:cubicBezTo>
                <a:cubicBezTo>
                  <a:pt x="593" y="1534"/>
                  <a:pt x="593" y="1534"/>
                  <a:pt x="637" y="1559"/>
                </a:cubicBezTo>
                <a:cubicBezTo>
                  <a:pt x="626" y="1546"/>
                  <a:pt x="621" y="1537"/>
                  <a:pt x="619" y="1530"/>
                </a:cubicBezTo>
                <a:lnTo>
                  <a:pt x="618" y="1525"/>
                </a:lnTo>
                <a:lnTo>
                  <a:pt x="612" y="1525"/>
                </a:lnTo>
                <a:cubicBezTo>
                  <a:pt x="595" y="1525"/>
                  <a:pt x="577" y="1525"/>
                  <a:pt x="577" y="1525"/>
                </a:cubicBezTo>
                <a:cubicBezTo>
                  <a:pt x="437" y="1500"/>
                  <a:pt x="577" y="1449"/>
                  <a:pt x="507" y="1399"/>
                </a:cubicBezTo>
                <a:cubicBezTo>
                  <a:pt x="437" y="1399"/>
                  <a:pt x="507" y="1348"/>
                  <a:pt x="507" y="1348"/>
                </a:cubicBezTo>
                <a:cubicBezTo>
                  <a:pt x="507" y="1348"/>
                  <a:pt x="507" y="1348"/>
                  <a:pt x="577" y="1323"/>
                </a:cubicBezTo>
                <a:cubicBezTo>
                  <a:pt x="507" y="1323"/>
                  <a:pt x="437" y="1297"/>
                  <a:pt x="437" y="1247"/>
                </a:cubicBezTo>
                <a:cubicBezTo>
                  <a:pt x="503" y="1247"/>
                  <a:pt x="569" y="1224"/>
                  <a:pt x="634" y="1222"/>
                </a:cubicBezTo>
                <a:lnTo>
                  <a:pt x="642" y="1221"/>
                </a:lnTo>
                <a:lnTo>
                  <a:pt x="644" y="1218"/>
                </a:lnTo>
                <a:cubicBezTo>
                  <a:pt x="654" y="1200"/>
                  <a:pt x="670" y="1181"/>
                  <a:pt x="637" y="1162"/>
                </a:cubicBezTo>
                <a:cubicBezTo>
                  <a:pt x="637" y="1138"/>
                  <a:pt x="681" y="1162"/>
                  <a:pt x="681" y="1138"/>
                </a:cubicBezTo>
                <a:cubicBezTo>
                  <a:pt x="637" y="1113"/>
                  <a:pt x="637" y="1162"/>
                  <a:pt x="593" y="1162"/>
                </a:cubicBezTo>
                <a:cubicBezTo>
                  <a:pt x="637" y="1138"/>
                  <a:pt x="593" y="1113"/>
                  <a:pt x="637" y="1088"/>
                </a:cubicBezTo>
                <a:cubicBezTo>
                  <a:pt x="681" y="1138"/>
                  <a:pt x="637" y="989"/>
                  <a:pt x="681" y="940"/>
                </a:cubicBezTo>
                <a:cubicBezTo>
                  <a:pt x="637" y="964"/>
                  <a:pt x="637" y="964"/>
                  <a:pt x="637" y="989"/>
                </a:cubicBezTo>
                <a:cubicBezTo>
                  <a:pt x="593" y="989"/>
                  <a:pt x="637" y="964"/>
                  <a:pt x="637" y="964"/>
                </a:cubicBezTo>
                <a:cubicBezTo>
                  <a:pt x="637" y="890"/>
                  <a:pt x="593" y="890"/>
                  <a:pt x="637" y="865"/>
                </a:cubicBezTo>
                <a:cubicBezTo>
                  <a:pt x="637" y="841"/>
                  <a:pt x="637" y="865"/>
                  <a:pt x="593" y="865"/>
                </a:cubicBezTo>
                <a:cubicBezTo>
                  <a:pt x="593" y="816"/>
                  <a:pt x="637" y="816"/>
                  <a:pt x="637" y="791"/>
                </a:cubicBezTo>
                <a:cubicBezTo>
                  <a:pt x="637" y="774"/>
                  <a:pt x="617" y="757"/>
                  <a:pt x="618" y="740"/>
                </a:cubicBezTo>
                <a:lnTo>
                  <a:pt x="619" y="737"/>
                </a:lnTo>
                <a:lnTo>
                  <a:pt x="618" y="737"/>
                </a:lnTo>
                <a:cubicBezTo>
                  <a:pt x="608" y="739"/>
                  <a:pt x="595" y="740"/>
                  <a:pt x="577" y="740"/>
                </a:cubicBezTo>
                <a:cubicBezTo>
                  <a:pt x="599" y="737"/>
                  <a:pt x="613" y="733"/>
                  <a:pt x="620" y="730"/>
                </a:cubicBezTo>
                <a:lnTo>
                  <a:pt x="622" y="729"/>
                </a:lnTo>
                <a:lnTo>
                  <a:pt x="623" y="728"/>
                </a:lnTo>
                <a:cubicBezTo>
                  <a:pt x="623" y="728"/>
                  <a:pt x="624" y="727"/>
                  <a:pt x="625" y="726"/>
                </a:cubicBezTo>
                <a:lnTo>
                  <a:pt x="627" y="724"/>
                </a:lnTo>
                <a:cubicBezTo>
                  <a:pt x="622" y="713"/>
                  <a:pt x="527" y="708"/>
                  <a:pt x="577" y="690"/>
                </a:cubicBezTo>
                <a:cubicBezTo>
                  <a:pt x="577" y="688"/>
                  <a:pt x="577" y="687"/>
                  <a:pt x="577" y="685"/>
                </a:cubicBezTo>
                <a:lnTo>
                  <a:pt x="576" y="684"/>
                </a:lnTo>
                <a:lnTo>
                  <a:pt x="572" y="683"/>
                </a:lnTo>
                <a:cubicBezTo>
                  <a:pt x="546" y="676"/>
                  <a:pt x="533" y="692"/>
                  <a:pt x="461" y="692"/>
                </a:cubicBezTo>
                <a:cubicBezTo>
                  <a:pt x="472" y="683"/>
                  <a:pt x="483" y="674"/>
                  <a:pt x="494" y="665"/>
                </a:cubicBezTo>
                <a:lnTo>
                  <a:pt x="507" y="655"/>
                </a:lnTo>
                <a:lnTo>
                  <a:pt x="507" y="653"/>
                </a:lnTo>
                <a:cubicBezTo>
                  <a:pt x="507" y="639"/>
                  <a:pt x="507" y="639"/>
                  <a:pt x="507" y="639"/>
                </a:cubicBezTo>
                <a:cubicBezTo>
                  <a:pt x="437" y="614"/>
                  <a:pt x="437" y="614"/>
                  <a:pt x="366" y="614"/>
                </a:cubicBezTo>
                <a:cubicBezTo>
                  <a:pt x="366" y="563"/>
                  <a:pt x="437" y="538"/>
                  <a:pt x="437" y="513"/>
                </a:cubicBezTo>
                <a:cubicBezTo>
                  <a:pt x="437" y="513"/>
                  <a:pt x="437" y="513"/>
                  <a:pt x="366" y="513"/>
                </a:cubicBezTo>
                <a:cubicBezTo>
                  <a:pt x="366" y="487"/>
                  <a:pt x="225" y="462"/>
                  <a:pt x="366" y="437"/>
                </a:cubicBezTo>
                <a:cubicBezTo>
                  <a:pt x="296" y="437"/>
                  <a:pt x="437" y="411"/>
                  <a:pt x="366" y="411"/>
                </a:cubicBezTo>
                <a:cubicBezTo>
                  <a:pt x="366" y="411"/>
                  <a:pt x="366" y="411"/>
                  <a:pt x="366" y="386"/>
                </a:cubicBezTo>
                <a:cubicBezTo>
                  <a:pt x="366" y="386"/>
                  <a:pt x="366" y="386"/>
                  <a:pt x="296" y="386"/>
                </a:cubicBezTo>
                <a:cubicBezTo>
                  <a:pt x="296" y="386"/>
                  <a:pt x="296" y="386"/>
                  <a:pt x="366" y="361"/>
                </a:cubicBezTo>
                <a:cubicBezTo>
                  <a:pt x="366" y="361"/>
                  <a:pt x="366" y="361"/>
                  <a:pt x="296" y="361"/>
                </a:cubicBezTo>
                <a:cubicBezTo>
                  <a:pt x="296" y="361"/>
                  <a:pt x="296" y="361"/>
                  <a:pt x="366" y="336"/>
                </a:cubicBezTo>
                <a:cubicBezTo>
                  <a:pt x="366" y="336"/>
                  <a:pt x="366" y="310"/>
                  <a:pt x="366" y="310"/>
                </a:cubicBezTo>
                <a:cubicBezTo>
                  <a:pt x="366" y="285"/>
                  <a:pt x="296" y="310"/>
                  <a:pt x="225" y="285"/>
                </a:cubicBezTo>
                <a:cubicBezTo>
                  <a:pt x="225" y="285"/>
                  <a:pt x="225" y="285"/>
                  <a:pt x="296" y="260"/>
                </a:cubicBezTo>
                <a:cubicBezTo>
                  <a:pt x="225" y="260"/>
                  <a:pt x="225" y="260"/>
                  <a:pt x="225" y="260"/>
                </a:cubicBezTo>
                <a:cubicBezTo>
                  <a:pt x="225" y="234"/>
                  <a:pt x="225" y="234"/>
                  <a:pt x="296" y="234"/>
                </a:cubicBezTo>
                <a:cubicBezTo>
                  <a:pt x="296" y="234"/>
                  <a:pt x="296" y="234"/>
                  <a:pt x="225" y="209"/>
                </a:cubicBezTo>
                <a:cubicBezTo>
                  <a:pt x="225" y="209"/>
                  <a:pt x="186" y="181"/>
                  <a:pt x="136" y="188"/>
                </a:cubicBezTo>
                <a:lnTo>
                  <a:pt x="135" y="188"/>
                </a:lnTo>
                <a:lnTo>
                  <a:pt x="136" y="187"/>
                </a:lnTo>
                <a:cubicBezTo>
                  <a:pt x="148" y="177"/>
                  <a:pt x="155" y="168"/>
                  <a:pt x="155" y="158"/>
                </a:cubicBezTo>
                <a:cubicBezTo>
                  <a:pt x="155" y="133"/>
                  <a:pt x="155" y="82"/>
                  <a:pt x="225" y="82"/>
                </a:cubicBezTo>
                <a:cubicBezTo>
                  <a:pt x="225" y="57"/>
                  <a:pt x="296" y="32"/>
                  <a:pt x="225" y="7"/>
                </a:cubicBezTo>
                <a:cubicBezTo>
                  <a:pt x="227" y="5"/>
                  <a:pt x="229" y="3"/>
                  <a:pt x="231" y="2"/>
                </a:cubicBezTo>
                <a:lnTo>
                  <a:pt x="233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solidFill>
              <a:schemeClr val="accent1">
                <a:alpha val="10000"/>
              </a:schemeClr>
            </a:solidFill>
          </a:ln>
        </p:spPr>
      </p:pic>
      <p:sp>
        <p:nvSpPr>
          <p:cNvPr id="2" name="Freeform 5708"/>
          <p:cNvSpPr/>
          <p:nvPr>
            <p:custDataLst>
              <p:tags r:id="rId4"/>
            </p:custDataLst>
          </p:nvPr>
        </p:nvSpPr>
        <p:spPr bwMode="auto">
          <a:xfrm>
            <a:off x="1002531" y="5417764"/>
            <a:ext cx="156845" cy="147955"/>
          </a:xfrm>
          <a:custGeom>
            <a:avLst/>
            <a:gdLst>
              <a:gd name="T0" fmla="*/ 391912 w 1717675"/>
              <a:gd name="T1" fmla="*/ 391912 w 1717675"/>
              <a:gd name="T2" fmla="*/ 391912 w 1717675"/>
              <a:gd name="T3" fmla="*/ 391912 w 1717675"/>
              <a:gd name="T4" fmla="*/ 391912 w 1717675"/>
              <a:gd name="T5" fmla="*/ 391912 w 1717675"/>
              <a:gd name="T6" fmla="*/ 391912 w 1717675"/>
              <a:gd name="T7" fmla="*/ 391912 w 1717675"/>
              <a:gd name="T8" fmla="*/ 391912 w 1717675"/>
              <a:gd name="T9" fmla="*/ 391912 w 1717675"/>
              <a:gd name="T10" fmla="*/ 391912 w 1717675"/>
              <a:gd name="T11" fmla="*/ 391912 w 1717675"/>
              <a:gd name="T12" fmla="*/ 391912 w 1717675"/>
              <a:gd name="T13" fmla="*/ 391912 w 1717675"/>
              <a:gd name="T14" fmla="*/ 391912 w 1717675"/>
              <a:gd name="T15" fmla="*/ 391912 w 1717675"/>
              <a:gd name="T16" fmla="*/ 391912 w 1717675"/>
              <a:gd name="T17" fmla="*/ 391912 w 1717675"/>
              <a:gd name="T18" fmla="*/ 391912 w 1717675"/>
              <a:gd name="T19" fmla="*/ 391912 w 1717675"/>
              <a:gd name="T20" fmla="*/ 391912 w 1717675"/>
              <a:gd name="T21" fmla="*/ 391912 w 1717675"/>
              <a:gd name="T22" fmla="*/ 391912 w 1717675"/>
              <a:gd name="T23" fmla="*/ 391912 w 1717675"/>
              <a:gd name="T24" fmla="*/ 391912 w 1717675"/>
              <a:gd name="T25" fmla="*/ 391912 w 1717675"/>
              <a:gd name="T26" fmla="*/ 391912 w 1717675"/>
              <a:gd name="T27" fmla="*/ 391912 w 1717675"/>
              <a:gd name="T28" fmla="*/ 391912 w 1717675"/>
              <a:gd name="T29" fmla="*/ 391912 w 1717675"/>
              <a:gd name="T30" fmla="*/ 391912 w 1717675"/>
              <a:gd name="T31" fmla="*/ 391912 w 1717675"/>
              <a:gd name="T32" fmla="*/ 391912 w 1717675"/>
              <a:gd name="T33" fmla="*/ 391912 w 1717675"/>
              <a:gd name="T34" fmla="*/ 391912 w 1717675"/>
              <a:gd name="T35" fmla="*/ 391912 w 1717675"/>
              <a:gd name="T36" fmla="*/ 391912 w 1717675"/>
              <a:gd name="T37" fmla="*/ 391912 w 1717675"/>
              <a:gd name="T38" fmla="*/ 391912 w 1717675"/>
              <a:gd name="T39" fmla="*/ 391912 w 1717675"/>
              <a:gd name="T40" fmla="*/ 391912 w 1717675"/>
              <a:gd name="T41" fmla="*/ 391912 w 1717675"/>
              <a:gd name="T42" fmla="*/ 391912 w 1717675"/>
              <a:gd name="T43" fmla="*/ 391912 w 1717675"/>
              <a:gd name="T44" fmla="*/ 391912 w 1717675"/>
              <a:gd name="T45" fmla="*/ 391912 w 1717675"/>
              <a:gd name="T46" fmla="*/ 391912 w 1717675"/>
              <a:gd name="T47" fmla="*/ 391912 w 1717675"/>
              <a:gd name="T48" fmla="*/ 391912 w 1717675"/>
              <a:gd name="T49" fmla="*/ 391912 w 1717675"/>
              <a:gd name="T50" fmla="*/ 391912 w 1717675"/>
              <a:gd name="T51" fmla="*/ 391912 w 1717675"/>
              <a:gd name="T52" fmla="*/ 391912 w 1717675"/>
              <a:gd name="T53" fmla="*/ 391912 w 1717675"/>
              <a:gd name="T54" fmla="*/ 391912 w 1717675"/>
              <a:gd name="T55" fmla="*/ 391912 w 1717675"/>
              <a:gd name="T56" fmla="*/ 391912 w 1717675"/>
              <a:gd name="T57" fmla="*/ 391912 w 1717675"/>
              <a:gd name="T58" fmla="*/ 391912 w 1717675"/>
              <a:gd name="T59" fmla="*/ 391912 w 1717675"/>
              <a:gd name="T60" fmla="*/ 391912 w 1717675"/>
              <a:gd name="T61" fmla="*/ 391912 w 1717675"/>
              <a:gd name="T62" fmla="*/ 391912 w 1717675"/>
              <a:gd name="T63" fmla="*/ 391912 w 1717675"/>
              <a:gd name="T64" fmla="*/ 391912 w 1717675"/>
              <a:gd name="T65" fmla="*/ 391912 w 1717675"/>
              <a:gd name="T66" fmla="*/ 391912 w 1717675"/>
              <a:gd name="T67" fmla="*/ 391912 w 1717675"/>
              <a:gd name="T68" fmla="*/ 391912 w 1717675"/>
              <a:gd name="T69" fmla="*/ 391912 w 1717675"/>
              <a:gd name="T70" fmla="*/ 391912 w 1717675"/>
              <a:gd name="T71" fmla="*/ 391912 w 1717675"/>
              <a:gd name="T72" fmla="*/ 391912 w 1717675"/>
              <a:gd name="T73" fmla="*/ 391912 w 1717675"/>
              <a:gd name="T74" fmla="*/ 391912 w 1717675"/>
              <a:gd name="T75" fmla="*/ 391912 w 1717675"/>
              <a:gd name="T76" fmla="*/ 391912 w 1717675"/>
              <a:gd name="T77" fmla="*/ 391912 w 1717675"/>
              <a:gd name="T78" fmla="*/ 391912 w 1717675"/>
              <a:gd name="T79" fmla="*/ 391912 w 1717675"/>
              <a:gd name="T80" fmla="*/ 391912 w 1717675"/>
              <a:gd name="T81" fmla="*/ 391912 w 1717675"/>
              <a:gd name="T82" fmla="*/ 391912 w 1717675"/>
              <a:gd name="T83" fmla="*/ 391912 w 1717675"/>
              <a:gd name="T84" fmla="*/ 391912 w 1717675"/>
              <a:gd name="T85" fmla="*/ 391912 w 1717675"/>
              <a:gd name="T86" fmla="*/ 391912 w 1717675"/>
              <a:gd name="T87" fmla="*/ 391912 w 1717675"/>
              <a:gd name="T88" fmla="*/ 391912 w 1717675"/>
              <a:gd name="T89" fmla="*/ 391912 w 1717675"/>
              <a:gd name="T90" fmla="*/ 391912 w 1717675"/>
              <a:gd name="T91" fmla="*/ 391912 w 1717675"/>
              <a:gd name="T92" fmla="*/ 391912 w 1717675"/>
              <a:gd name="T93" fmla="*/ 391912 w 1717675"/>
              <a:gd name="T94" fmla="*/ 391912 w 1717675"/>
              <a:gd name="T95" fmla="*/ 391912 w 1717675"/>
              <a:gd name="T96" fmla="*/ 391912 w 1717675"/>
              <a:gd name="T97" fmla="*/ 391912 w 1717675"/>
              <a:gd name="T98" fmla="*/ 391912 w 1717675"/>
              <a:gd name="T99" fmla="*/ 391912 w 1717675"/>
              <a:gd name="T100" fmla="*/ 391912 w 1717675"/>
              <a:gd name="T101" fmla="*/ 391912 w 1717675"/>
              <a:gd name="T102" fmla="*/ 391912 w 1717675"/>
              <a:gd name="T103" fmla="*/ 391912 w 1717675"/>
              <a:gd name="T104" fmla="*/ 391912 w 1717675"/>
              <a:gd name="T105" fmla="*/ 391912 w 1717675"/>
              <a:gd name="T106" fmla="*/ 391912 w 1717675"/>
              <a:gd name="T107" fmla="*/ 391912 w 1717675"/>
              <a:gd name="T108" fmla="*/ 391912 w 1717675"/>
              <a:gd name="T109" fmla="*/ 391912 w 1717675"/>
              <a:gd name="T110" fmla="*/ 391912 w 1717675"/>
              <a:gd name="T111" fmla="*/ 391912 w 1717675"/>
              <a:gd name="T112" fmla="*/ 391912 w 1717675"/>
              <a:gd name="T113" fmla="*/ 391912 w 1717675"/>
              <a:gd name="T114" fmla="*/ 391912 w 1717675"/>
              <a:gd name="T115" fmla="*/ 391912 w 1717675"/>
              <a:gd name="T116" fmla="*/ 391912 w 1717675"/>
              <a:gd name="T117" fmla="*/ 391912 w 1717675"/>
              <a:gd name="T118" fmla="*/ 391912 w 1717675"/>
              <a:gd name="T119" fmla="*/ 391912 w 1717675"/>
              <a:gd name="T120" fmla="*/ 391912 w 1717675"/>
              <a:gd name="T121" fmla="*/ 391912 w 1717675"/>
              <a:gd name="T122" fmla="*/ 391912 w 1717675"/>
              <a:gd name="T123" fmla="*/ 391912 w 17176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84" h="172">
                <a:moveTo>
                  <a:pt x="41" y="33"/>
                </a:moveTo>
                <a:cubicBezTo>
                  <a:pt x="42" y="34"/>
                  <a:pt x="42" y="34"/>
                  <a:pt x="42" y="34"/>
                </a:cubicBezTo>
                <a:cubicBezTo>
                  <a:pt x="43" y="34"/>
                  <a:pt x="41" y="33"/>
                  <a:pt x="44" y="34"/>
                </a:cubicBezTo>
                <a:cubicBezTo>
                  <a:pt x="44" y="33"/>
                  <a:pt x="43" y="33"/>
                  <a:pt x="44" y="3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32"/>
                  <a:pt x="45" y="32"/>
                  <a:pt x="45" y="33"/>
                </a:cubicBezTo>
                <a:cubicBezTo>
                  <a:pt x="45" y="33"/>
                  <a:pt x="45" y="33"/>
                  <a:pt x="45" y="33"/>
                </a:cubicBezTo>
                <a:cubicBezTo>
                  <a:pt x="45" y="33"/>
                  <a:pt x="44" y="33"/>
                  <a:pt x="44" y="34"/>
                </a:cubicBezTo>
                <a:cubicBezTo>
                  <a:pt x="45" y="33"/>
                  <a:pt x="45" y="33"/>
                  <a:pt x="46" y="33"/>
                </a:cubicBezTo>
                <a:cubicBezTo>
                  <a:pt x="45" y="33"/>
                  <a:pt x="45" y="33"/>
                  <a:pt x="45" y="33"/>
                </a:cubicBezTo>
                <a:cubicBezTo>
                  <a:pt x="45" y="33"/>
                  <a:pt x="45" y="32"/>
                  <a:pt x="46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6" y="33"/>
                  <a:pt x="46" y="32"/>
                  <a:pt x="46" y="32"/>
                </a:cubicBezTo>
                <a:cubicBezTo>
                  <a:pt x="46" y="32"/>
                  <a:pt x="47" y="32"/>
                  <a:pt x="48" y="32"/>
                </a:cubicBezTo>
                <a:cubicBezTo>
                  <a:pt x="49" y="33"/>
                  <a:pt x="50" y="31"/>
                  <a:pt x="51" y="33"/>
                </a:cubicBezTo>
                <a:cubicBezTo>
                  <a:pt x="52" y="32"/>
                  <a:pt x="53" y="32"/>
                  <a:pt x="54" y="33"/>
                </a:cubicBezTo>
                <a:cubicBezTo>
                  <a:pt x="54" y="33"/>
                  <a:pt x="54" y="33"/>
                  <a:pt x="54" y="33"/>
                </a:cubicBezTo>
                <a:cubicBezTo>
                  <a:pt x="55" y="34"/>
                  <a:pt x="57" y="32"/>
                  <a:pt x="58" y="33"/>
                </a:cubicBezTo>
                <a:cubicBezTo>
                  <a:pt x="58" y="33"/>
                  <a:pt x="57" y="33"/>
                  <a:pt x="57" y="33"/>
                </a:cubicBezTo>
                <a:cubicBezTo>
                  <a:pt x="59" y="33"/>
                  <a:pt x="61" y="35"/>
                  <a:pt x="62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3" y="36"/>
                  <a:pt x="64" y="36"/>
                </a:cubicBezTo>
                <a:cubicBezTo>
                  <a:pt x="64" y="36"/>
                  <a:pt x="64" y="36"/>
                  <a:pt x="64" y="37"/>
                </a:cubicBezTo>
                <a:cubicBezTo>
                  <a:pt x="65" y="36"/>
                  <a:pt x="66" y="37"/>
                  <a:pt x="67" y="38"/>
                </a:cubicBezTo>
                <a:cubicBezTo>
                  <a:pt x="67" y="38"/>
                  <a:pt x="67" y="38"/>
                  <a:pt x="67" y="38"/>
                </a:cubicBezTo>
                <a:cubicBezTo>
                  <a:pt x="68" y="38"/>
                  <a:pt x="68" y="38"/>
                  <a:pt x="68" y="38"/>
                </a:cubicBezTo>
                <a:cubicBezTo>
                  <a:pt x="68" y="38"/>
                  <a:pt x="68" y="38"/>
                  <a:pt x="68" y="39"/>
                </a:cubicBezTo>
                <a:cubicBezTo>
                  <a:pt x="70" y="39"/>
                  <a:pt x="71" y="40"/>
                  <a:pt x="73" y="40"/>
                </a:cubicBezTo>
                <a:cubicBezTo>
                  <a:pt x="72" y="40"/>
                  <a:pt x="73" y="40"/>
                  <a:pt x="73" y="40"/>
                </a:cubicBezTo>
                <a:cubicBezTo>
                  <a:pt x="73" y="40"/>
                  <a:pt x="73" y="40"/>
                  <a:pt x="73" y="40"/>
                </a:cubicBezTo>
                <a:cubicBezTo>
                  <a:pt x="75" y="42"/>
                  <a:pt x="81" y="43"/>
                  <a:pt x="82" y="45"/>
                </a:cubicBezTo>
                <a:cubicBezTo>
                  <a:pt x="82" y="44"/>
                  <a:pt x="83" y="44"/>
                  <a:pt x="83" y="45"/>
                </a:cubicBezTo>
                <a:cubicBezTo>
                  <a:pt x="83" y="46"/>
                  <a:pt x="83" y="45"/>
                  <a:pt x="83" y="46"/>
                </a:cubicBezTo>
                <a:cubicBezTo>
                  <a:pt x="87" y="48"/>
                  <a:pt x="91" y="51"/>
                  <a:pt x="96" y="54"/>
                </a:cubicBezTo>
                <a:cubicBezTo>
                  <a:pt x="96" y="54"/>
                  <a:pt x="95" y="53"/>
                  <a:pt x="95" y="53"/>
                </a:cubicBezTo>
                <a:cubicBezTo>
                  <a:pt x="97" y="55"/>
                  <a:pt x="98" y="56"/>
                  <a:pt x="100" y="57"/>
                </a:cubicBezTo>
                <a:cubicBezTo>
                  <a:pt x="101" y="59"/>
                  <a:pt x="104" y="61"/>
                  <a:pt x="105" y="61"/>
                </a:cubicBezTo>
                <a:cubicBezTo>
                  <a:pt x="105" y="61"/>
                  <a:pt x="104" y="60"/>
                  <a:pt x="105" y="61"/>
                </a:cubicBezTo>
                <a:cubicBezTo>
                  <a:pt x="106" y="63"/>
                  <a:pt x="107" y="64"/>
                  <a:pt x="109" y="66"/>
                </a:cubicBezTo>
                <a:cubicBezTo>
                  <a:pt x="109" y="67"/>
                  <a:pt x="110" y="68"/>
                  <a:pt x="110" y="67"/>
                </a:cubicBezTo>
                <a:cubicBezTo>
                  <a:pt x="110" y="67"/>
                  <a:pt x="110" y="67"/>
                  <a:pt x="109" y="67"/>
                </a:cubicBezTo>
                <a:cubicBezTo>
                  <a:pt x="109" y="67"/>
                  <a:pt x="109" y="66"/>
                  <a:pt x="109" y="66"/>
                </a:cubicBezTo>
                <a:cubicBezTo>
                  <a:pt x="110" y="67"/>
                  <a:pt x="112" y="69"/>
                  <a:pt x="111" y="68"/>
                </a:cubicBezTo>
                <a:cubicBezTo>
                  <a:pt x="113" y="70"/>
                  <a:pt x="113" y="71"/>
                  <a:pt x="115" y="72"/>
                </a:cubicBezTo>
                <a:cubicBezTo>
                  <a:pt x="114" y="74"/>
                  <a:pt x="116" y="75"/>
                  <a:pt x="116" y="76"/>
                </a:cubicBezTo>
                <a:cubicBezTo>
                  <a:pt x="116" y="76"/>
                  <a:pt x="117" y="76"/>
                  <a:pt x="117" y="77"/>
                </a:cubicBezTo>
                <a:cubicBezTo>
                  <a:pt x="116" y="76"/>
                  <a:pt x="115" y="76"/>
                  <a:pt x="114" y="75"/>
                </a:cubicBezTo>
                <a:cubicBezTo>
                  <a:pt x="115" y="76"/>
                  <a:pt x="115" y="76"/>
                  <a:pt x="115" y="76"/>
                </a:cubicBezTo>
                <a:cubicBezTo>
                  <a:pt x="116" y="76"/>
                  <a:pt x="116" y="77"/>
                  <a:pt x="116" y="78"/>
                </a:cubicBezTo>
                <a:cubicBezTo>
                  <a:pt x="116" y="77"/>
                  <a:pt x="116" y="78"/>
                  <a:pt x="116" y="78"/>
                </a:cubicBezTo>
                <a:cubicBezTo>
                  <a:pt x="117" y="78"/>
                  <a:pt x="116" y="78"/>
                  <a:pt x="117" y="78"/>
                </a:cubicBezTo>
                <a:cubicBezTo>
                  <a:pt x="117" y="78"/>
                  <a:pt x="118" y="79"/>
                  <a:pt x="118" y="80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8" y="80"/>
                  <a:pt x="117" y="81"/>
                  <a:pt x="118" y="81"/>
                </a:cubicBezTo>
                <a:cubicBezTo>
                  <a:pt x="118" y="80"/>
                  <a:pt x="117" y="80"/>
                  <a:pt x="118" y="80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18" y="82"/>
                  <a:pt x="118" y="81"/>
                  <a:pt x="118" y="82"/>
                </a:cubicBezTo>
                <a:cubicBezTo>
                  <a:pt x="118" y="83"/>
                  <a:pt x="118" y="83"/>
                  <a:pt x="118" y="84"/>
                </a:cubicBezTo>
                <a:cubicBezTo>
                  <a:pt x="119" y="84"/>
                  <a:pt x="119" y="84"/>
                  <a:pt x="119" y="85"/>
                </a:cubicBezTo>
                <a:cubicBezTo>
                  <a:pt x="119" y="85"/>
                  <a:pt x="118" y="85"/>
                  <a:pt x="118" y="85"/>
                </a:cubicBezTo>
                <a:cubicBezTo>
                  <a:pt x="118" y="85"/>
                  <a:pt x="118" y="85"/>
                  <a:pt x="118" y="85"/>
                </a:cubicBezTo>
                <a:cubicBezTo>
                  <a:pt x="118" y="85"/>
                  <a:pt x="118" y="85"/>
                  <a:pt x="117" y="86"/>
                </a:cubicBezTo>
                <a:cubicBezTo>
                  <a:pt x="118" y="86"/>
                  <a:pt x="118" y="86"/>
                  <a:pt x="117" y="86"/>
                </a:cubicBezTo>
                <a:cubicBezTo>
                  <a:pt x="117" y="86"/>
                  <a:pt x="117" y="86"/>
                  <a:pt x="117" y="86"/>
                </a:cubicBezTo>
                <a:cubicBezTo>
                  <a:pt x="117" y="86"/>
                  <a:pt x="117" y="85"/>
                  <a:pt x="116" y="85"/>
                </a:cubicBezTo>
                <a:cubicBezTo>
                  <a:pt x="117" y="85"/>
                  <a:pt x="117" y="85"/>
                  <a:pt x="117" y="85"/>
                </a:cubicBezTo>
                <a:cubicBezTo>
                  <a:pt x="116" y="85"/>
                  <a:pt x="116" y="85"/>
                  <a:pt x="116" y="85"/>
                </a:cubicBezTo>
                <a:cubicBezTo>
                  <a:pt x="117" y="84"/>
                  <a:pt x="115" y="84"/>
                  <a:pt x="116" y="84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116" y="84"/>
                  <a:pt x="116" y="84"/>
                  <a:pt x="116" y="83"/>
                </a:cubicBezTo>
                <a:cubicBezTo>
                  <a:pt x="114" y="82"/>
                  <a:pt x="115" y="81"/>
                  <a:pt x="112" y="78"/>
                </a:cubicBezTo>
                <a:cubicBezTo>
                  <a:pt x="113" y="78"/>
                  <a:pt x="113" y="79"/>
                  <a:pt x="113" y="80"/>
                </a:cubicBezTo>
                <a:cubicBezTo>
                  <a:pt x="113" y="79"/>
                  <a:pt x="113" y="79"/>
                  <a:pt x="113" y="79"/>
                </a:cubicBezTo>
                <a:cubicBezTo>
                  <a:pt x="113" y="79"/>
                  <a:pt x="113" y="79"/>
                  <a:pt x="113" y="80"/>
                </a:cubicBezTo>
                <a:cubicBezTo>
                  <a:pt x="112" y="79"/>
                  <a:pt x="112" y="78"/>
                  <a:pt x="112" y="78"/>
                </a:cubicBezTo>
                <a:cubicBezTo>
                  <a:pt x="113" y="79"/>
                  <a:pt x="112" y="79"/>
                  <a:pt x="112" y="79"/>
                </a:cubicBezTo>
                <a:cubicBezTo>
                  <a:pt x="112" y="79"/>
                  <a:pt x="112" y="79"/>
                  <a:pt x="112" y="80"/>
                </a:cubicBezTo>
                <a:cubicBezTo>
                  <a:pt x="112" y="80"/>
                  <a:pt x="112" y="80"/>
                  <a:pt x="112" y="79"/>
                </a:cubicBezTo>
                <a:cubicBezTo>
                  <a:pt x="112" y="80"/>
                  <a:pt x="112" y="80"/>
                  <a:pt x="112" y="80"/>
                </a:cubicBezTo>
                <a:cubicBezTo>
                  <a:pt x="115" y="81"/>
                  <a:pt x="114" y="83"/>
                  <a:pt x="115" y="83"/>
                </a:cubicBezTo>
                <a:cubicBezTo>
                  <a:pt x="114" y="84"/>
                  <a:pt x="115" y="84"/>
                  <a:pt x="115" y="84"/>
                </a:cubicBezTo>
                <a:cubicBezTo>
                  <a:pt x="115" y="84"/>
                  <a:pt x="115" y="84"/>
                  <a:pt x="115" y="84"/>
                </a:cubicBezTo>
                <a:cubicBezTo>
                  <a:pt x="116" y="84"/>
                  <a:pt x="115" y="85"/>
                  <a:pt x="115" y="85"/>
                </a:cubicBezTo>
                <a:cubicBezTo>
                  <a:pt x="115" y="85"/>
                  <a:pt x="116" y="86"/>
                  <a:pt x="116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15" y="86"/>
                  <a:pt x="116" y="86"/>
                  <a:pt x="116" y="86"/>
                </a:cubicBezTo>
                <a:cubicBezTo>
                  <a:pt x="115" y="86"/>
                  <a:pt x="116" y="86"/>
                  <a:pt x="115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15" y="86"/>
                  <a:pt x="115" y="86"/>
                  <a:pt x="115" y="87"/>
                </a:cubicBezTo>
                <a:cubicBezTo>
                  <a:pt x="116" y="87"/>
                  <a:pt x="116" y="87"/>
                  <a:pt x="116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17" y="87"/>
                  <a:pt x="117" y="87"/>
                  <a:pt x="118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17" y="87"/>
                  <a:pt x="117" y="87"/>
                  <a:pt x="118" y="87"/>
                </a:cubicBezTo>
                <a:cubicBezTo>
                  <a:pt x="117" y="88"/>
                  <a:pt x="118" y="88"/>
                  <a:pt x="117" y="88"/>
                </a:cubicBezTo>
                <a:cubicBezTo>
                  <a:pt x="118" y="88"/>
                  <a:pt x="117" y="87"/>
                  <a:pt x="117" y="88"/>
                </a:cubicBezTo>
                <a:cubicBezTo>
                  <a:pt x="117" y="87"/>
                  <a:pt x="117" y="87"/>
                  <a:pt x="116" y="87"/>
                </a:cubicBezTo>
                <a:cubicBezTo>
                  <a:pt x="117" y="88"/>
                  <a:pt x="117" y="87"/>
                  <a:pt x="117" y="88"/>
                </a:cubicBezTo>
                <a:cubicBezTo>
                  <a:pt x="117" y="88"/>
                  <a:pt x="117" y="88"/>
                  <a:pt x="117" y="88"/>
                </a:cubicBezTo>
                <a:cubicBezTo>
                  <a:pt x="117" y="88"/>
                  <a:pt x="117" y="88"/>
                  <a:pt x="116" y="88"/>
                </a:cubicBezTo>
                <a:cubicBezTo>
                  <a:pt x="116" y="88"/>
                  <a:pt x="116" y="89"/>
                  <a:pt x="115" y="88"/>
                </a:cubicBezTo>
                <a:cubicBezTo>
                  <a:pt x="115" y="89"/>
                  <a:pt x="115" y="90"/>
                  <a:pt x="114" y="91"/>
                </a:cubicBezTo>
                <a:cubicBezTo>
                  <a:pt x="114" y="90"/>
                  <a:pt x="114" y="90"/>
                  <a:pt x="114" y="90"/>
                </a:cubicBezTo>
                <a:cubicBezTo>
                  <a:pt x="114" y="90"/>
                  <a:pt x="114" y="91"/>
                  <a:pt x="114" y="91"/>
                </a:cubicBezTo>
                <a:cubicBezTo>
                  <a:pt x="113" y="91"/>
                  <a:pt x="114" y="91"/>
                  <a:pt x="113" y="91"/>
                </a:cubicBezTo>
                <a:cubicBezTo>
                  <a:pt x="114" y="91"/>
                  <a:pt x="113" y="91"/>
                  <a:pt x="113" y="90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113" y="91"/>
                  <a:pt x="113" y="91"/>
                  <a:pt x="114" y="91"/>
                </a:cubicBezTo>
                <a:cubicBezTo>
                  <a:pt x="113" y="91"/>
                  <a:pt x="113" y="91"/>
                  <a:pt x="113" y="92"/>
                </a:cubicBezTo>
                <a:cubicBezTo>
                  <a:pt x="113" y="91"/>
                  <a:pt x="113" y="93"/>
                  <a:pt x="112" y="93"/>
                </a:cubicBezTo>
                <a:cubicBezTo>
                  <a:pt x="112" y="92"/>
                  <a:pt x="112" y="92"/>
                  <a:pt x="112" y="92"/>
                </a:cubicBezTo>
                <a:cubicBezTo>
                  <a:pt x="111" y="92"/>
                  <a:pt x="112" y="93"/>
                  <a:pt x="112" y="93"/>
                </a:cubicBezTo>
                <a:cubicBezTo>
                  <a:pt x="112" y="93"/>
                  <a:pt x="112" y="93"/>
                  <a:pt x="112" y="93"/>
                </a:cubicBezTo>
                <a:cubicBezTo>
                  <a:pt x="112" y="94"/>
                  <a:pt x="110" y="94"/>
                  <a:pt x="110" y="94"/>
                </a:cubicBezTo>
                <a:cubicBezTo>
                  <a:pt x="110" y="94"/>
                  <a:pt x="110" y="94"/>
                  <a:pt x="110" y="94"/>
                </a:cubicBezTo>
                <a:cubicBezTo>
                  <a:pt x="108" y="95"/>
                  <a:pt x="107" y="96"/>
                  <a:pt x="105" y="97"/>
                </a:cubicBezTo>
                <a:cubicBezTo>
                  <a:pt x="105" y="97"/>
                  <a:pt x="105" y="96"/>
                  <a:pt x="105" y="96"/>
                </a:cubicBezTo>
                <a:cubicBezTo>
                  <a:pt x="104" y="97"/>
                  <a:pt x="101" y="100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0" y="98"/>
                  <a:pt x="99" y="99"/>
                </a:cubicBezTo>
                <a:cubicBezTo>
                  <a:pt x="99" y="98"/>
                  <a:pt x="99" y="98"/>
                  <a:pt x="99" y="98"/>
                </a:cubicBezTo>
                <a:cubicBezTo>
                  <a:pt x="98" y="99"/>
                  <a:pt x="97" y="98"/>
                  <a:pt x="96" y="99"/>
                </a:cubicBezTo>
                <a:cubicBezTo>
                  <a:pt x="96" y="98"/>
                  <a:pt x="97" y="98"/>
                  <a:pt x="97" y="98"/>
                </a:cubicBezTo>
                <a:cubicBezTo>
                  <a:pt x="96" y="99"/>
                  <a:pt x="93" y="99"/>
                  <a:pt x="92" y="99"/>
                </a:cubicBezTo>
                <a:cubicBezTo>
                  <a:pt x="92" y="99"/>
                  <a:pt x="92" y="99"/>
                  <a:pt x="92" y="99"/>
                </a:cubicBezTo>
                <a:cubicBezTo>
                  <a:pt x="91" y="99"/>
                  <a:pt x="89" y="99"/>
                  <a:pt x="87" y="99"/>
                </a:cubicBezTo>
                <a:cubicBezTo>
                  <a:pt x="88" y="99"/>
                  <a:pt x="87" y="99"/>
                  <a:pt x="87" y="99"/>
                </a:cubicBezTo>
                <a:cubicBezTo>
                  <a:pt x="88" y="98"/>
                  <a:pt x="89" y="99"/>
                  <a:pt x="90" y="98"/>
                </a:cubicBezTo>
                <a:cubicBezTo>
                  <a:pt x="90" y="97"/>
                  <a:pt x="90" y="97"/>
                  <a:pt x="90" y="97"/>
                </a:cubicBezTo>
                <a:cubicBezTo>
                  <a:pt x="90" y="98"/>
                  <a:pt x="88" y="97"/>
                  <a:pt x="88" y="98"/>
                </a:cubicBezTo>
                <a:cubicBezTo>
                  <a:pt x="88" y="98"/>
                  <a:pt x="87" y="98"/>
                  <a:pt x="87" y="97"/>
                </a:cubicBezTo>
                <a:cubicBezTo>
                  <a:pt x="87" y="98"/>
                  <a:pt x="85" y="98"/>
                  <a:pt x="85" y="97"/>
                </a:cubicBezTo>
                <a:cubicBezTo>
                  <a:pt x="84" y="98"/>
                  <a:pt x="84" y="97"/>
                  <a:pt x="83" y="97"/>
                </a:cubicBezTo>
                <a:cubicBezTo>
                  <a:pt x="84" y="97"/>
                  <a:pt x="84" y="96"/>
                  <a:pt x="84" y="96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6"/>
                  <a:pt x="85" y="97"/>
                  <a:pt x="85" y="96"/>
                </a:cubicBezTo>
                <a:cubicBezTo>
                  <a:pt x="85" y="96"/>
                  <a:pt x="85" y="96"/>
                  <a:pt x="85" y="96"/>
                </a:cubicBezTo>
                <a:cubicBezTo>
                  <a:pt x="85" y="96"/>
                  <a:pt x="85" y="96"/>
                  <a:pt x="84" y="96"/>
                </a:cubicBezTo>
                <a:cubicBezTo>
                  <a:pt x="84" y="96"/>
                  <a:pt x="84" y="95"/>
                  <a:pt x="84" y="96"/>
                </a:cubicBezTo>
                <a:cubicBezTo>
                  <a:pt x="84" y="95"/>
                  <a:pt x="84" y="96"/>
                  <a:pt x="84" y="95"/>
                </a:cubicBezTo>
                <a:cubicBezTo>
                  <a:pt x="84" y="95"/>
                  <a:pt x="85" y="95"/>
                  <a:pt x="85" y="95"/>
                </a:cubicBezTo>
                <a:cubicBezTo>
                  <a:pt x="85" y="94"/>
                  <a:pt x="85" y="94"/>
                  <a:pt x="84" y="94"/>
                </a:cubicBezTo>
                <a:cubicBezTo>
                  <a:pt x="84" y="94"/>
                  <a:pt x="85" y="94"/>
                  <a:pt x="85" y="94"/>
                </a:cubicBezTo>
                <a:cubicBezTo>
                  <a:pt x="84" y="94"/>
                  <a:pt x="84" y="94"/>
                  <a:pt x="84" y="93"/>
                </a:cubicBezTo>
                <a:cubicBezTo>
                  <a:pt x="84" y="93"/>
                  <a:pt x="84" y="93"/>
                  <a:pt x="83" y="93"/>
                </a:cubicBezTo>
                <a:cubicBezTo>
                  <a:pt x="84" y="92"/>
                  <a:pt x="83" y="92"/>
                  <a:pt x="82" y="92"/>
                </a:cubicBezTo>
                <a:cubicBezTo>
                  <a:pt x="82" y="92"/>
                  <a:pt x="82" y="92"/>
                  <a:pt x="82" y="92"/>
                </a:cubicBezTo>
                <a:cubicBezTo>
                  <a:pt x="82" y="92"/>
                  <a:pt x="82" y="92"/>
                  <a:pt x="82" y="91"/>
                </a:cubicBezTo>
                <a:cubicBezTo>
                  <a:pt x="82" y="91"/>
                  <a:pt x="81" y="92"/>
                  <a:pt x="81" y="92"/>
                </a:cubicBezTo>
                <a:cubicBezTo>
                  <a:pt x="81" y="91"/>
                  <a:pt x="82" y="91"/>
                  <a:pt x="82" y="90"/>
                </a:cubicBezTo>
                <a:cubicBezTo>
                  <a:pt x="81" y="91"/>
                  <a:pt x="80" y="90"/>
                  <a:pt x="81" y="90"/>
                </a:cubicBezTo>
                <a:cubicBezTo>
                  <a:pt x="81" y="90"/>
                  <a:pt x="80" y="90"/>
                  <a:pt x="81" y="89"/>
                </a:cubicBezTo>
                <a:cubicBezTo>
                  <a:pt x="80" y="89"/>
                  <a:pt x="80" y="89"/>
                  <a:pt x="80" y="89"/>
                </a:cubicBezTo>
                <a:cubicBezTo>
                  <a:pt x="79" y="90"/>
                  <a:pt x="78" y="90"/>
                  <a:pt x="78" y="91"/>
                </a:cubicBezTo>
                <a:cubicBezTo>
                  <a:pt x="78" y="91"/>
                  <a:pt x="79" y="91"/>
                  <a:pt x="78" y="92"/>
                </a:cubicBezTo>
                <a:cubicBezTo>
                  <a:pt x="78" y="92"/>
                  <a:pt x="79" y="92"/>
                  <a:pt x="79" y="93"/>
                </a:cubicBezTo>
                <a:cubicBezTo>
                  <a:pt x="80" y="92"/>
                  <a:pt x="80" y="94"/>
                  <a:pt x="81" y="94"/>
                </a:cubicBezTo>
                <a:cubicBezTo>
                  <a:pt x="80" y="95"/>
                  <a:pt x="81" y="94"/>
                  <a:pt x="81" y="95"/>
                </a:cubicBezTo>
                <a:cubicBezTo>
                  <a:pt x="80" y="95"/>
                  <a:pt x="80" y="95"/>
                  <a:pt x="80" y="95"/>
                </a:cubicBezTo>
                <a:cubicBezTo>
                  <a:pt x="80" y="94"/>
                  <a:pt x="80" y="94"/>
                  <a:pt x="80" y="94"/>
                </a:cubicBezTo>
                <a:cubicBezTo>
                  <a:pt x="80" y="94"/>
                  <a:pt x="79" y="94"/>
                  <a:pt x="80" y="94"/>
                </a:cubicBezTo>
                <a:cubicBezTo>
                  <a:pt x="79" y="94"/>
                  <a:pt x="80" y="94"/>
                  <a:pt x="80" y="94"/>
                </a:cubicBezTo>
                <a:cubicBezTo>
                  <a:pt x="79" y="94"/>
                  <a:pt x="79" y="94"/>
                  <a:pt x="78" y="94"/>
                </a:cubicBezTo>
                <a:cubicBezTo>
                  <a:pt x="79" y="93"/>
                  <a:pt x="78" y="93"/>
                  <a:pt x="77" y="93"/>
                </a:cubicBezTo>
                <a:cubicBezTo>
                  <a:pt x="78" y="92"/>
                  <a:pt x="78" y="92"/>
                  <a:pt x="78" y="92"/>
                </a:cubicBezTo>
                <a:cubicBezTo>
                  <a:pt x="77" y="92"/>
                  <a:pt x="76" y="91"/>
                  <a:pt x="76" y="90"/>
                </a:cubicBezTo>
                <a:cubicBezTo>
                  <a:pt x="75" y="91"/>
                  <a:pt x="76" y="89"/>
                  <a:pt x="75" y="89"/>
                </a:cubicBezTo>
                <a:cubicBezTo>
                  <a:pt x="75" y="89"/>
                  <a:pt x="75" y="90"/>
                  <a:pt x="75" y="90"/>
                </a:cubicBezTo>
                <a:cubicBezTo>
                  <a:pt x="75" y="90"/>
                  <a:pt x="75" y="90"/>
                  <a:pt x="75" y="90"/>
                </a:cubicBezTo>
                <a:cubicBezTo>
                  <a:pt x="75" y="89"/>
                  <a:pt x="75" y="89"/>
                  <a:pt x="75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4" y="88"/>
                  <a:pt x="74" y="88"/>
                  <a:pt x="74" y="88"/>
                </a:cubicBezTo>
                <a:cubicBezTo>
                  <a:pt x="74" y="88"/>
                  <a:pt x="74" y="87"/>
                  <a:pt x="74" y="87"/>
                </a:cubicBezTo>
                <a:cubicBezTo>
                  <a:pt x="74" y="87"/>
                  <a:pt x="74" y="87"/>
                  <a:pt x="74" y="87"/>
                </a:cubicBezTo>
                <a:cubicBezTo>
                  <a:pt x="73" y="88"/>
                  <a:pt x="74" y="87"/>
                  <a:pt x="74" y="88"/>
                </a:cubicBezTo>
                <a:cubicBezTo>
                  <a:pt x="73" y="87"/>
                  <a:pt x="74" y="87"/>
                  <a:pt x="73" y="87"/>
                </a:cubicBezTo>
                <a:cubicBezTo>
                  <a:pt x="73" y="87"/>
                  <a:pt x="73" y="87"/>
                  <a:pt x="73" y="86"/>
                </a:cubicBezTo>
                <a:cubicBezTo>
                  <a:pt x="73" y="87"/>
                  <a:pt x="73" y="87"/>
                  <a:pt x="73" y="87"/>
                </a:cubicBezTo>
                <a:cubicBezTo>
                  <a:pt x="74" y="86"/>
                  <a:pt x="74" y="87"/>
                  <a:pt x="74" y="87"/>
                </a:cubicBezTo>
                <a:cubicBezTo>
                  <a:pt x="74" y="86"/>
                  <a:pt x="75" y="86"/>
                  <a:pt x="74" y="86"/>
                </a:cubicBezTo>
                <a:cubicBezTo>
                  <a:pt x="74" y="85"/>
                  <a:pt x="75" y="85"/>
                  <a:pt x="75" y="85"/>
                </a:cubicBezTo>
                <a:cubicBezTo>
                  <a:pt x="75" y="85"/>
                  <a:pt x="75" y="85"/>
                  <a:pt x="76" y="85"/>
                </a:cubicBezTo>
                <a:cubicBezTo>
                  <a:pt x="76" y="85"/>
                  <a:pt x="75" y="85"/>
                  <a:pt x="76" y="85"/>
                </a:cubicBezTo>
                <a:cubicBezTo>
                  <a:pt x="76" y="85"/>
                  <a:pt x="76" y="85"/>
                  <a:pt x="76" y="84"/>
                </a:cubicBezTo>
                <a:cubicBezTo>
                  <a:pt x="76" y="84"/>
                  <a:pt x="76" y="84"/>
                  <a:pt x="76" y="84"/>
                </a:cubicBezTo>
                <a:cubicBezTo>
                  <a:pt x="76" y="85"/>
                  <a:pt x="77" y="84"/>
                  <a:pt x="77" y="84"/>
                </a:cubicBezTo>
                <a:cubicBezTo>
                  <a:pt x="77" y="84"/>
                  <a:pt x="77" y="84"/>
                  <a:pt x="78" y="84"/>
                </a:cubicBezTo>
                <a:cubicBezTo>
                  <a:pt x="78" y="84"/>
                  <a:pt x="78" y="84"/>
                  <a:pt x="78" y="84"/>
                </a:cubicBezTo>
                <a:cubicBezTo>
                  <a:pt x="79" y="84"/>
                  <a:pt x="78" y="84"/>
                  <a:pt x="78" y="84"/>
                </a:cubicBezTo>
                <a:cubicBezTo>
                  <a:pt x="78" y="84"/>
                  <a:pt x="78" y="84"/>
                  <a:pt x="78" y="84"/>
                </a:cubicBezTo>
                <a:cubicBezTo>
                  <a:pt x="78" y="84"/>
                  <a:pt x="77" y="84"/>
                  <a:pt x="77" y="84"/>
                </a:cubicBezTo>
                <a:cubicBezTo>
                  <a:pt x="78" y="84"/>
                  <a:pt x="78" y="84"/>
                  <a:pt x="78" y="84"/>
                </a:cubicBezTo>
                <a:cubicBezTo>
                  <a:pt x="78" y="84"/>
                  <a:pt x="79" y="84"/>
                  <a:pt x="78" y="84"/>
                </a:cubicBezTo>
                <a:cubicBezTo>
                  <a:pt x="78" y="84"/>
                  <a:pt x="79" y="84"/>
                  <a:pt x="79" y="84"/>
                </a:cubicBezTo>
                <a:cubicBezTo>
                  <a:pt x="78" y="85"/>
                  <a:pt x="79" y="86"/>
                  <a:pt x="79" y="86"/>
                </a:cubicBezTo>
                <a:cubicBezTo>
                  <a:pt x="79" y="86"/>
                  <a:pt x="79" y="86"/>
                  <a:pt x="79" y="86"/>
                </a:cubicBezTo>
                <a:cubicBezTo>
                  <a:pt x="79" y="86"/>
                  <a:pt x="79" y="86"/>
                  <a:pt x="79" y="86"/>
                </a:cubicBezTo>
                <a:cubicBezTo>
                  <a:pt x="79" y="86"/>
                  <a:pt x="80" y="86"/>
                  <a:pt x="79" y="87"/>
                </a:cubicBezTo>
                <a:cubicBezTo>
                  <a:pt x="79" y="87"/>
                  <a:pt x="79" y="87"/>
                  <a:pt x="79" y="87"/>
                </a:cubicBezTo>
                <a:cubicBezTo>
                  <a:pt x="80" y="87"/>
                  <a:pt x="80" y="87"/>
                  <a:pt x="80" y="87"/>
                </a:cubicBezTo>
                <a:cubicBezTo>
                  <a:pt x="80" y="87"/>
                  <a:pt x="80" y="87"/>
                  <a:pt x="80" y="87"/>
                </a:cubicBezTo>
                <a:cubicBezTo>
                  <a:pt x="80" y="88"/>
                  <a:pt x="81" y="88"/>
                  <a:pt x="81" y="89"/>
                </a:cubicBezTo>
                <a:cubicBezTo>
                  <a:pt x="83" y="88"/>
                  <a:pt x="82" y="92"/>
                  <a:pt x="84" y="90"/>
                </a:cubicBezTo>
                <a:cubicBezTo>
                  <a:pt x="84" y="91"/>
                  <a:pt x="84" y="91"/>
                  <a:pt x="84" y="91"/>
                </a:cubicBezTo>
                <a:cubicBezTo>
                  <a:pt x="84" y="91"/>
                  <a:pt x="84" y="91"/>
                  <a:pt x="83" y="91"/>
                </a:cubicBezTo>
                <a:cubicBezTo>
                  <a:pt x="84" y="91"/>
                  <a:pt x="84" y="91"/>
                  <a:pt x="84" y="92"/>
                </a:cubicBezTo>
                <a:cubicBezTo>
                  <a:pt x="84" y="91"/>
                  <a:pt x="84" y="91"/>
                  <a:pt x="84" y="90"/>
                </a:cubicBezTo>
                <a:cubicBezTo>
                  <a:pt x="84" y="90"/>
                  <a:pt x="84" y="90"/>
                  <a:pt x="85" y="90"/>
                </a:cubicBezTo>
                <a:cubicBezTo>
                  <a:pt x="85" y="90"/>
                  <a:pt x="84" y="90"/>
                  <a:pt x="84" y="90"/>
                </a:cubicBezTo>
                <a:cubicBezTo>
                  <a:pt x="84" y="90"/>
                  <a:pt x="84" y="90"/>
                  <a:pt x="84" y="90"/>
                </a:cubicBezTo>
                <a:cubicBezTo>
                  <a:pt x="84" y="90"/>
                  <a:pt x="84" y="90"/>
                  <a:pt x="84" y="89"/>
                </a:cubicBezTo>
                <a:cubicBezTo>
                  <a:pt x="84" y="89"/>
                  <a:pt x="83" y="89"/>
                  <a:pt x="83" y="88"/>
                </a:cubicBezTo>
                <a:cubicBezTo>
                  <a:pt x="83" y="89"/>
                  <a:pt x="83" y="89"/>
                  <a:pt x="84" y="88"/>
                </a:cubicBezTo>
                <a:cubicBezTo>
                  <a:pt x="83" y="88"/>
                  <a:pt x="82" y="87"/>
                  <a:pt x="81" y="86"/>
                </a:cubicBezTo>
                <a:cubicBezTo>
                  <a:pt x="81" y="86"/>
                  <a:pt x="81" y="86"/>
                  <a:pt x="81" y="86"/>
                </a:cubicBezTo>
                <a:cubicBezTo>
                  <a:pt x="81" y="86"/>
                  <a:pt x="81" y="85"/>
                  <a:pt x="80" y="85"/>
                </a:cubicBezTo>
                <a:cubicBezTo>
                  <a:pt x="80" y="85"/>
                  <a:pt x="81" y="85"/>
                  <a:pt x="81" y="85"/>
                </a:cubicBezTo>
                <a:cubicBezTo>
                  <a:pt x="80" y="85"/>
                  <a:pt x="80" y="85"/>
                  <a:pt x="80" y="85"/>
                </a:cubicBezTo>
                <a:cubicBezTo>
                  <a:pt x="80" y="85"/>
                  <a:pt x="80" y="84"/>
                  <a:pt x="80" y="84"/>
                </a:cubicBezTo>
                <a:cubicBezTo>
                  <a:pt x="80" y="84"/>
                  <a:pt x="80" y="84"/>
                  <a:pt x="80" y="84"/>
                </a:cubicBezTo>
                <a:cubicBezTo>
                  <a:pt x="80" y="84"/>
                  <a:pt x="80" y="84"/>
                  <a:pt x="80" y="84"/>
                </a:cubicBezTo>
                <a:cubicBezTo>
                  <a:pt x="80" y="84"/>
                  <a:pt x="80" y="84"/>
                  <a:pt x="79" y="84"/>
                </a:cubicBezTo>
                <a:cubicBezTo>
                  <a:pt x="80" y="84"/>
                  <a:pt x="80" y="84"/>
                  <a:pt x="80" y="84"/>
                </a:cubicBezTo>
                <a:cubicBezTo>
                  <a:pt x="79" y="84"/>
                  <a:pt x="80" y="83"/>
                  <a:pt x="80" y="83"/>
                </a:cubicBezTo>
                <a:cubicBezTo>
                  <a:pt x="80" y="83"/>
                  <a:pt x="80" y="83"/>
                  <a:pt x="80" y="83"/>
                </a:cubicBezTo>
                <a:cubicBezTo>
                  <a:pt x="80" y="83"/>
                  <a:pt x="80" y="83"/>
                  <a:pt x="80" y="83"/>
                </a:cubicBezTo>
                <a:cubicBezTo>
                  <a:pt x="80" y="83"/>
                  <a:pt x="80" y="83"/>
                  <a:pt x="80" y="83"/>
                </a:cubicBezTo>
                <a:cubicBezTo>
                  <a:pt x="81" y="83"/>
                  <a:pt x="80" y="83"/>
                  <a:pt x="80" y="83"/>
                </a:cubicBezTo>
                <a:cubicBezTo>
                  <a:pt x="81" y="83"/>
                  <a:pt x="81" y="83"/>
                  <a:pt x="81" y="83"/>
                </a:cubicBezTo>
                <a:cubicBezTo>
                  <a:pt x="82" y="83"/>
                  <a:pt x="81" y="83"/>
                  <a:pt x="82" y="82"/>
                </a:cubicBezTo>
                <a:cubicBezTo>
                  <a:pt x="82" y="82"/>
                  <a:pt x="82" y="82"/>
                  <a:pt x="82" y="82"/>
                </a:cubicBezTo>
                <a:cubicBezTo>
                  <a:pt x="82" y="82"/>
                  <a:pt x="82" y="82"/>
                  <a:pt x="82" y="82"/>
                </a:cubicBezTo>
                <a:cubicBezTo>
                  <a:pt x="83" y="82"/>
                  <a:pt x="82" y="82"/>
                  <a:pt x="82" y="82"/>
                </a:cubicBezTo>
                <a:cubicBezTo>
                  <a:pt x="82" y="82"/>
                  <a:pt x="82" y="82"/>
                  <a:pt x="83" y="82"/>
                </a:cubicBezTo>
                <a:cubicBezTo>
                  <a:pt x="83" y="82"/>
                  <a:pt x="83" y="82"/>
                  <a:pt x="83" y="82"/>
                </a:cubicBezTo>
                <a:cubicBezTo>
                  <a:pt x="83" y="82"/>
                  <a:pt x="82" y="83"/>
                  <a:pt x="83" y="82"/>
                </a:cubicBezTo>
                <a:cubicBezTo>
                  <a:pt x="83" y="82"/>
                  <a:pt x="82" y="83"/>
                  <a:pt x="83" y="83"/>
                </a:cubicBezTo>
                <a:cubicBezTo>
                  <a:pt x="83" y="83"/>
                  <a:pt x="83" y="82"/>
                  <a:pt x="84" y="82"/>
                </a:cubicBezTo>
                <a:cubicBezTo>
                  <a:pt x="84" y="82"/>
                  <a:pt x="84" y="82"/>
                  <a:pt x="84" y="82"/>
                </a:cubicBezTo>
                <a:cubicBezTo>
                  <a:pt x="83" y="82"/>
                  <a:pt x="83" y="82"/>
                  <a:pt x="83" y="82"/>
                </a:cubicBezTo>
                <a:cubicBezTo>
                  <a:pt x="83" y="82"/>
                  <a:pt x="83" y="82"/>
                  <a:pt x="83" y="82"/>
                </a:cubicBezTo>
                <a:cubicBezTo>
                  <a:pt x="83" y="82"/>
                  <a:pt x="83" y="82"/>
                  <a:pt x="83" y="82"/>
                </a:cubicBezTo>
                <a:cubicBezTo>
                  <a:pt x="83" y="82"/>
                  <a:pt x="84" y="81"/>
                  <a:pt x="84" y="82"/>
                </a:cubicBezTo>
                <a:cubicBezTo>
                  <a:pt x="83" y="82"/>
                  <a:pt x="83" y="82"/>
                  <a:pt x="83" y="82"/>
                </a:cubicBezTo>
                <a:cubicBezTo>
                  <a:pt x="83" y="82"/>
                  <a:pt x="83" y="82"/>
                  <a:pt x="83" y="82"/>
                </a:cubicBezTo>
                <a:cubicBezTo>
                  <a:pt x="83" y="82"/>
                  <a:pt x="84" y="82"/>
                  <a:pt x="84" y="82"/>
                </a:cubicBezTo>
                <a:cubicBezTo>
                  <a:pt x="84" y="82"/>
                  <a:pt x="83" y="82"/>
                  <a:pt x="83" y="82"/>
                </a:cubicBezTo>
                <a:cubicBezTo>
                  <a:pt x="84" y="82"/>
                  <a:pt x="83" y="83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3" y="84"/>
                  <a:pt x="84" y="85"/>
                  <a:pt x="83" y="85"/>
                </a:cubicBezTo>
                <a:cubicBezTo>
                  <a:pt x="83" y="85"/>
                  <a:pt x="84" y="85"/>
                  <a:pt x="83" y="85"/>
                </a:cubicBezTo>
                <a:cubicBezTo>
                  <a:pt x="83" y="85"/>
                  <a:pt x="83" y="85"/>
                  <a:pt x="83" y="85"/>
                </a:cubicBezTo>
                <a:cubicBezTo>
                  <a:pt x="83" y="85"/>
                  <a:pt x="83" y="85"/>
                  <a:pt x="83" y="85"/>
                </a:cubicBezTo>
                <a:cubicBezTo>
                  <a:pt x="83" y="85"/>
                  <a:pt x="83" y="85"/>
                  <a:pt x="83" y="86"/>
                </a:cubicBezTo>
                <a:cubicBezTo>
                  <a:pt x="83" y="86"/>
                  <a:pt x="83" y="86"/>
                  <a:pt x="83" y="86"/>
                </a:cubicBezTo>
                <a:cubicBezTo>
                  <a:pt x="83" y="87"/>
                  <a:pt x="83" y="87"/>
                  <a:pt x="83" y="88"/>
                </a:cubicBezTo>
                <a:cubicBezTo>
                  <a:pt x="83" y="88"/>
                  <a:pt x="83" y="88"/>
                  <a:pt x="83" y="88"/>
                </a:cubicBezTo>
                <a:cubicBezTo>
                  <a:pt x="83" y="88"/>
                  <a:pt x="83" y="88"/>
                  <a:pt x="83" y="89"/>
                </a:cubicBezTo>
                <a:cubicBezTo>
                  <a:pt x="83" y="88"/>
                  <a:pt x="84" y="88"/>
                  <a:pt x="84" y="88"/>
                </a:cubicBezTo>
                <a:cubicBezTo>
                  <a:pt x="84" y="89"/>
                  <a:pt x="84" y="89"/>
                  <a:pt x="83" y="89"/>
                </a:cubicBezTo>
                <a:cubicBezTo>
                  <a:pt x="83" y="89"/>
                  <a:pt x="84" y="89"/>
                  <a:pt x="83" y="89"/>
                </a:cubicBezTo>
                <a:cubicBezTo>
                  <a:pt x="83" y="89"/>
                  <a:pt x="83" y="89"/>
                  <a:pt x="82" y="89"/>
                </a:cubicBezTo>
                <a:cubicBezTo>
                  <a:pt x="83" y="89"/>
                  <a:pt x="83" y="89"/>
                  <a:pt x="83" y="90"/>
                </a:cubicBezTo>
                <a:cubicBezTo>
                  <a:pt x="83" y="89"/>
                  <a:pt x="83" y="90"/>
                  <a:pt x="84" y="90"/>
                </a:cubicBezTo>
                <a:cubicBezTo>
                  <a:pt x="83" y="90"/>
                  <a:pt x="83" y="90"/>
                  <a:pt x="83" y="90"/>
                </a:cubicBezTo>
                <a:cubicBezTo>
                  <a:pt x="83" y="90"/>
                  <a:pt x="82" y="90"/>
                  <a:pt x="82" y="90"/>
                </a:cubicBezTo>
                <a:cubicBezTo>
                  <a:pt x="82" y="90"/>
                  <a:pt x="83" y="90"/>
                  <a:pt x="83" y="91"/>
                </a:cubicBezTo>
                <a:cubicBezTo>
                  <a:pt x="83" y="91"/>
                  <a:pt x="83" y="90"/>
                  <a:pt x="84" y="90"/>
                </a:cubicBezTo>
                <a:cubicBezTo>
                  <a:pt x="84" y="91"/>
                  <a:pt x="83" y="91"/>
                  <a:pt x="83" y="91"/>
                </a:cubicBezTo>
                <a:cubicBezTo>
                  <a:pt x="83" y="91"/>
                  <a:pt x="83" y="91"/>
                  <a:pt x="83" y="91"/>
                </a:cubicBezTo>
                <a:cubicBezTo>
                  <a:pt x="82" y="91"/>
                  <a:pt x="82" y="92"/>
                  <a:pt x="82" y="92"/>
                </a:cubicBezTo>
                <a:cubicBezTo>
                  <a:pt x="82" y="91"/>
                  <a:pt x="82" y="92"/>
                  <a:pt x="82" y="91"/>
                </a:cubicBezTo>
                <a:cubicBezTo>
                  <a:pt x="82" y="91"/>
                  <a:pt x="82" y="91"/>
                  <a:pt x="82" y="91"/>
                </a:cubicBezTo>
                <a:cubicBezTo>
                  <a:pt x="82" y="92"/>
                  <a:pt x="82" y="92"/>
                  <a:pt x="82" y="92"/>
                </a:cubicBezTo>
                <a:cubicBezTo>
                  <a:pt x="82" y="92"/>
                  <a:pt x="83" y="92"/>
                  <a:pt x="82" y="92"/>
                </a:cubicBezTo>
                <a:cubicBezTo>
                  <a:pt x="83" y="92"/>
                  <a:pt x="83" y="92"/>
                  <a:pt x="83" y="92"/>
                </a:cubicBezTo>
                <a:cubicBezTo>
                  <a:pt x="83" y="92"/>
                  <a:pt x="83" y="92"/>
                  <a:pt x="83" y="92"/>
                </a:cubicBezTo>
                <a:cubicBezTo>
                  <a:pt x="83" y="91"/>
                  <a:pt x="83" y="91"/>
                  <a:pt x="83" y="91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84" y="92"/>
                  <a:pt x="84" y="91"/>
                </a:cubicBezTo>
                <a:cubicBezTo>
                  <a:pt x="85" y="92"/>
                  <a:pt x="85" y="91"/>
                  <a:pt x="86" y="91"/>
                </a:cubicBezTo>
                <a:cubicBezTo>
                  <a:pt x="86" y="92"/>
                  <a:pt x="86" y="91"/>
                  <a:pt x="86" y="91"/>
                </a:cubicBezTo>
                <a:cubicBezTo>
                  <a:pt x="86" y="91"/>
                  <a:pt x="87" y="90"/>
                  <a:pt x="87" y="91"/>
                </a:cubicBezTo>
                <a:cubicBezTo>
                  <a:pt x="87" y="91"/>
                  <a:pt x="86" y="90"/>
                  <a:pt x="87" y="90"/>
                </a:cubicBezTo>
                <a:cubicBezTo>
                  <a:pt x="87" y="90"/>
                  <a:pt x="87" y="91"/>
                  <a:pt x="87" y="90"/>
                </a:cubicBezTo>
                <a:cubicBezTo>
                  <a:pt x="87" y="91"/>
                  <a:pt x="88" y="91"/>
                  <a:pt x="88" y="91"/>
                </a:cubicBezTo>
                <a:cubicBezTo>
                  <a:pt x="88" y="91"/>
                  <a:pt x="87" y="90"/>
                  <a:pt x="88" y="90"/>
                </a:cubicBezTo>
                <a:cubicBezTo>
                  <a:pt x="88" y="90"/>
                  <a:pt x="88" y="90"/>
                  <a:pt x="88" y="90"/>
                </a:cubicBezTo>
                <a:cubicBezTo>
                  <a:pt x="88" y="90"/>
                  <a:pt x="88" y="90"/>
                  <a:pt x="88" y="91"/>
                </a:cubicBezTo>
                <a:cubicBezTo>
                  <a:pt x="88" y="90"/>
                  <a:pt x="88" y="91"/>
                  <a:pt x="88" y="91"/>
                </a:cubicBezTo>
                <a:cubicBezTo>
                  <a:pt x="89" y="91"/>
                  <a:pt x="89" y="91"/>
                  <a:pt x="89" y="91"/>
                </a:cubicBezTo>
                <a:cubicBezTo>
                  <a:pt x="89" y="91"/>
                  <a:pt x="88" y="90"/>
                  <a:pt x="88" y="90"/>
                </a:cubicBezTo>
                <a:cubicBezTo>
                  <a:pt x="88" y="90"/>
                  <a:pt x="88" y="89"/>
                  <a:pt x="87" y="89"/>
                </a:cubicBezTo>
                <a:cubicBezTo>
                  <a:pt x="88" y="88"/>
                  <a:pt x="90" y="88"/>
                  <a:pt x="91" y="89"/>
                </a:cubicBezTo>
                <a:cubicBezTo>
                  <a:pt x="92" y="89"/>
                  <a:pt x="92" y="90"/>
                  <a:pt x="92" y="90"/>
                </a:cubicBezTo>
                <a:cubicBezTo>
                  <a:pt x="91" y="87"/>
                  <a:pt x="94" y="90"/>
                  <a:pt x="94" y="88"/>
                </a:cubicBezTo>
                <a:cubicBezTo>
                  <a:pt x="94" y="87"/>
                  <a:pt x="94" y="87"/>
                  <a:pt x="93" y="87"/>
                </a:cubicBezTo>
                <a:cubicBezTo>
                  <a:pt x="94" y="87"/>
                  <a:pt x="94" y="86"/>
                  <a:pt x="94" y="85"/>
                </a:cubicBezTo>
                <a:cubicBezTo>
                  <a:pt x="94" y="85"/>
                  <a:pt x="94" y="85"/>
                  <a:pt x="94" y="85"/>
                </a:cubicBezTo>
                <a:cubicBezTo>
                  <a:pt x="94" y="85"/>
                  <a:pt x="94" y="85"/>
                  <a:pt x="94" y="85"/>
                </a:cubicBezTo>
                <a:cubicBezTo>
                  <a:pt x="94" y="85"/>
                  <a:pt x="94" y="85"/>
                  <a:pt x="94" y="84"/>
                </a:cubicBezTo>
                <a:cubicBezTo>
                  <a:pt x="94" y="84"/>
                  <a:pt x="94" y="83"/>
                  <a:pt x="95" y="83"/>
                </a:cubicBezTo>
                <a:cubicBezTo>
                  <a:pt x="94" y="82"/>
                  <a:pt x="94" y="82"/>
                  <a:pt x="94" y="81"/>
                </a:cubicBezTo>
                <a:cubicBezTo>
                  <a:pt x="94" y="82"/>
                  <a:pt x="95" y="81"/>
                  <a:pt x="94" y="81"/>
                </a:cubicBezTo>
                <a:cubicBezTo>
                  <a:pt x="94" y="81"/>
                  <a:pt x="94" y="81"/>
                  <a:pt x="94" y="81"/>
                </a:cubicBezTo>
                <a:cubicBezTo>
                  <a:pt x="94" y="81"/>
                  <a:pt x="95" y="82"/>
                  <a:pt x="95" y="82"/>
                </a:cubicBezTo>
                <a:cubicBezTo>
                  <a:pt x="95" y="81"/>
                  <a:pt x="94" y="81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79"/>
                  <a:pt x="94" y="79"/>
                  <a:pt x="94" y="79"/>
                </a:cubicBezTo>
                <a:cubicBezTo>
                  <a:pt x="94" y="79"/>
                  <a:pt x="94" y="79"/>
                  <a:pt x="94" y="78"/>
                </a:cubicBezTo>
                <a:cubicBezTo>
                  <a:pt x="94" y="78"/>
                  <a:pt x="94" y="78"/>
                  <a:pt x="95" y="79"/>
                </a:cubicBezTo>
                <a:cubicBezTo>
                  <a:pt x="95" y="78"/>
                  <a:pt x="95" y="77"/>
                  <a:pt x="95" y="78"/>
                </a:cubicBezTo>
                <a:cubicBezTo>
                  <a:pt x="95" y="78"/>
                  <a:pt x="95" y="78"/>
                  <a:pt x="95" y="79"/>
                </a:cubicBezTo>
                <a:cubicBezTo>
                  <a:pt x="95" y="79"/>
                  <a:pt x="95" y="78"/>
                  <a:pt x="94" y="79"/>
                </a:cubicBezTo>
                <a:cubicBezTo>
                  <a:pt x="95" y="80"/>
                  <a:pt x="95" y="80"/>
                  <a:pt x="94" y="80"/>
                </a:cubicBezTo>
                <a:cubicBezTo>
                  <a:pt x="95" y="81"/>
                  <a:pt x="95" y="80"/>
                  <a:pt x="94" y="79"/>
                </a:cubicBezTo>
                <a:cubicBezTo>
                  <a:pt x="94" y="80"/>
                  <a:pt x="96" y="80"/>
                  <a:pt x="93" y="79"/>
                </a:cubicBezTo>
                <a:cubicBezTo>
                  <a:pt x="93" y="79"/>
                  <a:pt x="93" y="79"/>
                  <a:pt x="93" y="79"/>
                </a:cubicBez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3" y="78"/>
                  <a:pt x="92" y="80"/>
                </a:cubicBezTo>
                <a:cubicBezTo>
                  <a:pt x="92" y="80"/>
                  <a:pt x="92" y="79"/>
                  <a:pt x="92" y="79"/>
                </a:cubicBezTo>
                <a:cubicBezTo>
                  <a:pt x="92" y="79"/>
                  <a:pt x="92" y="79"/>
                  <a:pt x="92" y="80"/>
                </a:cubicBezTo>
                <a:cubicBezTo>
                  <a:pt x="92" y="81"/>
                  <a:pt x="92" y="82"/>
                  <a:pt x="92" y="83"/>
                </a:cubicBezTo>
                <a:cubicBezTo>
                  <a:pt x="91" y="84"/>
                  <a:pt x="91" y="84"/>
                  <a:pt x="91" y="84"/>
                </a:cubicBezTo>
                <a:cubicBezTo>
                  <a:pt x="90" y="84"/>
                  <a:pt x="91" y="81"/>
                  <a:pt x="91" y="81"/>
                </a:cubicBezTo>
                <a:cubicBezTo>
                  <a:pt x="92" y="80"/>
                  <a:pt x="93" y="79"/>
                  <a:pt x="93" y="78"/>
                </a:cubicBezTo>
                <a:cubicBezTo>
                  <a:pt x="93" y="78"/>
                  <a:pt x="93" y="78"/>
                  <a:pt x="94" y="78"/>
                </a:cubicBezTo>
                <a:cubicBezTo>
                  <a:pt x="94" y="77"/>
                  <a:pt x="95" y="76"/>
                  <a:pt x="95" y="76"/>
                </a:cubicBezTo>
                <a:cubicBezTo>
                  <a:pt x="95" y="75"/>
                  <a:pt x="95" y="76"/>
                  <a:pt x="95" y="75"/>
                </a:cubicBezTo>
                <a:cubicBezTo>
                  <a:pt x="95" y="75"/>
                  <a:pt x="96" y="75"/>
                  <a:pt x="96" y="75"/>
                </a:cubicBezTo>
                <a:cubicBezTo>
                  <a:pt x="96" y="75"/>
                  <a:pt x="96" y="75"/>
                  <a:pt x="96" y="74"/>
                </a:cubicBezTo>
                <a:cubicBezTo>
                  <a:pt x="98" y="72"/>
                  <a:pt x="99" y="70"/>
                  <a:pt x="100" y="66"/>
                </a:cubicBezTo>
                <a:cubicBezTo>
                  <a:pt x="99" y="66"/>
                  <a:pt x="100" y="64"/>
                  <a:pt x="99" y="63"/>
                </a:cubicBezTo>
                <a:cubicBezTo>
                  <a:pt x="100" y="63"/>
                  <a:pt x="99" y="62"/>
                  <a:pt x="100" y="61"/>
                </a:cubicBezTo>
                <a:cubicBezTo>
                  <a:pt x="100" y="61"/>
                  <a:pt x="99" y="61"/>
                  <a:pt x="100" y="61"/>
                </a:cubicBezTo>
                <a:cubicBezTo>
                  <a:pt x="100" y="61"/>
                  <a:pt x="100" y="61"/>
                  <a:pt x="100" y="61"/>
                </a:cubicBezTo>
                <a:cubicBezTo>
                  <a:pt x="99" y="61"/>
                  <a:pt x="100" y="60"/>
                  <a:pt x="100" y="60"/>
                </a:cubicBezTo>
                <a:cubicBezTo>
                  <a:pt x="100" y="59"/>
                  <a:pt x="100" y="57"/>
                  <a:pt x="100" y="56"/>
                </a:cubicBezTo>
                <a:cubicBezTo>
                  <a:pt x="101" y="56"/>
                  <a:pt x="102" y="58"/>
                  <a:pt x="103" y="58"/>
                </a:cubicBezTo>
                <a:cubicBezTo>
                  <a:pt x="103" y="59"/>
                  <a:pt x="104" y="59"/>
                  <a:pt x="104" y="60"/>
                </a:cubicBezTo>
                <a:cubicBezTo>
                  <a:pt x="103" y="60"/>
                  <a:pt x="103" y="60"/>
                  <a:pt x="103" y="60"/>
                </a:cubicBezTo>
                <a:cubicBezTo>
                  <a:pt x="103" y="61"/>
                  <a:pt x="104" y="62"/>
                  <a:pt x="105" y="63"/>
                </a:cubicBezTo>
                <a:cubicBezTo>
                  <a:pt x="104" y="64"/>
                  <a:pt x="106" y="64"/>
                  <a:pt x="106" y="65"/>
                </a:cubicBezTo>
                <a:cubicBezTo>
                  <a:pt x="106" y="66"/>
                  <a:pt x="106" y="65"/>
                  <a:pt x="105" y="66"/>
                </a:cubicBezTo>
                <a:cubicBezTo>
                  <a:pt x="107" y="66"/>
                  <a:pt x="108" y="68"/>
                  <a:pt x="108" y="69"/>
                </a:cubicBezTo>
                <a:cubicBezTo>
                  <a:pt x="107" y="71"/>
                  <a:pt x="109" y="73"/>
                  <a:pt x="107" y="74"/>
                </a:cubicBezTo>
                <a:cubicBezTo>
                  <a:pt x="108" y="75"/>
                  <a:pt x="108" y="75"/>
                  <a:pt x="107" y="76"/>
                </a:cubicBezTo>
                <a:cubicBezTo>
                  <a:pt x="107" y="76"/>
                  <a:pt x="106" y="76"/>
                  <a:pt x="105" y="76"/>
                </a:cubicBezTo>
                <a:cubicBezTo>
                  <a:pt x="105" y="77"/>
                  <a:pt x="105" y="78"/>
                  <a:pt x="105" y="79"/>
                </a:cubicBezTo>
                <a:cubicBezTo>
                  <a:pt x="105" y="78"/>
                  <a:pt x="106" y="79"/>
                  <a:pt x="106" y="79"/>
                </a:cubicBezTo>
                <a:cubicBezTo>
                  <a:pt x="106" y="79"/>
                  <a:pt x="105" y="79"/>
                  <a:pt x="105" y="79"/>
                </a:cubicBezTo>
                <a:cubicBezTo>
                  <a:pt x="105" y="80"/>
                  <a:pt x="104" y="80"/>
                  <a:pt x="103" y="81"/>
                </a:cubicBezTo>
                <a:cubicBezTo>
                  <a:pt x="103" y="81"/>
                  <a:pt x="104" y="81"/>
                  <a:pt x="103" y="82"/>
                </a:cubicBezTo>
                <a:cubicBezTo>
                  <a:pt x="103" y="82"/>
                  <a:pt x="103" y="81"/>
                  <a:pt x="103" y="81"/>
                </a:cubicBezTo>
                <a:cubicBezTo>
                  <a:pt x="103" y="82"/>
                  <a:pt x="102" y="82"/>
                  <a:pt x="102" y="82"/>
                </a:cubicBezTo>
                <a:cubicBezTo>
                  <a:pt x="103" y="82"/>
                  <a:pt x="103" y="82"/>
                  <a:pt x="103" y="83"/>
                </a:cubicBezTo>
                <a:cubicBezTo>
                  <a:pt x="103" y="83"/>
                  <a:pt x="103" y="82"/>
                  <a:pt x="104" y="82"/>
                </a:cubicBezTo>
                <a:cubicBezTo>
                  <a:pt x="104" y="84"/>
                  <a:pt x="102" y="85"/>
                  <a:pt x="104" y="86"/>
                </a:cubicBezTo>
                <a:cubicBezTo>
                  <a:pt x="104" y="86"/>
                  <a:pt x="104" y="85"/>
                  <a:pt x="104" y="85"/>
                </a:cubicBezTo>
                <a:cubicBezTo>
                  <a:pt x="105" y="84"/>
                  <a:pt x="105" y="83"/>
                  <a:pt x="106" y="82"/>
                </a:cubicBezTo>
                <a:cubicBezTo>
                  <a:pt x="106" y="82"/>
                  <a:pt x="106" y="82"/>
                  <a:pt x="106" y="82"/>
                </a:cubicBezTo>
                <a:cubicBezTo>
                  <a:pt x="106" y="81"/>
                  <a:pt x="106" y="81"/>
                  <a:pt x="106" y="81"/>
                </a:cubicBezTo>
                <a:cubicBezTo>
                  <a:pt x="106" y="81"/>
                  <a:pt x="106" y="80"/>
                  <a:pt x="106" y="80"/>
                </a:cubicBezTo>
                <a:cubicBezTo>
                  <a:pt x="106" y="80"/>
                  <a:pt x="106" y="79"/>
                  <a:pt x="107" y="79"/>
                </a:cubicBezTo>
                <a:cubicBezTo>
                  <a:pt x="107" y="79"/>
                  <a:pt x="107" y="79"/>
                  <a:pt x="108" y="79"/>
                </a:cubicBezTo>
                <a:cubicBezTo>
                  <a:pt x="108" y="79"/>
                  <a:pt x="108" y="79"/>
                  <a:pt x="108" y="79"/>
                </a:cubicBezTo>
                <a:cubicBezTo>
                  <a:pt x="108" y="80"/>
                  <a:pt x="108" y="82"/>
                  <a:pt x="108" y="83"/>
                </a:cubicBezTo>
                <a:cubicBezTo>
                  <a:pt x="109" y="82"/>
                  <a:pt x="109" y="81"/>
                  <a:pt x="109" y="80"/>
                </a:cubicBezTo>
                <a:cubicBezTo>
                  <a:pt x="111" y="80"/>
                  <a:pt x="111" y="79"/>
                  <a:pt x="111" y="78"/>
                </a:cubicBezTo>
                <a:cubicBezTo>
                  <a:pt x="111" y="78"/>
                  <a:pt x="111" y="78"/>
                  <a:pt x="111" y="78"/>
                </a:cubicBezTo>
                <a:cubicBezTo>
                  <a:pt x="112" y="77"/>
                  <a:pt x="113" y="75"/>
                  <a:pt x="115" y="75"/>
                </a:cubicBezTo>
                <a:cubicBezTo>
                  <a:pt x="115" y="76"/>
                  <a:pt x="117" y="76"/>
                  <a:pt x="117" y="78"/>
                </a:cubicBezTo>
                <a:cubicBezTo>
                  <a:pt x="118" y="77"/>
                  <a:pt x="118" y="78"/>
                  <a:pt x="119" y="78"/>
                </a:cubicBezTo>
                <a:cubicBezTo>
                  <a:pt x="119" y="78"/>
                  <a:pt x="119" y="77"/>
                  <a:pt x="119" y="77"/>
                </a:cubicBezTo>
                <a:cubicBezTo>
                  <a:pt x="120" y="77"/>
                  <a:pt x="120" y="77"/>
                  <a:pt x="120" y="78"/>
                </a:cubicBezTo>
                <a:cubicBezTo>
                  <a:pt x="123" y="78"/>
                  <a:pt x="121" y="76"/>
                  <a:pt x="123" y="75"/>
                </a:cubicBezTo>
                <a:cubicBezTo>
                  <a:pt x="124" y="76"/>
                  <a:pt x="124" y="79"/>
                  <a:pt x="125" y="80"/>
                </a:cubicBezTo>
                <a:cubicBezTo>
                  <a:pt x="125" y="79"/>
                  <a:pt x="126" y="78"/>
                  <a:pt x="126" y="79"/>
                </a:cubicBezTo>
                <a:cubicBezTo>
                  <a:pt x="127" y="78"/>
                  <a:pt x="128" y="77"/>
                  <a:pt x="128" y="76"/>
                </a:cubicBezTo>
                <a:cubicBezTo>
                  <a:pt x="127" y="74"/>
                  <a:pt x="125" y="75"/>
                  <a:pt x="123" y="73"/>
                </a:cubicBezTo>
                <a:cubicBezTo>
                  <a:pt x="125" y="71"/>
                  <a:pt x="122" y="66"/>
                  <a:pt x="122" y="64"/>
                </a:cubicBezTo>
                <a:cubicBezTo>
                  <a:pt x="122" y="65"/>
                  <a:pt x="122" y="65"/>
                  <a:pt x="122" y="65"/>
                </a:cubicBezTo>
                <a:cubicBezTo>
                  <a:pt x="121" y="64"/>
                  <a:pt x="121" y="64"/>
                  <a:pt x="121" y="63"/>
                </a:cubicBezTo>
                <a:cubicBezTo>
                  <a:pt x="120" y="64"/>
                  <a:pt x="120" y="63"/>
                  <a:pt x="120" y="63"/>
                </a:cubicBezTo>
                <a:cubicBezTo>
                  <a:pt x="120" y="63"/>
                  <a:pt x="120" y="63"/>
                  <a:pt x="119" y="63"/>
                </a:cubicBezTo>
                <a:cubicBezTo>
                  <a:pt x="118" y="61"/>
                  <a:pt x="116" y="60"/>
                  <a:pt x="114" y="59"/>
                </a:cubicBezTo>
                <a:cubicBezTo>
                  <a:pt x="114" y="59"/>
                  <a:pt x="114" y="59"/>
                  <a:pt x="113" y="59"/>
                </a:cubicBezTo>
                <a:cubicBezTo>
                  <a:pt x="111" y="56"/>
                  <a:pt x="108" y="55"/>
                  <a:pt x="105" y="54"/>
                </a:cubicBezTo>
                <a:cubicBezTo>
                  <a:pt x="105" y="54"/>
                  <a:pt x="105" y="55"/>
                  <a:pt x="105" y="55"/>
                </a:cubicBezTo>
                <a:cubicBezTo>
                  <a:pt x="105" y="54"/>
                  <a:pt x="104" y="54"/>
                  <a:pt x="103" y="53"/>
                </a:cubicBezTo>
                <a:cubicBezTo>
                  <a:pt x="103" y="54"/>
                  <a:pt x="103" y="54"/>
                  <a:pt x="103" y="54"/>
                </a:cubicBezTo>
                <a:cubicBezTo>
                  <a:pt x="101" y="53"/>
                  <a:pt x="98" y="53"/>
                  <a:pt x="98" y="51"/>
                </a:cubicBezTo>
                <a:cubicBezTo>
                  <a:pt x="98" y="51"/>
                  <a:pt x="98" y="51"/>
                  <a:pt x="98" y="50"/>
                </a:cubicBezTo>
                <a:cubicBezTo>
                  <a:pt x="98" y="50"/>
                  <a:pt x="98" y="50"/>
                  <a:pt x="98" y="49"/>
                </a:cubicBezTo>
                <a:cubicBezTo>
                  <a:pt x="97" y="49"/>
                  <a:pt x="97" y="48"/>
                  <a:pt x="97" y="48"/>
                </a:cubicBezTo>
                <a:cubicBezTo>
                  <a:pt x="97" y="48"/>
                  <a:pt x="97" y="47"/>
                  <a:pt x="97" y="47"/>
                </a:cubicBezTo>
                <a:cubicBezTo>
                  <a:pt x="96" y="47"/>
                  <a:pt x="97" y="47"/>
                  <a:pt x="96" y="47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7" y="47"/>
                  <a:pt x="97" y="47"/>
                </a:cubicBezTo>
                <a:cubicBezTo>
                  <a:pt x="95" y="47"/>
                  <a:pt x="96" y="46"/>
                  <a:pt x="96" y="45"/>
                </a:cubicBezTo>
                <a:cubicBezTo>
                  <a:pt x="95" y="45"/>
                  <a:pt x="96" y="46"/>
                  <a:pt x="94" y="46"/>
                </a:cubicBezTo>
                <a:cubicBezTo>
                  <a:pt x="95" y="46"/>
                  <a:pt x="94" y="46"/>
                  <a:pt x="94" y="45"/>
                </a:cubicBezTo>
                <a:cubicBezTo>
                  <a:pt x="95" y="45"/>
                  <a:pt x="95" y="45"/>
                  <a:pt x="95" y="45"/>
                </a:cubicBezTo>
                <a:cubicBezTo>
                  <a:pt x="95" y="45"/>
                  <a:pt x="95" y="45"/>
                  <a:pt x="95" y="44"/>
                </a:cubicBezTo>
                <a:cubicBezTo>
                  <a:pt x="94" y="44"/>
                  <a:pt x="94" y="44"/>
                  <a:pt x="94" y="45"/>
                </a:cubicBezTo>
                <a:cubicBezTo>
                  <a:pt x="95" y="44"/>
                  <a:pt x="93" y="45"/>
                  <a:pt x="93" y="44"/>
                </a:cubicBezTo>
                <a:cubicBezTo>
                  <a:pt x="95" y="44"/>
                  <a:pt x="96" y="44"/>
                  <a:pt x="97" y="44"/>
                </a:cubicBezTo>
                <a:cubicBezTo>
                  <a:pt x="98" y="45"/>
                  <a:pt x="100" y="44"/>
                  <a:pt x="100" y="46"/>
                </a:cubicBezTo>
                <a:cubicBezTo>
                  <a:pt x="100" y="46"/>
                  <a:pt x="100" y="46"/>
                  <a:pt x="99" y="46"/>
                </a:cubicBezTo>
                <a:cubicBezTo>
                  <a:pt x="100" y="46"/>
                  <a:pt x="100" y="46"/>
                  <a:pt x="100" y="47"/>
                </a:cubicBezTo>
                <a:cubicBezTo>
                  <a:pt x="102" y="47"/>
                  <a:pt x="102" y="49"/>
                  <a:pt x="103" y="50"/>
                </a:cubicBezTo>
                <a:cubicBezTo>
                  <a:pt x="104" y="50"/>
                  <a:pt x="105" y="50"/>
                  <a:pt x="105" y="50"/>
                </a:cubicBezTo>
                <a:cubicBezTo>
                  <a:pt x="106" y="50"/>
                  <a:pt x="106" y="50"/>
                  <a:pt x="107" y="50"/>
                </a:cubicBezTo>
                <a:cubicBezTo>
                  <a:pt x="107" y="49"/>
                  <a:pt x="109" y="50"/>
                  <a:pt x="109" y="48"/>
                </a:cubicBezTo>
                <a:cubicBezTo>
                  <a:pt x="109" y="49"/>
                  <a:pt x="109" y="49"/>
                  <a:pt x="110" y="49"/>
                </a:cubicBezTo>
                <a:cubicBezTo>
                  <a:pt x="110" y="48"/>
                  <a:pt x="109" y="48"/>
                  <a:pt x="109" y="48"/>
                </a:cubicBezTo>
                <a:cubicBezTo>
                  <a:pt x="109" y="48"/>
                  <a:pt x="110" y="48"/>
                  <a:pt x="110" y="48"/>
                </a:cubicBezTo>
                <a:cubicBezTo>
                  <a:pt x="110" y="47"/>
                  <a:pt x="108" y="46"/>
                  <a:pt x="108" y="44"/>
                </a:cubicBezTo>
                <a:cubicBezTo>
                  <a:pt x="111" y="45"/>
                  <a:pt x="112" y="48"/>
                  <a:pt x="114" y="49"/>
                </a:cubicBezTo>
                <a:cubicBezTo>
                  <a:pt x="114" y="49"/>
                  <a:pt x="114" y="49"/>
                  <a:pt x="114" y="49"/>
                </a:cubicBezTo>
                <a:cubicBezTo>
                  <a:pt x="116" y="51"/>
                  <a:pt x="117" y="49"/>
                  <a:pt x="119" y="51"/>
                </a:cubicBezTo>
                <a:cubicBezTo>
                  <a:pt x="120" y="51"/>
                  <a:pt x="122" y="52"/>
                  <a:pt x="123" y="53"/>
                </a:cubicBezTo>
                <a:cubicBezTo>
                  <a:pt x="123" y="53"/>
                  <a:pt x="125" y="54"/>
                  <a:pt x="125" y="54"/>
                </a:cubicBezTo>
                <a:cubicBezTo>
                  <a:pt x="128" y="57"/>
                  <a:pt x="127" y="52"/>
                  <a:pt x="128" y="52"/>
                </a:cubicBezTo>
                <a:cubicBezTo>
                  <a:pt x="128" y="51"/>
                  <a:pt x="128" y="50"/>
                  <a:pt x="128" y="49"/>
                </a:cubicBezTo>
                <a:cubicBezTo>
                  <a:pt x="129" y="49"/>
                  <a:pt x="129" y="49"/>
                  <a:pt x="129" y="49"/>
                </a:cubicBezTo>
                <a:cubicBezTo>
                  <a:pt x="129" y="49"/>
                  <a:pt x="129" y="49"/>
                  <a:pt x="129" y="49"/>
                </a:cubicBezTo>
                <a:cubicBezTo>
                  <a:pt x="130" y="49"/>
                  <a:pt x="131" y="49"/>
                  <a:pt x="130" y="48"/>
                </a:cubicBezTo>
                <a:cubicBezTo>
                  <a:pt x="128" y="46"/>
                  <a:pt x="127" y="44"/>
                  <a:pt x="127" y="43"/>
                </a:cubicBezTo>
                <a:cubicBezTo>
                  <a:pt x="127" y="43"/>
                  <a:pt x="127" y="42"/>
                  <a:pt x="128" y="43"/>
                </a:cubicBezTo>
                <a:cubicBezTo>
                  <a:pt x="129" y="43"/>
                  <a:pt x="127" y="42"/>
                  <a:pt x="127" y="41"/>
                </a:cubicBezTo>
                <a:cubicBezTo>
                  <a:pt x="129" y="43"/>
                  <a:pt x="128" y="44"/>
                  <a:pt x="129" y="45"/>
                </a:cubicBezTo>
                <a:cubicBezTo>
                  <a:pt x="129" y="45"/>
                  <a:pt x="130" y="45"/>
                  <a:pt x="130" y="45"/>
                </a:cubicBezTo>
                <a:cubicBezTo>
                  <a:pt x="130" y="44"/>
                  <a:pt x="129" y="45"/>
                  <a:pt x="129" y="44"/>
                </a:cubicBezTo>
                <a:cubicBezTo>
                  <a:pt x="130" y="44"/>
                  <a:pt x="129" y="43"/>
                  <a:pt x="129" y="43"/>
                </a:cubicBezTo>
                <a:cubicBezTo>
                  <a:pt x="128" y="42"/>
                  <a:pt x="129" y="42"/>
                  <a:pt x="128" y="41"/>
                </a:cubicBezTo>
                <a:cubicBezTo>
                  <a:pt x="128" y="41"/>
                  <a:pt x="126" y="41"/>
                  <a:pt x="126" y="40"/>
                </a:cubicBezTo>
                <a:cubicBezTo>
                  <a:pt x="128" y="41"/>
                  <a:pt x="126" y="39"/>
                  <a:pt x="127" y="40"/>
                </a:cubicBezTo>
                <a:cubicBezTo>
                  <a:pt x="126" y="38"/>
                  <a:pt x="125" y="38"/>
                  <a:pt x="124" y="37"/>
                </a:cubicBezTo>
                <a:cubicBezTo>
                  <a:pt x="125" y="37"/>
                  <a:pt x="126" y="37"/>
                  <a:pt x="126" y="37"/>
                </a:cubicBezTo>
                <a:cubicBezTo>
                  <a:pt x="125" y="36"/>
                  <a:pt x="126" y="36"/>
                  <a:pt x="126" y="36"/>
                </a:cubicBezTo>
                <a:cubicBezTo>
                  <a:pt x="123" y="33"/>
                  <a:pt x="122" y="31"/>
                  <a:pt x="118" y="29"/>
                </a:cubicBezTo>
                <a:cubicBezTo>
                  <a:pt x="119" y="29"/>
                  <a:pt x="122" y="30"/>
                  <a:pt x="125" y="32"/>
                </a:cubicBezTo>
                <a:cubicBezTo>
                  <a:pt x="125" y="32"/>
                  <a:pt x="126" y="32"/>
                  <a:pt x="126" y="31"/>
                </a:cubicBezTo>
                <a:cubicBezTo>
                  <a:pt x="124" y="29"/>
                  <a:pt x="120" y="26"/>
                  <a:pt x="116" y="25"/>
                </a:cubicBezTo>
                <a:cubicBezTo>
                  <a:pt x="114" y="23"/>
                  <a:pt x="109" y="23"/>
                  <a:pt x="105" y="22"/>
                </a:cubicBezTo>
                <a:cubicBezTo>
                  <a:pt x="105" y="22"/>
                  <a:pt x="104" y="22"/>
                  <a:pt x="104" y="22"/>
                </a:cubicBezTo>
                <a:cubicBezTo>
                  <a:pt x="102" y="21"/>
                  <a:pt x="102" y="21"/>
                  <a:pt x="101" y="21"/>
                </a:cubicBezTo>
                <a:cubicBezTo>
                  <a:pt x="100" y="21"/>
                  <a:pt x="99" y="22"/>
                  <a:pt x="98" y="22"/>
                </a:cubicBezTo>
                <a:cubicBezTo>
                  <a:pt x="93" y="22"/>
                  <a:pt x="89" y="23"/>
                  <a:pt x="83" y="23"/>
                </a:cubicBezTo>
                <a:cubicBezTo>
                  <a:pt x="83" y="23"/>
                  <a:pt x="84" y="23"/>
                  <a:pt x="83" y="23"/>
                </a:cubicBezTo>
                <a:cubicBezTo>
                  <a:pt x="82" y="24"/>
                  <a:pt x="78" y="24"/>
                  <a:pt x="77" y="25"/>
                </a:cubicBezTo>
                <a:cubicBezTo>
                  <a:pt x="82" y="24"/>
                  <a:pt x="86" y="23"/>
                  <a:pt x="91" y="23"/>
                </a:cubicBezTo>
                <a:cubicBezTo>
                  <a:pt x="91" y="23"/>
                  <a:pt x="92" y="23"/>
                  <a:pt x="92" y="24"/>
                </a:cubicBezTo>
                <a:cubicBezTo>
                  <a:pt x="89" y="23"/>
                  <a:pt x="85" y="26"/>
                  <a:pt x="85" y="25"/>
                </a:cubicBezTo>
                <a:cubicBezTo>
                  <a:pt x="85" y="25"/>
                  <a:pt x="84" y="25"/>
                  <a:pt x="82" y="25"/>
                </a:cubicBezTo>
                <a:cubicBezTo>
                  <a:pt x="82" y="27"/>
                  <a:pt x="80" y="26"/>
                  <a:pt x="78" y="26"/>
                </a:cubicBezTo>
                <a:cubicBezTo>
                  <a:pt x="78" y="27"/>
                  <a:pt x="77" y="27"/>
                  <a:pt x="77" y="27"/>
                </a:cubicBezTo>
                <a:cubicBezTo>
                  <a:pt x="77" y="28"/>
                  <a:pt x="78" y="27"/>
                  <a:pt x="78" y="28"/>
                </a:cubicBezTo>
                <a:cubicBezTo>
                  <a:pt x="77" y="29"/>
                  <a:pt x="75" y="29"/>
                  <a:pt x="73" y="30"/>
                </a:cubicBezTo>
                <a:cubicBezTo>
                  <a:pt x="72" y="30"/>
                  <a:pt x="72" y="30"/>
                  <a:pt x="73" y="30"/>
                </a:cubicBezTo>
                <a:cubicBezTo>
                  <a:pt x="72" y="30"/>
                  <a:pt x="70" y="31"/>
                  <a:pt x="70" y="30"/>
                </a:cubicBezTo>
                <a:cubicBezTo>
                  <a:pt x="71" y="30"/>
                  <a:pt x="71" y="30"/>
                  <a:pt x="71" y="30"/>
                </a:cubicBezTo>
                <a:cubicBezTo>
                  <a:pt x="72" y="29"/>
                  <a:pt x="71" y="29"/>
                  <a:pt x="70" y="29"/>
                </a:cubicBezTo>
                <a:cubicBezTo>
                  <a:pt x="71" y="29"/>
                  <a:pt x="71" y="28"/>
                  <a:pt x="72" y="27"/>
                </a:cubicBezTo>
                <a:cubicBezTo>
                  <a:pt x="71" y="28"/>
                  <a:pt x="71" y="28"/>
                  <a:pt x="70" y="28"/>
                </a:cubicBezTo>
                <a:cubicBezTo>
                  <a:pt x="71" y="27"/>
                  <a:pt x="71" y="27"/>
                  <a:pt x="71" y="26"/>
                </a:cubicBezTo>
                <a:cubicBezTo>
                  <a:pt x="70" y="27"/>
                  <a:pt x="69" y="27"/>
                  <a:pt x="68" y="28"/>
                </a:cubicBezTo>
                <a:cubicBezTo>
                  <a:pt x="68" y="28"/>
                  <a:pt x="66" y="29"/>
                  <a:pt x="66" y="29"/>
                </a:cubicBezTo>
                <a:cubicBezTo>
                  <a:pt x="66" y="28"/>
                  <a:pt x="67" y="28"/>
                  <a:pt x="67" y="28"/>
                </a:cubicBezTo>
                <a:cubicBezTo>
                  <a:pt x="67" y="27"/>
                  <a:pt x="68" y="27"/>
                  <a:pt x="68" y="27"/>
                </a:cubicBezTo>
                <a:cubicBezTo>
                  <a:pt x="67" y="27"/>
                  <a:pt x="65" y="30"/>
                  <a:pt x="63" y="29"/>
                </a:cubicBezTo>
                <a:cubicBezTo>
                  <a:pt x="65" y="28"/>
                  <a:pt x="65" y="28"/>
                  <a:pt x="67" y="27"/>
                </a:cubicBezTo>
                <a:cubicBezTo>
                  <a:pt x="67" y="25"/>
                  <a:pt x="64" y="26"/>
                  <a:pt x="62" y="27"/>
                </a:cubicBezTo>
                <a:cubicBezTo>
                  <a:pt x="59" y="28"/>
                  <a:pt x="56" y="29"/>
                  <a:pt x="54" y="30"/>
                </a:cubicBezTo>
                <a:cubicBezTo>
                  <a:pt x="55" y="30"/>
                  <a:pt x="57" y="29"/>
                  <a:pt x="57" y="29"/>
                </a:cubicBezTo>
                <a:cubicBezTo>
                  <a:pt x="57" y="30"/>
                  <a:pt x="56" y="30"/>
                  <a:pt x="56" y="31"/>
                </a:cubicBezTo>
                <a:cubicBezTo>
                  <a:pt x="57" y="30"/>
                  <a:pt x="57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7" y="31"/>
                  <a:pt x="55" y="31"/>
                  <a:pt x="55" y="31"/>
                </a:cubicBezTo>
                <a:cubicBezTo>
                  <a:pt x="55" y="31"/>
                  <a:pt x="54" y="31"/>
                  <a:pt x="54" y="31"/>
                </a:cubicBezTo>
                <a:cubicBezTo>
                  <a:pt x="55" y="31"/>
                  <a:pt x="55" y="32"/>
                  <a:pt x="55" y="32"/>
                </a:cubicBezTo>
                <a:cubicBezTo>
                  <a:pt x="57" y="31"/>
                  <a:pt x="57" y="31"/>
                  <a:pt x="58" y="31"/>
                </a:cubicBezTo>
                <a:cubicBezTo>
                  <a:pt x="57" y="33"/>
                  <a:pt x="55" y="33"/>
                  <a:pt x="54" y="35"/>
                </a:cubicBezTo>
                <a:cubicBezTo>
                  <a:pt x="53" y="34"/>
                  <a:pt x="52" y="35"/>
                  <a:pt x="51" y="36"/>
                </a:cubicBezTo>
                <a:cubicBezTo>
                  <a:pt x="52" y="35"/>
                  <a:pt x="52" y="36"/>
                  <a:pt x="52" y="36"/>
                </a:cubicBezTo>
                <a:cubicBezTo>
                  <a:pt x="48" y="38"/>
                  <a:pt x="46" y="39"/>
                  <a:pt x="43" y="42"/>
                </a:cubicBezTo>
                <a:cubicBezTo>
                  <a:pt x="44" y="41"/>
                  <a:pt x="44" y="40"/>
                  <a:pt x="45" y="39"/>
                </a:cubicBezTo>
                <a:cubicBezTo>
                  <a:pt x="45" y="40"/>
                  <a:pt x="44" y="40"/>
                  <a:pt x="43" y="40"/>
                </a:cubicBezTo>
                <a:cubicBezTo>
                  <a:pt x="44" y="39"/>
                  <a:pt x="44" y="38"/>
                  <a:pt x="44" y="38"/>
                </a:cubicBezTo>
                <a:cubicBezTo>
                  <a:pt x="45" y="37"/>
                  <a:pt x="46" y="36"/>
                  <a:pt x="48" y="35"/>
                </a:cubicBezTo>
                <a:cubicBezTo>
                  <a:pt x="47" y="35"/>
                  <a:pt x="46" y="36"/>
                  <a:pt x="45" y="37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35"/>
                  <a:pt x="44" y="35"/>
                  <a:pt x="43" y="34"/>
                </a:cubicBezTo>
                <a:cubicBezTo>
                  <a:pt x="48" y="30"/>
                  <a:pt x="53" y="28"/>
                  <a:pt x="58" y="25"/>
                </a:cubicBezTo>
                <a:cubicBezTo>
                  <a:pt x="60" y="24"/>
                  <a:pt x="63" y="24"/>
                  <a:pt x="66" y="22"/>
                </a:cubicBezTo>
                <a:cubicBezTo>
                  <a:pt x="66" y="23"/>
                  <a:pt x="67" y="22"/>
                  <a:pt x="67" y="23"/>
                </a:cubicBezTo>
                <a:cubicBezTo>
                  <a:pt x="69" y="21"/>
                  <a:pt x="72" y="21"/>
                  <a:pt x="73" y="21"/>
                </a:cubicBezTo>
                <a:cubicBezTo>
                  <a:pt x="73" y="20"/>
                  <a:pt x="76" y="20"/>
                  <a:pt x="77" y="20"/>
                </a:cubicBezTo>
                <a:cubicBezTo>
                  <a:pt x="77" y="20"/>
                  <a:pt x="77" y="20"/>
                  <a:pt x="77" y="20"/>
                </a:cubicBezTo>
                <a:cubicBezTo>
                  <a:pt x="79" y="19"/>
                  <a:pt x="81" y="20"/>
                  <a:pt x="84" y="19"/>
                </a:cubicBezTo>
                <a:cubicBezTo>
                  <a:pt x="83" y="19"/>
                  <a:pt x="85" y="18"/>
                  <a:pt x="83" y="19"/>
                </a:cubicBezTo>
                <a:cubicBezTo>
                  <a:pt x="82" y="19"/>
                  <a:pt x="84" y="19"/>
                  <a:pt x="83" y="19"/>
                </a:cubicBezTo>
                <a:cubicBezTo>
                  <a:pt x="83" y="18"/>
                  <a:pt x="80" y="19"/>
                  <a:pt x="79" y="19"/>
                </a:cubicBezTo>
                <a:cubicBezTo>
                  <a:pt x="77" y="20"/>
                  <a:pt x="75" y="19"/>
                  <a:pt x="73" y="20"/>
                </a:cubicBezTo>
                <a:cubicBezTo>
                  <a:pt x="73" y="20"/>
                  <a:pt x="72" y="19"/>
                  <a:pt x="71" y="20"/>
                </a:cubicBezTo>
                <a:cubicBezTo>
                  <a:pt x="73" y="19"/>
                  <a:pt x="71" y="20"/>
                  <a:pt x="71" y="21"/>
                </a:cubicBezTo>
                <a:cubicBezTo>
                  <a:pt x="70" y="21"/>
                  <a:pt x="68" y="21"/>
                  <a:pt x="66" y="22"/>
                </a:cubicBezTo>
                <a:cubicBezTo>
                  <a:pt x="67" y="21"/>
                  <a:pt x="67" y="21"/>
                  <a:pt x="68" y="21"/>
                </a:cubicBezTo>
                <a:cubicBezTo>
                  <a:pt x="68" y="20"/>
                  <a:pt x="68" y="21"/>
                  <a:pt x="68" y="20"/>
                </a:cubicBezTo>
                <a:cubicBezTo>
                  <a:pt x="66" y="20"/>
                  <a:pt x="66" y="21"/>
                  <a:pt x="66" y="21"/>
                </a:cubicBezTo>
                <a:cubicBezTo>
                  <a:pt x="66" y="20"/>
                  <a:pt x="62" y="22"/>
                  <a:pt x="61" y="22"/>
                </a:cubicBezTo>
                <a:cubicBezTo>
                  <a:pt x="61" y="23"/>
                  <a:pt x="61" y="23"/>
                  <a:pt x="61" y="23"/>
                </a:cubicBezTo>
                <a:cubicBezTo>
                  <a:pt x="61" y="23"/>
                  <a:pt x="61" y="23"/>
                  <a:pt x="60" y="23"/>
                </a:cubicBezTo>
                <a:cubicBezTo>
                  <a:pt x="55" y="25"/>
                  <a:pt x="51" y="28"/>
                  <a:pt x="46" y="31"/>
                </a:cubicBezTo>
                <a:cubicBezTo>
                  <a:pt x="45" y="33"/>
                  <a:pt x="41" y="36"/>
                  <a:pt x="40" y="35"/>
                </a:cubicBezTo>
                <a:cubicBezTo>
                  <a:pt x="34" y="39"/>
                  <a:pt x="30" y="44"/>
                  <a:pt x="25" y="51"/>
                </a:cubicBezTo>
                <a:cubicBezTo>
                  <a:pt x="24" y="53"/>
                  <a:pt x="22" y="56"/>
                  <a:pt x="20" y="58"/>
                </a:cubicBezTo>
                <a:cubicBezTo>
                  <a:pt x="21" y="58"/>
                  <a:pt x="20" y="59"/>
                  <a:pt x="20" y="59"/>
                </a:cubicBezTo>
                <a:cubicBezTo>
                  <a:pt x="18" y="61"/>
                  <a:pt x="20" y="57"/>
                  <a:pt x="21" y="55"/>
                </a:cubicBezTo>
                <a:cubicBezTo>
                  <a:pt x="20" y="57"/>
                  <a:pt x="20" y="55"/>
                  <a:pt x="20" y="54"/>
                </a:cubicBezTo>
                <a:cubicBezTo>
                  <a:pt x="22" y="51"/>
                  <a:pt x="24" y="48"/>
                  <a:pt x="26" y="45"/>
                </a:cubicBezTo>
                <a:cubicBezTo>
                  <a:pt x="26" y="44"/>
                  <a:pt x="27" y="44"/>
                  <a:pt x="27" y="44"/>
                </a:cubicBezTo>
                <a:cubicBezTo>
                  <a:pt x="28" y="42"/>
                  <a:pt x="29" y="41"/>
                  <a:pt x="31" y="40"/>
                </a:cubicBezTo>
                <a:cubicBezTo>
                  <a:pt x="31" y="39"/>
                  <a:pt x="31" y="38"/>
                  <a:pt x="32" y="38"/>
                </a:cubicBezTo>
                <a:cubicBezTo>
                  <a:pt x="33" y="37"/>
                  <a:pt x="34" y="37"/>
                  <a:pt x="35" y="36"/>
                </a:cubicBezTo>
                <a:cubicBezTo>
                  <a:pt x="35" y="36"/>
                  <a:pt x="36" y="35"/>
                  <a:pt x="36" y="34"/>
                </a:cubicBezTo>
                <a:cubicBezTo>
                  <a:pt x="36" y="34"/>
                  <a:pt x="36" y="35"/>
                  <a:pt x="36" y="35"/>
                </a:cubicBezTo>
                <a:cubicBezTo>
                  <a:pt x="37" y="34"/>
                  <a:pt x="37" y="34"/>
                  <a:pt x="37" y="33"/>
                </a:cubicBezTo>
                <a:cubicBezTo>
                  <a:pt x="37" y="33"/>
                  <a:pt x="38" y="33"/>
                  <a:pt x="38" y="33"/>
                </a:cubicBezTo>
                <a:cubicBezTo>
                  <a:pt x="39" y="33"/>
                  <a:pt x="40" y="31"/>
                  <a:pt x="41" y="30"/>
                </a:cubicBezTo>
                <a:cubicBezTo>
                  <a:pt x="42" y="30"/>
                  <a:pt x="40" y="31"/>
                  <a:pt x="41" y="31"/>
                </a:cubicBezTo>
                <a:cubicBezTo>
                  <a:pt x="41" y="30"/>
                  <a:pt x="42" y="29"/>
                  <a:pt x="42" y="29"/>
                </a:cubicBezTo>
                <a:cubicBezTo>
                  <a:pt x="44" y="29"/>
                  <a:pt x="45" y="27"/>
                  <a:pt x="45" y="28"/>
                </a:cubicBezTo>
                <a:cubicBezTo>
                  <a:pt x="47" y="26"/>
                  <a:pt x="50" y="24"/>
                  <a:pt x="52" y="23"/>
                </a:cubicBezTo>
                <a:cubicBezTo>
                  <a:pt x="52" y="23"/>
                  <a:pt x="52" y="23"/>
                  <a:pt x="51" y="23"/>
                </a:cubicBezTo>
                <a:cubicBezTo>
                  <a:pt x="54" y="21"/>
                  <a:pt x="54" y="21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8" y="19"/>
                  <a:pt x="61" y="17"/>
                  <a:pt x="64" y="17"/>
                </a:cubicBezTo>
                <a:cubicBezTo>
                  <a:pt x="64" y="16"/>
                  <a:pt x="64" y="16"/>
                  <a:pt x="64" y="16"/>
                </a:cubicBezTo>
                <a:cubicBezTo>
                  <a:pt x="65" y="16"/>
                  <a:pt x="65" y="16"/>
                  <a:pt x="66" y="15"/>
                </a:cubicBezTo>
                <a:cubicBezTo>
                  <a:pt x="66" y="15"/>
                  <a:pt x="66" y="16"/>
                  <a:pt x="67" y="15"/>
                </a:cubicBezTo>
                <a:cubicBezTo>
                  <a:pt x="66" y="15"/>
                  <a:pt x="68" y="14"/>
                  <a:pt x="69" y="14"/>
                </a:cubicBezTo>
                <a:cubicBezTo>
                  <a:pt x="69" y="14"/>
                  <a:pt x="70" y="14"/>
                  <a:pt x="70" y="14"/>
                </a:cubicBezTo>
                <a:cubicBezTo>
                  <a:pt x="70" y="15"/>
                  <a:pt x="69" y="15"/>
                  <a:pt x="69" y="15"/>
                </a:cubicBezTo>
                <a:cubicBezTo>
                  <a:pt x="71" y="14"/>
                  <a:pt x="71" y="14"/>
                  <a:pt x="71" y="13"/>
                </a:cubicBezTo>
                <a:cubicBezTo>
                  <a:pt x="70" y="13"/>
                  <a:pt x="69" y="14"/>
                  <a:pt x="68" y="14"/>
                </a:cubicBezTo>
                <a:cubicBezTo>
                  <a:pt x="67" y="15"/>
                  <a:pt x="64" y="15"/>
                  <a:pt x="63" y="15"/>
                </a:cubicBezTo>
                <a:cubicBezTo>
                  <a:pt x="63" y="15"/>
                  <a:pt x="63" y="15"/>
                  <a:pt x="63" y="15"/>
                </a:cubicBezTo>
                <a:cubicBezTo>
                  <a:pt x="64" y="15"/>
                  <a:pt x="64" y="15"/>
                  <a:pt x="64" y="15"/>
                </a:cubicBezTo>
                <a:cubicBezTo>
                  <a:pt x="65" y="14"/>
                  <a:pt x="68" y="13"/>
                  <a:pt x="70" y="13"/>
                </a:cubicBezTo>
                <a:cubicBezTo>
                  <a:pt x="69" y="12"/>
                  <a:pt x="71" y="12"/>
                  <a:pt x="71" y="11"/>
                </a:cubicBezTo>
                <a:cubicBezTo>
                  <a:pt x="68" y="12"/>
                  <a:pt x="65" y="13"/>
                  <a:pt x="63" y="14"/>
                </a:cubicBezTo>
                <a:cubicBezTo>
                  <a:pt x="64" y="14"/>
                  <a:pt x="62" y="15"/>
                  <a:pt x="62" y="15"/>
                </a:cubicBezTo>
                <a:cubicBezTo>
                  <a:pt x="61" y="15"/>
                  <a:pt x="59" y="15"/>
                  <a:pt x="59" y="16"/>
                </a:cubicBezTo>
                <a:cubicBezTo>
                  <a:pt x="60" y="16"/>
                  <a:pt x="60" y="16"/>
                  <a:pt x="60" y="16"/>
                </a:cubicBezTo>
                <a:cubicBezTo>
                  <a:pt x="58" y="16"/>
                  <a:pt x="56" y="17"/>
                  <a:pt x="55" y="18"/>
                </a:cubicBezTo>
                <a:cubicBezTo>
                  <a:pt x="56" y="17"/>
                  <a:pt x="55" y="17"/>
                  <a:pt x="57" y="16"/>
                </a:cubicBezTo>
                <a:cubicBezTo>
                  <a:pt x="55" y="17"/>
                  <a:pt x="55" y="17"/>
                  <a:pt x="54" y="18"/>
                </a:cubicBezTo>
                <a:cubicBezTo>
                  <a:pt x="54" y="18"/>
                  <a:pt x="54" y="18"/>
                  <a:pt x="54" y="18"/>
                </a:cubicBezTo>
                <a:cubicBezTo>
                  <a:pt x="51" y="19"/>
                  <a:pt x="46" y="21"/>
                  <a:pt x="43" y="24"/>
                </a:cubicBezTo>
                <a:cubicBezTo>
                  <a:pt x="43" y="24"/>
                  <a:pt x="43" y="23"/>
                  <a:pt x="43" y="24"/>
                </a:cubicBezTo>
                <a:cubicBezTo>
                  <a:pt x="40" y="26"/>
                  <a:pt x="35" y="28"/>
                  <a:pt x="34" y="30"/>
                </a:cubicBezTo>
                <a:cubicBezTo>
                  <a:pt x="34" y="30"/>
                  <a:pt x="35" y="29"/>
                  <a:pt x="36" y="28"/>
                </a:cubicBezTo>
                <a:cubicBezTo>
                  <a:pt x="35" y="28"/>
                  <a:pt x="34" y="30"/>
                  <a:pt x="33" y="30"/>
                </a:cubicBezTo>
                <a:cubicBezTo>
                  <a:pt x="33" y="30"/>
                  <a:pt x="33" y="30"/>
                  <a:pt x="33" y="30"/>
                </a:cubicBezTo>
                <a:cubicBezTo>
                  <a:pt x="32" y="31"/>
                  <a:pt x="32" y="32"/>
                  <a:pt x="31" y="33"/>
                </a:cubicBezTo>
                <a:cubicBezTo>
                  <a:pt x="30" y="34"/>
                  <a:pt x="29" y="34"/>
                  <a:pt x="27" y="36"/>
                </a:cubicBezTo>
                <a:cubicBezTo>
                  <a:pt x="28" y="36"/>
                  <a:pt x="25" y="38"/>
                  <a:pt x="25" y="39"/>
                </a:cubicBezTo>
                <a:cubicBezTo>
                  <a:pt x="28" y="36"/>
                  <a:pt x="23" y="43"/>
                  <a:pt x="22" y="42"/>
                </a:cubicBezTo>
                <a:cubicBezTo>
                  <a:pt x="23" y="41"/>
                  <a:pt x="23" y="41"/>
                  <a:pt x="23" y="40"/>
                </a:cubicBezTo>
                <a:cubicBezTo>
                  <a:pt x="22" y="42"/>
                  <a:pt x="22" y="41"/>
                  <a:pt x="22" y="41"/>
                </a:cubicBezTo>
                <a:cubicBezTo>
                  <a:pt x="21" y="42"/>
                  <a:pt x="20" y="42"/>
                  <a:pt x="19" y="43"/>
                </a:cubicBezTo>
                <a:cubicBezTo>
                  <a:pt x="20" y="43"/>
                  <a:pt x="21" y="42"/>
                  <a:pt x="21" y="42"/>
                </a:cubicBezTo>
                <a:cubicBezTo>
                  <a:pt x="21" y="42"/>
                  <a:pt x="21" y="43"/>
                  <a:pt x="21" y="43"/>
                </a:cubicBezTo>
                <a:cubicBezTo>
                  <a:pt x="20" y="43"/>
                  <a:pt x="19" y="43"/>
                  <a:pt x="19" y="44"/>
                </a:cubicBezTo>
                <a:cubicBezTo>
                  <a:pt x="19" y="44"/>
                  <a:pt x="19" y="44"/>
                  <a:pt x="18" y="44"/>
                </a:cubicBezTo>
                <a:cubicBezTo>
                  <a:pt x="22" y="39"/>
                  <a:pt x="23" y="37"/>
                  <a:pt x="28" y="34"/>
                </a:cubicBezTo>
                <a:cubicBezTo>
                  <a:pt x="30" y="31"/>
                  <a:pt x="33" y="30"/>
                  <a:pt x="35" y="27"/>
                </a:cubicBezTo>
                <a:cubicBezTo>
                  <a:pt x="35" y="27"/>
                  <a:pt x="36" y="26"/>
                  <a:pt x="36" y="27"/>
                </a:cubicBezTo>
                <a:cubicBezTo>
                  <a:pt x="39" y="24"/>
                  <a:pt x="44" y="22"/>
                  <a:pt x="46" y="20"/>
                </a:cubicBezTo>
                <a:cubicBezTo>
                  <a:pt x="45" y="20"/>
                  <a:pt x="44" y="21"/>
                  <a:pt x="44" y="21"/>
                </a:cubicBezTo>
                <a:cubicBezTo>
                  <a:pt x="45" y="20"/>
                  <a:pt x="49" y="17"/>
                  <a:pt x="48" y="19"/>
                </a:cubicBezTo>
                <a:cubicBezTo>
                  <a:pt x="49" y="18"/>
                  <a:pt x="50" y="18"/>
                  <a:pt x="51" y="17"/>
                </a:cubicBezTo>
                <a:cubicBezTo>
                  <a:pt x="51" y="16"/>
                  <a:pt x="49" y="18"/>
                  <a:pt x="49" y="18"/>
                </a:cubicBezTo>
                <a:cubicBezTo>
                  <a:pt x="50" y="17"/>
                  <a:pt x="53" y="15"/>
                  <a:pt x="55" y="15"/>
                </a:cubicBezTo>
                <a:cubicBezTo>
                  <a:pt x="60" y="12"/>
                  <a:pt x="65" y="10"/>
                  <a:pt x="69" y="10"/>
                </a:cubicBezTo>
                <a:cubicBezTo>
                  <a:pt x="69" y="9"/>
                  <a:pt x="70" y="10"/>
                  <a:pt x="70" y="10"/>
                </a:cubicBezTo>
                <a:cubicBezTo>
                  <a:pt x="71" y="9"/>
                  <a:pt x="70" y="9"/>
                  <a:pt x="70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8"/>
                  <a:pt x="72" y="9"/>
                  <a:pt x="73" y="8"/>
                </a:cubicBezTo>
                <a:cubicBezTo>
                  <a:pt x="74" y="8"/>
                  <a:pt x="75" y="8"/>
                  <a:pt x="77" y="7"/>
                </a:cubicBezTo>
                <a:cubicBezTo>
                  <a:pt x="77" y="8"/>
                  <a:pt x="80" y="7"/>
                  <a:pt x="81" y="7"/>
                </a:cubicBezTo>
                <a:cubicBezTo>
                  <a:pt x="87" y="6"/>
                  <a:pt x="96" y="6"/>
                  <a:pt x="102" y="7"/>
                </a:cubicBezTo>
                <a:cubicBezTo>
                  <a:pt x="98" y="6"/>
                  <a:pt x="96" y="6"/>
                  <a:pt x="93" y="5"/>
                </a:cubicBezTo>
                <a:cubicBezTo>
                  <a:pt x="88" y="6"/>
                  <a:pt x="82" y="6"/>
                  <a:pt x="77" y="7"/>
                </a:cubicBezTo>
                <a:cubicBezTo>
                  <a:pt x="77" y="7"/>
                  <a:pt x="77" y="7"/>
                  <a:pt x="76" y="7"/>
                </a:cubicBezTo>
                <a:cubicBezTo>
                  <a:pt x="77" y="6"/>
                  <a:pt x="78" y="6"/>
                  <a:pt x="78" y="6"/>
                </a:cubicBezTo>
                <a:cubicBezTo>
                  <a:pt x="77" y="6"/>
                  <a:pt x="73" y="8"/>
                  <a:pt x="70" y="7"/>
                </a:cubicBezTo>
                <a:cubicBezTo>
                  <a:pt x="70" y="8"/>
                  <a:pt x="69" y="8"/>
                  <a:pt x="68" y="8"/>
                </a:cubicBezTo>
                <a:cubicBezTo>
                  <a:pt x="68" y="10"/>
                  <a:pt x="63" y="11"/>
                  <a:pt x="61" y="12"/>
                </a:cubicBezTo>
                <a:cubicBezTo>
                  <a:pt x="61" y="12"/>
                  <a:pt x="64" y="11"/>
                  <a:pt x="63" y="11"/>
                </a:cubicBezTo>
                <a:cubicBezTo>
                  <a:pt x="62" y="11"/>
                  <a:pt x="61" y="12"/>
                  <a:pt x="60" y="11"/>
                </a:cubicBezTo>
                <a:cubicBezTo>
                  <a:pt x="61" y="11"/>
                  <a:pt x="62" y="11"/>
                  <a:pt x="62" y="10"/>
                </a:cubicBezTo>
                <a:cubicBezTo>
                  <a:pt x="61" y="11"/>
                  <a:pt x="59" y="12"/>
                  <a:pt x="59" y="11"/>
                </a:cubicBezTo>
                <a:cubicBezTo>
                  <a:pt x="58" y="11"/>
                  <a:pt x="60" y="11"/>
                  <a:pt x="59" y="11"/>
                </a:cubicBezTo>
                <a:cubicBezTo>
                  <a:pt x="58" y="11"/>
                  <a:pt x="58" y="11"/>
                  <a:pt x="58" y="12"/>
                </a:cubicBezTo>
                <a:cubicBezTo>
                  <a:pt x="57" y="11"/>
                  <a:pt x="58" y="11"/>
                  <a:pt x="58" y="10"/>
                </a:cubicBezTo>
                <a:cubicBezTo>
                  <a:pt x="57" y="11"/>
                  <a:pt x="57" y="11"/>
                  <a:pt x="57" y="11"/>
                </a:cubicBezTo>
                <a:cubicBezTo>
                  <a:pt x="56" y="11"/>
                  <a:pt x="58" y="10"/>
                  <a:pt x="57" y="11"/>
                </a:cubicBezTo>
                <a:cubicBezTo>
                  <a:pt x="55" y="11"/>
                  <a:pt x="54" y="12"/>
                  <a:pt x="53" y="12"/>
                </a:cubicBezTo>
                <a:cubicBezTo>
                  <a:pt x="53" y="12"/>
                  <a:pt x="53" y="12"/>
                  <a:pt x="54" y="12"/>
                </a:cubicBezTo>
                <a:cubicBezTo>
                  <a:pt x="53" y="12"/>
                  <a:pt x="53" y="13"/>
                  <a:pt x="52" y="13"/>
                </a:cubicBezTo>
                <a:cubicBezTo>
                  <a:pt x="52" y="13"/>
                  <a:pt x="53" y="12"/>
                  <a:pt x="53" y="12"/>
                </a:cubicBezTo>
                <a:cubicBezTo>
                  <a:pt x="51" y="13"/>
                  <a:pt x="48" y="14"/>
                  <a:pt x="47" y="14"/>
                </a:cubicBezTo>
                <a:cubicBezTo>
                  <a:pt x="46" y="15"/>
                  <a:pt x="48" y="15"/>
                  <a:pt x="47" y="15"/>
                </a:cubicBezTo>
                <a:cubicBezTo>
                  <a:pt x="45" y="16"/>
                  <a:pt x="45" y="16"/>
                  <a:pt x="44" y="16"/>
                </a:cubicBezTo>
                <a:cubicBezTo>
                  <a:pt x="44" y="17"/>
                  <a:pt x="45" y="17"/>
                  <a:pt x="44" y="17"/>
                </a:cubicBezTo>
                <a:cubicBezTo>
                  <a:pt x="43" y="18"/>
                  <a:pt x="41" y="19"/>
                  <a:pt x="41" y="18"/>
                </a:cubicBezTo>
                <a:cubicBezTo>
                  <a:pt x="41" y="18"/>
                  <a:pt x="43" y="17"/>
                  <a:pt x="42" y="17"/>
                </a:cubicBezTo>
                <a:cubicBezTo>
                  <a:pt x="41" y="18"/>
                  <a:pt x="40" y="19"/>
                  <a:pt x="39" y="20"/>
                </a:cubicBezTo>
                <a:cubicBezTo>
                  <a:pt x="38" y="21"/>
                  <a:pt x="39" y="19"/>
                  <a:pt x="38" y="20"/>
                </a:cubicBezTo>
                <a:cubicBezTo>
                  <a:pt x="37" y="20"/>
                  <a:pt x="38" y="20"/>
                  <a:pt x="38" y="21"/>
                </a:cubicBezTo>
                <a:cubicBezTo>
                  <a:pt x="37" y="21"/>
                  <a:pt x="34" y="23"/>
                  <a:pt x="35" y="22"/>
                </a:cubicBezTo>
                <a:cubicBezTo>
                  <a:pt x="34" y="23"/>
                  <a:pt x="34" y="23"/>
                  <a:pt x="32" y="24"/>
                </a:cubicBezTo>
                <a:cubicBezTo>
                  <a:pt x="32" y="25"/>
                  <a:pt x="33" y="25"/>
                  <a:pt x="32" y="25"/>
                </a:cubicBezTo>
                <a:cubicBezTo>
                  <a:pt x="27" y="29"/>
                  <a:pt x="24" y="33"/>
                  <a:pt x="20" y="37"/>
                </a:cubicBezTo>
                <a:cubicBezTo>
                  <a:pt x="20" y="37"/>
                  <a:pt x="20" y="37"/>
                  <a:pt x="20" y="37"/>
                </a:cubicBezTo>
                <a:cubicBezTo>
                  <a:pt x="18" y="39"/>
                  <a:pt x="17" y="40"/>
                  <a:pt x="17" y="42"/>
                </a:cubicBezTo>
                <a:cubicBezTo>
                  <a:pt x="16" y="42"/>
                  <a:pt x="16" y="41"/>
                  <a:pt x="17" y="41"/>
                </a:cubicBezTo>
                <a:cubicBezTo>
                  <a:pt x="16" y="43"/>
                  <a:pt x="14" y="44"/>
                  <a:pt x="13" y="45"/>
                </a:cubicBezTo>
                <a:cubicBezTo>
                  <a:pt x="13" y="44"/>
                  <a:pt x="15" y="43"/>
                  <a:pt x="14" y="42"/>
                </a:cubicBezTo>
                <a:cubicBezTo>
                  <a:pt x="13" y="44"/>
                  <a:pt x="13" y="46"/>
                  <a:pt x="11" y="49"/>
                </a:cubicBezTo>
                <a:cubicBezTo>
                  <a:pt x="11" y="49"/>
                  <a:pt x="12" y="48"/>
                  <a:pt x="12" y="49"/>
                </a:cubicBezTo>
                <a:cubicBezTo>
                  <a:pt x="11" y="50"/>
                  <a:pt x="11" y="50"/>
                  <a:pt x="11" y="51"/>
                </a:cubicBezTo>
                <a:cubicBezTo>
                  <a:pt x="10" y="51"/>
                  <a:pt x="9" y="52"/>
                  <a:pt x="9" y="53"/>
                </a:cubicBezTo>
                <a:cubicBezTo>
                  <a:pt x="8" y="56"/>
                  <a:pt x="5" y="59"/>
                  <a:pt x="5" y="63"/>
                </a:cubicBezTo>
                <a:cubicBezTo>
                  <a:pt x="2" y="69"/>
                  <a:pt x="0" y="82"/>
                  <a:pt x="1" y="88"/>
                </a:cubicBezTo>
                <a:cubicBezTo>
                  <a:pt x="1" y="89"/>
                  <a:pt x="1" y="91"/>
                  <a:pt x="1" y="91"/>
                </a:cubicBezTo>
                <a:cubicBezTo>
                  <a:pt x="2" y="94"/>
                  <a:pt x="1" y="95"/>
                  <a:pt x="2" y="97"/>
                </a:cubicBezTo>
                <a:cubicBezTo>
                  <a:pt x="2" y="97"/>
                  <a:pt x="2" y="96"/>
                  <a:pt x="2" y="96"/>
                </a:cubicBezTo>
                <a:cubicBezTo>
                  <a:pt x="2" y="97"/>
                  <a:pt x="2" y="97"/>
                  <a:pt x="3" y="99"/>
                </a:cubicBezTo>
                <a:cubicBezTo>
                  <a:pt x="3" y="100"/>
                  <a:pt x="2" y="99"/>
                  <a:pt x="3" y="100"/>
                </a:cubicBezTo>
                <a:cubicBezTo>
                  <a:pt x="4" y="102"/>
                  <a:pt x="4" y="105"/>
                  <a:pt x="4" y="108"/>
                </a:cubicBezTo>
                <a:cubicBezTo>
                  <a:pt x="5" y="108"/>
                  <a:pt x="4" y="107"/>
                  <a:pt x="4" y="107"/>
                </a:cubicBezTo>
                <a:cubicBezTo>
                  <a:pt x="5" y="108"/>
                  <a:pt x="6" y="111"/>
                  <a:pt x="6" y="112"/>
                </a:cubicBezTo>
                <a:cubicBezTo>
                  <a:pt x="5" y="111"/>
                  <a:pt x="6" y="110"/>
                  <a:pt x="5" y="110"/>
                </a:cubicBezTo>
                <a:cubicBezTo>
                  <a:pt x="5" y="110"/>
                  <a:pt x="5" y="110"/>
                  <a:pt x="5" y="111"/>
                </a:cubicBezTo>
                <a:cubicBezTo>
                  <a:pt x="7" y="115"/>
                  <a:pt x="10" y="121"/>
                  <a:pt x="11" y="123"/>
                </a:cubicBezTo>
                <a:cubicBezTo>
                  <a:pt x="12" y="124"/>
                  <a:pt x="12" y="124"/>
                  <a:pt x="13" y="125"/>
                </a:cubicBezTo>
                <a:cubicBezTo>
                  <a:pt x="13" y="126"/>
                  <a:pt x="13" y="127"/>
                  <a:pt x="15" y="128"/>
                </a:cubicBezTo>
                <a:cubicBezTo>
                  <a:pt x="14" y="128"/>
                  <a:pt x="15" y="129"/>
                  <a:pt x="16" y="130"/>
                </a:cubicBezTo>
                <a:cubicBezTo>
                  <a:pt x="16" y="130"/>
                  <a:pt x="18" y="133"/>
                  <a:pt x="19" y="134"/>
                </a:cubicBezTo>
                <a:cubicBezTo>
                  <a:pt x="18" y="135"/>
                  <a:pt x="17" y="132"/>
                  <a:pt x="17" y="133"/>
                </a:cubicBezTo>
                <a:cubicBezTo>
                  <a:pt x="18" y="134"/>
                  <a:pt x="18" y="134"/>
                  <a:pt x="19" y="135"/>
                </a:cubicBezTo>
                <a:cubicBezTo>
                  <a:pt x="19" y="135"/>
                  <a:pt x="21" y="137"/>
                  <a:pt x="21" y="137"/>
                </a:cubicBezTo>
                <a:cubicBezTo>
                  <a:pt x="20" y="137"/>
                  <a:pt x="19" y="135"/>
                  <a:pt x="18" y="135"/>
                </a:cubicBezTo>
                <a:cubicBezTo>
                  <a:pt x="20" y="137"/>
                  <a:pt x="23" y="140"/>
                  <a:pt x="22" y="140"/>
                </a:cubicBezTo>
                <a:cubicBezTo>
                  <a:pt x="22" y="140"/>
                  <a:pt x="23" y="141"/>
                  <a:pt x="23" y="141"/>
                </a:cubicBezTo>
                <a:cubicBezTo>
                  <a:pt x="21" y="140"/>
                  <a:pt x="21" y="141"/>
                  <a:pt x="20" y="140"/>
                </a:cubicBezTo>
                <a:cubicBezTo>
                  <a:pt x="25" y="143"/>
                  <a:pt x="26" y="147"/>
                  <a:pt x="31" y="149"/>
                </a:cubicBezTo>
                <a:cubicBezTo>
                  <a:pt x="30" y="149"/>
                  <a:pt x="30" y="149"/>
                  <a:pt x="30" y="149"/>
                </a:cubicBezTo>
                <a:cubicBezTo>
                  <a:pt x="31" y="150"/>
                  <a:pt x="31" y="149"/>
                  <a:pt x="32" y="150"/>
                </a:cubicBezTo>
                <a:cubicBezTo>
                  <a:pt x="32" y="150"/>
                  <a:pt x="32" y="151"/>
                  <a:pt x="32" y="151"/>
                </a:cubicBezTo>
                <a:cubicBezTo>
                  <a:pt x="33" y="152"/>
                  <a:pt x="34" y="152"/>
                  <a:pt x="34" y="152"/>
                </a:cubicBezTo>
                <a:cubicBezTo>
                  <a:pt x="33" y="151"/>
                  <a:pt x="33" y="151"/>
                  <a:pt x="33" y="150"/>
                </a:cubicBezTo>
                <a:cubicBezTo>
                  <a:pt x="35" y="152"/>
                  <a:pt x="36" y="152"/>
                  <a:pt x="37" y="154"/>
                </a:cubicBezTo>
                <a:cubicBezTo>
                  <a:pt x="36" y="153"/>
                  <a:pt x="36" y="154"/>
                  <a:pt x="35" y="153"/>
                </a:cubicBezTo>
                <a:cubicBezTo>
                  <a:pt x="35" y="153"/>
                  <a:pt x="35" y="154"/>
                  <a:pt x="36" y="154"/>
                </a:cubicBezTo>
                <a:cubicBezTo>
                  <a:pt x="36" y="154"/>
                  <a:pt x="36" y="154"/>
                  <a:pt x="37" y="154"/>
                </a:cubicBezTo>
                <a:cubicBezTo>
                  <a:pt x="36" y="155"/>
                  <a:pt x="40" y="158"/>
                  <a:pt x="42" y="159"/>
                </a:cubicBezTo>
                <a:cubicBezTo>
                  <a:pt x="43" y="159"/>
                  <a:pt x="41" y="158"/>
                  <a:pt x="42" y="158"/>
                </a:cubicBezTo>
                <a:cubicBezTo>
                  <a:pt x="42" y="158"/>
                  <a:pt x="43" y="159"/>
                  <a:pt x="44" y="159"/>
                </a:cubicBezTo>
                <a:cubicBezTo>
                  <a:pt x="43" y="159"/>
                  <a:pt x="43" y="159"/>
                  <a:pt x="43" y="160"/>
                </a:cubicBezTo>
                <a:cubicBezTo>
                  <a:pt x="44" y="161"/>
                  <a:pt x="44" y="160"/>
                  <a:pt x="45" y="160"/>
                </a:cubicBezTo>
                <a:cubicBezTo>
                  <a:pt x="44" y="161"/>
                  <a:pt x="47" y="162"/>
                  <a:pt x="47" y="162"/>
                </a:cubicBezTo>
                <a:cubicBezTo>
                  <a:pt x="49" y="162"/>
                  <a:pt x="49" y="163"/>
                  <a:pt x="48" y="163"/>
                </a:cubicBezTo>
                <a:cubicBezTo>
                  <a:pt x="50" y="164"/>
                  <a:pt x="51" y="164"/>
                  <a:pt x="52" y="164"/>
                </a:cubicBezTo>
                <a:cubicBezTo>
                  <a:pt x="53" y="165"/>
                  <a:pt x="52" y="164"/>
                  <a:pt x="52" y="165"/>
                </a:cubicBezTo>
                <a:cubicBezTo>
                  <a:pt x="54" y="165"/>
                  <a:pt x="53" y="165"/>
                  <a:pt x="55" y="166"/>
                </a:cubicBezTo>
                <a:cubicBezTo>
                  <a:pt x="55" y="166"/>
                  <a:pt x="56" y="166"/>
                  <a:pt x="56" y="166"/>
                </a:cubicBezTo>
                <a:cubicBezTo>
                  <a:pt x="57" y="167"/>
                  <a:pt x="58" y="167"/>
                  <a:pt x="57" y="167"/>
                </a:cubicBezTo>
                <a:cubicBezTo>
                  <a:pt x="61" y="169"/>
                  <a:pt x="63" y="167"/>
                  <a:pt x="65" y="168"/>
                </a:cubicBezTo>
                <a:cubicBezTo>
                  <a:pt x="66" y="167"/>
                  <a:pt x="67" y="168"/>
                  <a:pt x="69" y="169"/>
                </a:cubicBezTo>
                <a:cubicBezTo>
                  <a:pt x="69" y="169"/>
                  <a:pt x="68" y="168"/>
                  <a:pt x="69" y="168"/>
                </a:cubicBezTo>
                <a:cubicBezTo>
                  <a:pt x="70" y="169"/>
                  <a:pt x="71" y="169"/>
                  <a:pt x="73" y="169"/>
                </a:cubicBezTo>
                <a:cubicBezTo>
                  <a:pt x="73" y="170"/>
                  <a:pt x="72" y="169"/>
                  <a:pt x="72" y="170"/>
                </a:cubicBezTo>
                <a:cubicBezTo>
                  <a:pt x="73" y="170"/>
                  <a:pt x="74" y="170"/>
                  <a:pt x="74" y="170"/>
                </a:cubicBezTo>
                <a:cubicBezTo>
                  <a:pt x="73" y="170"/>
                  <a:pt x="73" y="170"/>
                  <a:pt x="73" y="169"/>
                </a:cubicBezTo>
                <a:cubicBezTo>
                  <a:pt x="74" y="169"/>
                  <a:pt x="74" y="169"/>
                  <a:pt x="75" y="170"/>
                </a:cubicBezTo>
                <a:cubicBezTo>
                  <a:pt x="75" y="170"/>
                  <a:pt x="75" y="170"/>
                  <a:pt x="75" y="170"/>
                </a:cubicBezTo>
                <a:cubicBezTo>
                  <a:pt x="79" y="170"/>
                  <a:pt x="83" y="171"/>
                  <a:pt x="85" y="170"/>
                </a:cubicBezTo>
                <a:cubicBezTo>
                  <a:pt x="86" y="170"/>
                  <a:pt x="85" y="171"/>
                  <a:pt x="86" y="171"/>
                </a:cubicBezTo>
                <a:cubicBezTo>
                  <a:pt x="86" y="170"/>
                  <a:pt x="86" y="170"/>
                  <a:pt x="86" y="170"/>
                </a:cubicBezTo>
                <a:cubicBezTo>
                  <a:pt x="87" y="170"/>
                  <a:pt x="91" y="171"/>
                  <a:pt x="89" y="170"/>
                </a:cubicBezTo>
                <a:cubicBezTo>
                  <a:pt x="91" y="170"/>
                  <a:pt x="91" y="171"/>
                  <a:pt x="92" y="170"/>
                </a:cubicBezTo>
                <a:cubicBezTo>
                  <a:pt x="91" y="170"/>
                  <a:pt x="91" y="170"/>
                  <a:pt x="92" y="170"/>
                </a:cubicBezTo>
                <a:cubicBezTo>
                  <a:pt x="92" y="170"/>
                  <a:pt x="92" y="171"/>
                  <a:pt x="93" y="170"/>
                </a:cubicBezTo>
                <a:cubicBezTo>
                  <a:pt x="93" y="170"/>
                  <a:pt x="94" y="170"/>
                  <a:pt x="95" y="170"/>
                </a:cubicBezTo>
                <a:cubicBezTo>
                  <a:pt x="94" y="170"/>
                  <a:pt x="96" y="170"/>
                  <a:pt x="97" y="170"/>
                </a:cubicBezTo>
                <a:cubicBezTo>
                  <a:pt x="97" y="170"/>
                  <a:pt x="96" y="170"/>
                  <a:pt x="96" y="170"/>
                </a:cubicBezTo>
                <a:cubicBezTo>
                  <a:pt x="97" y="170"/>
                  <a:pt x="99" y="169"/>
                  <a:pt x="99" y="170"/>
                </a:cubicBezTo>
                <a:cubicBezTo>
                  <a:pt x="99" y="170"/>
                  <a:pt x="98" y="170"/>
                  <a:pt x="98" y="170"/>
                </a:cubicBezTo>
                <a:cubicBezTo>
                  <a:pt x="99" y="170"/>
                  <a:pt x="100" y="170"/>
                  <a:pt x="101" y="169"/>
                </a:cubicBezTo>
                <a:cubicBezTo>
                  <a:pt x="102" y="170"/>
                  <a:pt x="104" y="168"/>
                  <a:pt x="105" y="169"/>
                </a:cubicBezTo>
                <a:cubicBezTo>
                  <a:pt x="102" y="169"/>
                  <a:pt x="100" y="171"/>
                  <a:pt x="98" y="170"/>
                </a:cubicBezTo>
                <a:cubicBezTo>
                  <a:pt x="98" y="171"/>
                  <a:pt x="97" y="171"/>
                  <a:pt x="96" y="171"/>
                </a:cubicBezTo>
                <a:cubicBezTo>
                  <a:pt x="96" y="171"/>
                  <a:pt x="95" y="171"/>
                  <a:pt x="95" y="172"/>
                </a:cubicBezTo>
                <a:cubicBezTo>
                  <a:pt x="97" y="172"/>
                  <a:pt x="96" y="171"/>
                  <a:pt x="96" y="171"/>
                </a:cubicBezTo>
                <a:cubicBezTo>
                  <a:pt x="97" y="171"/>
                  <a:pt x="98" y="171"/>
                  <a:pt x="97" y="172"/>
                </a:cubicBezTo>
                <a:cubicBezTo>
                  <a:pt x="97" y="172"/>
                  <a:pt x="96" y="172"/>
                  <a:pt x="96" y="172"/>
                </a:cubicBezTo>
                <a:cubicBezTo>
                  <a:pt x="98" y="172"/>
                  <a:pt x="99" y="172"/>
                  <a:pt x="99" y="172"/>
                </a:cubicBezTo>
                <a:cubicBezTo>
                  <a:pt x="101" y="172"/>
                  <a:pt x="102" y="172"/>
                  <a:pt x="106" y="171"/>
                </a:cubicBezTo>
                <a:cubicBezTo>
                  <a:pt x="107" y="171"/>
                  <a:pt x="106" y="171"/>
                  <a:pt x="107" y="170"/>
                </a:cubicBezTo>
                <a:cubicBezTo>
                  <a:pt x="112" y="170"/>
                  <a:pt x="116" y="168"/>
                  <a:pt x="119" y="167"/>
                </a:cubicBezTo>
                <a:cubicBezTo>
                  <a:pt x="120" y="167"/>
                  <a:pt x="118" y="167"/>
                  <a:pt x="120" y="166"/>
                </a:cubicBezTo>
                <a:cubicBezTo>
                  <a:pt x="121" y="166"/>
                  <a:pt x="121" y="166"/>
                  <a:pt x="121" y="167"/>
                </a:cubicBezTo>
                <a:cubicBezTo>
                  <a:pt x="124" y="165"/>
                  <a:pt x="126" y="165"/>
                  <a:pt x="129" y="164"/>
                </a:cubicBezTo>
                <a:cubicBezTo>
                  <a:pt x="130" y="162"/>
                  <a:pt x="135" y="161"/>
                  <a:pt x="137" y="159"/>
                </a:cubicBezTo>
                <a:cubicBezTo>
                  <a:pt x="135" y="160"/>
                  <a:pt x="133" y="161"/>
                  <a:pt x="132" y="161"/>
                </a:cubicBezTo>
                <a:cubicBezTo>
                  <a:pt x="133" y="160"/>
                  <a:pt x="137" y="158"/>
                  <a:pt x="137" y="159"/>
                </a:cubicBezTo>
                <a:cubicBezTo>
                  <a:pt x="139" y="158"/>
                  <a:pt x="141" y="158"/>
                  <a:pt x="141" y="157"/>
                </a:cubicBezTo>
                <a:cubicBezTo>
                  <a:pt x="142" y="158"/>
                  <a:pt x="145" y="156"/>
                  <a:pt x="147" y="154"/>
                </a:cubicBezTo>
                <a:cubicBezTo>
                  <a:pt x="147" y="154"/>
                  <a:pt x="148" y="154"/>
                  <a:pt x="148" y="153"/>
                </a:cubicBezTo>
                <a:cubicBezTo>
                  <a:pt x="153" y="150"/>
                  <a:pt x="158" y="147"/>
                  <a:pt x="161" y="143"/>
                </a:cubicBezTo>
                <a:cubicBezTo>
                  <a:pt x="161" y="143"/>
                  <a:pt x="161" y="143"/>
                  <a:pt x="162" y="143"/>
                </a:cubicBezTo>
                <a:cubicBezTo>
                  <a:pt x="161" y="142"/>
                  <a:pt x="161" y="142"/>
                  <a:pt x="162" y="141"/>
                </a:cubicBezTo>
                <a:cubicBezTo>
                  <a:pt x="162" y="141"/>
                  <a:pt x="162" y="142"/>
                  <a:pt x="163" y="141"/>
                </a:cubicBezTo>
                <a:cubicBezTo>
                  <a:pt x="163" y="141"/>
                  <a:pt x="163" y="140"/>
                  <a:pt x="164" y="140"/>
                </a:cubicBezTo>
                <a:cubicBezTo>
                  <a:pt x="164" y="139"/>
                  <a:pt x="163" y="140"/>
                  <a:pt x="164" y="139"/>
                </a:cubicBezTo>
                <a:cubicBezTo>
                  <a:pt x="164" y="139"/>
                  <a:pt x="165" y="138"/>
                  <a:pt x="165" y="138"/>
                </a:cubicBezTo>
                <a:cubicBezTo>
                  <a:pt x="165" y="138"/>
                  <a:pt x="165" y="139"/>
                  <a:pt x="165" y="139"/>
                </a:cubicBezTo>
                <a:cubicBezTo>
                  <a:pt x="166" y="138"/>
                  <a:pt x="166" y="138"/>
                  <a:pt x="167" y="136"/>
                </a:cubicBezTo>
                <a:cubicBezTo>
                  <a:pt x="167" y="136"/>
                  <a:pt x="166" y="137"/>
                  <a:pt x="166" y="137"/>
                </a:cubicBezTo>
                <a:cubicBezTo>
                  <a:pt x="170" y="129"/>
                  <a:pt x="177" y="120"/>
                  <a:pt x="180" y="110"/>
                </a:cubicBezTo>
                <a:cubicBezTo>
                  <a:pt x="180" y="110"/>
                  <a:pt x="179" y="113"/>
                  <a:pt x="180" y="112"/>
                </a:cubicBezTo>
                <a:cubicBezTo>
                  <a:pt x="181" y="107"/>
                  <a:pt x="181" y="106"/>
                  <a:pt x="182" y="103"/>
                </a:cubicBezTo>
                <a:cubicBezTo>
                  <a:pt x="183" y="102"/>
                  <a:pt x="182" y="101"/>
                  <a:pt x="182" y="100"/>
                </a:cubicBezTo>
                <a:cubicBezTo>
                  <a:pt x="183" y="99"/>
                  <a:pt x="183" y="94"/>
                  <a:pt x="184" y="92"/>
                </a:cubicBezTo>
                <a:cubicBezTo>
                  <a:pt x="183" y="92"/>
                  <a:pt x="184" y="90"/>
                  <a:pt x="183" y="89"/>
                </a:cubicBezTo>
                <a:cubicBezTo>
                  <a:pt x="184" y="89"/>
                  <a:pt x="184" y="88"/>
                  <a:pt x="184" y="88"/>
                </a:cubicBezTo>
                <a:cubicBezTo>
                  <a:pt x="184" y="87"/>
                  <a:pt x="184" y="85"/>
                  <a:pt x="184" y="84"/>
                </a:cubicBezTo>
                <a:cubicBezTo>
                  <a:pt x="184" y="84"/>
                  <a:pt x="184" y="82"/>
                  <a:pt x="184" y="81"/>
                </a:cubicBezTo>
                <a:cubicBezTo>
                  <a:pt x="184" y="80"/>
                  <a:pt x="184" y="81"/>
                  <a:pt x="183" y="80"/>
                </a:cubicBezTo>
                <a:cubicBezTo>
                  <a:pt x="184" y="78"/>
                  <a:pt x="182" y="75"/>
                  <a:pt x="183" y="74"/>
                </a:cubicBezTo>
                <a:cubicBezTo>
                  <a:pt x="182" y="73"/>
                  <a:pt x="181" y="67"/>
                  <a:pt x="182" y="66"/>
                </a:cubicBezTo>
                <a:cubicBezTo>
                  <a:pt x="181" y="66"/>
                  <a:pt x="179" y="61"/>
                  <a:pt x="180" y="61"/>
                </a:cubicBezTo>
                <a:cubicBezTo>
                  <a:pt x="179" y="59"/>
                  <a:pt x="178" y="59"/>
                  <a:pt x="177" y="57"/>
                </a:cubicBezTo>
                <a:cubicBezTo>
                  <a:pt x="177" y="57"/>
                  <a:pt x="178" y="58"/>
                  <a:pt x="178" y="58"/>
                </a:cubicBezTo>
                <a:cubicBezTo>
                  <a:pt x="175" y="50"/>
                  <a:pt x="171" y="46"/>
                  <a:pt x="167" y="39"/>
                </a:cubicBezTo>
                <a:cubicBezTo>
                  <a:pt x="167" y="39"/>
                  <a:pt x="167" y="39"/>
                  <a:pt x="167" y="39"/>
                </a:cubicBezTo>
                <a:cubicBezTo>
                  <a:pt x="166" y="36"/>
                  <a:pt x="161" y="33"/>
                  <a:pt x="163" y="32"/>
                </a:cubicBezTo>
                <a:cubicBezTo>
                  <a:pt x="162" y="31"/>
                  <a:pt x="162" y="33"/>
                  <a:pt x="161" y="32"/>
                </a:cubicBezTo>
                <a:cubicBezTo>
                  <a:pt x="159" y="29"/>
                  <a:pt x="157" y="28"/>
                  <a:pt x="156" y="26"/>
                </a:cubicBezTo>
                <a:cubicBezTo>
                  <a:pt x="155" y="25"/>
                  <a:pt x="154" y="24"/>
                  <a:pt x="152" y="23"/>
                </a:cubicBezTo>
                <a:cubicBezTo>
                  <a:pt x="152" y="22"/>
                  <a:pt x="153" y="23"/>
                  <a:pt x="153" y="23"/>
                </a:cubicBezTo>
                <a:cubicBezTo>
                  <a:pt x="151" y="21"/>
                  <a:pt x="150" y="20"/>
                  <a:pt x="149" y="18"/>
                </a:cubicBezTo>
                <a:cubicBezTo>
                  <a:pt x="148" y="19"/>
                  <a:pt x="147" y="17"/>
                  <a:pt x="147" y="18"/>
                </a:cubicBezTo>
                <a:cubicBezTo>
                  <a:pt x="148" y="19"/>
                  <a:pt x="149" y="20"/>
                  <a:pt x="149" y="21"/>
                </a:cubicBezTo>
                <a:cubicBezTo>
                  <a:pt x="148" y="21"/>
                  <a:pt x="148" y="20"/>
                  <a:pt x="148" y="20"/>
                </a:cubicBezTo>
                <a:cubicBezTo>
                  <a:pt x="149" y="22"/>
                  <a:pt x="151" y="23"/>
                  <a:pt x="153" y="25"/>
                </a:cubicBezTo>
                <a:cubicBezTo>
                  <a:pt x="153" y="25"/>
                  <a:pt x="153" y="25"/>
                  <a:pt x="153" y="25"/>
                </a:cubicBezTo>
                <a:cubicBezTo>
                  <a:pt x="154" y="26"/>
                  <a:pt x="155" y="27"/>
                  <a:pt x="156" y="28"/>
                </a:cubicBezTo>
                <a:cubicBezTo>
                  <a:pt x="159" y="32"/>
                  <a:pt x="165" y="37"/>
                  <a:pt x="167" y="43"/>
                </a:cubicBezTo>
                <a:cubicBezTo>
                  <a:pt x="169" y="44"/>
                  <a:pt x="171" y="47"/>
                  <a:pt x="173" y="50"/>
                </a:cubicBezTo>
                <a:cubicBezTo>
                  <a:pt x="172" y="50"/>
                  <a:pt x="170" y="46"/>
                  <a:pt x="169" y="46"/>
                </a:cubicBezTo>
                <a:cubicBezTo>
                  <a:pt x="170" y="48"/>
                  <a:pt x="174" y="54"/>
                  <a:pt x="173" y="54"/>
                </a:cubicBezTo>
                <a:cubicBezTo>
                  <a:pt x="173" y="54"/>
                  <a:pt x="174" y="53"/>
                  <a:pt x="174" y="54"/>
                </a:cubicBezTo>
                <a:cubicBezTo>
                  <a:pt x="175" y="55"/>
                  <a:pt x="174" y="55"/>
                  <a:pt x="175" y="56"/>
                </a:cubicBezTo>
                <a:cubicBezTo>
                  <a:pt x="176" y="56"/>
                  <a:pt x="178" y="62"/>
                  <a:pt x="178" y="65"/>
                </a:cubicBezTo>
                <a:cubicBezTo>
                  <a:pt x="178" y="64"/>
                  <a:pt x="178" y="64"/>
                  <a:pt x="178" y="64"/>
                </a:cubicBezTo>
                <a:cubicBezTo>
                  <a:pt x="178" y="65"/>
                  <a:pt x="180" y="67"/>
                  <a:pt x="180" y="69"/>
                </a:cubicBezTo>
                <a:cubicBezTo>
                  <a:pt x="180" y="68"/>
                  <a:pt x="179" y="67"/>
                  <a:pt x="179" y="67"/>
                </a:cubicBezTo>
                <a:cubicBezTo>
                  <a:pt x="179" y="69"/>
                  <a:pt x="180" y="69"/>
                  <a:pt x="180" y="70"/>
                </a:cubicBezTo>
                <a:cubicBezTo>
                  <a:pt x="180" y="71"/>
                  <a:pt x="180" y="69"/>
                  <a:pt x="180" y="69"/>
                </a:cubicBezTo>
                <a:cubicBezTo>
                  <a:pt x="181" y="73"/>
                  <a:pt x="181" y="79"/>
                  <a:pt x="182" y="82"/>
                </a:cubicBezTo>
                <a:cubicBezTo>
                  <a:pt x="182" y="83"/>
                  <a:pt x="182" y="81"/>
                  <a:pt x="182" y="81"/>
                </a:cubicBezTo>
                <a:cubicBezTo>
                  <a:pt x="182" y="82"/>
                  <a:pt x="182" y="84"/>
                  <a:pt x="182" y="84"/>
                </a:cubicBezTo>
                <a:cubicBezTo>
                  <a:pt x="182" y="84"/>
                  <a:pt x="182" y="83"/>
                  <a:pt x="182" y="83"/>
                </a:cubicBezTo>
                <a:cubicBezTo>
                  <a:pt x="182" y="90"/>
                  <a:pt x="182" y="96"/>
                  <a:pt x="179" y="104"/>
                </a:cubicBezTo>
                <a:cubicBezTo>
                  <a:pt x="178" y="105"/>
                  <a:pt x="177" y="111"/>
                  <a:pt x="176" y="113"/>
                </a:cubicBezTo>
                <a:cubicBezTo>
                  <a:pt x="175" y="116"/>
                  <a:pt x="173" y="120"/>
                  <a:pt x="171" y="124"/>
                </a:cubicBezTo>
                <a:cubicBezTo>
                  <a:pt x="167" y="130"/>
                  <a:pt x="163" y="134"/>
                  <a:pt x="160" y="138"/>
                </a:cubicBezTo>
                <a:cubicBezTo>
                  <a:pt x="159" y="138"/>
                  <a:pt x="159" y="138"/>
                  <a:pt x="159" y="139"/>
                </a:cubicBezTo>
                <a:cubicBezTo>
                  <a:pt x="159" y="139"/>
                  <a:pt x="159" y="139"/>
                  <a:pt x="159" y="139"/>
                </a:cubicBezTo>
                <a:cubicBezTo>
                  <a:pt x="158" y="140"/>
                  <a:pt x="156" y="141"/>
                  <a:pt x="156" y="141"/>
                </a:cubicBezTo>
                <a:cubicBezTo>
                  <a:pt x="155" y="142"/>
                  <a:pt x="155" y="142"/>
                  <a:pt x="155" y="143"/>
                </a:cubicBezTo>
                <a:cubicBezTo>
                  <a:pt x="155" y="142"/>
                  <a:pt x="156" y="141"/>
                  <a:pt x="157" y="141"/>
                </a:cubicBezTo>
                <a:cubicBezTo>
                  <a:pt x="156" y="142"/>
                  <a:pt x="156" y="142"/>
                  <a:pt x="155" y="143"/>
                </a:cubicBezTo>
                <a:cubicBezTo>
                  <a:pt x="154" y="143"/>
                  <a:pt x="155" y="143"/>
                  <a:pt x="153" y="144"/>
                </a:cubicBezTo>
                <a:cubicBezTo>
                  <a:pt x="153" y="144"/>
                  <a:pt x="153" y="144"/>
                  <a:pt x="153" y="143"/>
                </a:cubicBezTo>
                <a:cubicBezTo>
                  <a:pt x="152" y="145"/>
                  <a:pt x="150" y="146"/>
                  <a:pt x="149" y="147"/>
                </a:cubicBezTo>
                <a:cubicBezTo>
                  <a:pt x="151" y="146"/>
                  <a:pt x="151" y="146"/>
                  <a:pt x="152" y="145"/>
                </a:cubicBezTo>
                <a:cubicBezTo>
                  <a:pt x="151" y="146"/>
                  <a:pt x="150" y="146"/>
                  <a:pt x="149" y="148"/>
                </a:cubicBezTo>
                <a:cubicBezTo>
                  <a:pt x="149" y="148"/>
                  <a:pt x="150" y="147"/>
                  <a:pt x="149" y="147"/>
                </a:cubicBezTo>
                <a:cubicBezTo>
                  <a:pt x="148" y="149"/>
                  <a:pt x="145" y="149"/>
                  <a:pt x="143" y="151"/>
                </a:cubicBezTo>
                <a:cubicBezTo>
                  <a:pt x="144" y="150"/>
                  <a:pt x="145" y="150"/>
                  <a:pt x="144" y="150"/>
                </a:cubicBezTo>
                <a:cubicBezTo>
                  <a:pt x="143" y="151"/>
                  <a:pt x="143" y="151"/>
                  <a:pt x="142" y="151"/>
                </a:cubicBezTo>
                <a:cubicBezTo>
                  <a:pt x="142" y="153"/>
                  <a:pt x="139" y="153"/>
                  <a:pt x="138" y="154"/>
                </a:cubicBezTo>
                <a:cubicBezTo>
                  <a:pt x="137" y="155"/>
                  <a:pt x="137" y="154"/>
                  <a:pt x="137" y="154"/>
                </a:cubicBezTo>
                <a:cubicBezTo>
                  <a:pt x="136" y="155"/>
                  <a:pt x="134" y="157"/>
                  <a:pt x="133" y="157"/>
                </a:cubicBezTo>
                <a:cubicBezTo>
                  <a:pt x="132" y="156"/>
                  <a:pt x="134" y="156"/>
                  <a:pt x="134" y="156"/>
                </a:cubicBezTo>
                <a:cubicBezTo>
                  <a:pt x="131" y="157"/>
                  <a:pt x="130" y="158"/>
                  <a:pt x="129" y="159"/>
                </a:cubicBezTo>
                <a:cubicBezTo>
                  <a:pt x="128" y="159"/>
                  <a:pt x="128" y="159"/>
                  <a:pt x="128" y="159"/>
                </a:cubicBezTo>
                <a:cubicBezTo>
                  <a:pt x="129" y="159"/>
                  <a:pt x="126" y="161"/>
                  <a:pt x="125" y="161"/>
                </a:cubicBezTo>
                <a:cubicBezTo>
                  <a:pt x="124" y="161"/>
                  <a:pt x="124" y="160"/>
                  <a:pt x="125" y="160"/>
                </a:cubicBezTo>
                <a:cubicBezTo>
                  <a:pt x="125" y="160"/>
                  <a:pt x="126" y="160"/>
                  <a:pt x="126" y="159"/>
                </a:cubicBezTo>
                <a:cubicBezTo>
                  <a:pt x="125" y="159"/>
                  <a:pt x="127" y="158"/>
                  <a:pt x="127" y="158"/>
                </a:cubicBezTo>
                <a:cubicBezTo>
                  <a:pt x="128" y="158"/>
                  <a:pt x="128" y="158"/>
                  <a:pt x="128" y="158"/>
                </a:cubicBezTo>
                <a:cubicBezTo>
                  <a:pt x="130" y="157"/>
                  <a:pt x="133" y="156"/>
                  <a:pt x="135" y="155"/>
                </a:cubicBezTo>
                <a:cubicBezTo>
                  <a:pt x="135" y="155"/>
                  <a:pt x="135" y="155"/>
                  <a:pt x="135" y="155"/>
                </a:cubicBezTo>
                <a:cubicBezTo>
                  <a:pt x="134" y="155"/>
                  <a:pt x="136" y="155"/>
                  <a:pt x="136" y="154"/>
                </a:cubicBezTo>
                <a:cubicBezTo>
                  <a:pt x="135" y="155"/>
                  <a:pt x="136" y="153"/>
                  <a:pt x="137" y="153"/>
                </a:cubicBezTo>
                <a:cubicBezTo>
                  <a:pt x="137" y="153"/>
                  <a:pt x="137" y="153"/>
                  <a:pt x="137" y="153"/>
                </a:cubicBezTo>
                <a:cubicBezTo>
                  <a:pt x="138" y="152"/>
                  <a:pt x="140" y="152"/>
                  <a:pt x="140" y="151"/>
                </a:cubicBezTo>
                <a:cubicBezTo>
                  <a:pt x="141" y="151"/>
                  <a:pt x="140" y="152"/>
                  <a:pt x="141" y="151"/>
                </a:cubicBezTo>
                <a:cubicBezTo>
                  <a:pt x="141" y="151"/>
                  <a:pt x="141" y="151"/>
                  <a:pt x="141" y="151"/>
                </a:cubicBezTo>
                <a:cubicBezTo>
                  <a:pt x="142" y="150"/>
                  <a:pt x="145" y="148"/>
                  <a:pt x="146" y="147"/>
                </a:cubicBezTo>
                <a:cubicBezTo>
                  <a:pt x="146" y="147"/>
                  <a:pt x="144" y="147"/>
                  <a:pt x="146" y="146"/>
                </a:cubicBezTo>
                <a:cubicBezTo>
                  <a:pt x="146" y="147"/>
                  <a:pt x="149" y="144"/>
                  <a:pt x="150" y="145"/>
                </a:cubicBezTo>
                <a:cubicBezTo>
                  <a:pt x="152" y="142"/>
                  <a:pt x="154" y="142"/>
                  <a:pt x="155" y="139"/>
                </a:cubicBezTo>
                <a:cubicBezTo>
                  <a:pt x="156" y="139"/>
                  <a:pt x="157" y="138"/>
                  <a:pt x="157" y="138"/>
                </a:cubicBezTo>
                <a:cubicBezTo>
                  <a:pt x="157" y="138"/>
                  <a:pt x="156" y="139"/>
                  <a:pt x="157" y="138"/>
                </a:cubicBezTo>
                <a:cubicBezTo>
                  <a:pt x="161" y="135"/>
                  <a:pt x="166" y="129"/>
                  <a:pt x="170" y="124"/>
                </a:cubicBezTo>
                <a:cubicBezTo>
                  <a:pt x="169" y="124"/>
                  <a:pt x="169" y="124"/>
                  <a:pt x="169" y="124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70" y="122"/>
                  <a:pt x="172" y="120"/>
                  <a:pt x="172" y="120"/>
                </a:cubicBezTo>
                <a:cubicBezTo>
                  <a:pt x="172" y="120"/>
                  <a:pt x="173" y="119"/>
                  <a:pt x="173" y="119"/>
                </a:cubicBezTo>
                <a:cubicBezTo>
                  <a:pt x="173" y="118"/>
                  <a:pt x="173" y="119"/>
                  <a:pt x="173" y="117"/>
                </a:cubicBezTo>
                <a:cubicBezTo>
                  <a:pt x="173" y="118"/>
                  <a:pt x="172" y="119"/>
                  <a:pt x="172" y="119"/>
                </a:cubicBezTo>
                <a:cubicBezTo>
                  <a:pt x="173" y="115"/>
                  <a:pt x="176" y="111"/>
                  <a:pt x="177" y="107"/>
                </a:cubicBezTo>
                <a:cubicBezTo>
                  <a:pt x="177" y="106"/>
                  <a:pt x="176" y="108"/>
                  <a:pt x="176" y="107"/>
                </a:cubicBezTo>
                <a:cubicBezTo>
                  <a:pt x="177" y="106"/>
                  <a:pt x="177" y="104"/>
                  <a:pt x="178" y="103"/>
                </a:cubicBezTo>
                <a:cubicBezTo>
                  <a:pt x="178" y="104"/>
                  <a:pt x="177" y="108"/>
                  <a:pt x="178" y="106"/>
                </a:cubicBezTo>
                <a:cubicBezTo>
                  <a:pt x="178" y="104"/>
                  <a:pt x="177" y="102"/>
                  <a:pt x="179" y="100"/>
                </a:cubicBezTo>
                <a:cubicBezTo>
                  <a:pt x="177" y="100"/>
                  <a:pt x="179" y="94"/>
                  <a:pt x="178" y="92"/>
                </a:cubicBezTo>
                <a:cubicBezTo>
                  <a:pt x="179" y="91"/>
                  <a:pt x="179" y="89"/>
                  <a:pt x="179" y="87"/>
                </a:cubicBezTo>
                <a:cubicBezTo>
                  <a:pt x="178" y="90"/>
                  <a:pt x="178" y="93"/>
                  <a:pt x="177" y="94"/>
                </a:cubicBezTo>
                <a:cubicBezTo>
                  <a:pt x="177" y="93"/>
                  <a:pt x="177" y="92"/>
                  <a:pt x="177" y="92"/>
                </a:cubicBezTo>
                <a:cubicBezTo>
                  <a:pt x="176" y="95"/>
                  <a:pt x="177" y="94"/>
                  <a:pt x="177" y="96"/>
                </a:cubicBezTo>
                <a:cubicBezTo>
                  <a:pt x="177" y="96"/>
                  <a:pt x="177" y="94"/>
                  <a:pt x="178" y="94"/>
                </a:cubicBezTo>
                <a:cubicBezTo>
                  <a:pt x="178" y="97"/>
                  <a:pt x="177" y="100"/>
                  <a:pt x="176" y="102"/>
                </a:cubicBezTo>
                <a:cubicBezTo>
                  <a:pt x="177" y="101"/>
                  <a:pt x="176" y="102"/>
                  <a:pt x="176" y="101"/>
                </a:cubicBezTo>
                <a:cubicBezTo>
                  <a:pt x="176" y="100"/>
                  <a:pt x="177" y="98"/>
                  <a:pt x="177" y="98"/>
                </a:cubicBezTo>
                <a:cubicBezTo>
                  <a:pt x="176" y="98"/>
                  <a:pt x="176" y="93"/>
                  <a:pt x="177" y="90"/>
                </a:cubicBezTo>
                <a:cubicBezTo>
                  <a:pt x="176" y="89"/>
                  <a:pt x="177" y="87"/>
                  <a:pt x="177" y="86"/>
                </a:cubicBezTo>
                <a:cubicBezTo>
                  <a:pt x="177" y="87"/>
                  <a:pt x="177" y="86"/>
                  <a:pt x="177" y="85"/>
                </a:cubicBezTo>
                <a:cubicBezTo>
                  <a:pt x="177" y="85"/>
                  <a:pt x="177" y="81"/>
                  <a:pt x="177" y="83"/>
                </a:cubicBezTo>
                <a:cubicBezTo>
                  <a:pt x="176" y="82"/>
                  <a:pt x="177" y="81"/>
                  <a:pt x="177" y="81"/>
                </a:cubicBezTo>
                <a:cubicBezTo>
                  <a:pt x="177" y="80"/>
                  <a:pt x="176" y="79"/>
                  <a:pt x="176" y="78"/>
                </a:cubicBezTo>
                <a:cubicBezTo>
                  <a:pt x="176" y="78"/>
                  <a:pt x="176" y="78"/>
                  <a:pt x="176" y="77"/>
                </a:cubicBezTo>
                <a:cubicBezTo>
                  <a:pt x="176" y="76"/>
                  <a:pt x="176" y="77"/>
                  <a:pt x="176" y="7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175" y="75"/>
                  <a:pt x="175" y="71"/>
                  <a:pt x="175" y="71"/>
                </a:cubicBezTo>
                <a:cubicBezTo>
                  <a:pt x="175" y="71"/>
                  <a:pt x="175" y="72"/>
                  <a:pt x="175" y="72"/>
                </a:cubicBezTo>
                <a:cubicBezTo>
                  <a:pt x="174" y="70"/>
                  <a:pt x="174" y="68"/>
                  <a:pt x="174" y="67"/>
                </a:cubicBezTo>
                <a:cubicBezTo>
                  <a:pt x="173" y="67"/>
                  <a:pt x="174" y="66"/>
                  <a:pt x="173" y="65"/>
                </a:cubicBezTo>
                <a:cubicBezTo>
                  <a:pt x="172" y="64"/>
                  <a:pt x="170" y="59"/>
                  <a:pt x="171" y="59"/>
                </a:cubicBezTo>
                <a:cubicBezTo>
                  <a:pt x="170" y="58"/>
                  <a:pt x="169" y="57"/>
                  <a:pt x="169" y="56"/>
                </a:cubicBezTo>
                <a:cubicBezTo>
                  <a:pt x="168" y="55"/>
                  <a:pt x="170" y="58"/>
                  <a:pt x="170" y="59"/>
                </a:cubicBezTo>
                <a:cubicBezTo>
                  <a:pt x="169" y="58"/>
                  <a:pt x="168" y="55"/>
                  <a:pt x="167" y="54"/>
                </a:cubicBezTo>
                <a:cubicBezTo>
                  <a:pt x="167" y="53"/>
                  <a:pt x="167" y="52"/>
                  <a:pt x="168" y="52"/>
                </a:cubicBezTo>
                <a:cubicBezTo>
                  <a:pt x="167" y="51"/>
                  <a:pt x="167" y="52"/>
                  <a:pt x="166" y="51"/>
                </a:cubicBezTo>
                <a:cubicBezTo>
                  <a:pt x="166" y="51"/>
                  <a:pt x="167" y="52"/>
                  <a:pt x="167" y="52"/>
                </a:cubicBezTo>
                <a:cubicBezTo>
                  <a:pt x="165" y="51"/>
                  <a:pt x="164" y="49"/>
                  <a:pt x="165" y="49"/>
                </a:cubicBezTo>
                <a:cubicBezTo>
                  <a:pt x="165" y="49"/>
                  <a:pt x="166" y="49"/>
                  <a:pt x="166" y="49"/>
                </a:cubicBezTo>
                <a:cubicBezTo>
                  <a:pt x="165" y="49"/>
                  <a:pt x="164" y="47"/>
                  <a:pt x="163" y="47"/>
                </a:cubicBezTo>
                <a:cubicBezTo>
                  <a:pt x="164" y="48"/>
                  <a:pt x="164" y="47"/>
                  <a:pt x="165" y="48"/>
                </a:cubicBezTo>
                <a:cubicBezTo>
                  <a:pt x="165" y="49"/>
                  <a:pt x="164" y="48"/>
                  <a:pt x="164" y="49"/>
                </a:cubicBezTo>
                <a:cubicBezTo>
                  <a:pt x="163" y="48"/>
                  <a:pt x="163" y="47"/>
                  <a:pt x="162" y="46"/>
                </a:cubicBezTo>
                <a:cubicBezTo>
                  <a:pt x="162" y="46"/>
                  <a:pt x="163" y="47"/>
                  <a:pt x="163" y="46"/>
                </a:cubicBezTo>
                <a:cubicBezTo>
                  <a:pt x="162" y="45"/>
                  <a:pt x="162" y="46"/>
                  <a:pt x="162" y="45"/>
                </a:cubicBezTo>
                <a:cubicBezTo>
                  <a:pt x="161" y="45"/>
                  <a:pt x="161" y="44"/>
                  <a:pt x="161" y="44"/>
                </a:cubicBezTo>
                <a:cubicBezTo>
                  <a:pt x="159" y="42"/>
                  <a:pt x="158" y="40"/>
                  <a:pt x="156" y="38"/>
                </a:cubicBezTo>
                <a:cubicBezTo>
                  <a:pt x="155" y="38"/>
                  <a:pt x="157" y="39"/>
                  <a:pt x="157" y="40"/>
                </a:cubicBezTo>
                <a:cubicBezTo>
                  <a:pt x="154" y="38"/>
                  <a:pt x="152" y="35"/>
                  <a:pt x="149" y="33"/>
                </a:cubicBezTo>
                <a:cubicBezTo>
                  <a:pt x="149" y="33"/>
                  <a:pt x="150" y="33"/>
                  <a:pt x="150" y="33"/>
                </a:cubicBezTo>
                <a:cubicBezTo>
                  <a:pt x="148" y="32"/>
                  <a:pt x="148" y="31"/>
                  <a:pt x="147" y="31"/>
                </a:cubicBezTo>
                <a:cubicBezTo>
                  <a:pt x="145" y="28"/>
                  <a:pt x="138" y="22"/>
                  <a:pt x="136" y="19"/>
                </a:cubicBezTo>
                <a:cubicBezTo>
                  <a:pt x="134" y="18"/>
                  <a:pt x="132" y="17"/>
                  <a:pt x="131" y="15"/>
                </a:cubicBezTo>
                <a:cubicBezTo>
                  <a:pt x="130" y="15"/>
                  <a:pt x="128" y="13"/>
                  <a:pt x="127" y="13"/>
                </a:cubicBezTo>
                <a:cubicBezTo>
                  <a:pt x="127" y="13"/>
                  <a:pt x="127" y="13"/>
                  <a:pt x="127" y="13"/>
                </a:cubicBezTo>
                <a:cubicBezTo>
                  <a:pt x="124" y="10"/>
                  <a:pt x="121" y="10"/>
                  <a:pt x="117" y="7"/>
                </a:cubicBezTo>
                <a:cubicBezTo>
                  <a:pt x="117" y="7"/>
                  <a:pt x="120" y="8"/>
                  <a:pt x="119" y="9"/>
                </a:cubicBezTo>
                <a:cubicBezTo>
                  <a:pt x="121" y="11"/>
                  <a:pt x="122" y="11"/>
                  <a:pt x="124" y="13"/>
                </a:cubicBezTo>
                <a:cubicBezTo>
                  <a:pt x="123" y="13"/>
                  <a:pt x="123" y="12"/>
                  <a:pt x="123" y="13"/>
                </a:cubicBezTo>
                <a:cubicBezTo>
                  <a:pt x="123" y="13"/>
                  <a:pt x="123" y="13"/>
                  <a:pt x="123" y="13"/>
                </a:cubicBezTo>
                <a:cubicBezTo>
                  <a:pt x="122" y="12"/>
                  <a:pt x="122" y="12"/>
                  <a:pt x="121" y="12"/>
                </a:cubicBezTo>
                <a:cubicBezTo>
                  <a:pt x="123" y="13"/>
                  <a:pt x="125" y="14"/>
                  <a:pt x="126" y="16"/>
                </a:cubicBezTo>
                <a:cubicBezTo>
                  <a:pt x="125" y="16"/>
                  <a:pt x="123" y="13"/>
                  <a:pt x="122" y="14"/>
                </a:cubicBezTo>
                <a:cubicBezTo>
                  <a:pt x="123" y="15"/>
                  <a:pt x="124" y="16"/>
                  <a:pt x="126" y="17"/>
                </a:cubicBezTo>
                <a:cubicBezTo>
                  <a:pt x="125" y="17"/>
                  <a:pt x="126" y="18"/>
                  <a:pt x="126" y="18"/>
                </a:cubicBezTo>
                <a:cubicBezTo>
                  <a:pt x="125" y="18"/>
                  <a:pt x="124" y="17"/>
                  <a:pt x="124" y="16"/>
                </a:cubicBezTo>
                <a:cubicBezTo>
                  <a:pt x="124" y="17"/>
                  <a:pt x="124" y="17"/>
                  <a:pt x="124" y="17"/>
                </a:cubicBezTo>
                <a:cubicBezTo>
                  <a:pt x="123" y="16"/>
                  <a:pt x="123" y="16"/>
                  <a:pt x="122" y="16"/>
                </a:cubicBezTo>
                <a:cubicBezTo>
                  <a:pt x="122" y="16"/>
                  <a:pt x="123" y="16"/>
                  <a:pt x="123" y="16"/>
                </a:cubicBezTo>
                <a:cubicBezTo>
                  <a:pt x="122" y="15"/>
                  <a:pt x="120" y="15"/>
                  <a:pt x="120" y="14"/>
                </a:cubicBezTo>
                <a:cubicBezTo>
                  <a:pt x="119" y="14"/>
                  <a:pt x="120" y="14"/>
                  <a:pt x="119" y="14"/>
                </a:cubicBezTo>
                <a:cubicBezTo>
                  <a:pt x="119" y="14"/>
                  <a:pt x="118" y="14"/>
                  <a:pt x="118" y="14"/>
                </a:cubicBezTo>
                <a:cubicBezTo>
                  <a:pt x="118" y="13"/>
                  <a:pt x="118" y="13"/>
                  <a:pt x="118" y="13"/>
                </a:cubicBezTo>
                <a:cubicBezTo>
                  <a:pt x="117" y="13"/>
                  <a:pt x="116" y="12"/>
                  <a:pt x="115" y="12"/>
                </a:cubicBezTo>
                <a:cubicBezTo>
                  <a:pt x="115" y="12"/>
                  <a:pt x="112" y="10"/>
                  <a:pt x="111" y="10"/>
                </a:cubicBezTo>
                <a:cubicBezTo>
                  <a:pt x="112" y="11"/>
                  <a:pt x="114" y="11"/>
                  <a:pt x="115" y="13"/>
                </a:cubicBezTo>
                <a:cubicBezTo>
                  <a:pt x="118" y="15"/>
                  <a:pt x="121" y="17"/>
                  <a:pt x="123" y="18"/>
                </a:cubicBezTo>
                <a:cubicBezTo>
                  <a:pt x="124" y="19"/>
                  <a:pt x="125" y="21"/>
                  <a:pt x="126" y="21"/>
                </a:cubicBezTo>
                <a:cubicBezTo>
                  <a:pt x="127" y="22"/>
                  <a:pt x="129" y="23"/>
                  <a:pt x="129" y="24"/>
                </a:cubicBezTo>
                <a:cubicBezTo>
                  <a:pt x="129" y="23"/>
                  <a:pt x="128" y="23"/>
                  <a:pt x="127" y="22"/>
                </a:cubicBezTo>
                <a:cubicBezTo>
                  <a:pt x="127" y="22"/>
                  <a:pt x="127" y="23"/>
                  <a:pt x="127" y="22"/>
                </a:cubicBezTo>
                <a:cubicBezTo>
                  <a:pt x="117" y="14"/>
                  <a:pt x="104" y="9"/>
                  <a:pt x="91" y="3"/>
                </a:cubicBezTo>
                <a:cubicBezTo>
                  <a:pt x="91" y="4"/>
                  <a:pt x="87" y="2"/>
                  <a:pt x="86" y="1"/>
                </a:cubicBezTo>
                <a:cubicBezTo>
                  <a:pt x="85" y="1"/>
                  <a:pt x="84" y="0"/>
                  <a:pt x="83" y="1"/>
                </a:cubicBezTo>
                <a:cubicBezTo>
                  <a:pt x="84" y="1"/>
                  <a:pt x="86" y="1"/>
                  <a:pt x="86" y="2"/>
                </a:cubicBezTo>
                <a:cubicBezTo>
                  <a:pt x="85" y="2"/>
                  <a:pt x="86" y="3"/>
                  <a:pt x="85" y="3"/>
                </a:cubicBezTo>
                <a:cubicBezTo>
                  <a:pt x="82" y="2"/>
                  <a:pt x="81" y="0"/>
                  <a:pt x="79" y="0"/>
                </a:cubicBezTo>
                <a:cubicBezTo>
                  <a:pt x="81" y="1"/>
                  <a:pt x="81" y="2"/>
                  <a:pt x="84" y="3"/>
                </a:cubicBezTo>
                <a:cubicBezTo>
                  <a:pt x="84" y="3"/>
                  <a:pt x="83" y="4"/>
                  <a:pt x="84" y="4"/>
                </a:cubicBezTo>
                <a:cubicBezTo>
                  <a:pt x="84" y="3"/>
                  <a:pt x="85" y="4"/>
                  <a:pt x="86" y="4"/>
                </a:cubicBezTo>
                <a:cubicBezTo>
                  <a:pt x="86" y="4"/>
                  <a:pt x="86" y="5"/>
                  <a:pt x="86" y="5"/>
                </a:cubicBezTo>
                <a:cubicBezTo>
                  <a:pt x="85" y="5"/>
                  <a:pt x="84" y="5"/>
                  <a:pt x="82" y="5"/>
                </a:cubicBezTo>
                <a:cubicBezTo>
                  <a:pt x="82" y="5"/>
                  <a:pt x="83" y="6"/>
                  <a:pt x="84" y="6"/>
                </a:cubicBezTo>
                <a:cubicBezTo>
                  <a:pt x="87" y="8"/>
                  <a:pt x="94" y="10"/>
                  <a:pt x="97" y="12"/>
                </a:cubicBezTo>
                <a:cubicBezTo>
                  <a:pt x="98" y="12"/>
                  <a:pt x="97" y="13"/>
                  <a:pt x="98" y="13"/>
                </a:cubicBezTo>
                <a:cubicBezTo>
                  <a:pt x="100" y="14"/>
                  <a:pt x="103" y="15"/>
                  <a:pt x="105" y="17"/>
                </a:cubicBezTo>
                <a:cubicBezTo>
                  <a:pt x="106" y="17"/>
                  <a:pt x="107" y="18"/>
                  <a:pt x="108" y="19"/>
                </a:cubicBezTo>
                <a:cubicBezTo>
                  <a:pt x="109" y="19"/>
                  <a:pt x="109" y="19"/>
                  <a:pt x="110" y="20"/>
                </a:cubicBezTo>
                <a:cubicBezTo>
                  <a:pt x="109" y="20"/>
                  <a:pt x="110" y="20"/>
                  <a:pt x="110" y="20"/>
                </a:cubicBezTo>
                <a:cubicBezTo>
                  <a:pt x="109" y="20"/>
                  <a:pt x="108" y="19"/>
                  <a:pt x="108" y="19"/>
                </a:cubicBezTo>
                <a:cubicBezTo>
                  <a:pt x="108" y="20"/>
                  <a:pt x="109" y="20"/>
                  <a:pt x="109" y="21"/>
                </a:cubicBezTo>
                <a:cubicBezTo>
                  <a:pt x="107" y="20"/>
                  <a:pt x="106" y="20"/>
                  <a:pt x="105" y="19"/>
                </a:cubicBezTo>
                <a:cubicBezTo>
                  <a:pt x="105" y="20"/>
                  <a:pt x="105" y="20"/>
                  <a:pt x="106" y="20"/>
                </a:cubicBezTo>
                <a:cubicBezTo>
                  <a:pt x="107" y="20"/>
                  <a:pt x="109" y="21"/>
                  <a:pt x="110" y="21"/>
                </a:cubicBezTo>
                <a:cubicBezTo>
                  <a:pt x="111" y="21"/>
                  <a:pt x="111" y="22"/>
                  <a:pt x="110" y="22"/>
                </a:cubicBezTo>
                <a:cubicBezTo>
                  <a:pt x="111" y="24"/>
                  <a:pt x="114" y="25"/>
                  <a:pt x="115" y="26"/>
                </a:cubicBezTo>
                <a:cubicBezTo>
                  <a:pt x="115" y="27"/>
                  <a:pt x="114" y="26"/>
                  <a:pt x="114" y="26"/>
                </a:cubicBezTo>
                <a:cubicBezTo>
                  <a:pt x="115" y="27"/>
                  <a:pt x="113" y="26"/>
                  <a:pt x="113" y="27"/>
                </a:cubicBezTo>
                <a:cubicBezTo>
                  <a:pt x="115" y="27"/>
                  <a:pt x="116" y="28"/>
                  <a:pt x="118" y="29"/>
                </a:cubicBezTo>
                <a:cubicBezTo>
                  <a:pt x="126" y="38"/>
                  <a:pt x="138" y="46"/>
                  <a:pt x="144" y="57"/>
                </a:cubicBezTo>
                <a:cubicBezTo>
                  <a:pt x="147" y="59"/>
                  <a:pt x="149" y="63"/>
                  <a:pt x="150" y="65"/>
                </a:cubicBezTo>
                <a:cubicBezTo>
                  <a:pt x="151" y="66"/>
                  <a:pt x="153" y="69"/>
                  <a:pt x="153" y="70"/>
                </a:cubicBezTo>
                <a:cubicBezTo>
                  <a:pt x="154" y="71"/>
                  <a:pt x="155" y="75"/>
                  <a:pt x="155" y="76"/>
                </a:cubicBezTo>
                <a:cubicBezTo>
                  <a:pt x="155" y="75"/>
                  <a:pt x="155" y="76"/>
                  <a:pt x="155" y="77"/>
                </a:cubicBezTo>
                <a:cubicBezTo>
                  <a:pt x="154" y="74"/>
                  <a:pt x="154" y="73"/>
                  <a:pt x="153" y="73"/>
                </a:cubicBezTo>
                <a:cubicBezTo>
                  <a:pt x="153" y="72"/>
                  <a:pt x="153" y="72"/>
                  <a:pt x="153" y="72"/>
                </a:cubicBezTo>
                <a:cubicBezTo>
                  <a:pt x="153" y="72"/>
                  <a:pt x="153" y="72"/>
                  <a:pt x="153" y="72"/>
                </a:cubicBezTo>
                <a:cubicBezTo>
                  <a:pt x="153" y="71"/>
                  <a:pt x="152" y="73"/>
                  <a:pt x="152" y="72"/>
                </a:cubicBezTo>
                <a:cubicBezTo>
                  <a:pt x="153" y="71"/>
                  <a:pt x="151" y="70"/>
                  <a:pt x="152" y="70"/>
                </a:cubicBezTo>
                <a:cubicBezTo>
                  <a:pt x="153" y="71"/>
                  <a:pt x="152" y="71"/>
                  <a:pt x="153" y="71"/>
                </a:cubicBezTo>
                <a:cubicBezTo>
                  <a:pt x="152" y="69"/>
                  <a:pt x="151" y="67"/>
                  <a:pt x="150" y="66"/>
                </a:cubicBezTo>
                <a:cubicBezTo>
                  <a:pt x="150" y="67"/>
                  <a:pt x="152" y="68"/>
                  <a:pt x="152" y="69"/>
                </a:cubicBezTo>
                <a:cubicBezTo>
                  <a:pt x="152" y="70"/>
                  <a:pt x="152" y="70"/>
                  <a:pt x="151" y="70"/>
                </a:cubicBezTo>
                <a:cubicBezTo>
                  <a:pt x="152" y="72"/>
                  <a:pt x="152" y="73"/>
                  <a:pt x="152" y="73"/>
                </a:cubicBezTo>
                <a:cubicBezTo>
                  <a:pt x="150" y="70"/>
                  <a:pt x="152" y="71"/>
                  <a:pt x="151" y="69"/>
                </a:cubicBezTo>
                <a:cubicBezTo>
                  <a:pt x="151" y="69"/>
                  <a:pt x="151" y="69"/>
                  <a:pt x="151" y="69"/>
                </a:cubicBezTo>
                <a:cubicBezTo>
                  <a:pt x="150" y="67"/>
                  <a:pt x="150" y="66"/>
                  <a:pt x="149" y="65"/>
                </a:cubicBezTo>
                <a:cubicBezTo>
                  <a:pt x="149" y="64"/>
                  <a:pt x="149" y="62"/>
                  <a:pt x="148" y="63"/>
                </a:cubicBezTo>
                <a:cubicBezTo>
                  <a:pt x="148" y="64"/>
                  <a:pt x="149" y="65"/>
                  <a:pt x="148" y="66"/>
                </a:cubicBezTo>
                <a:cubicBezTo>
                  <a:pt x="149" y="68"/>
                  <a:pt x="151" y="68"/>
                  <a:pt x="151" y="70"/>
                </a:cubicBezTo>
                <a:cubicBezTo>
                  <a:pt x="150" y="69"/>
                  <a:pt x="150" y="68"/>
                  <a:pt x="149" y="68"/>
                </a:cubicBezTo>
                <a:cubicBezTo>
                  <a:pt x="149" y="69"/>
                  <a:pt x="150" y="69"/>
                  <a:pt x="150" y="70"/>
                </a:cubicBezTo>
                <a:cubicBezTo>
                  <a:pt x="150" y="70"/>
                  <a:pt x="150" y="69"/>
                  <a:pt x="150" y="69"/>
                </a:cubicBezTo>
                <a:cubicBezTo>
                  <a:pt x="150" y="70"/>
                  <a:pt x="151" y="72"/>
                  <a:pt x="151" y="73"/>
                </a:cubicBezTo>
                <a:cubicBezTo>
                  <a:pt x="150" y="71"/>
                  <a:pt x="149" y="69"/>
                  <a:pt x="148" y="68"/>
                </a:cubicBezTo>
                <a:cubicBezTo>
                  <a:pt x="149" y="68"/>
                  <a:pt x="149" y="68"/>
                  <a:pt x="149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9" y="70"/>
                  <a:pt x="150" y="71"/>
                  <a:pt x="150" y="72"/>
                </a:cubicBezTo>
                <a:cubicBezTo>
                  <a:pt x="149" y="71"/>
                  <a:pt x="148" y="71"/>
                  <a:pt x="149" y="70"/>
                </a:cubicBezTo>
                <a:cubicBezTo>
                  <a:pt x="148" y="70"/>
                  <a:pt x="147" y="67"/>
                  <a:pt x="146" y="66"/>
                </a:cubicBezTo>
                <a:cubicBezTo>
                  <a:pt x="147" y="70"/>
                  <a:pt x="149" y="71"/>
                  <a:pt x="150" y="74"/>
                </a:cubicBezTo>
                <a:cubicBezTo>
                  <a:pt x="150" y="75"/>
                  <a:pt x="149" y="73"/>
                  <a:pt x="149" y="74"/>
                </a:cubicBezTo>
                <a:cubicBezTo>
                  <a:pt x="151" y="77"/>
                  <a:pt x="150" y="82"/>
                  <a:pt x="151" y="85"/>
                </a:cubicBezTo>
                <a:cubicBezTo>
                  <a:pt x="150" y="82"/>
                  <a:pt x="149" y="79"/>
                  <a:pt x="149" y="77"/>
                </a:cubicBezTo>
                <a:cubicBezTo>
                  <a:pt x="149" y="76"/>
                  <a:pt x="149" y="78"/>
                  <a:pt x="149" y="77"/>
                </a:cubicBezTo>
                <a:cubicBezTo>
                  <a:pt x="149" y="75"/>
                  <a:pt x="147" y="71"/>
                  <a:pt x="145" y="69"/>
                </a:cubicBezTo>
                <a:cubicBezTo>
                  <a:pt x="146" y="69"/>
                  <a:pt x="146" y="69"/>
                  <a:pt x="146" y="69"/>
                </a:cubicBezTo>
                <a:cubicBezTo>
                  <a:pt x="144" y="68"/>
                  <a:pt x="144" y="65"/>
                  <a:pt x="143" y="64"/>
                </a:cubicBezTo>
                <a:cubicBezTo>
                  <a:pt x="143" y="64"/>
                  <a:pt x="143" y="64"/>
                  <a:pt x="143" y="65"/>
                </a:cubicBezTo>
                <a:cubicBezTo>
                  <a:pt x="141" y="61"/>
                  <a:pt x="138" y="58"/>
                  <a:pt x="136" y="56"/>
                </a:cubicBezTo>
                <a:cubicBezTo>
                  <a:pt x="136" y="55"/>
                  <a:pt x="136" y="55"/>
                  <a:pt x="136" y="55"/>
                </a:cubicBezTo>
                <a:cubicBezTo>
                  <a:pt x="134" y="53"/>
                  <a:pt x="129" y="49"/>
                  <a:pt x="127" y="46"/>
                </a:cubicBezTo>
                <a:cubicBezTo>
                  <a:pt x="127" y="46"/>
                  <a:pt x="127" y="46"/>
                  <a:pt x="126" y="46"/>
                </a:cubicBezTo>
                <a:cubicBezTo>
                  <a:pt x="119" y="38"/>
                  <a:pt x="109" y="33"/>
                  <a:pt x="101" y="27"/>
                </a:cubicBezTo>
                <a:cubicBezTo>
                  <a:pt x="102" y="27"/>
                  <a:pt x="102" y="28"/>
                  <a:pt x="102" y="28"/>
                </a:cubicBezTo>
                <a:cubicBezTo>
                  <a:pt x="99" y="25"/>
                  <a:pt x="95" y="23"/>
                  <a:pt x="92" y="22"/>
                </a:cubicBezTo>
                <a:cubicBezTo>
                  <a:pt x="91" y="21"/>
                  <a:pt x="91" y="21"/>
                  <a:pt x="91" y="20"/>
                </a:cubicBezTo>
                <a:cubicBezTo>
                  <a:pt x="91" y="21"/>
                  <a:pt x="91" y="21"/>
                  <a:pt x="91" y="21"/>
                </a:cubicBezTo>
                <a:cubicBezTo>
                  <a:pt x="90" y="20"/>
                  <a:pt x="87" y="19"/>
                  <a:pt x="85" y="18"/>
                </a:cubicBezTo>
                <a:cubicBezTo>
                  <a:pt x="86" y="18"/>
                  <a:pt x="86" y="18"/>
                  <a:pt x="86" y="18"/>
                </a:cubicBezTo>
                <a:cubicBezTo>
                  <a:pt x="84" y="18"/>
                  <a:pt x="82" y="17"/>
                  <a:pt x="81" y="16"/>
                </a:cubicBezTo>
                <a:cubicBezTo>
                  <a:pt x="81" y="17"/>
                  <a:pt x="81" y="17"/>
                  <a:pt x="81" y="17"/>
                </a:cubicBezTo>
                <a:cubicBezTo>
                  <a:pt x="80" y="17"/>
                  <a:pt x="79" y="16"/>
                  <a:pt x="79" y="16"/>
                </a:cubicBezTo>
                <a:cubicBezTo>
                  <a:pt x="79" y="16"/>
                  <a:pt x="78" y="15"/>
                  <a:pt x="78" y="15"/>
                </a:cubicBezTo>
                <a:cubicBezTo>
                  <a:pt x="77" y="15"/>
                  <a:pt x="77" y="15"/>
                  <a:pt x="77" y="15"/>
                </a:cubicBezTo>
                <a:cubicBezTo>
                  <a:pt x="69" y="12"/>
                  <a:pt x="57" y="9"/>
                  <a:pt x="48" y="11"/>
                </a:cubicBezTo>
                <a:cubicBezTo>
                  <a:pt x="55" y="10"/>
                  <a:pt x="63" y="12"/>
                  <a:pt x="71" y="13"/>
                </a:cubicBezTo>
                <a:cubicBezTo>
                  <a:pt x="71" y="14"/>
                  <a:pt x="72" y="14"/>
                  <a:pt x="72" y="14"/>
                </a:cubicBezTo>
                <a:cubicBezTo>
                  <a:pt x="76" y="15"/>
                  <a:pt x="81" y="18"/>
                  <a:pt x="85" y="19"/>
                </a:cubicBezTo>
                <a:cubicBezTo>
                  <a:pt x="85" y="19"/>
                  <a:pt x="85" y="20"/>
                  <a:pt x="85" y="20"/>
                </a:cubicBezTo>
                <a:cubicBezTo>
                  <a:pt x="85" y="19"/>
                  <a:pt x="86" y="19"/>
                  <a:pt x="86" y="19"/>
                </a:cubicBezTo>
                <a:cubicBezTo>
                  <a:pt x="87" y="20"/>
                  <a:pt x="88" y="20"/>
                  <a:pt x="89" y="21"/>
                </a:cubicBezTo>
                <a:cubicBezTo>
                  <a:pt x="90" y="21"/>
                  <a:pt x="92" y="23"/>
                  <a:pt x="92" y="23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4"/>
                  <a:pt x="94" y="24"/>
                  <a:pt x="94" y="24"/>
                </a:cubicBezTo>
                <a:cubicBezTo>
                  <a:pt x="95" y="24"/>
                  <a:pt x="96" y="25"/>
                  <a:pt x="97" y="25"/>
                </a:cubicBezTo>
                <a:cubicBezTo>
                  <a:pt x="97" y="26"/>
                  <a:pt x="98" y="26"/>
                  <a:pt x="99" y="27"/>
                </a:cubicBezTo>
                <a:cubicBezTo>
                  <a:pt x="100" y="27"/>
                  <a:pt x="99" y="27"/>
                  <a:pt x="100" y="27"/>
                </a:cubicBezTo>
                <a:cubicBezTo>
                  <a:pt x="105" y="30"/>
                  <a:pt x="109" y="33"/>
                  <a:pt x="114" y="38"/>
                </a:cubicBezTo>
                <a:cubicBezTo>
                  <a:pt x="114" y="37"/>
                  <a:pt x="114" y="37"/>
                  <a:pt x="114" y="37"/>
                </a:cubicBezTo>
                <a:cubicBezTo>
                  <a:pt x="114" y="38"/>
                  <a:pt x="114" y="37"/>
                  <a:pt x="115" y="38"/>
                </a:cubicBezTo>
                <a:cubicBezTo>
                  <a:pt x="115" y="38"/>
                  <a:pt x="115" y="38"/>
                  <a:pt x="114" y="38"/>
                </a:cubicBezTo>
                <a:cubicBezTo>
                  <a:pt x="115" y="39"/>
                  <a:pt x="116" y="40"/>
                  <a:pt x="117" y="41"/>
                </a:cubicBezTo>
                <a:cubicBezTo>
                  <a:pt x="118" y="41"/>
                  <a:pt x="117" y="40"/>
                  <a:pt x="117" y="40"/>
                </a:cubicBezTo>
                <a:cubicBezTo>
                  <a:pt x="118" y="40"/>
                  <a:pt x="118" y="40"/>
                  <a:pt x="118" y="41"/>
                </a:cubicBezTo>
                <a:cubicBezTo>
                  <a:pt x="118" y="41"/>
                  <a:pt x="118" y="40"/>
                  <a:pt x="117" y="41"/>
                </a:cubicBezTo>
                <a:cubicBezTo>
                  <a:pt x="118" y="42"/>
                  <a:pt x="118" y="41"/>
                  <a:pt x="119" y="42"/>
                </a:cubicBezTo>
                <a:cubicBezTo>
                  <a:pt x="118" y="42"/>
                  <a:pt x="120" y="43"/>
                  <a:pt x="120" y="43"/>
                </a:cubicBezTo>
                <a:cubicBezTo>
                  <a:pt x="121" y="43"/>
                  <a:pt x="121" y="43"/>
                  <a:pt x="121" y="43"/>
                </a:cubicBezTo>
                <a:cubicBezTo>
                  <a:pt x="121" y="43"/>
                  <a:pt x="122" y="44"/>
                  <a:pt x="122" y="44"/>
                </a:cubicBezTo>
                <a:cubicBezTo>
                  <a:pt x="122" y="44"/>
                  <a:pt x="122" y="44"/>
                  <a:pt x="122" y="44"/>
                </a:cubicBezTo>
                <a:cubicBezTo>
                  <a:pt x="122" y="44"/>
                  <a:pt x="124" y="45"/>
                  <a:pt x="124" y="46"/>
                </a:cubicBezTo>
                <a:cubicBezTo>
                  <a:pt x="123" y="45"/>
                  <a:pt x="122" y="45"/>
                  <a:pt x="121" y="44"/>
                </a:cubicBezTo>
                <a:cubicBezTo>
                  <a:pt x="121" y="45"/>
                  <a:pt x="125" y="47"/>
                  <a:pt x="125" y="48"/>
                </a:cubicBezTo>
                <a:cubicBezTo>
                  <a:pt x="121" y="45"/>
                  <a:pt x="118" y="42"/>
                  <a:pt x="114" y="39"/>
                </a:cubicBezTo>
                <a:cubicBezTo>
                  <a:pt x="114" y="39"/>
                  <a:pt x="114" y="39"/>
                  <a:pt x="114" y="39"/>
                </a:cubicBezTo>
                <a:cubicBezTo>
                  <a:pt x="113" y="39"/>
                  <a:pt x="113" y="38"/>
                  <a:pt x="113" y="38"/>
                </a:cubicBezTo>
                <a:cubicBezTo>
                  <a:pt x="113" y="38"/>
                  <a:pt x="113" y="39"/>
                  <a:pt x="114" y="38"/>
                </a:cubicBezTo>
                <a:cubicBezTo>
                  <a:pt x="113" y="37"/>
                  <a:pt x="111" y="36"/>
                  <a:pt x="110" y="36"/>
                </a:cubicBezTo>
                <a:cubicBezTo>
                  <a:pt x="111" y="36"/>
                  <a:pt x="111" y="37"/>
                  <a:pt x="111" y="37"/>
                </a:cubicBezTo>
                <a:cubicBezTo>
                  <a:pt x="108" y="34"/>
                  <a:pt x="103" y="32"/>
                  <a:pt x="100" y="30"/>
                </a:cubicBezTo>
                <a:cubicBezTo>
                  <a:pt x="96" y="27"/>
                  <a:pt x="92" y="24"/>
                  <a:pt x="87" y="21"/>
                </a:cubicBezTo>
                <a:cubicBezTo>
                  <a:pt x="87" y="21"/>
                  <a:pt x="87" y="21"/>
                  <a:pt x="87" y="21"/>
                </a:cubicBezTo>
                <a:cubicBezTo>
                  <a:pt x="85" y="21"/>
                  <a:pt x="83" y="19"/>
                  <a:pt x="81" y="19"/>
                </a:cubicBezTo>
                <a:cubicBezTo>
                  <a:pt x="81" y="19"/>
                  <a:pt x="80" y="18"/>
                  <a:pt x="80" y="18"/>
                </a:cubicBezTo>
                <a:cubicBezTo>
                  <a:pt x="80" y="18"/>
                  <a:pt x="79" y="17"/>
                  <a:pt x="79" y="18"/>
                </a:cubicBezTo>
                <a:cubicBezTo>
                  <a:pt x="80" y="18"/>
                  <a:pt x="80" y="18"/>
                  <a:pt x="80" y="19"/>
                </a:cubicBezTo>
                <a:cubicBezTo>
                  <a:pt x="79" y="18"/>
                  <a:pt x="76" y="17"/>
                  <a:pt x="75" y="16"/>
                </a:cubicBezTo>
                <a:cubicBezTo>
                  <a:pt x="73" y="16"/>
                  <a:pt x="70" y="15"/>
                  <a:pt x="68" y="15"/>
                </a:cubicBezTo>
                <a:cubicBezTo>
                  <a:pt x="69" y="16"/>
                  <a:pt x="72" y="16"/>
                  <a:pt x="72" y="17"/>
                </a:cubicBezTo>
                <a:cubicBezTo>
                  <a:pt x="71" y="16"/>
                  <a:pt x="69" y="17"/>
                  <a:pt x="68" y="16"/>
                </a:cubicBezTo>
                <a:cubicBezTo>
                  <a:pt x="68" y="17"/>
                  <a:pt x="67" y="17"/>
                  <a:pt x="67" y="16"/>
                </a:cubicBezTo>
                <a:cubicBezTo>
                  <a:pt x="65" y="17"/>
                  <a:pt x="62" y="15"/>
                  <a:pt x="61" y="16"/>
                </a:cubicBezTo>
                <a:cubicBezTo>
                  <a:pt x="60" y="15"/>
                  <a:pt x="60" y="15"/>
                  <a:pt x="59" y="15"/>
                </a:cubicBezTo>
                <a:cubicBezTo>
                  <a:pt x="59" y="15"/>
                  <a:pt x="60" y="15"/>
                  <a:pt x="59" y="15"/>
                </a:cubicBezTo>
                <a:cubicBezTo>
                  <a:pt x="59" y="16"/>
                  <a:pt x="60" y="15"/>
                  <a:pt x="60" y="16"/>
                </a:cubicBezTo>
                <a:cubicBezTo>
                  <a:pt x="56" y="16"/>
                  <a:pt x="53" y="16"/>
                  <a:pt x="49" y="16"/>
                </a:cubicBezTo>
                <a:cubicBezTo>
                  <a:pt x="49" y="18"/>
                  <a:pt x="47" y="17"/>
                  <a:pt x="47" y="17"/>
                </a:cubicBezTo>
                <a:cubicBezTo>
                  <a:pt x="47" y="18"/>
                  <a:pt x="45" y="18"/>
                  <a:pt x="44" y="18"/>
                </a:cubicBezTo>
                <a:cubicBezTo>
                  <a:pt x="43" y="18"/>
                  <a:pt x="41" y="19"/>
                  <a:pt x="41" y="20"/>
                </a:cubicBezTo>
                <a:cubicBezTo>
                  <a:pt x="42" y="20"/>
                  <a:pt x="42" y="19"/>
                  <a:pt x="43" y="19"/>
                </a:cubicBezTo>
                <a:cubicBezTo>
                  <a:pt x="43" y="20"/>
                  <a:pt x="43" y="20"/>
                  <a:pt x="43" y="20"/>
                </a:cubicBezTo>
                <a:cubicBezTo>
                  <a:pt x="43" y="20"/>
                  <a:pt x="42" y="20"/>
                  <a:pt x="42" y="21"/>
                </a:cubicBezTo>
                <a:cubicBezTo>
                  <a:pt x="43" y="20"/>
                  <a:pt x="44" y="20"/>
                  <a:pt x="44" y="20"/>
                </a:cubicBezTo>
                <a:cubicBezTo>
                  <a:pt x="44" y="21"/>
                  <a:pt x="43" y="22"/>
                  <a:pt x="42" y="22"/>
                </a:cubicBezTo>
                <a:cubicBezTo>
                  <a:pt x="41" y="23"/>
                  <a:pt x="40" y="23"/>
                  <a:pt x="39" y="24"/>
                </a:cubicBezTo>
                <a:cubicBezTo>
                  <a:pt x="40" y="24"/>
                  <a:pt x="39" y="25"/>
                  <a:pt x="38" y="26"/>
                </a:cubicBezTo>
                <a:cubicBezTo>
                  <a:pt x="38" y="27"/>
                  <a:pt x="39" y="26"/>
                  <a:pt x="38" y="27"/>
                </a:cubicBezTo>
                <a:cubicBezTo>
                  <a:pt x="38" y="27"/>
                  <a:pt x="38" y="27"/>
                  <a:pt x="39" y="27"/>
                </a:cubicBezTo>
                <a:cubicBezTo>
                  <a:pt x="39" y="28"/>
                  <a:pt x="39" y="28"/>
                  <a:pt x="38" y="29"/>
                </a:cubicBezTo>
                <a:cubicBezTo>
                  <a:pt x="38" y="29"/>
                  <a:pt x="38" y="29"/>
                  <a:pt x="38" y="28"/>
                </a:cubicBezTo>
                <a:cubicBezTo>
                  <a:pt x="38" y="29"/>
                  <a:pt x="38" y="30"/>
                  <a:pt x="38" y="30"/>
                </a:cubicBezTo>
                <a:cubicBezTo>
                  <a:pt x="37" y="30"/>
                  <a:pt x="38" y="30"/>
                  <a:pt x="38" y="30"/>
                </a:cubicBezTo>
                <a:cubicBezTo>
                  <a:pt x="37" y="31"/>
                  <a:pt x="37" y="31"/>
                  <a:pt x="38" y="31"/>
                </a:cubicBezTo>
                <a:cubicBezTo>
                  <a:pt x="38" y="31"/>
                  <a:pt x="37" y="31"/>
                  <a:pt x="38" y="31"/>
                </a:cubicBezTo>
                <a:cubicBezTo>
                  <a:pt x="38" y="32"/>
                  <a:pt x="38" y="31"/>
                  <a:pt x="38" y="32"/>
                </a:cubicBezTo>
                <a:cubicBezTo>
                  <a:pt x="39" y="32"/>
                  <a:pt x="38" y="31"/>
                  <a:pt x="39" y="31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2"/>
                  <a:pt x="39" y="32"/>
                  <a:pt x="40" y="32"/>
                </a:cubicBezTo>
                <a:cubicBezTo>
                  <a:pt x="40" y="32"/>
                  <a:pt x="40" y="32"/>
                  <a:pt x="40" y="32"/>
                </a:cubicBezTo>
                <a:cubicBezTo>
                  <a:pt x="40" y="32"/>
                  <a:pt x="39" y="32"/>
                  <a:pt x="39" y="32"/>
                </a:cubicBezTo>
                <a:cubicBezTo>
                  <a:pt x="39" y="32"/>
                  <a:pt x="39" y="31"/>
                  <a:pt x="40" y="31"/>
                </a:cubicBezTo>
                <a:cubicBezTo>
                  <a:pt x="40" y="32"/>
                  <a:pt x="40" y="33"/>
                  <a:pt x="40" y="33"/>
                </a:cubicBezTo>
                <a:cubicBezTo>
                  <a:pt x="40" y="33"/>
                  <a:pt x="40" y="33"/>
                  <a:pt x="40" y="33"/>
                </a:cubicBezTo>
                <a:cubicBezTo>
                  <a:pt x="40" y="33"/>
                  <a:pt x="40" y="33"/>
                  <a:pt x="40" y="33"/>
                </a:cubicBezTo>
                <a:cubicBezTo>
                  <a:pt x="40" y="33"/>
                  <a:pt x="40" y="33"/>
                  <a:pt x="41" y="33"/>
                </a:cubicBezTo>
                <a:cubicBezTo>
                  <a:pt x="41" y="33"/>
                  <a:pt x="40" y="33"/>
                  <a:pt x="41" y="33"/>
                </a:cubicBezTo>
                <a:cubicBezTo>
                  <a:pt x="41" y="33"/>
                  <a:pt x="41" y="33"/>
                  <a:pt x="41" y="33"/>
                </a:cubicBezTo>
                <a:close/>
                <a:moveTo>
                  <a:pt x="149" y="20"/>
                </a:moveTo>
                <a:cubicBezTo>
                  <a:pt x="150" y="20"/>
                  <a:pt x="150" y="21"/>
                  <a:pt x="150" y="21"/>
                </a:cubicBezTo>
                <a:cubicBezTo>
                  <a:pt x="150" y="21"/>
                  <a:pt x="149" y="20"/>
                  <a:pt x="149" y="20"/>
                </a:cubicBezTo>
                <a:close/>
                <a:moveTo>
                  <a:pt x="180" y="63"/>
                </a:moveTo>
                <a:cubicBezTo>
                  <a:pt x="180" y="64"/>
                  <a:pt x="181" y="65"/>
                  <a:pt x="181" y="67"/>
                </a:cubicBezTo>
                <a:cubicBezTo>
                  <a:pt x="181" y="66"/>
                  <a:pt x="181" y="66"/>
                  <a:pt x="181" y="66"/>
                </a:cubicBezTo>
                <a:cubicBezTo>
                  <a:pt x="181" y="65"/>
                  <a:pt x="180" y="64"/>
                  <a:pt x="180" y="64"/>
                </a:cubicBezTo>
                <a:cubicBezTo>
                  <a:pt x="180" y="64"/>
                  <a:pt x="180" y="64"/>
                  <a:pt x="180" y="63"/>
                </a:cubicBezTo>
                <a:close/>
                <a:moveTo>
                  <a:pt x="99" y="172"/>
                </a:moveTo>
                <a:cubicBezTo>
                  <a:pt x="99" y="171"/>
                  <a:pt x="98" y="171"/>
                  <a:pt x="98" y="171"/>
                </a:cubicBezTo>
                <a:cubicBezTo>
                  <a:pt x="98" y="171"/>
                  <a:pt x="99" y="171"/>
                  <a:pt x="100" y="171"/>
                </a:cubicBezTo>
                <a:cubicBezTo>
                  <a:pt x="99" y="171"/>
                  <a:pt x="100" y="171"/>
                  <a:pt x="99" y="172"/>
                </a:cubicBezTo>
                <a:cubicBezTo>
                  <a:pt x="100" y="172"/>
                  <a:pt x="102" y="171"/>
                  <a:pt x="101" y="172"/>
                </a:cubicBezTo>
                <a:cubicBezTo>
                  <a:pt x="101" y="171"/>
                  <a:pt x="100" y="172"/>
                  <a:pt x="99" y="172"/>
                </a:cubicBezTo>
                <a:close/>
                <a:moveTo>
                  <a:pt x="64" y="26"/>
                </a:moveTo>
                <a:cubicBezTo>
                  <a:pt x="64" y="26"/>
                  <a:pt x="65" y="26"/>
                  <a:pt x="65" y="26"/>
                </a:cubicBezTo>
                <a:cubicBezTo>
                  <a:pt x="65" y="26"/>
                  <a:pt x="65" y="26"/>
                  <a:pt x="65" y="26"/>
                </a:cubicBezTo>
                <a:cubicBezTo>
                  <a:pt x="65" y="26"/>
                  <a:pt x="65" y="26"/>
                  <a:pt x="64" y="26"/>
                </a:cubicBezTo>
                <a:cubicBezTo>
                  <a:pt x="64" y="26"/>
                  <a:pt x="64" y="26"/>
                  <a:pt x="64" y="26"/>
                </a:cubicBezTo>
                <a:close/>
                <a:moveTo>
                  <a:pt x="95" y="77"/>
                </a:moveTo>
                <a:cubicBezTo>
                  <a:pt x="95" y="78"/>
                  <a:pt x="95" y="77"/>
                  <a:pt x="95" y="77"/>
                </a:cubicBezTo>
                <a:cubicBezTo>
                  <a:pt x="95" y="78"/>
                  <a:pt x="95" y="78"/>
                  <a:pt x="95" y="77"/>
                </a:cubicBezTo>
                <a:close/>
                <a:moveTo>
                  <a:pt x="117" y="88"/>
                </a:moveTo>
                <a:cubicBezTo>
                  <a:pt x="117" y="88"/>
                  <a:pt x="117" y="88"/>
                  <a:pt x="117" y="89"/>
                </a:cubicBezTo>
                <a:cubicBezTo>
                  <a:pt x="117" y="88"/>
                  <a:pt x="117" y="88"/>
                  <a:pt x="117" y="88"/>
                </a:cubicBezTo>
                <a:close/>
                <a:moveTo>
                  <a:pt x="41" y="33"/>
                </a:moveTo>
                <a:cubicBezTo>
                  <a:pt x="40" y="33"/>
                  <a:pt x="40" y="33"/>
                  <a:pt x="40" y="33"/>
                </a:cubicBezTo>
                <a:cubicBezTo>
                  <a:pt x="40" y="33"/>
                  <a:pt x="40" y="33"/>
                  <a:pt x="40" y="33"/>
                </a:cubicBezTo>
                <a:cubicBezTo>
                  <a:pt x="40" y="33"/>
                  <a:pt x="40" y="33"/>
                  <a:pt x="40" y="33"/>
                </a:cubicBezTo>
                <a:cubicBezTo>
                  <a:pt x="40" y="33"/>
                  <a:pt x="40" y="33"/>
                  <a:pt x="41" y="33"/>
                </a:cubicBezTo>
                <a:cubicBezTo>
                  <a:pt x="41" y="33"/>
                  <a:pt x="41" y="33"/>
                  <a:pt x="41" y="33"/>
                </a:cubicBezTo>
                <a:close/>
                <a:moveTo>
                  <a:pt x="39" y="27"/>
                </a:moveTo>
                <a:cubicBezTo>
                  <a:pt x="39" y="27"/>
                  <a:pt x="39" y="27"/>
                  <a:pt x="40" y="26"/>
                </a:cubicBezTo>
                <a:cubicBezTo>
                  <a:pt x="40" y="27"/>
                  <a:pt x="40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lose/>
                <a:moveTo>
                  <a:pt x="44" y="20"/>
                </a:moveTo>
                <a:cubicBezTo>
                  <a:pt x="44" y="19"/>
                  <a:pt x="45" y="19"/>
                  <a:pt x="45" y="19"/>
                </a:cubicBezTo>
                <a:cubicBezTo>
                  <a:pt x="44" y="19"/>
                  <a:pt x="45" y="20"/>
                  <a:pt x="44" y="20"/>
                </a:cubicBezTo>
                <a:close/>
                <a:moveTo>
                  <a:pt x="62" y="34"/>
                </a:moveTo>
                <a:cubicBezTo>
                  <a:pt x="61" y="34"/>
                  <a:pt x="63" y="34"/>
                  <a:pt x="63" y="35"/>
                </a:cubicBezTo>
                <a:cubicBezTo>
                  <a:pt x="62" y="35"/>
                  <a:pt x="62" y="34"/>
                  <a:pt x="62" y="34"/>
                </a:cubicBezTo>
                <a:close/>
                <a:moveTo>
                  <a:pt x="66" y="36"/>
                </a:moveTo>
                <a:cubicBezTo>
                  <a:pt x="65" y="36"/>
                  <a:pt x="66" y="36"/>
                  <a:pt x="66" y="36"/>
                </a:cubicBezTo>
                <a:cubicBezTo>
                  <a:pt x="66" y="36"/>
                  <a:pt x="68" y="36"/>
                  <a:pt x="67" y="37"/>
                </a:cubicBezTo>
                <a:cubicBezTo>
                  <a:pt x="67" y="36"/>
                  <a:pt x="66" y="36"/>
                  <a:pt x="66" y="36"/>
                </a:cubicBezTo>
                <a:close/>
                <a:moveTo>
                  <a:pt x="128" y="14"/>
                </a:moveTo>
                <a:cubicBezTo>
                  <a:pt x="128" y="14"/>
                  <a:pt x="130" y="15"/>
                  <a:pt x="130" y="15"/>
                </a:cubicBezTo>
                <a:cubicBezTo>
                  <a:pt x="129" y="15"/>
                  <a:pt x="128" y="14"/>
                  <a:pt x="128" y="14"/>
                </a:cubicBezTo>
                <a:close/>
                <a:moveTo>
                  <a:pt x="119" y="42"/>
                </a:moveTo>
                <a:cubicBezTo>
                  <a:pt x="120" y="41"/>
                  <a:pt x="120" y="43"/>
                  <a:pt x="121" y="43"/>
                </a:cubicBezTo>
                <a:cubicBezTo>
                  <a:pt x="120" y="43"/>
                  <a:pt x="119" y="42"/>
                  <a:pt x="119" y="42"/>
                </a:cubicBezTo>
                <a:close/>
                <a:moveTo>
                  <a:pt x="138" y="61"/>
                </a:moveTo>
                <a:cubicBezTo>
                  <a:pt x="138" y="62"/>
                  <a:pt x="137" y="60"/>
                  <a:pt x="137" y="60"/>
                </a:cubicBezTo>
                <a:cubicBezTo>
                  <a:pt x="137" y="61"/>
                  <a:pt x="137" y="61"/>
                  <a:pt x="137" y="61"/>
                </a:cubicBezTo>
                <a:cubicBezTo>
                  <a:pt x="140" y="62"/>
                  <a:pt x="141" y="67"/>
                  <a:pt x="143" y="69"/>
                </a:cubicBezTo>
                <a:cubicBezTo>
                  <a:pt x="144" y="72"/>
                  <a:pt x="146" y="74"/>
                  <a:pt x="146" y="76"/>
                </a:cubicBezTo>
                <a:cubicBezTo>
                  <a:pt x="146" y="76"/>
                  <a:pt x="146" y="76"/>
                  <a:pt x="146" y="76"/>
                </a:cubicBezTo>
                <a:cubicBezTo>
                  <a:pt x="146" y="77"/>
                  <a:pt x="146" y="78"/>
                  <a:pt x="146" y="79"/>
                </a:cubicBezTo>
                <a:cubicBezTo>
                  <a:pt x="146" y="79"/>
                  <a:pt x="146" y="79"/>
                  <a:pt x="146" y="80"/>
                </a:cubicBezTo>
                <a:cubicBezTo>
                  <a:pt x="146" y="79"/>
                  <a:pt x="146" y="80"/>
                  <a:pt x="145" y="80"/>
                </a:cubicBezTo>
                <a:cubicBezTo>
                  <a:pt x="145" y="79"/>
                  <a:pt x="146" y="79"/>
                  <a:pt x="146" y="79"/>
                </a:cubicBezTo>
                <a:cubicBezTo>
                  <a:pt x="145" y="79"/>
                  <a:pt x="145" y="79"/>
                  <a:pt x="145" y="78"/>
                </a:cubicBezTo>
                <a:cubicBezTo>
                  <a:pt x="145" y="78"/>
                  <a:pt x="145" y="78"/>
                  <a:pt x="145" y="77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144" y="77"/>
                  <a:pt x="145" y="79"/>
                  <a:pt x="144" y="79"/>
                </a:cubicBezTo>
                <a:cubicBezTo>
                  <a:pt x="144" y="78"/>
                  <a:pt x="144" y="78"/>
                  <a:pt x="144" y="77"/>
                </a:cubicBezTo>
                <a:cubicBezTo>
                  <a:pt x="144" y="78"/>
                  <a:pt x="144" y="78"/>
                  <a:pt x="144" y="79"/>
                </a:cubicBezTo>
                <a:cubicBezTo>
                  <a:pt x="145" y="81"/>
                  <a:pt x="146" y="80"/>
                  <a:pt x="147" y="82"/>
                </a:cubicBezTo>
                <a:cubicBezTo>
                  <a:pt x="147" y="82"/>
                  <a:pt x="147" y="81"/>
                  <a:pt x="147" y="81"/>
                </a:cubicBezTo>
                <a:cubicBezTo>
                  <a:pt x="148" y="82"/>
                  <a:pt x="147" y="84"/>
                  <a:pt x="148" y="85"/>
                </a:cubicBezTo>
                <a:cubicBezTo>
                  <a:pt x="148" y="86"/>
                  <a:pt x="148" y="86"/>
                  <a:pt x="148" y="86"/>
                </a:cubicBezTo>
                <a:cubicBezTo>
                  <a:pt x="148" y="87"/>
                  <a:pt x="148" y="88"/>
                  <a:pt x="148" y="88"/>
                </a:cubicBezTo>
                <a:cubicBezTo>
                  <a:pt x="148" y="89"/>
                  <a:pt x="148" y="89"/>
                  <a:pt x="148" y="89"/>
                </a:cubicBezTo>
                <a:cubicBezTo>
                  <a:pt x="147" y="91"/>
                  <a:pt x="148" y="94"/>
                  <a:pt x="147" y="95"/>
                </a:cubicBezTo>
                <a:cubicBezTo>
                  <a:pt x="147" y="96"/>
                  <a:pt x="146" y="99"/>
                  <a:pt x="146" y="100"/>
                </a:cubicBezTo>
                <a:cubicBezTo>
                  <a:pt x="146" y="101"/>
                  <a:pt x="144" y="105"/>
                  <a:pt x="142" y="106"/>
                </a:cubicBezTo>
                <a:cubicBezTo>
                  <a:pt x="141" y="108"/>
                  <a:pt x="142" y="108"/>
                  <a:pt x="141" y="109"/>
                </a:cubicBezTo>
                <a:cubicBezTo>
                  <a:pt x="141" y="109"/>
                  <a:pt x="142" y="108"/>
                  <a:pt x="142" y="108"/>
                </a:cubicBezTo>
                <a:cubicBezTo>
                  <a:pt x="142" y="108"/>
                  <a:pt x="142" y="109"/>
                  <a:pt x="141" y="110"/>
                </a:cubicBezTo>
                <a:cubicBezTo>
                  <a:pt x="141" y="110"/>
                  <a:pt x="141" y="110"/>
                  <a:pt x="141" y="110"/>
                </a:cubicBezTo>
                <a:cubicBezTo>
                  <a:pt x="139" y="112"/>
                  <a:pt x="137" y="116"/>
                  <a:pt x="134" y="117"/>
                </a:cubicBezTo>
                <a:cubicBezTo>
                  <a:pt x="134" y="116"/>
                  <a:pt x="135" y="116"/>
                  <a:pt x="135" y="115"/>
                </a:cubicBezTo>
                <a:cubicBezTo>
                  <a:pt x="135" y="116"/>
                  <a:pt x="132" y="117"/>
                  <a:pt x="133" y="118"/>
                </a:cubicBezTo>
                <a:cubicBezTo>
                  <a:pt x="132" y="118"/>
                  <a:pt x="132" y="118"/>
                  <a:pt x="132" y="118"/>
                </a:cubicBezTo>
                <a:cubicBezTo>
                  <a:pt x="131" y="118"/>
                  <a:pt x="131" y="117"/>
                  <a:pt x="132" y="117"/>
                </a:cubicBezTo>
                <a:cubicBezTo>
                  <a:pt x="132" y="117"/>
                  <a:pt x="131" y="118"/>
                  <a:pt x="131" y="117"/>
                </a:cubicBezTo>
                <a:cubicBezTo>
                  <a:pt x="132" y="116"/>
                  <a:pt x="133" y="116"/>
                  <a:pt x="134" y="115"/>
                </a:cubicBezTo>
                <a:cubicBezTo>
                  <a:pt x="134" y="115"/>
                  <a:pt x="133" y="115"/>
                  <a:pt x="132" y="116"/>
                </a:cubicBezTo>
                <a:cubicBezTo>
                  <a:pt x="134" y="114"/>
                  <a:pt x="135" y="112"/>
                  <a:pt x="138" y="110"/>
                </a:cubicBezTo>
                <a:cubicBezTo>
                  <a:pt x="137" y="109"/>
                  <a:pt x="137" y="110"/>
                  <a:pt x="136" y="110"/>
                </a:cubicBezTo>
                <a:cubicBezTo>
                  <a:pt x="138" y="109"/>
                  <a:pt x="138" y="107"/>
                  <a:pt x="139" y="106"/>
                </a:cubicBezTo>
                <a:cubicBezTo>
                  <a:pt x="139" y="106"/>
                  <a:pt x="139" y="106"/>
                  <a:pt x="139" y="106"/>
                </a:cubicBezTo>
                <a:cubicBezTo>
                  <a:pt x="140" y="106"/>
                  <a:pt x="139" y="106"/>
                  <a:pt x="139" y="107"/>
                </a:cubicBezTo>
                <a:cubicBezTo>
                  <a:pt x="140" y="106"/>
                  <a:pt x="140" y="106"/>
                  <a:pt x="139" y="105"/>
                </a:cubicBezTo>
                <a:cubicBezTo>
                  <a:pt x="140" y="105"/>
                  <a:pt x="140" y="104"/>
                  <a:pt x="140" y="104"/>
                </a:cubicBezTo>
                <a:cubicBezTo>
                  <a:pt x="140" y="104"/>
                  <a:pt x="140" y="104"/>
                  <a:pt x="140" y="105"/>
                </a:cubicBezTo>
                <a:cubicBezTo>
                  <a:pt x="141" y="105"/>
                  <a:pt x="141" y="103"/>
                  <a:pt x="141" y="102"/>
                </a:cubicBezTo>
                <a:cubicBezTo>
                  <a:pt x="141" y="101"/>
                  <a:pt x="142" y="102"/>
                  <a:pt x="142" y="102"/>
                </a:cubicBezTo>
                <a:cubicBezTo>
                  <a:pt x="142" y="101"/>
                  <a:pt x="144" y="96"/>
                  <a:pt x="144" y="96"/>
                </a:cubicBezTo>
                <a:cubicBezTo>
                  <a:pt x="144" y="95"/>
                  <a:pt x="144" y="95"/>
                  <a:pt x="144" y="95"/>
                </a:cubicBezTo>
                <a:cubicBezTo>
                  <a:pt x="144" y="94"/>
                  <a:pt x="144" y="94"/>
                  <a:pt x="144" y="94"/>
                </a:cubicBezTo>
                <a:cubicBezTo>
                  <a:pt x="144" y="93"/>
                  <a:pt x="145" y="92"/>
                  <a:pt x="145" y="91"/>
                </a:cubicBezTo>
                <a:cubicBezTo>
                  <a:pt x="145" y="90"/>
                  <a:pt x="145" y="91"/>
                  <a:pt x="145" y="91"/>
                </a:cubicBezTo>
                <a:cubicBezTo>
                  <a:pt x="145" y="90"/>
                  <a:pt x="145" y="90"/>
                  <a:pt x="145" y="90"/>
                </a:cubicBezTo>
                <a:cubicBezTo>
                  <a:pt x="145" y="90"/>
                  <a:pt x="145" y="90"/>
                  <a:pt x="145" y="89"/>
                </a:cubicBezTo>
                <a:cubicBezTo>
                  <a:pt x="145" y="89"/>
                  <a:pt x="146" y="89"/>
                  <a:pt x="146" y="89"/>
                </a:cubicBezTo>
                <a:cubicBezTo>
                  <a:pt x="146" y="89"/>
                  <a:pt x="146" y="89"/>
                  <a:pt x="145" y="89"/>
                </a:cubicBezTo>
                <a:cubicBezTo>
                  <a:pt x="145" y="88"/>
                  <a:pt x="146" y="88"/>
                  <a:pt x="146" y="87"/>
                </a:cubicBezTo>
                <a:cubicBezTo>
                  <a:pt x="145" y="88"/>
                  <a:pt x="144" y="86"/>
                  <a:pt x="145" y="86"/>
                </a:cubicBezTo>
                <a:cubicBezTo>
                  <a:pt x="145" y="86"/>
                  <a:pt x="145" y="87"/>
                  <a:pt x="145" y="87"/>
                </a:cubicBezTo>
                <a:cubicBezTo>
                  <a:pt x="145" y="87"/>
                  <a:pt x="145" y="86"/>
                  <a:pt x="146" y="87"/>
                </a:cubicBezTo>
                <a:cubicBezTo>
                  <a:pt x="145" y="86"/>
                  <a:pt x="146" y="86"/>
                  <a:pt x="146" y="85"/>
                </a:cubicBezTo>
                <a:cubicBezTo>
                  <a:pt x="145" y="85"/>
                  <a:pt x="145" y="84"/>
                  <a:pt x="144" y="85"/>
                </a:cubicBezTo>
                <a:cubicBezTo>
                  <a:pt x="145" y="84"/>
                  <a:pt x="145" y="83"/>
                  <a:pt x="145" y="83"/>
                </a:cubicBezTo>
                <a:cubicBezTo>
                  <a:pt x="145" y="83"/>
                  <a:pt x="145" y="83"/>
                  <a:pt x="145" y="84"/>
                </a:cubicBezTo>
                <a:cubicBezTo>
                  <a:pt x="145" y="84"/>
                  <a:pt x="146" y="84"/>
                  <a:pt x="146" y="83"/>
                </a:cubicBezTo>
                <a:cubicBezTo>
                  <a:pt x="146" y="83"/>
                  <a:pt x="146" y="84"/>
                  <a:pt x="146" y="83"/>
                </a:cubicBezTo>
                <a:cubicBezTo>
                  <a:pt x="146" y="83"/>
                  <a:pt x="146" y="82"/>
                  <a:pt x="146" y="82"/>
                </a:cubicBezTo>
                <a:cubicBezTo>
                  <a:pt x="146" y="81"/>
                  <a:pt x="146" y="82"/>
                  <a:pt x="146" y="82"/>
                </a:cubicBezTo>
                <a:cubicBezTo>
                  <a:pt x="146" y="80"/>
                  <a:pt x="145" y="81"/>
                  <a:pt x="144" y="80"/>
                </a:cubicBezTo>
                <a:cubicBezTo>
                  <a:pt x="144" y="80"/>
                  <a:pt x="144" y="80"/>
                  <a:pt x="144" y="80"/>
                </a:cubicBezTo>
                <a:cubicBezTo>
                  <a:pt x="143" y="79"/>
                  <a:pt x="143" y="75"/>
                  <a:pt x="142" y="73"/>
                </a:cubicBezTo>
                <a:cubicBezTo>
                  <a:pt x="142" y="73"/>
                  <a:pt x="142" y="73"/>
                  <a:pt x="142" y="72"/>
                </a:cubicBezTo>
                <a:cubicBezTo>
                  <a:pt x="142" y="72"/>
                  <a:pt x="143" y="72"/>
                  <a:pt x="143" y="73"/>
                </a:cubicBezTo>
                <a:cubicBezTo>
                  <a:pt x="143" y="73"/>
                  <a:pt x="143" y="73"/>
                  <a:pt x="143" y="73"/>
                </a:cubicBezTo>
                <a:cubicBezTo>
                  <a:pt x="143" y="74"/>
                  <a:pt x="143" y="76"/>
                  <a:pt x="144" y="77"/>
                </a:cubicBezTo>
                <a:cubicBezTo>
                  <a:pt x="143" y="75"/>
                  <a:pt x="143" y="74"/>
                  <a:pt x="143" y="72"/>
                </a:cubicBezTo>
                <a:cubicBezTo>
                  <a:pt x="144" y="72"/>
                  <a:pt x="143" y="72"/>
                  <a:pt x="144" y="72"/>
                </a:cubicBezTo>
                <a:cubicBezTo>
                  <a:pt x="143" y="71"/>
                  <a:pt x="143" y="73"/>
                  <a:pt x="143" y="72"/>
                </a:cubicBezTo>
                <a:cubicBezTo>
                  <a:pt x="143" y="71"/>
                  <a:pt x="142" y="70"/>
                  <a:pt x="142" y="69"/>
                </a:cubicBezTo>
                <a:cubicBezTo>
                  <a:pt x="142" y="69"/>
                  <a:pt x="141" y="69"/>
                  <a:pt x="142" y="70"/>
                </a:cubicBezTo>
                <a:cubicBezTo>
                  <a:pt x="141" y="69"/>
                  <a:pt x="142" y="69"/>
                  <a:pt x="141" y="68"/>
                </a:cubicBezTo>
                <a:cubicBezTo>
                  <a:pt x="141" y="68"/>
                  <a:pt x="141" y="69"/>
                  <a:pt x="141" y="69"/>
                </a:cubicBezTo>
                <a:cubicBezTo>
                  <a:pt x="141" y="69"/>
                  <a:pt x="141" y="68"/>
                  <a:pt x="141" y="68"/>
                </a:cubicBezTo>
                <a:cubicBezTo>
                  <a:pt x="141" y="68"/>
                  <a:pt x="141" y="68"/>
                  <a:pt x="141" y="69"/>
                </a:cubicBezTo>
                <a:cubicBezTo>
                  <a:pt x="140" y="69"/>
                  <a:pt x="140" y="68"/>
                  <a:pt x="140" y="68"/>
                </a:cubicBezTo>
                <a:cubicBezTo>
                  <a:pt x="140" y="67"/>
                  <a:pt x="140" y="66"/>
                  <a:pt x="139" y="66"/>
                </a:cubicBezTo>
                <a:cubicBezTo>
                  <a:pt x="138" y="63"/>
                  <a:pt x="136" y="61"/>
                  <a:pt x="135" y="58"/>
                </a:cubicBezTo>
                <a:cubicBezTo>
                  <a:pt x="135" y="58"/>
                  <a:pt x="135" y="58"/>
                  <a:pt x="135" y="58"/>
                </a:cubicBezTo>
                <a:cubicBezTo>
                  <a:pt x="133" y="57"/>
                  <a:pt x="132" y="55"/>
                  <a:pt x="131" y="53"/>
                </a:cubicBezTo>
                <a:cubicBezTo>
                  <a:pt x="132" y="54"/>
                  <a:pt x="134" y="57"/>
                  <a:pt x="135" y="58"/>
                </a:cubicBezTo>
                <a:cubicBezTo>
                  <a:pt x="136" y="59"/>
                  <a:pt x="137" y="60"/>
                  <a:pt x="138" y="61"/>
                </a:cubicBezTo>
                <a:close/>
                <a:moveTo>
                  <a:pt x="126" y="49"/>
                </a:moveTo>
                <a:cubicBezTo>
                  <a:pt x="128" y="49"/>
                  <a:pt x="129" y="52"/>
                  <a:pt x="131" y="53"/>
                </a:cubicBezTo>
                <a:cubicBezTo>
                  <a:pt x="129" y="53"/>
                  <a:pt x="127" y="50"/>
                  <a:pt x="126" y="49"/>
                </a:cubicBezTo>
                <a:close/>
                <a:moveTo>
                  <a:pt x="115" y="73"/>
                </a:moveTo>
                <a:cubicBezTo>
                  <a:pt x="116" y="73"/>
                  <a:pt x="116" y="74"/>
                  <a:pt x="117" y="75"/>
                </a:cubicBezTo>
                <a:cubicBezTo>
                  <a:pt x="116" y="75"/>
                  <a:pt x="115" y="74"/>
                  <a:pt x="115" y="73"/>
                </a:cubicBezTo>
                <a:close/>
                <a:moveTo>
                  <a:pt x="146" y="78"/>
                </a:moveTo>
                <a:cubicBezTo>
                  <a:pt x="147" y="78"/>
                  <a:pt x="147" y="78"/>
                  <a:pt x="147" y="79"/>
                </a:cubicBezTo>
                <a:cubicBezTo>
                  <a:pt x="147" y="79"/>
                  <a:pt x="147" y="79"/>
                  <a:pt x="147" y="79"/>
                </a:cubicBezTo>
                <a:lnTo>
                  <a:pt x="146" y="78"/>
                </a:lnTo>
                <a:close/>
                <a:moveTo>
                  <a:pt x="116" y="85"/>
                </a:moveTo>
                <a:cubicBezTo>
                  <a:pt x="116" y="85"/>
                  <a:pt x="116" y="85"/>
                  <a:pt x="116" y="85"/>
                </a:cubicBezTo>
                <a:cubicBezTo>
                  <a:pt x="116" y="85"/>
                  <a:pt x="116" y="85"/>
                  <a:pt x="116" y="85"/>
                </a:cubicBezTo>
                <a:close/>
                <a:moveTo>
                  <a:pt x="145" y="81"/>
                </a:moveTo>
                <a:cubicBezTo>
                  <a:pt x="145" y="82"/>
                  <a:pt x="144" y="82"/>
                  <a:pt x="144" y="81"/>
                </a:cubicBezTo>
                <a:cubicBezTo>
                  <a:pt x="144" y="81"/>
                  <a:pt x="145" y="81"/>
                  <a:pt x="145" y="81"/>
                </a:cubicBezTo>
                <a:close/>
                <a:moveTo>
                  <a:pt x="145" y="82"/>
                </a:moveTo>
                <a:cubicBezTo>
                  <a:pt x="145" y="82"/>
                  <a:pt x="145" y="82"/>
                  <a:pt x="145" y="82"/>
                </a:cubicBezTo>
                <a:cubicBezTo>
                  <a:pt x="145" y="82"/>
                  <a:pt x="145" y="83"/>
                  <a:pt x="144" y="83"/>
                </a:cubicBezTo>
                <a:cubicBezTo>
                  <a:pt x="144" y="82"/>
                  <a:pt x="145" y="82"/>
                  <a:pt x="145" y="82"/>
                </a:cubicBezTo>
                <a:close/>
                <a:moveTo>
                  <a:pt x="119" y="85"/>
                </a:moveTo>
                <a:cubicBezTo>
                  <a:pt x="119" y="85"/>
                  <a:pt x="119" y="85"/>
                  <a:pt x="119" y="85"/>
                </a:cubicBezTo>
                <a:cubicBezTo>
                  <a:pt x="119" y="85"/>
                  <a:pt x="119" y="85"/>
                  <a:pt x="119" y="85"/>
                </a:cubicBezTo>
                <a:close/>
                <a:moveTo>
                  <a:pt x="117" y="86"/>
                </a:moveTo>
                <a:cubicBezTo>
                  <a:pt x="117" y="86"/>
                  <a:pt x="117" y="86"/>
                  <a:pt x="117" y="86"/>
                </a:cubicBezTo>
                <a:cubicBezTo>
                  <a:pt x="117" y="86"/>
                  <a:pt x="116" y="86"/>
                  <a:pt x="117" y="86"/>
                </a:cubicBezTo>
                <a:close/>
                <a:moveTo>
                  <a:pt x="150" y="89"/>
                </a:moveTo>
                <a:cubicBezTo>
                  <a:pt x="151" y="89"/>
                  <a:pt x="150" y="90"/>
                  <a:pt x="150" y="91"/>
                </a:cubicBezTo>
                <a:cubicBezTo>
                  <a:pt x="150" y="91"/>
                  <a:pt x="150" y="90"/>
                  <a:pt x="150" y="89"/>
                </a:cubicBezTo>
                <a:close/>
                <a:moveTo>
                  <a:pt x="116" y="86"/>
                </a:moveTo>
                <a:cubicBezTo>
                  <a:pt x="117" y="86"/>
                  <a:pt x="116" y="86"/>
                  <a:pt x="116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16" y="86"/>
                  <a:pt x="116" y="86"/>
                  <a:pt x="116" y="86"/>
                </a:cubicBezTo>
                <a:close/>
                <a:moveTo>
                  <a:pt x="178" y="99"/>
                </a:moveTo>
                <a:cubicBezTo>
                  <a:pt x="178" y="99"/>
                  <a:pt x="178" y="100"/>
                  <a:pt x="178" y="100"/>
                </a:cubicBezTo>
                <a:cubicBezTo>
                  <a:pt x="178" y="101"/>
                  <a:pt x="177" y="100"/>
                  <a:pt x="177" y="102"/>
                </a:cubicBezTo>
                <a:cubicBezTo>
                  <a:pt x="177" y="102"/>
                  <a:pt x="177" y="100"/>
                  <a:pt x="178" y="99"/>
                </a:cubicBezTo>
                <a:close/>
                <a:moveTo>
                  <a:pt x="176" y="103"/>
                </a:moveTo>
                <a:cubicBezTo>
                  <a:pt x="176" y="105"/>
                  <a:pt x="176" y="106"/>
                  <a:pt x="175" y="108"/>
                </a:cubicBezTo>
                <a:cubicBezTo>
                  <a:pt x="174" y="107"/>
                  <a:pt x="176" y="104"/>
                  <a:pt x="176" y="103"/>
                </a:cubicBezTo>
                <a:close/>
                <a:moveTo>
                  <a:pt x="180" y="105"/>
                </a:moveTo>
                <a:cubicBezTo>
                  <a:pt x="179" y="106"/>
                  <a:pt x="179" y="108"/>
                  <a:pt x="179" y="108"/>
                </a:cubicBezTo>
                <a:cubicBezTo>
                  <a:pt x="178" y="108"/>
                  <a:pt x="179" y="104"/>
                  <a:pt x="180" y="105"/>
                </a:cubicBezTo>
                <a:close/>
                <a:moveTo>
                  <a:pt x="176" y="105"/>
                </a:moveTo>
                <a:cubicBezTo>
                  <a:pt x="177" y="105"/>
                  <a:pt x="176" y="106"/>
                  <a:pt x="176" y="107"/>
                </a:cubicBezTo>
                <a:cubicBezTo>
                  <a:pt x="176" y="106"/>
                  <a:pt x="176" y="105"/>
                  <a:pt x="176" y="105"/>
                </a:cubicBezTo>
                <a:close/>
                <a:moveTo>
                  <a:pt x="174" y="111"/>
                </a:moveTo>
                <a:cubicBezTo>
                  <a:pt x="174" y="112"/>
                  <a:pt x="174" y="113"/>
                  <a:pt x="173" y="114"/>
                </a:cubicBezTo>
                <a:cubicBezTo>
                  <a:pt x="172" y="114"/>
                  <a:pt x="173" y="113"/>
                  <a:pt x="174" y="112"/>
                </a:cubicBezTo>
                <a:cubicBezTo>
                  <a:pt x="173" y="112"/>
                  <a:pt x="173" y="114"/>
                  <a:pt x="173" y="114"/>
                </a:cubicBezTo>
                <a:cubicBezTo>
                  <a:pt x="173" y="113"/>
                  <a:pt x="173" y="112"/>
                  <a:pt x="174" y="111"/>
                </a:cubicBezTo>
                <a:close/>
                <a:moveTo>
                  <a:pt x="168" y="123"/>
                </a:moveTo>
                <a:cubicBezTo>
                  <a:pt x="169" y="124"/>
                  <a:pt x="167" y="126"/>
                  <a:pt x="166" y="127"/>
                </a:cubicBezTo>
                <a:cubicBezTo>
                  <a:pt x="166" y="126"/>
                  <a:pt x="168" y="125"/>
                  <a:pt x="168" y="123"/>
                </a:cubicBezTo>
                <a:close/>
                <a:moveTo>
                  <a:pt x="167" y="124"/>
                </a:moveTo>
                <a:cubicBezTo>
                  <a:pt x="167" y="125"/>
                  <a:pt x="165" y="127"/>
                  <a:pt x="165" y="127"/>
                </a:cubicBezTo>
                <a:cubicBezTo>
                  <a:pt x="165" y="127"/>
                  <a:pt x="166" y="126"/>
                  <a:pt x="165" y="126"/>
                </a:cubicBezTo>
                <a:cubicBezTo>
                  <a:pt x="166" y="126"/>
                  <a:pt x="166" y="125"/>
                  <a:pt x="167" y="124"/>
                </a:cubicBezTo>
                <a:close/>
                <a:moveTo>
                  <a:pt x="142" y="109"/>
                </a:moveTo>
                <a:cubicBezTo>
                  <a:pt x="142" y="111"/>
                  <a:pt x="141" y="112"/>
                  <a:pt x="140" y="113"/>
                </a:cubicBezTo>
                <a:cubicBezTo>
                  <a:pt x="140" y="113"/>
                  <a:pt x="140" y="113"/>
                  <a:pt x="140" y="112"/>
                </a:cubicBezTo>
                <a:cubicBezTo>
                  <a:pt x="141" y="111"/>
                  <a:pt x="141" y="110"/>
                  <a:pt x="142" y="109"/>
                </a:cubicBezTo>
                <a:close/>
                <a:moveTo>
                  <a:pt x="166" y="127"/>
                </a:moveTo>
                <a:cubicBezTo>
                  <a:pt x="166" y="128"/>
                  <a:pt x="164" y="131"/>
                  <a:pt x="163" y="131"/>
                </a:cubicBezTo>
                <a:cubicBezTo>
                  <a:pt x="164" y="130"/>
                  <a:pt x="165" y="128"/>
                  <a:pt x="166" y="127"/>
                </a:cubicBezTo>
                <a:close/>
                <a:moveTo>
                  <a:pt x="164" y="128"/>
                </a:moveTo>
                <a:cubicBezTo>
                  <a:pt x="164" y="128"/>
                  <a:pt x="163" y="129"/>
                  <a:pt x="163" y="130"/>
                </a:cubicBezTo>
                <a:cubicBezTo>
                  <a:pt x="163" y="129"/>
                  <a:pt x="163" y="129"/>
                  <a:pt x="164" y="128"/>
                </a:cubicBezTo>
                <a:close/>
                <a:moveTo>
                  <a:pt x="163" y="130"/>
                </a:moveTo>
                <a:cubicBezTo>
                  <a:pt x="162" y="131"/>
                  <a:pt x="161" y="133"/>
                  <a:pt x="159" y="134"/>
                </a:cubicBezTo>
                <a:cubicBezTo>
                  <a:pt x="159" y="133"/>
                  <a:pt x="162" y="131"/>
                  <a:pt x="161" y="131"/>
                </a:cubicBezTo>
                <a:cubicBezTo>
                  <a:pt x="162" y="130"/>
                  <a:pt x="162" y="130"/>
                  <a:pt x="162" y="130"/>
                </a:cubicBezTo>
                <a:cubicBezTo>
                  <a:pt x="162" y="130"/>
                  <a:pt x="162" y="131"/>
                  <a:pt x="163" y="130"/>
                </a:cubicBezTo>
                <a:close/>
                <a:moveTo>
                  <a:pt x="114" y="92"/>
                </a:moveTo>
                <a:cubicBezTo>
                  <a:pt x="114" y="92"/>
                  <a:pt x="114" y="92"/>
                  <a:pt x="113" y="92"/>
                </a:cubicBezTo>
                <a:cubicBezTo>
                  <a:pt x="113" y="92"/>
                  <a:pt x="113" y="92"/>
                  <a:pt x="114" y="92"/>
                </a:cubicBezTo>
                <a:close/>
                <a:moveTo>
                  <a:pt x="157" y="136"/>
                </a:moveTo>
                <a:cubicBezTo>
                  <a:pt x="155" y="139"/>
                  <a:pt x="152" y="141"/>
                  <a:pt x="149" y="144"/>
                </a:cubicBezTo>
                <a:cubicBezTo>
                  <a:pt x="149" y="144"/>
                  <a:pt x="150" y="143"/>
                  <a:pt x="151" y="142"/>
                </a:cubicBezTo>
                <a:cubicBezTo>
                  <a:pt x="151" y="143"/>
                  <a:pt x="149" y="144"/>
                  <a:pt x="148" y="145"/>
                </a:cubicBezTo>
                <a:cubicBezTo>
                  <a:pt x="147" y="145"/>
                  <a:pt x="148" y="144"/>
                  <a:pt x="148" y="144"/>
                </a:cubicBezTo>
                <a:cubicBezTo>
                  <a:pt x="151" y="141"/>
                  <a:pt x="153" y="139"/>
                  <a:pt x="157" y="136"/>
                </a:cubicBezTo>
                <a:close/>
                <a:moveTo>
                  <a:pt x="131" y="117"/>
                </a:moveTo>
                <a:cubicBezTo>
                  <a:pt x="131" y="118"/>
                  <a:pt x="130" y="119"/>
                  <a:pt x="129" y="119"/>
                </a:cubicBezTo>
                <a:cubicBezTo>
                  <a:pt x="129" y="119"/>
                  <a:pt x="130" y="118"/>
                  <a:pt x="131" y="117"/>
                </a:cubicBezTo>
                <a:close/>
                <a:moveTo>
                  <a:pt x="129" y="120"/>
                </a:moveTo>
                <a:cubicBezTo>
                  <a:pt x="130" y="121"/>
                  <a:pt x="126" y="122"/>
                  <a:pt x="129" y="121"/>
                </a:cubicBezTo>
                <a:cubicBezTo>
                  <a:pt x="129" y="121"/>
                  <a:pt x="129" y="120"/>
                  <a:pt x="129" y="120"/>
                </a:cubicBezTo>
                <a:close/>
                <a:moveTo>
                  <a:pt x="144" y="147"/>
                </a:moveTo>
                <a:cubicBezTo>
                  <a:pt x="145" y="147"/>
                  <a:pt x="143" y="148"/>
                  <a:pt x="143" y="149"/>
                </a:cubicBezTo>
                <a:cubicBezTo>
                  <a:pt x="143" y="148"/>
                  <a:pt x="143" y="148"/>
                  <a:pt x="144" y="147"/>
                </a:cubicBezTo>
                <a:close/>
                <a:moveTo>
                  <a:pt x="142" y="148"/>
                </a:moveTo>
                <a:cubicBezTo>
                  <a:pt x="142" y="149"/>
                  <a:pt x="141" y="149"/>
                  <a:pt x="141" y="150"/>
                </a:cubicBezTo>
                <a:cubicBezTo>
                  <a:pt x="141" y="149"/>
                  <a:pt x="141" y="149"/>
                  <a:pt x="141" y="149"/>
                </a:cubicBezTo>
                <a:lnTo>
                  <a:pt x="142" y="148"/>
                </a:lnTo>
                <a:close/>
                <a:moveTo>
                  <a:pt x="136" y="154"/>
                </a:moveTo>
                <a:cubicBezTo>
                  <a:pt x="136" y="154"/>
                  <a:pt x="135" y="155"/>
                  <a:pt x="134" y="154"/>
                </a:cubicBezTo>
                <a:cubicBezTo>
                  <a:pt x="134" y="155"/>
                  <a:pt x="134" y="155"/>
                  <a:pt x="134" y="155"/>
                </a:cubicBezTo>
                <a:cubicBezTo>
                  <a:pt x="133" y="155"/>
                  <a:pt x="134" y="155"/>
                  <a:pt x="134" y="154"/>
                </a:cubicBezTo>
                <a:cubicBezTo>
                  <a:pt x="134" y="154"/>
                  <a:pt x="135" y="154"/>
                  <a:pt x="136" y="154"/>
                </a:cubicBezTo>
                <a:close/>
                <a:moveTo>
                  <a:pt x="132" y="155"/>
                </a:moveTo>
                <a:cubicBezTo>
                  <a:pt x="132" y="155"/>
                  <a:pt x="132" y="155"/>
                  <a:pt x="132" y="155"/>
                </a:cubicBezTo>
                <a:cubicBezTo>
                  <a:pt x="133" y="156"/>
                  <a:pt x="131" y="156"/>
                  <a:pt x="131" y="156"/>
                </a:cubicBezTo>
                <a:cubicBezTo>
                  <a:pt x="131" y="156"/>
                  <a:pt x="131" y="155"/>
                  <a:pt x="132" y="155"/>
                </a:cubicBezTo>
                <a:close/>
                <a:moveTo>
                  <a:pt x="125" y="159"/>
                </a:moveTo>
                <a:cubicBezTo>
                  <a:pt x="125" y="160"/>
                  <a:pt x="124" y="160"/>
                  <a:pt x="123" y="161"/>
                </a:cubicBezTo>
                <a:cubicBezTo>
                  <a:pt x="123" y="160"/>
                  <a:pt x="125" y="160"/>
                  <a:pt x="125" y="159"/>
                </a:cubicBezTo>
                <a:close/>
                <a:moveTo>
                  <a:pt x="126" y="165"/>
                </a:moveTo>
                <a:cubicBezTo>
                  <a:pt x="125" y="165"/>
                  <a:pt x="124" y="165"/>
                  <a:pt x="124" y="164"/>
                </a:cubicBezTo>
                <a:cubicBezTo>
                  <a:pt x="124" y="164"/>
                  <a:pt x="126" y="164"/>
                  <a:pt x="126" y="165"/>
                </a:cubicBezTo>
                <a:close/>
                <a:moveTo>
                  <a:pt x="124" y="161"/>
                </a:moveTo>
                <a:cubicBezTo>
                  <a:pt x="124" y="161"/>
                  <a:pt x="122" y="162"/>
                  <a:pt x="124" y="161"/>
                </a:cubicBezTo>
                <a:cubicBezTo>
                  <a:pt x="124" y="162"/>
                  <a:pt x="122" y="162"/>
                  <a:pt x="121" y="163"/>
                </a:cubicBezTo>
                <a:cubicBezTo>
                  <a:pt x="122" y="162"/>
                  <a:pt x="122" y="162"/>
                  <a:pt x="124" y="161"/>
                </a:cubicBezTo>
                <a:close/>
                <a:moveTo>
                  <a:pt x="101" y="98"/>
                </a:moveTo>
                <a:cubicBezTo>
                  <a:pt x="100" y="99"/>
                  <a:pt x="101" y="99"/>
                  <a:pt x="101" y="99"/>
                </a:cubicBezTo>
                <a:cubicBezTo>
                  <a:pt x="100" y="99"/>
                  <a:pt x="100" y="99"/>
                  <a:pt x="99" y="99"/>
                </a:cubicBezTo>
                <a:cubicBezTo>
                  <a:pt x="99" y="99"/>
                  <a:pt x="100" y="99"/>
                  <a:pt x="101" y="98"/>
                </a:cubicBezTo>
                <a:close/>
                <a:moveTo>
                  <a:pt x="123" y="165"/>
                </a:moveTo>
                <a:cubicBezTo>
                  <a:pt x="124" y="165"/>
                  <a:pt x="120" y="166"/>
                  <a:pt x="121" y="165"/>
                </a:cubicBezTo>
                <a:cubicBezTo>
                  <a:pt x="122" y="165"/>
                  <a:pt x="122" y="165"/>
                  <a:pt x="123" y="165"/>
                </a:cubicBezTo>
                <a:close/>
                <a:moveTo>
                  <a:pt x="121" y="161"/>
                </a:moveTo>
                <a:cubicBezTo>
                  <a:pt x="121" y="162"/>
                  <a:pt x="119" y="162"/>
                  <a:pt x="118" y="162"/>
                </a:cubicBezTo>
                <a:cubicBezTo>
                  <a:pt x="119" y="162"/>
                  <a:pt x="120" y="162"/>
                  <a:pt x="121" y="161"/>
                </a:cubicBezTo>
                <a:close/>
                <a:moveTo>
                  <a:pt x="99" y="99"/>
                </a:moveTo>
                <a:cubicBezTo>
                  <a:pt x="99" y="100"/>
                  <a:pt x="98" y="100"/>
                  <a:pt x="98" y="99"/>
                </a:cubicBezTo>
                <a:cubicBezTo>
                  <a:pt x="98" y="99"/>
                  <a:pt x="98" y="99"/>
                  <a:pt x="99" y="99"/>
                </a:cubicBezTo>
                <a:close/>
                <a:moveTo>
                  <a:pt x="116" y="164"/>
                </a:moveTo>
                <a:cubicBezTo>
                  <a:pt x="116" y="165"/>
                  <a:pt x="115" y="165"/>
                  <a:pt x="115" y="165"/>
                </a:cubicBezTo>
                <a:cubicBezTo>
                  <a:pt x="115" y="165"/>
                  <a:pt x="115" y="165"/>
                  <a:pt x="116" y="164"/>
                </a:cubicBezTo>
                <a:close/>
                <a:moveTo>
                  <a:pt x="110" y="167"/>
                </a:moveTo>
                <a:cubicBezTo>
                  <a:pt x="107" y="168"/>
                  <a:pt x="105" y="169"/>
                  <a:pt x="104" y="169"/>
                </a:cubicBezTo>
                <a:cubicBezTo>
                  <a:pt x="103" y="168"/>
                  <a:pt x="104" y="168"/>
                  <a:pt x="104" y="168"/>
                </a:cubicBezTo>
                <a:cubicBezTo>
                  <a:pt x="104" y="168"/>
                  <a:pt x="106" y="167"/>
                  <a:pt x="106" y="168"/>
                </a:cubicBezTo>
                <a:cubicBezTo>
                  <a:pt x="106" y="167"/>
                  <a:pt x="108" y="167"/>
                  <a:pt x="110" y="167"/>
                </a:cubicBezTo>
                <a:close/>
                <a:moveTo>
                  <a:pt x="109" y="167"/>
                </a:moveTo>
                <a:cubicBezTo>
                  <a:pt x="108" y="167"/>
                  <a:pt x="108" y="166"/>
                  <a:pt x="110" y="166"/>
                </a:cubicBezTo>
                <a:cubicBezTo>
                  <a:pt x="109" y="167"/>
                  <a:pt x="111" y="166"/>
                  <a:pt x="112" y="167"/>
                </a:cubicBezTo>
                <a:cubicBezTo>
                  <a:pt x="110" y="167"/>
                  <a:pt x="110" y="167"/>
                  <a:pt x="109" y="167"/>
                </a:cubicBezTo>
                <a:close/>
                <a:moveTo>
                  <a:pt x="106" y="171"/>
                </a:moveTo>
                <a:cubicBezTo>
                  <a:pt x="105" y="171"/>
                  <a:pt x="104" y="171"/>
                  <a:pt x="103" y="171"/>
                </a:cubicBezTo>
                <a:cubicBezTo>
                  <a:pt x="104" y="171"/>
                  <a:pt x="104" y="171"/>
                  <a:pt x="106" y="171"/>
                </a:cubicBezTo>
                <a:close/>
                <a:moveTo>
                  <a:pt x="87" y="98"/>
                </a:moveTo>
                <a:cubicBezTo>
                  <a:pt x="87" y="99"/>
                  <a:pt x="87" y="99"/>
                  <a:pt x="87" y="99"/>
                </a:cubicBezTo>
                <a:cubicBezTo>
                  <a:pt x="87" y="99"/>
                  <a:pt x="86" y="98"/>
                  <a:pt x="86" y="99"/>
                </a:cubicBezTo>
                <a:cubicBezTo>
                  <a:pt x="86" y="98"/>
                  <a:pt x="87" y="98"/>
                  <a:pt x="87" y="98"/>
                </a:cubicBezTo>
                <a:close/>
                <a:moveTo>
                  <a:pt x="79" y="168"/>
                </a:moveTo>
                <a:cubicBezTo>
                  <a:pt x="78" y="169"/>
                  <a:pt x="76" y="168"/>
                  <a:pt x="75" y="169"/>
                </a:cubicBezTo>
                <a:cubicBezTo>
                  <a:pt x="73" y="168"/>
                  <a:pt x="73" y="168"/>
                  <a:pt x="71" y="168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73" y="168"/>
                  <a:pt x="76" y="168"/>
                  <a:pt x="79" y="168"/>
                </a:cubicBezTo>
                <a:close/>
                <a:moveTo>
                  <a:pt x="85" y="98"/>
                </a:moveTo>
                <a:cubicBezTo>
                  <a:pt x="85" y="98"/>
                  <a:pt x="85" y="98"/>
                  <a:pt x="85" y="98"/>
                </a:cubicBezTo>
                <a:cubicBezTo>
                  <a:pt x="85" y="98"/>
                  <a:pt x="86" y="98"/>
                  <a:pt x="85" y="98"/>
                </a:cubicBezTo>
                <a:close/>
                <a:moveTo>
                  <a:pt x="71" y="168"/>
                </a:moveTo>
                <a:cubicBezTo>
                  <a:pt x="69" y="168"/>
                  <a:pt x="66" y="167"/>
                  <a:pt x="65" y="166"/>
                </a:cubicBezTo>
                <a:cubicBezTo>
                  <a:pt x="63" y="167"/>
                  <a:pt x="61" y="167"/>
                  <a:pt x="59" y="165"/>
                </a:cubicBezTo>
                <a:cubicBezTo>
                  <a:pt x="60" y="165"/>
                  <a:pt x="62" y="166"/>
                  <a:pt x="63" y="165"/>
                </a:cubicBezTo>
                <a:cubicBezTo>
                  <a:pt x="67" y="167"/>
                  <a:pt x="69" y="167"/>
                  <a:pt x="71" y="168"/>
                </a:cubicBezTo>
                <a:close/>
                <a:moveTo>
                  <a:pt x="70" y="165"/>
                </a:moveTo>
                <a:cubicBezTo>
                  <a:pt x="70" y="166"/>
                  <a:pt x="68" y="165"/>
                  <a:pt x="68" y="165"/>
                </a:cubicBezTo>
                <a:cubicBezTo>
                  <a:pt x="68" y="165"/>
                  <a:pt x="69" y="165"/>
                  <a:pt x="70" y="165"/>
                </a:cubicBezTo>
                <a:cubicBezTo>
                  <a:pt x="70" y="165"/>
                  <a:pt x="70" y="165"/>
                  <a:pt x="70" y="165"/>
                </a:cubicBezTo>
                <a:close/>
                <a:moveTo>
                  <a:pt x="67" y="164"/>
                </a:moveTo>
                <a:cubicBezTo>
                  <a:pt x="66" y="165"/>
                  <a:pt x="65" y="164"/>
                  <a:pt x="64" y="164"/>
                </a:cubicBezTo>
                <a:cubicBezTo>
                  <a:pt x="64" y="163"/>
                  <a:pt x="63" y="163"/>
                  <a:pt x="63" y="163"/>
                </a:cubicBezTo>
                <a:cubicBezTo>
                  <a:pt x="65" y="163"/>
                  <a:pt x="66" y="164"/>
                  <a:pt x="67" y="164"/>
                </a:cubicBezTo>
                <a:close/>
                <a:moveTo>
                  <a:pt x="84" y="94"/>
                </a:moveTo>
                <a:cubicBezTo>
                  <a:pt x="84" y="95"/>
                  <a:pt x="84" y="95"/>
                  <a:pt x="84" y="95"/>
                </a:cubicBezTo>
                <a:cubicBezTo>
                  <a:pt x="84" y="94"/>
                  <a:pt x="84" y="95"/>
                  <a:pt x="84" y="94"/>
                </a:cubicBezTo>
                <a:close/>
                <a:moveTo>
                  <a:pt x="62" y="167"/>
                </a:moveTo>
                <a:cubicBezTo>
                  <a:pt x="62" y="168"/>
                  <a:pt x="60" y="167"/>
                  <a:pt x="59" y="167"/>
                </a:cubicBezTo>
                <a:cubicBezTo>
                  <a:pt x="60" y="167"/>
                  <a:pt x="59" y="166"/>
                  <a:pt x="58" y="166"/>
                </a:cubicBezTo>
                <a:cubicBezTo>
                  <a:pt x="59" y="166"/>
                  <a:pt x="61" y="167"/>
                  <a:pt x="62" y="167"/>
                </a:cubicBezTo>
                <a:close/>
                <a:moveTo>
                  <a:pt x="60" y="165"/>
                </a:moveTo>
                <a:cubicBezTo>
                  <a:pt x="60" y="165"/>
                  <a:pt x="60" y="165"/>
                  <a:pt x="60" y="165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8" y="164"/>
                  <a:pt x="60" y="164"/>
                  <a:pt x="60" y="165"/>
                </a:cubicBezTo>
                <a:close/>
                <a:moveTo>
                  <a:pt x="84" y="94"/>
                </a:moveTo>
                <a:cubicBezTo>
                  <a:pt x="83" y="94"/>
                  <a:pt x="84" y="94"/>
                  <a:pt x="83" y="94"/>
                </a:cubicBezTo>
                <a:cubicBezTo>
                  <a:pt x="84" y="94"/>
                  <a:pt x="84" y="94"/>
                  <a:pt x="84" y="94"/>
                </a:cubicBezTo>
                <a:close/>
                <a:moveTo>
                  <a:pt x="83" y="96"/>
                </a:moveTo>
                <a:cubicBezTo>
                  <a:pt x="83" y="96"/>
                  <a:pt x="83" y="96"/>
                  <a:pt x="83" y="96"/>
                </a:cubicBezTo>
                <a:cubicBezTo>
                  <a:pt x="83" y="95"/>
                  <a:pt x="83" y="96"/>
                  <a:pt x="83" y="96"/>
                </a:cubicBezTo>
                <a:close/>
                <a:moveTo>
                  <a:pt x="82" y="97"/>
                </a:moveTo>
                <a:cubicBezTo>
                  <a:pt x="82" y="97"/>
                  <a:pt x="82" y="97"/>
                  <a:pt x="82" y="97"/>
                </a:cubicBezTo>
                <a:cubicBezTo>
                  <a:pt x="82" y="96"/>
                  <a:pt x="82" y="96"/>
                  <a:pt x="82" y="97"/>
                </a:cubicBezTo>
                <a:close/>
                <a:moveTo>
                  <a:pt x="82" y="96"/>
                </a:moveTo>
                <a:cubicBezTo>
                  <a:pt x="82" y="96"/>
                  <a:pt x="82" y="96"/>
                  <a:pt x="82" y="96"/>
                </a:cubicBezTo>
                <a:cubicBezTo>
                  <a:pt x="82" y="96"/>
                  <a:pt x="82" y="96"/>
                  <a:pt x="82" y="97"/>
                </a:cubicBezTo>
                <a:cubicBezTo>
                  <a:pt x="82" y="97"/>
                  <a:pt x="82" y="97"/>
                  <a:pt x="81" y="97"/>
                </a:cubicBezTo>
                <a:cubicBezTo>
                  <a:pt x="81" y="97"/>
                  <a:pt x="81" y="96"/>
                  <a:pt x="81" y="96"/>
                </a:cubicBezTo>
                <a:cubicBezTo>
                  <a:pt x="82" y="96"/>
                  <a:pt x="82" y="96"/>
                  <a:pt x="82" y="96"/>
                </a:cubicBezTo>
                <a:close/>
                <a:moveTo>
                  <a:pt x="48" y="162"/>
                </a:moveTo>
                <a:cubicBezTo>
                  <a:pt x="48" y="162"/>
                  <a:pt x="47" y="161"/>
                  <a:pt x="47" y="161"/>
                </a:cubicBezTo>
                <a:cubicBezTo>
                  <a:pt x="46" y="161"/>
                  <a:pt x="48" y="161"/>
                  <a:pt x="47" y="161"/>
                </a:cubicBezTo>
                <a:cubicBezTo>
                  <a:pt x="47" y="161"/>
                  <a:pt x="48" y="162"/>
                  <a:pt x="48" y="162"/>
                </a:cubicBezTo>
                <a:cubicBezTo>
                  <a:pt x="47" y="162"/>
                  <a:pt x="47" y="162"/>
                  <a:pt x="46" y="161"/>
                </a:cubicBezTo>
                <a:cubicBezTo>
                  <a:pt x="46" y="161"/>
                  <a:pt x="47" y="162"/>
                  <a:pt x="48" y="162"/>
                </a:cubicBezTo>
                <a:close/>
                <a:moveTo>
                  <a:pt x="83" y="93"/>
                </a:moveTo>
                <a:cubicBezTo>
                  <a:pt x="83" y="93"/>
                  <a:pt x="82" y="93"/>
                  <a:pt x="83" y="93"/>
                </a:cubicBezTo>
                <a:cubicBezTo>
                  <a:pt x="83" y="93"/>
                  <a:pt x="83" y="93"/>
                  <a:pt x="83" y="93"/>
                </a:cubicBezTo>
                <a:close/>
                <a:moveTo>
                  <a:pt x="81" y="96"/>
                </a:moveTo>
                <a:cubicBezTo>
                  <a:pt x="81" y="96"/>
                  <a:pt x="81" y="96"/>
                  <a:pt x="81" y="96"/>
                </a:cubicBezTo>
                <a:cubicBezTo>
                  <a:pt x="81" y="96"/>
                  <a:pt x="81" y="96"/>
                  <a:pt x="81" y="95"/>
                </a:cubicBezTo>
                <a:cubicBezTo>
                  <a:pt x="81" y="95"/>
                  <a:pt x="81" y="95"/>
                  <a:pt x="81" y="96"/>
                </a:cubicBezTo>
                <a:close/>
                <a:moveTo>
                  <a:pt x="42" y="157"/>
                </a:moveTo>
                <a:cubicBezTo>
                  <a:pt x="42" y="157"/>
                  <a:pt x="42" y="157"/>
                  <a:pt x="41" y="158"/>
                </a:cubicBezTo>
                <a:cubicBezTo>
                  <a:pt x="41" y="157"/>
                  <a:pt x="41" y="157"/>
                  <a:pt x="41" y="157"/>
                </a:cubicBezTo>
                <a:cubicBezTo>
                  <a:pt x="41" y="157"/>
                  <a:pt x="41" y="156"/>
                  <a:pt x="41" y="156"/>
                </a:cubicBezTo>
                <a:cubicBezTo>
                  <a:pt x="41" y="156"/>
                  <a:pt x="41" y="157"/>
                  <a:pt x="42" y="157"/>
                </a:cubicBezTo>
                <a:cubicBezTo>
                  <a:pt x="42" y="157"/>
                  <a:pt x="42" y="157"/>
                  <a:pt x="42" y="157"/>
                </a:cubicBezTo>
                <a:close/>
                <a:moveTo>
                  <a:pt x="39" y="156"/>
                </a:moveTo>
                <a:cubicBezTo>
                  <a:pt x="39" y="156"/>
                  <a:pt x="39" y="156"/>
                  <a:pt x="40" y="156"/>
                </a:cubicBezTo>
                <a:cubicBezTo>
                  <a:pt x="41" y="156"/>
                  <a:pt x="41" y="157"/>
                  <a:pt x="39" y="156"/>
                </a:cubicBezTo>
                <a:close/>
                <a:moveTo>
                  <a:pt x="81" y="93"/>
                </a:moveTo>
                <a:cubicBezTo>
                  <a:pt x="81" y="93"/>
                  <a:pt x="80" y="93"/>
                  <a:pt x="81" y="93"/>
                </a:cubicBezTo>
                <a:cubicBezTo>
                  <a:pt x="80" y="93"/>
                  <a:pt x="81" y="93"/>
                  <a:pt x="80" y="93"/>
                </a:cubicBezTo>
                <a:cubicBezTo>
                  <a:pt x="80" y="93"/>
                  <a:pt x="80" y="93"/>
                  <a:pt x="80" y="93"/>
                </a:cubicBezTo>
                <a:cubicBezTo>
                  <a:pt x="81" y="92"/>
                  <a:pt x="80" y="93"/>
                  <a:pt x="81" y="93"/>
                </a:cubicBezTo>
                <a:close/>
                <a:moveTo>
                  <a:pt x="37" y="148"/>
                </a:moveTo>
                <a:cubicBezTo>
                  <a:pt x="34" y="147"/>
                  <a:pt x="29" y="143"/>
                  <a:pt x="27" y="141"/>
                </a:cubicBezTo>
                <a:cubicBezTo>
                  <a:pt x="29" y="141"/>
                  <a:pt x="34" y="146"/>
                  <a:pt x="37" y="148"/>
                </a:cubicBezTo>
                <a:close/>
                <a:moveTo>
                  <a:pt x="33" y="147"/>
                </a:moveTo>
                <a:cubicBezTo>
                  <a:pt x="33" y="147"/>
                  <a:pt x="33" y="147"/>
                  <a:pt x="33" y="147"/>
                </a:cubicBezTo>
                <a:cubicBezTo>
                  <a:pt x="32" y="146"/>
                  <a:pt x="31" y="146"/>
                  <a:pt x="31" y="145"/>
                </a:cubicBezTo>
                <a:cubicBezTo>
                  <a:pt x="32" y="145"/>
                  <a:pt x="32" y="146"/>
                  <a:pt x="33" y="147"/>
                </a:cubicBezTo>
                <a:close/>
                <a:moveTo>
                  <a:pt x="31" y="145"/>
                </a:moveTo>
                <a:cubicBezTo>
                  <a:pt x="31" y="146"/>
                  <a:pt x="31" y="146"/>
                  <a:pt x="31" y="146"/>
                </a:cubicBezTo>
                <a:cubicBezTo>
                  <a:pt x="30" y="145"/>
                  <a:pt x="29" y="144"/>
                  <a:pt x="30" y="144"/>
                </a:cubicBezTo>
                <a:lnTo>
                  <a:pt x="31" y="145"/>
                </a:lnTo>
                <a:close/>
                <a:moveTo>
                  <a:pt x="28" y="146"/>
                </a:moveTo>
                <a:cubicBezTo>
                  <a:pt x="28" y="146"/>
                  <a:pt x="28" y="146"/>
                  <a:pt x="28" y="146"/>
                </a:cubicBezTo>
                <a:cubicBezTo>
                  <a:pt x="26" y="145"/>
                  <a:pt x="28" y="145"/>
                  <a:pt x="27" y="144"/>
                </a:cubicBezTo>
                <a:cubicBezTo>
                  <a:pt x="27" y="144"/>
                  <a:pt x="28" y="145"/>
                  <a:pt x="28" y="145"/>
                </a:cubicBezTo>
                <a:cubicBezTo>
                  <a:pt x="28" y="145"/>
                  <a:pt x="28" y="145"/>
                  <a:pt x="28" y="146"/>
                </a:cubicBezTo>
                <a:close/>
                <a:moveTo>
                  <a:pt x="25" y="138"/>
                </a:moveTo>
                <a:cubicBezTo>
                  <a:pt x="25" y="139"/>
                  <a:pt x="23" y="137"/>
                  <a:pt x="23" y="137"/>
                </a:cubicBezTo>
                <a:cubicBezTo>
                  <a:pt x="24" y="136"/>
                  <a:pt x="24" y="138"/>
                  <a:pt x="25" y="138"/>
                </a:cubicBezTo>
                <a:close/>
                <a:moveTo>
                  <a:pt x="80" y="84"/>
                </a:moveTo>
                <a:cubicBezTo>
                  <a:pt x="79" y="84"/>
                  <a:pt x="79" y="84"/>
                  <a:pt x="79" y="84"/>
                </a:cubicBezTo>
                <a:cubicBezTo>
                  <a:pt x="80" y="84"/>
                  <a:pt x="79" y="84"/>
                  <a:pt x="80" y="84"/>
                </a:cubicBezTo>
                <a:close/>
                <a:moveTo>
                  <a:pt x="5" y="87"/>
                </a:moveTo>
                <a:cubicBezTo>
                  <a:pt x="6" y="83"/>
                  <a:pt x="7" y="86"/>
                  <a:pt x="7" y="91"/>
                </a:cubicBezTo>
                <a:cubicBezTo>
                  <a:pt x="7" y="91"/>
                  <a:pt x="7" y="90"/>
                  <a:pt x="7" y="89"/>
                </a:cubicBezTo>
                <a:cubicBezTo>
                  <a:pt x="7" y="88"/>
                  <a:pt x="7" y="91"/>
                  <a:pt x="8" y="91"/>
                </a:cubicBezTo>
                <a:cubicBezTo>
                  <a:pt x="8" y="92"/>
                  <a:pt x="7" y="91"/>
                  <a:pt x="7" y="91"/>
                </a:cubicBezTo>
                <a:cubicBezTo>
                  <a:pt x="8" y="96"/>
                  <a:pt x="8" y="96"/>
                  <a:pt x="9" y="100"/>
                </a:cubicBezTo>
                <a:cubicBezTo>
                  <a:pt x="9" y="101"/>
                  <a:pt x="9" y="103"/>
                  <a:pt x="9" y="104"/>
                </a:cubicBezTo>
                <a:cubicBezTo>
                  <a:pt x="10" y="105"/>
                  <a:pt x="9" y="102"/>
                  <a:pt x="10" y="103"/>
                </a:cubicBezTo>
                <a:cubicBezTo>
                  <a:pt x="10" y="106"/>
                  <a:pt x="10" y="106"/>
                  <a:pt x="11" y="109"/>
                </a:cubicBezTo>
                <a:cubicBezTo>
                  <a:pt x="12" y="109"/>
                  <a:pt x="10" y="106"/>
                  <a:pt x="11" y="107"/>
                </a:cubicBezTo>
                <a:cubicBezTo>
                  <a:pt x="11" y="109"/>
                  <a:pt x="12" y="110"/>
                  <a:pt x="13" y="111"/>
                </a:cubicBezTo>
                <a:cubicBezTo>
                  <a:pt x="13" y="112"/>
                  <a:pt x="12" y="112"/>
                  <a:pt x="12" y="111"/>
                </a:cubicBezTo>
                <a:cubicBezTo>
                  <a:pt x="12" y="112"/>
                  <a:pt x="13" y="112"/>
                  <a:pt x="13" y="112"/>
                </a:cubicBezTo>
                <a:cubicBezTo>
                  <a:pt x="14" y="114"/>
                  <a:pt x="14" y="114"/>
                  <a:pt x="14" y="115"/>
                </a:cubicBezTo>
                <a:cubicBezTo>
                  <a:pt x="12" y="114"/>
                  <a:pt x="10" y="107"/>
                  <a:pt x="9" y="104"/>
                </a:cubicBezTo>
                <a:cubicBezTo>
                  <a:pt x="8" y="99"/>
                  <a:pt x="7" y="95"/>
                  <a:pt x="6" y="89"/>
                </a:cubicBezTo>
                <a:cubicBezTo>
                  <a:pt x="6" y="89"/>
                  <a:pt x="6" y="90"/>
                  <a:pt x="6" y="91"/>
                </a:cubicBezTo>
                <a:cubicBezTo>
                  <a:pt x="6" y="91"/>
                  <a:pt x="6" y="88"/>
                  <a:pt x="6" y="88"/>
                </a:cubicBezTo>
                <a:cubicBezTo>
                  <a:pt x="6" y="87"/>
                  <a:pt x="6" y="86"/>
                  <a:pt x="5" y="87"/>
                </a:cubicBezTo>
                <a:close/>
                <a:moveTo>
                  <a:pt x="82" y="82"/>
                </a:moveTo>
                <a:cubicBezTo>
                  <a:pt x="82" y="82"/>
                  <a:pt x="82" y="82"/>
                  <a:pt x="82" y="82"/>
                </a:cubicBezTo>
                <a:cubicBezTo>
                  <a:pt x="82" y="82"/>
                  <a:pt x="82" y="82"/>
                  <a:pt x="82" y="82"/>
                </a:cubicBezTo>
                <a:close/>
                <a:moveTo>
                  <a:pt x="83" y="82"/>
                </a:moveTo>
                <a:cubicBezTo>
                  <a:pt x="83" y="82"/>
                  <a:pt x="83" y="82"/>
                  <a:pt x="83" y="82"/>
                </a:cubicBezTo>
                <a:close/>
                <a:moveTo>
                  <a:pt x="73" y="86"/>
                </a:moveTo>
                <a:cubicBezTo>
                  <a:pt x="73" y="86"/>
                  <a:pt x="72" y="86"/>
                  <a:pt x="73" y="85"/>
                </a:cubicBezTo>
                <a:cubicBezTo>
                  <a:pt x="73" y="86"/>
                  <a:pt x="73" y="86"/>
                  <a:pt x="73" y="86"/>
                </a:cubicBezTo>
                <a:close/>
                <a:moveTo>
                  <a:pt x="82" y="82"/>
                </a:moveTo>
                <a:cubicBezTo>
                  <a:pt x="81" y="83"/>
                  <a:pt x="82" y="83"/>
                  <a:pt x="82" y="83"/>
                </a:cubicBezTo>
                <a:cubicBezTo>
                  <a:pt x="82" y="83"/>
                  <a:pt x="83" y="83"/>
                  <a:pt x="83" y="83"/>
                </a:cubicBezTo>
                <a:cubicBezTo>
                  <a:pt x="83" y="83"/>
                  <a:pt x="82" y="83"/>
                  <a:pt x="83" y="82"/>
                </a:cubicBezTo>
                <a:cubicBezTo>
                  <a:pt x="82" y="82"/>
                  <a:pt x="82" y="83"/>
                  <a:pt x="82" y="82"/>
                </a:cubicBezTo>
                <a:close/>
                <a:moveTo>
                  <a:pt x="13" y="107"/>
                </a:moveTo>
                <a:cubicBezTo>
                  <a:pt x="12" y="107"/>
                  <a:pt x="12" y="105"/>
                  <a:pt x="11" y="105"/>
                </a:cubicBezTo>
                <a:cubicBezTo>
                  <a:pt x="12" y="105"/>
                  <a:pt x="12" y="106"/>
                  <a:pt x="13" y="107"/>
                </a:cubicBezTo>
                <a:close/>
                <a:moveTo>
                  <a:pt x="77" y="84"/>
                </a:moveTo>
                <a:cubicBezTo>
                  <a:pt x="76" y="84"/>
                  <a:pt x="76" y="84"/>
                  <a:pt x="76" y="85"/>
                </a:cubicBezTo>
                <a:cubicBezTo>
                  <a:pt x="76" y="85"/>
                  <a:pt x="76" y="84"/>
                  <a:pt x="76" y="84"/>
                </a:cubicBezTo>
                <a:cubicBezTo>
                  <a:pt x="77" y="84"/>
                  <a:pt x="77" y="84"/>
                  <a:pt x="77" y="84"/>
                </a:cubicBezTo>
                <a:close/>
                <a:moveTo>
                  <a:pt x="75" y="85"/>
                </a:moveTo>
                <a:cubicBezTo>
                  <a:pt x="75" y="85"/>
                  <a:pt x="75" y="85"/>
                  <a:pt x="75" y="85"/>
                </a:cubicBezTo>
                <a:cubicBezTo>
                  <a:pt x="74" y="85"/>
                  <a:pt x="75" y="85"/>
                  <a:pt x="75" y="85"/>
                </a:cubicBezTo>
                <a:cubicBezTo>
                  <a:pt x="75" y="85"/>
                  <a:pt x="75" y="85"/>
                  <a:pt x="75" y="85"/>
                </a:cubicBezTo>
                <a:close/>
                <a:moveTo>
                  <a:pt x="75" y="85"/>
                </a:moveTo>
                <a:cubicBezTo>
                  <a:pt x="75" y="85"/>
                  <a:pt x="75" y="85"/>
                  <a:pt x="75" y="86"/>
                </a:cubicBezTo>
                <a:cubicBezTo>
                  <a:pt x="75" y="86"/>
                  <a:pt x="75" y="86"/>
                  <a:pt x="76" y="86"/>
                </a:cubicBezTo>
                <a:cubicBezTo>
                  <a:pt x="75" y="85"/>
                  <a:pt x="75" y="85"/>
                  <a:pt x="76" y="85"/>
                </a:cubicBezTo>
                <a:cubicBezTo>
                  <a:pt x="76" y="85"/>
                  <a:pt x="75" y="85"/>
                  <a:pt x="75" y="85"/>
                </a:cubicBezTo>
                <a:cubicBezTo>
                  <a:pt x="75" y="85"/>
                  <a:pt x="75" y="85"/>
                  <a:pt x="76" y="85"/>
                </a:cubicBezTo>
                <a:cubicBezTo>
                  <a:pt x="76" y="85"/>
                  <a:pt x="75" y="85"/>
                  <a:pt x="75" y="85"/>
                </a:cubicBezTo>
                <a:close/>
                <a:moveTo>
                  <a:pt x="12" y="99"/>
                </a:moveTo>
                <a:cubicBezTo>
                  <a:pt x="11" y="99"/>
                  <a:pt x="11" y="98"/>
                  <a:pt x="11" y="97"/>
                </a:cubicBezTo>
                <a:cubicBezTo>
                  <a:pt x="11" y="97"/>
                  <a:pt x="11" y="98"/>
                  <a:pt x="12" y="99"/>
                </a:cubicBezTo>
                <a:close/>
                <a:moveTo>
                  <a:pt x="15" y="94"/>
                </a:moveTo>
                <a:cubicBezTo>
                  <a:pt x="13" y="90"/>
                  <a:pt x="14" y="82"/>
                  <a:pt x="15" y="78"/>
                </a:cubicBezTo>
                <a:cubicBezTo>
                  <a:pt x="15" y="77"/>
                  <a:pt x="14" y="78"/>
                  <a:pt x="14" y="79"/>
                </a:cubicBezTo>
                <a:cubicBezTo>
                  <a:pt x="14" y="78"/>
                  <a:pt x="14" y="77"/>
                  <a:pt x="14" y="76"/>
                </a:cubicBezTo>
                <a:cubicBezTo>
                  <a:pt x="14" y="76"/>
                  <a:pt x="14" y="77"/>
                  <a:pt x="15" y="77"/>
                </a:cubicBezTo>
                <a:cubicBezTo>
                  <a:pt x="15" y="77"/>
                  <a:pt x="15" y="75"/>
                  <a:pt x="15" y="74"/>
                </a:cubicBezTo>
                <a:cubicBezTo>
                  <a:pt x="16" y="80"/>
                  <a:pt x="14" y="86"/>
                  <a:pt x="15" y="94"/>
                </a:cubicBezTo>
                <a:cubicBezTo>
                  <a:pt x="15" y="94"/>
                  <a:pt x="15" y="94"/>
                  <a:pt x="15" y="94"/>
                </a:cubicBezTo>
                <a:close/>
                <a:moveTo>
                  <a:pt x="6" y="95"/>
                </a:moveTo>
                <a:cubicBezTo>
                  <a:pt x="6" y="94"/>
                  <a:pt x="6" y="93"/>
                  <a:pt x="5" y="92"/>
                </a:cubicBezTo>
                <a:cubicBezTo>
                  <a:pt x="6" y="92"/>
                  <a:pt x="6" y="92"/>
                  <a:pt x="6" y="92"/>
                </a:cubicBezTo>
                <a:cubicBezTo>
                  <a:pt x="6" y="93"/>
                  <a:pt x="6" y="93"/>
                  <a:pt x="6" y="95"/>
                </a:cubicBezTo>
                <a:close/>
                <a:moveTo>
                  <a:pt x="76" y="86"/>
                </a:moveTo>
                <a:cubicBezTo>
                  <a:pt x="75" y="86"/>
                  <a:pt x="75" y="86"/>
                  <a:pt x="75" y="86"/>
                </a:cubicBezTo>
                <a:cubicBezTo>
                  <a:pt x="75" y="86"/>
                  <a:pt x="75" y="86"/>
                  <a:pt x="76" y="86"/>
                </a:cubicBezTo>
                <a:cubicBezTo>
                  <a:pt x="75" y="86"/>
                  <a:pt x="76" y="86"/>
                  <a:pt x="76" y="86"/>
                </a:cubicBezTo>
                <a:close/>
                <a:moveTo>
                  <a:pt x="7" y="84"/>
                </a:moveTo>
                <a:cubicBezTo>
                  <a:pt x="7" y="84"/>
                  <a:pt x="7" y="84"/>
                  <a:pt x="6" y="84"/>
                </a:cubicBezTo>
                <a:cubicBezTo>
                  <a:pt x="6" y="81"/>
                  <a:pt x="7" y="80"/>
                  <a:pt x="7" y="77"/>
                </a:cubicBezTo>
                <a:cubicBezTo>
                  <a:pt x="8" y="79"/>
                  <a:pt x="7" y="82"/>
                  <a:pt x="7" y="84"/>
                </a:cubicBezTo>
                <a:close/>
                <a:moveTo>
                  <a:pt x="6" y="70"/>
                </a:moveTo>
                <a:cubicBezTo>
                  <a:pt x="6" y="72"/>
                  <a:pt x="6" y="72"/>
                  <a:pt x="6" y="72"/>
                </a:cubicBezTo>
                <a:cubicBezTo>
                  <a:pt x="7" y="64"/>
                  <a:pt x="11" y="55"/>
                  <a:pt x="16" y="49"/>
                </a:cubicBezTo>
                <a:cubicBezTo>
                  <a:pt x="16" y="48"/>
                  <a:pt x="15" y="48"/>
                  <a:pt x="16" y="48"/>
                </a:cubicBezTo>
                <a:cubicBezTo>
                  <a:pt x="16" y="47"/>
                  <a:pt x="17" y="47"/>
                  <a:pt x="17" y="46"/>
                </a:cubicBezTo>
                <a:cubicBezTo>
                  <a:pt x="18" y="46"/>
                  <a:pt x="16" y="48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5" y="52"/>
                  <a:pt x="11" y="58"/>
                  <a:pt x="9" y="65"/>
                </a:cubicBezTo>
                <a:cubicBezTo>
                  <a:pt x="9" y="66"/>
                  <a:pt x="8" y="67"/>
                  <a:pt x="8" y="68"/>
                </a:cubicBezTo>
                <a:cubicBezTo>
                  <a:pt x="7" y="69"/>
                  <a:pt x="8" y="68"/>
                  <a:pt x="8" y="68"/>
                </a:cubicBezTo>
                <a:cubicBezTo>
                  <a:pt x="8" y="69"/>
                  <a:pt x="7" y="70"/>
                  <a:pt x="8" y="71"/>
                </a:cubicBezTo>
                <a:cubicBezTo>
                  <a:pt x="7" y="72"/>
                  <a:pt x="7" y="71"/>
                  <a:pt x="7" y="71"/>
                </a:cubicBezTo>
                <a:cubicBezTo>
                  <a:pt x="7" y="74"/>
                  <a:pt x="6" y="75"/>
                  <a:pt x="6" y="77"/>
                </a:cubicBezTo>
                <a:cubicBezTo>
                  <a:pt x="6" y="77"/>
                  <a:pt x="6" y="75"/>
                  <a:pt x="7" y="74"/>
                </a:cubicBezTo>
                <a:cubicBezTo>
                  <a:pt x="7" y="76"/>
                  <a:pt x="6" y="79"/>
                  <a:pt x="6" y="81"/>
                </a:cubicBezTo>
                <a:cubicBezTo>
                  <a:pt x="5" y="81"/>
                  <a:pt x="5" y="78"/>
                  <a:pt x="5" y="81"/>
                </a:cubicBezTo>
                <a:cubicBezTo>
                  <a:pt x="4" y="79"/>
                  <a:pt x="6" y="73"/>
                  <a:pt x="6" y="72"/>
                </a:cubicBezTo>
                <a:cubicBezTo>
                  <a:pt x="5" y="76"/>
                  <a:pt x="5" y="83"/>
                  <a:pt x="4" y="85"/>
                </a:cubicBezTo>
                <a:cubicBezTo>
                  <a:pt x="3" y="79"/>
                  <a:pt x="5" y="75"/>
                  <a:pt x="6" y="70"/>
                </a:cubicBezTo>
                <a:close/>
                <a:moveTo>
                  <a:pt x="10" y="83"/>
                </a:moveTo>
                <a:cubicBezTo>
                  <a:pt x="10" y="83"/>
                  <a:pt x="9" y="82"/>
                  <a:pt x="10" y="81"/>
                </a:cubicBezTo>
                <a:cubicBezTo>
                  <a:pt x="10" y="81"/>
                  <a:pt x="10" y="82"/>
                  <a:pt x="10" y="83"/>
                </a:cubicBezTo>
                <a:close/>
                <a:moveTo>
                  <a:pt x="10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1" y="73"/>
                  <a:pt x="11" y="73"/>
                  <a:pt x="12" y="68"/>
                </a:cubicBezTo>
                <a:cubicBezTo>
                  <a:pt x="14" y="67"/>
                  <a:pt x="11" y="76"/>
                  <a:pt x="11" y="79"/>
                </a:cubicBezTo>
                <a:cubicBezTo>
                  <a:pt x="10" y="81"/>
                  <a:pt x="10" y="81"/>
                  <a:pt x="10" y="79"/>
                </a:cubicBezTo>
                <a:close/>
                <a:moveTo>
                  <a:pt x="8" y="76"/>
                </a:moveTo>
                <a:cubicBezTo>
                  <a:pt x="7" y="75"/>
                  <a:pt x="8" y="74"/>
                  <a:pt x="7" y="74"/>
                </a:cubicBezTo>
                <a:cubicBezTo>
                  <a:pt x="8" y="73"/>
                  <a:pt x="8" y="70"/>
                  <a:pt x="9" y="70"/>
                </a:cubicBezTo>
                <a:cubicBezTo>
                  <a:pt x="8" y="72"/>
                  <a:pt x="9" y="73"/>
                  <a:pt x="8" y="76"/>
                </a:cubicBezTo>
                <a:close/>
                <a:moveTo>
                  <a:pt x="19" y="62"/>
                </a:moveTo>
                <a:cubicBezTo>
                  <a:pt x="19" y="62"/>
                  <a:pt x="19" y="62"/>
                  <a:pt x="19" y="61"/>
                </a:cubicBezTo>
                <a:cubicBezTo>
                  <a:pt x="19" y="62"/>
                  <a:pt x="19" y="62"/>
                  <a:pt x="19" y="63"/>
                </a:cubicBezTo>
                <a:cubicBezTo>
                  <a:pt x="19" y="62"/>
                  <a:pt x="20" y="60"/>
                  <a:pt x="20" y="60"/>
                </a:cubicBezTo>
                <a:cubicBezTo>
                  <a:pt x="20" y="61"/>
                  <a:pt x="19" y="65"/>
                  <a:pt x="19" y="66"/>
                </a:cubicBezTo>
                <a:cubicBezTo>
                  <a:pt x="18" y="67"/>
                  <a:pt x="18" y="66"/>
                  <a:pt x="18" y="66"/>
                </a:cubicBezTo>
                <a:cubicBezTo>
                  <a:pt x="17" y="66"/>
                  <a:pt x="17" y="67"/>
                  <a:pt x="17" y="67"/>
                </a:cubicBezTo>
                <a:cubicBezTo>
                  <a:pt x="17" y="68"/>
                  <a:pt x="18" y="66"/>
                  <a:pt x="18" y="67"/>
                </a:cubicBezTo>
                <a:cubicBezTo>
                  <a:pt x="17" y="69"/>
                  <a:pt x="17" y="70"/>
                  <a:pt x="17" y="72"/>
                </a:cubicBezTo>
                <a:cubicBezTo>
                  <a:pt x="16" y="73"/>
                  <a:pt x="16" y="71"/>
                  <a:pt x="16" y="74"/>
                </a:cubicBezTo>
                <a:cubicBezTo>
                  <a:pt x="15" y="74"/>
                  <a:pt x="16" y="71"/>
                  <a:pt x="16" y="70"/>
                </a:cubicBezTo>
                <a:cubicBezTo>
                  <a:pt x="15" y="71"/>
                  <a:pt x="16" y="75"/>
                  <a:pt x="15" y="75"/>
                </a:cubicBezTo>
                <a:cubicBezTo>
                  <a:pt x="16" y="70"/>
                  <a:pt x="17" y="64"/>
                  <a:pt x="20" y="60"/>
                </a:cubicBezTo>
                <a:cubicBezTo>
                  <a:pt x="20" y="61"/>
                  <a:pt x="19" y="61"/>
                  <a:pt x="19" y="62"/>
                </a:cubicBezTo>
                <a:close/>
                <a:moveTo>
                  <a:pt x="10" y="70"/>
                </a:moveTo>
                <a:cubicBezTo>
                  <a:pt x="10" y="72"/>
                  <a:pt x="10" y="69"/>
                  <a:pt x="9" y="70"/>
                </a:cubicBezTo>
                <a:cubicBezTo>
                  <a:pt x="9" y="70"/>
                  <a:pt x="10" y="69"/>
                  <a:pt x="10" y="69"/>
                </a:cubicBezTo>
                <a:cubicBezTo>
                  <a:pt x="10" y="69"/>
                  <a:pt x="10" y="70"/>
                  <a:pt x="10" y="70"/>
                </a:cubicBezTo>
                <a:close/>
                <a:moveTo>
                  <a:pt x="10" y="68"/>
                </a:moveTo>
                <a:cubicBezTo>
                  <a:pt x="10" y="65"/>
                  <a:pt x="13" y="58"/>
                  <a:pt x="13" y="60"/>
                </a:cubicBezTo>
                <a:cubicBezTo>
                  <a:pt x="12" y="62"/>
                  <a:pt x="11" y="65"/>
                  <a:pt x="10" y="68"/>
                </a:cubicBezTo>
                <a:close/>
                <a:moveTo>
                  <a:pt x="24" y="66"/>
                </a:moveTo>
                <a:cubicBezTo>
                  <a:pt x="23" y="66"/>
                  <a:pt x="23" y="65"/>
                  <a:pt x="23" y="66"/>
                </a:cubicBezTo>
                <a:cubicBezTo>
                  <a:pt x="23" y="65"/>
                  <a:pt x="24" y="63"/>
                  <a:pt x="25" y="62"/>
                </a:cubicBezTo>
                <a:cubicBezTo>
                  <a:pt x="25" y="63"/>
                  <a:pt x="23" y="65"/>
                  <a:pt x="24" y="66"/>
                </a:cubicBezTo>
                <a:close/>
                <a:moveTo>
                  <a:pt x="25" y="63"/>
                </a:moveTo>
                <a:cubicBezTo>
                  <a:pt x="26" y="61"/>
                  <a:pt x="26" y="61"/>
                  <a:pt x="26" y="61"/>
                </a:cubicBezTo>
                <a:cubicBezTo>
                  <a:pt x="26" y="61"/>
                  <a:pt x="26" y="61"/>
                  <a:pt x="26" y="61"/>
                </a:cubicBezTo>
                <a:cubicBezTo>
                  <a:pt x="26" y="61"/>
                  <a:pt x="26" y="62"/>
                  <a:pt x="26" y="62"/>
                </a:cubicBezTo>
                <a:cubicBezTo>
                  <a:pt x="26" y="63"/>
                  <a:pt x="25" y="63"/>
                  <a:pt x="25" y="63"/>
                </a:cubicBezTo>
                <a:close/>
                <a:moveTo>
                  <a:pt x="13" y="59"/>
                </a:moveTo>
                <a:cubicBezTo>
                  <a:pt x="14" y="56"/>
                  <a:pt x="17" y="51"/>
                  <a:pt x="19" y="47"/>
                </a:cubicBezTo>
                <a:cubicBezTo>
                  <a:pt x="19" y="50"/>
                  <a:pt x="16" y="54"/>
                  <a:pt x="14" y="58"/>
                </a:cubicBezTo>
                <a:cubicBezTo>
                  <a:pt x="14" y="57"/>
                  <a:pt x="14" y="58"/>
                  <a:pt x="13" y="59"/>
                </a:cubicBezTo>
                <a:close/>
                <a:moveTo>
                  <a:pt x="31" y="55"/>
                </a:moveTo>
                <a:cubicBezTo>
                  <a:pt x="32" y="54"/>
                  <a:pt x="32" y="52"/>
                  <a:pt x="33" y="52"/>
                </a:cubicBezTo>
                <a:cubicBezTo>
                  <a:pt x="33" y="52"/>
                  <a:pt x="34" y="51"/>
                  <a:pt x="34" y="51"/>
                </a:cubicBezTo>
                <a:cubicBezTo>
                  <a:pt x="35" y="51"/>
                  <a:pt x="35" y="50"/>
                  <a:pt x="35" y="51"/>
                </a:cubicBezTo>
                <a:cubicBezTo>
                  <a:pt x="35" y="51"/>
                  <a:pt x="35" y="51"/>
                  <a:pt x="34" y="51"/>
                </a:cubicBezTo>
                <a:cubicBezTo>
                  <a:pt x="34" y="52"/>
                  <a:pt x="34" y="52"/>
                  <a:pt x="35" y="51"/>
                </a:cubicBezTo>
                <a:cubicBezTo>
                  <a:pt x="33" y="54"/>
                  <a:pt x="32" y="55"/>
                  <a:pt x="30" y="57"/>
                </a:cubicBezTo>
                <a:cubicBezTo>
                  <a:pt x="30" y="57"/>
                  <a:pt x="30" y="56"/>
                  <a:pt x="31" y="55"/>
                </a:cubicBezTo>
                <a:cubicBezTo>
                  <a:pt x="30" y="55"/>
                  <a:pt x="30" y="56"/>
                  <a:pt x="30" y="57"/>
                </a:cubicBezTo>
                <a:cubicBezTo>
                  <a:pt x="30" y="57"/>
                  <a:pt x="29" y="58"/>
                  <a:pt x="29" y="57"/>
                </a:cubicBezTo>
                <a:cubicBezTo>
                  <a:pt x="28" y="57"/>
                  <a:pt x="30" y="56"/>
                  <a:pt x="30" y="55"/>
                </a:cubicBezTo>
                <a:cubicBezTo>
                  <a:pt x="29" y="56"/>
                  <a:pt x="28" y="58"/>
                  <a:pt x="28" y="59"/>
                </a:cubicBezTo>
                <a:cubicBezTo>
                  <a:pt x="28" y="59"/>
                  <a:pt x="29" y="58"/>
                  <a:pt x="28" y="60"/>
                </a:cubicBezTo>
                <a:cubicBezTo>
                  <a:pt x="27" y="59"/>
                  <a:pt x="26" y="60"/>
                  <a:pt x="25" y="62"/>
                </a:cubicBezTo>
                <a:cubicBezTo>
                  <a:pt x="25" y="62"/>
                  <a:pt x="25" y="61"/>
                  <a:pt x="25" y="61"/>
                </a:cubicBezTo>
                <a:cubicBezTo>
                  <a:pt x="27" y="58"/>
                  <a:pt x="30" y="51"/>
                  <a:pt x="33" y="48"/>
                </a:cubicBezTo>
                <a:cubicBezTo>
                  <a:pt x="34" y="48"/>
                  <a:pt x="33" y="49"/>
                  <a:pt x="34" y="49"/>
                </a:cubicBezTo>
                <a:cubicBezTo>
                  <a:pt x="34" y="48"/>
                  <a:pt x="34" y="48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6" y="47"/>
                  <a:pt x="35" y="47"/>
                  <a:pt x="36" y="46"/>
                </a:cubicBezTo>
                <a:cubicBezTo>
                  <a:pt x="36" y="46"/>
                  <a:pt x="35" y="46"/>
                  <a:pt x="36" y="46"/>
                </a:cubicBezTo>
                <a:cubicBezTo>
                  <a:pt x="37" y="45"/>
                  <a:pt x="37" y="45"/>
                  <a:pt x="37" y="45"/>
                </a:cubicBezTo>
                <a:cubicBezTo>
                  <a:pt x="37" y="45"/>
                  <a:pt x="37" y="45"/>
                  <a:pt x="37" y="45"/>
                </a:cubicBezTo>
                <a:cubicBezTo>
                  <a:pt x="37" y="45"/>
                  <a:pt x="37" y="46"/>
                  <a:pt x="36" y="47"/>
                </a:cubicBezTo>
                <a:cubicBezTo>
                  <a:pt x="37" y="46"/>
                  <a:pt x="37" y="47"/>
                  <a:pt x="37" y="47"/>
                </a:cubicBezTo>
                <a:cubicBezTo>
                  <a:pt x="36" y="47"/>
                  <a:pt x="36" y="48"/>
                  <a:pt x="35" y="48"/>
                </a:cubicBezTo>
                <a:cubicBezTo>
                  <a:pt x="35" y="49"/>
                  <a:pt x="35" y="49"/>
                  <a:pt x="35" y="49"/>
                </a:cubicBezTo>
                <a:cubicBezTo>
                  <a:pt x="34" y="51"/>
                  <a:pt x="32" y="52"/>
                  <a:pt x="31" y="55"/>
                </a:cubicBezTo>
                <a:close/>
                <a:moveTo>
                  <a:pt x="20" y="45"/>
                </a:moveTo>
                <a:cubicBezTo>
                  <a:pt x="20" y="45"/>
                  <a:pt x="20" y="46"/>
                  <a:pt x="20" y="46"/>
                </a:cubicBezTo>
                <a:cubicBezTo>
                  <a:pt x="18" y="48"/>
                  <a:pt x="18" y="48"/>
                  <a:pt x="17" y="50"/>
                </a:cubicBezTo>
                <a:cubicBezTo>
                  <a:pt x="19" y="49"/>
                  <a:pt x="15" y="55"/>
                  <a:pt x="14" y="55"/>
                </a:cubicBezTo>
                <a:cubicBezTo>
                  <a:pt x="15" y="51"/>
                  <a:pt x="19" y="48"/>
                  <a:pt x="20" y="45"/>
                </a:cubicBezTo>
                <a:close/>
                <a:moveTo>
                  <a:pt x="18" y="46"/>
                </a:moveTo>
                <a:cubicBezTo>
                  <a:pt x="18" y="46"/>
                  <a:pt x="19" y="45"/>
                  <a:pt x="19" y="45"/>
                </a:cubicBezTo>
                <a:cubicBezTo>
                  <a:pt x="20" y="45"/>
                  <a:pt x="19" y="46"/>
                  <a:pt x="18" y="46"/>
                </a:cubicBezTo>
                <a:close/>
                <a:moveTo>
                  <a:pt x="21" y="45"/>
                </a:moveTo>
                <a:cubicBezTo>
                  <a:pt x="20" y="45"/>
                  <a:pt x="20" y="44"/>
                  <a:pt x="21" y="43"/>
                </a:cubicBezTo>
                <a:cubicBezTo>
                  <a:pt x="22" y="43"/>
                  <a:pt x="21" y="44"/>
                  <a:pt x="21" y="44"/>
                </a:cubicBezTo>
                <a:cubicBezTo>
                  <a:pt x="24" y="42"/>
                  <a:pt x="25" y="40"/>
                  <a:pt x="27" y="39"/>
                </a:cubicBezTo>
                <a:cubicBezTo>
                  <a:pt x="25" y="41"/>
                  <a:pt x="24" y="42"/>
                  <a:pt x="23" y="44"/>
                </a:cubicBezTo>
                <a:cubicBezTo>
                  <a:pt x="23" y="44"/>
                  <a:pt x="23" y="44"/>
                  <a:pt x="22" y="45"/>
                </a:cubicBezTo>
                <a:cubicBezTo>
                  <a:pt x="22" y="44"/>
                  <a:pt x="23" y="44"/>
                  <a:pt x="23" y="43"/>
                </a:cubicBezTo>
                <a:cubicBezTo>
                  <a:pt x="23" y="43"/>
                  <a:pt x="22" y="44"/>
                  <a:pt x="21" y="45"/>
                </a:cubicBezTo>
                <a:close/>
                <a:moveTo>
                  <a:pt x="28" y="36"/>
                </a:moveTo>
                <a:cubicBezTo>
                  <a:pt x="28" y="36"/>
                  <a:pt x="30" y="34"/>
                  <a:pt x="30" y="35"/>
                </a:cubicBezTo>
                <a:cubicBezTo>
                  <a:pt x="30" y="35"/>
                  <a:pt x="29" y="36"/>
                  <a:pt x="29" y="36"/>
                </a:cubicBezTo>
                <a:cubicBezTo>
                  <a:pt x="29" y="36"/>
                  <a:pt x="29" y="36"/>
                  <a:pt x="28" y="36"/>
                </a:cubicBezTo>
                <a:close/>
                <a:moveTo>
                  <a:pt x="86" y="91"/>
                </a:moveTo>
                <a:cubicBezTo>
                  <a:pt x="85" y="90"/>
                  <a:pt x="86" y="91"/>
                  <a:pt x="86" y="90"/>
                </a:cubicBezTo>
                <a:cubicBezTo>
                  <a:pt x="86" y="91"/>
                  <a:pt x="86" y="91"/>
                  <a:pt x="86" y="91"/>
                </a:cubicBezTo>
                <a:cubicBezTo>
                  <a:pt x="86" y="91"/>
                  <a:pt x="86" y="90"/>
                  <a:pt x="86" y="91"/>
                </a:cubicBezTo>
                <a:close/>
                <a:moveTo>
                  <a:pt x="87" y="88"/>
                </a:moveTo>
                <a:cubicBezTo>
                  <a:pt x="87" y="87"/>
                  <a:pt x="88" y="88"/>
                  <a:pt x="88" y="87"/>
                </a:cubicBezTo>
                <a:cubicBezTo>
                  <a:pt x="88" y="86"/>
                  <a:pt x="88" y="87"/>
                  <a:pt x="88" y="87"/>
                </a:cubicBezTo>
                <a:cubicBezTo>
                  <a:pt x="89" y="87"/>
                  <a:pt x="88" y="87"/>
                  <a:pt x="89" y="87"/>
                </a:cubicBezTo>
                <a:cubicBezTo>
                  <a:pt x="88" y="88"/>
                  <a:pt x="88" y="88"/>
                  <a:pt x="88" y="88"/>
                </a:cubicBezTo>
                <a:cubicBezTo>
                  <a:pt x="88" y="88"/>
                  <a:pt x="88" y="88"/>
                  <a:pt x="87" y="88"/>
                </a:cubicBezTo>
                <a:cubicBezTo>
                  <a:pt x="87" y="88"/>
                  <a:pt x="87" y="88"/>
                  <a:pt x="87" y="88"/>
                </a:cubicBezTo>
                <a:close/>
                <a:moveTo>
                  <a:pt x="50" y="24"/>
                </a:moveTo>
                <a:cubicBezTo>
                  <a:pt x="49" y="24"/>
                  <a:pt x="51" y="23"/>
                  <a:pt x="51" y="23"/>
                </a:cubicBezTo>
                <a:cubicBezTo>
                  <a:pt x="51" y="23"/>
                  <a:pt x="50" y="24"/>
                  <a:pt x="50" y="24"/>
                </a:cubicBezTo>
                <a:close/>
                <a:moveTo>
                  <a:pt x="49" y="21"/>
                </a:moveTo>
                <a:cubicBezTo>
                  <a:pt x="49" y="20"/>
                  <a:pt x="51" y="20"/>
                  <a:pt x="51" y="19"/>
                </a:cubicBezTo>
                <a:cubicBezTo>
                  <a:pt x="51" y="20"/>
                  <a:pt x="50" y="20"/>
                  <a:pt x="49" y="21"/>
                </a:cubicBezTo>
                <a:close/>
                <a:moveTo>
                  <a:pt x="61" y="17"/>
                </a:moveTo>
                <a:cubicBezTo>
                  <a:pt x="60" y="17"/>
                  <a:pt x="62" y="16"/>
                  <a:pt x="63" y="16"/>
                </a:cubicBezTo>
                <a:cubicBezTo>
                  <a:pt x="63" y="16"/>
                  <a:pt x="61" y="16"/>
                  <a:pt x="61" y="17"/>
                </a:cubicBezTo>
                <a:close/>
                <a:moveTo>
                  <a:pt x="91" y="77"/>
                </a:moveTo>
                <a:cubicBezTo>
                  <a:pt x="91" y="76"/>
                  <a:pt x="91" y="76"/>
                  <a:pt x="91" y="76"/>
                </a:cubicBezTo>
                <a:cubicBezTo>
                  <a:pt x="92" y="75"/>
                  <a:pt x="92" y="77"/>
                  <a:pt x="92" y="78"/>
                </a:cubicBezTo>
                <a:cubicBezTo>
                  <a:pt x="92" y="78"/>
                  <a:pt x="91" y="78"/>
                  <a:pt x="91" y="77"/>
                </a:cubicBezTo>
                <a:close/>
                <a:moveTo>
                  <a:pt x="87" y="26"/>
                </a:moveTo>
                <a:cubicBezTo>
                  <a:pt x="86" y="25"/>
                  <a:pt x="87" y="25"/>
                  <a:pt x="88" y="25"/>
                </a:cubicBezTo>
                <a:cubicBezTo>
                  <a:pt x="88" y="25"/>
                  <a:pt x="88" y="25"/>
                  <a:pt x="88" y="26"/>
                </a:cubicBezTo>
                <a:cubicBezTo>
                  <a:pt x="88" y="26"/>
                  <a:pt x="87" y="26"/>
                  <a:pt x="87" y="26"/>
                </a:cubicBezTo>
                <a:close/>
                <a:moveTo>
                  <a:pt x="94" y="74"/>
                </a:moveTo>
                <a:cubicBezTo>
                  <a:pt x="94" y="74"/>
                  <a:pt x="94" y="74"/>
                  <a:pt x="95" y="73"/>
                </a:cubicBezTo>
                <a:cubicBezTo>
                  <a:pt x="95" y="72"/>
                  <a:pt x="95" y="72"/>
                  <a:pt x="95" y="71"/>
                </a:cubicBezTo>
                <a:cubicBezTo>
                  <a:pt x="95" y="71"/>
                  <a:pt x="95" y="72"/>
                  <a:pt x="95" y="72"/>
                </a:cubicBezTo>
                <a:cubicBezTo>
                  <a:pt x="95" y="73"/>
                  <a:pt x="95" y="73"/>
                  <a:pt x="94" y="74"/>
                </a:cubicBezTo>
                <a:cubicBezTo>
                  <a:pt x="94" y="74"/>
                  <a:pt x="94" y="74"/>
                  <a:pt x="94" y="75"/>
                </a:cubicBezTo>
                <a:lnTo>
                  <a:pt x="94" y="74"/>
                </a:lnTo>
                <a:close/>
                <a:moveTo>
                  <a:pt x="104" y="46"/>
                </a:moveTo>
                <a:cubicBezTo>
                  <a:pt x="104" y="46"/>
                  <a:pt x="105" y="46"/>
                  <a:pt x="105" y="46"/>
                </a:cubicBezTo>
                <a:cubicBezTo>
                  <a:pt x="105" y="46"/>
                  <a:pt x="104" y="46"/>
                  <a:pt x="104" y="46"/>
                </a:cubicBezTo>
                <a:cubicBezTo>
                  <a:pt x="104" y="46"/>
                  <a:pt x="104" y="46"/>
                  <a:pt x="104" y="46"/>
                </a:cubicBezTo>
                <a:close/>
                <a:moveTo>
                  <a:pt x="95" y="73"/>
                </a:move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4"/>
                </a:cubicBezTo>
                <a:cubicBezTo>
                  <a:pt x="95" y="73"/>
                  <a:pt x="95" y="73"/>
                  <a:pt x="95" y="73"/>
                </a:cubicBezTo>
                <a:close/>
                <a:moveTo>
                  <a:pt x="115" y="27"/>
                </a:moveTo>
                <a:cubicBezTo>
                  <a:pt x="115" y="27"/>
                  <a:pt x="117" y="28"/>
                  <a:pt x="117" y="28"/>
                </a:cubicBezTo>
                <a:cubicBezTo>
                  <a:pt x="116" y="28"/>
                  <a:pt x="115" y="28"/>
                  <a:pt x="115" y="27"/>
                </a:cubicBezTo>
                <a:close/>
                <a:moveTo>
                  <a:pt x="125" y="36"/>
                </a:moveTo>
                <a:cubicBezTo>
                  <a:pt x="125" y="36"/>
                  <a:pt x="125" y="36"/>
                  <a:pt x="125" y="36"/>
                </a:cubicBezTo>
                <a:cubicBezTo>
                  <a:pt x="125" y="36"/>
                  <a:pt x="126" y="37"/>
                  <a:pt x="124" y="36"/>
                </a:cubicBezTo>
                <a:cubicBezTo>
                  <a:pt x="125" y="36"/>
                  <a:pt x="124" y="36"/>
                  <a:pt x="125" y="36"/>
                </a:cubicBezTo>
                <a:close/>
              </a:path>
            </a:pathLst>
          </a:custGeom>
          <a:solidFill>
            <a:srgbClr val="E80909"/>
          </a:solidFill>
          <a:ln w="158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Freeform 5708"/>
          <p:cNvSpPr/>
          <p:nvPr>
            <p:custDataLst>
              <p:tags r:id="rId5"/>
            </p:custDataLst>
          </p:nvPr>
        </p:nvSpPr>
        <p:spPr bwMode="auto">
          <a:xfrm>
            <a:off x="1119236" y="3924244"/>
            <a:ext cx="156845" cy="147955"/>
          </a:xfrm>
          <a:custGeom>
            <a:avLst/>
            <a:gdLst>
              <a:gd name="T0" fmla="*/ 391912 w 1717675"/>
              <a:gd name="T1" fmla="*/ 391912 w 1717675"/>
              <a:gd name="T2" fmla="*/ 391912 w 1717675"/>
              <a:gd name="T3" fmla="*/ 391912 w 1717675"/>
              <a:gd name="T4" fmla="*/ 391912 w 1717675"/>
              <a:gd name="T5" fmla="*/ 391912 w 1717675"/>
              <a:gd name="T6" fmla="*/ 391912 w 1717675"/>
              <a:gd name="T7" fmla="*/ 391912 w 1717675"/>
              <a:gd name="T8" fmla="*/ 391912 w 1717675"/>
              <a:gd name="T9" fmla="*/ 391912 w 1717675"/>
              <a:gd name="T10" fmla="*/ 391912 w 1717675"/>
              <a:gd name="T11" fmla="*/ 391912 w 1717675"/>
              <a:gd name="T12" fmla="*/ 391912 w 1717675"/>
              <a:gd name="T13" fmla="*/ 391912 w 1717675"/>
              <a:gd name="T14" fmla="*/ 391912 w 1717675"/>
              <a:gd name="T15" fmla="*/ 391912 w 1717675"/>
              <a:gd name="T16" fmla="*/ 391912 w 1717675"/>
              <a:gd name="T17" fmla="*/ 391912 w 1717675"/>
              <a:gd name="T18" fmla="*/ 391912 w 1717675"/>
              <a:gd name="T19" fmla="*/ 391912 w 1717675"/>
              <a:gd name="T20" fmla="*/ 391912 w 1717675"/>
              <a:gd name="T21" fmla="*/ 391912 w 1717675"/>
              <a:gd name="T22" fmla="*/ 391912 w 1717675"/>
              <a:gd name="T23" fmla="*/ 391912 w 1717675"/>
              <a:gd name="T24" fmla="*/ 391912 w 1717675"/>
              <a:gd name="T25" fmla="*/ 391912 w 1717675"/>
              <a:gd name="T26" fmla="*/ 391912 w 1717675"/>
              <a:gd name="T27" fmla="*/ 391912 w 1717675"/>
              <a:gd name="T28" fmla="*/ 391912 w 1717675"/>
              <a:gd name="T29" fmla="*/ 391912 w 1717675"/>
              <a:gd name="T30" fmla="*/ 391912 w 1717675"/>
              <a:gd name="T31" fmla="*/ 391912 w 1717675"/>
              <a:gd name="T32" fmla="*/ 391912 w 1717675"/>
              <a:gd name="T33" fmla="*/ 391912 w 1717675"/>
              <a:gd name="T34" fmla="*/ 391912 w 1717675"/>
              <a:gd name="T35" fmla="*/ 391912 w 1717675"/>
              <a:gd name="T36" fmla="*/ 391912 w 1717675"/>
              <a:gd name="T37" fmla="*/ 391912 w 1717675"/>
              <a:gd name="T38" fmla="*/ 391912 w 1717675"/>
              <a:gd name="T39" fmla="*/ 391912 w 1717675"/>
              <a:gd name="T40" fmla="*/ 391912 w 1717675"/>
              <a:gd name="T41" fmla="*/ 391912 w 1717675"/>
              <a:gd name="T42" fmla="*/ 391912 w 1717675"/>
              <a:gd name="T43" fmla="*/ 391912 w 1717675"/>
              <a:gd name="T44" fmla="*/ 391912 w 1717675"/>
              <a:gd name="T45" fmla="*/ 391912 w 1717675"/>
              <a:gd name="T46" fmla="*/ 391912 w 1717675"/>
              <a:gd name="T47" fmla="*/ 391912 w 1717675"/>
              <a:gd name="T48" fmla="*/ 391912 w 1717675"/>
              <a:gd name="T49" fmla="*/ 391912 w 1717675"/>
              <a:gd name="T50" fmla="*/ 391912 w 1717675"/>
              <a:gd name="T51" fmla="*/ 391912 w 1717675"/>
              <a:gd name="T52" fmla="*/ 391912 w 1717675"/>
              <a:gd name="T53" fmla="*/ 391912 w 1717675"/>
              <a:gd name="T54" fmla="*/ 391912 w 1717675"/>
              <a:gd name="T55" fmla="*/ 391912 w 1717675"/>
              <a:gd name="T56" fmla="*/ 391912 w 1717675"/>
              <a:gd name="T57" fmla="*/ 391912 w 1717675"/>
              <a:gd name="T58" fmla="*/ 391912 w 1717675"/>
              <a:gd name="T59" fmla="*/ 391912 w 1717675"/>
              <a:gd name="T60" fmla="*/ 391912 w 1717675"/>
              <a:gd name="T61" fmla="*/ 391912 w 1717675"/>
              <a:gd name="T62" fmla="*/ 391912 w 1717675"/>
              <a:gd name="T63" fmla="*/ 391912 w 1717675"/>
              <a:gd name="T64" fmla="*/ 391912 w 1717675"/>
              <a:gd name="T65" fmla="*/ 391912 w 1717675"/>
              <a:gd name="T66" fmla="*/ 391912 w 1717675"/>
              <a:gd name="T67" fmla="*/ 391912 w 1717675"/>
              <a:gd name="T68" fmla="*/ 391912 w 1717675"/>
              <a:gd name="T69" fmla="*/ 391912 w 1717675"/>
              <a:gd name="T70" fmla="*/ 391912 w 1717675"/>
              <a:gd name="T71" fmla="*/ 391912 w 1717675"/>
              <a:gd name="T72" fmla="*/ 391912 w 1717675"/>
              <a:gd name="T73" fmla="*/ 391912 w 1717675"/>
              <a:gd name="T74" fmla="*/ 391912 w 1717675"/>
              <a:gd name="T75" fmla="*/ 391912 w 1717675"/>
              <a:gd name="T76" fmla="*/ 391912 w 1717675"/>
              <a:gd name="T77" fmla="*/ 391912 w 1717675"/>
              <a:gd name="T78" fmla="*/ 391912 w 1717675"/>
              <a:gd name="T79" fmla="*/ 391912 w 1717675"/>
              <a:gd name="T80" fmla="*/ 391912 w 1717675"/>
              <a:gd name="T81" fmla="*/ 391912 w 1717675"/>
              <a:gd name="T82" fmla="*/ 391912 w 1717675"/>
              <a:gd name="T83" fmla="*/ 391912 w 1717675"/>
              <a:gd name="T84" fmla="*/ 391912 w 1717675"/>
              <a:gd name="T85" fmla="*/ 391912 w 1717675"/>
              <a:gd name="T86" fmla="*/ 391912 w 1717675"/>
              <a:gd name="T87" fmla="*/ 391912 w 1717675"/>
              <a:gd name="T88" fmla="*/ 391912 w 1717675"/>
              <a:gd name="T89" fmla="*/ 391912 w 1717675"/>
              <a:gd name="T90" fmla="*/ 391912 w 1717675"/>
              <a:gd name="T91" fmla="*/ 391912 w 1717675"/>
              <a:gd name="T92" fmla="*/ 391912 w 1717675"/>
              <a:gd name="T93" fmla="*/ 391912 w 1717675"/>
              <a:gd name="T94" fmla="*/ 391912 w 1717675"/>
              <a:gd name="T95" fmla="*/ 391912 w 1717675"/>
              <a:gd name="T96" fmla="*/ 391912 w 1717675"/>
              <a:gd name="T97" fmla="*/ 391912 w 1717675"/>
              <a:gd name="T98" fmla="*/ 391912 w 1717675"/>
              <a:gd name="T99" fmla="*/ 391912 w 1717675"/>
              <a:gd name="T100" fmla="*/ 391912 w 1717675"/>
              <a:gd name="T101" fmla="*/ 391912 w 1717675"/>
              <a:gd name="T102" fmla="*/ 391912 w 1717675"/>
              <a:gd name="T103" fmla="*/ 391912 w 1717675"/>
              <a:gd name="T104" fmla="*/ 391912 w 1717675"/>
              <a:gd name="T105" fmla="*/ 391912 w 1717675"/>
              <a:gd name="T106" fmla="*/ 391912 w 1717675"/>
              <a:gd name="T107" fmla="*/ 391912 w 1717675"/>
              <a:gd name="T108" fmla="*/ 391912 w 1717675"/>
              <a:gd name="T109" fmla="*/ 391912 w 1717675"/>
              <a:gd name="T110" fmla="*/ 391912 w 1717675"/>
              <a:gd name="T111" fmla="*/ 391912 w 1717675"/>
              <a:gd name="T112" fmla="*/ 391912 w 1717675"/>
              <a:gd name="T113" fmla="*/ 391912 w 1717675"/>
              <a:gd name="T114" fmla="*/ 391912 w 1717675"/>
              <a:gd name="T115" fmla="*/ 391912 w 1717675"/>
              <a:gd name="T116" fmla="*/ 391912 w 1717675"/>
              <a:gd name="T117" fmla="*/ 391912 w 1717675"/>
              <a:gd name="T118" fmla="*/ 391912 w 1717675"/>
              <a:gd name="T119" fmla="*/ 391912 w 1717675"/>
              <a:gd name="T120" fmla="*/ 391912 w 1717675"/>
              <a:gd name="T121" fmla="*/ 391912 w 1717675"/>
              <a:gd name="T122" fmla="*/ 391912 w 1717675"/>
              <a:gd name="T123" fmla="*/ 391912 w 17176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84" h="172">
                <a:moveTo>
                  <a:pt x="41" y="33"/>
                </a:moveTo>
                <a:cubicBezTo>
                  <a:pt x="42" y="34"/>
                  <a:pt x="42" y="34"/>
                  <a:pt x="42" y="34"/>
                </a:cubicBezTo>
                <a:cubicBezTo>
                  <a:pt x="43" y="34"/>
                  <a:pt x="41" y="33"/>
                  <a:pt x="44" y="34"/>
                </a:cubicBezTo>
                <a:cubicBezTo>
                  <a:pt x="44" y="33"/>
                  <a:pt x="43" y="33"/>
                  <a:pt x="44" y="3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32"/>
                  <a:pt x="45" y="32"/>
                  <a:pt x="45" y="33"/>
                </a:cubicBezTo>
                <a:cubicBezTo>
                  <a:pt x="45" y="33"/>
                  <a:pt x="45" y="33"/>
                  <a:pt x="45" y="33"/>
                </a:cubicBezTo>
                <a:cubicBezTo>
                  <a:pt x="45" y="33"/>
                  <a:pt x="44" y="33"/>
                  <a:pt x="44" y="34"/>
                </a:cubicBezTo>
                <a:cubicBezTo>
                  <a:pt x="45" y="33"/>
                  <a:pt x="45" y="33"/>
                  <a:pt x="46" y="33"/>
                </a:cubicBezTo>
                <a:cubicBezTo>
                  <a:pt x="45" y="33"/>
                  <a:pt x="45" y="33"/>
                  <a:pt x="45" y="33"/>
                </a:cubicBezTo>
                <a:cubicBezTo>
                  <a:pt x="45" y="33"/>
                  <a:pt x="45" y="32"/>
                  <a:pt x="46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6" y="33"/>
                  <a:pt x="46" y="32"/>
                  <a:pt x="46" y="32"/>
                </a:cubicBezTo>
                <a:cubicBezTo>
                  <a:pt x="46" y="32"/>
                  <a:pt x="47" y="32"/>
                  <a:pt x="48" y="32"/>
                </a:cubicBezTo>
                <a:cubicBezTo>
                  <a:pt x="49" y="33"/>
                  <a:pt x="50" y="31"/>
                  <a:pt x="51" y="33"/>
                </a:cubicBezTo>
                <a:cubicBezTo>
                  <a:pt x="52" y="32"/>
                  <a:pt x="53" y="32"/>
                  <a:pt x="54" y="33"/>
                </a:cubicBezTo>
                <a:cubicBezTo>
                  <a:pt x="54" y="33"/>
                  <a:pt x="54" y="33"/>
                  <a:pt x="54" y="33"/>
                </a:cubicBezTo>
                <a:cubicBezTo>
                  <a:pt x="55" y="34"/>
                  <a:pt x="57" y="32"/>
                  <a:pt x="58" y="33"/>
                </a:cubicBezTo>
                <a:cubicBezTo>
                  <a:pt x="58" y="33"/>
                  <a:pt x="57" y="33"/>
                  <a:pt x="57" y="33"/>
                </a:cubicBezTo>
                <a:cubicBezTo>
                  <a:pt x="59" y="33"/>
                  <a:pt x="61" y="35"/>
                  <a:pt x="62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3" y="36"/>
                  <a:pt x="64" y="36"/>
                </a:cubicBezTo>
                <a:cubicBezTo>
                  <a:pt x="64" y="36"/>
                  <a:pt x="64" y="36"/>
                  <a:pt x="64" y="37"/>
                </a:cubicBezTo>
                <a:cubicBezTo>
                  <a:pt x="65" y="36"/>
                  <a:pt x="66" y="37"/>
                  <a:pt x="67" y="38"/>
                </a:cubicBezTo>
                <a:cubicBezTo>
                  <a:pt x="67" y="38"/>
                  <a:pt x="67" y="38"/>
                  <a:pt x="67" y="38"/>
                </a:cubicBezTo>
                <a:cubicBezTo>
                  <a:pt x="68" y="38"/>
                  <a:pt x="68" y="38"/>
                  <a:pt x="68" y="38"/>
                </a:cubicBezTo>
                <a:cubicBezTo>
                  <a:pt x="68" y="38"/>
                  <a:pt x="68" y="38"/>
                  <a:pt x="68" y="39"/>
                </a:cubicBezTo>
                <a:cubicBezTo>
                  <a:pt x="70" y="39"/>
                  <a:pt x="71" y="40"/>
                  <a:pt x="73" y="40"/>
                </a:cubicBezTo>
                <a:cubicBezTo>
                  <a:pt x="72" y="40"/>
                  <a:pt x="73" y="40"/>
                  <a:pt x="73" y="40"/>
                </a:cubicBezTo>
                <a:cubicBezTo>
                  <a:pt x="73" y="40"/>
                  <a:pt x="73" y="40"/>
                  <a:pt x="73" y="40"/>
                </a:cubicBezTo>
                <a:cubicBezTo>
                  <a:pt x="75" y="42"/>
                  <a:pt x="81" y="43"/>
                  <a:pt x="82" y="45"/>
                </a:cubicBezTo>
                <a:cubicBezTo>
                  <a:pt x="82" y="44"/>
                  <a:pt x="83" y="44"/>
                  <a:pt x="83" y="45"/>
                </a:cubicBezTo>
                <a:cubicBezTo>
                  <a:pt x="83" y="46"/>
                  <a:pt x="83" y="45"/>
                  <a:pt x="83" y="46"/>
                </a:cubicBezTo>
                <a:cubicBezTo>
                  <a:pt x="87" y="48"/>
                  <a:pt x="91" y="51"/>
                  <a:pt x="96" y="54"/>
                </a:cubicBezTo>
                <a:cubicBezTo>
                  <a:pt x="96" y="54"/>
                  <a:pt x="95" y="53"/>
                  <a:pt x="95" y="53"/>
                </a:cubicBezTo>
                <a:cubicBezTo>
                  <a:pt x="97" y="55"/>
                  <a:pt x="98" y="56"/>
                  <a:pt x="100" y="57"/>
                </a:cubicBezTo>
                <a:cubicBezTo>
                  <a:pt x="101" y="59"/>
                  <a:pt x="104" y="61"/>
                  <a:pt x="105" y="61"/>
                </a:cubicBezTo>
                <a:cubicBezTo>
                  <a:pt x="105" y="61"/>
                  <a:pt x="104" y="60"/>
                  <a:pt x="105" y="61"/>
                </a:cubicBezTo>
                <a:cubicBezTo>
                  <a:pt x="106" y="63"/>
                  <a:pt x="107" y="64"/>
                  <a:pt x="109" y="66"/>
                </a:cubicBezTo>
                <a:cubicBezTo>
                  <a:pt x="109" y="67"/>
                  <a:pt x="110" y="68"/>
                  <a:pt x="110" y="67"/>
                </a:cubicBezTo>
                <a:cubicBezTo>
                  <a:pt x="110" y="67"/>
                  <a:pt x="110" y="67"/>
                  <a:pt x="109" y="67"/>
                </a:cubicBezTo>
                <a:cubicBezTo>
                  <a:pt x="109" y="67"/>
                  <a:pt x="109" y="66"/>
                  <a:pt x="109" y="66"/>
                </a:cubicBezTo>
                <a:cubicBezTo>
                  <a:pt x="110" y="67"/>
                  <a:pt x="112" y="69"/>
                  <a:pt x="111" y="68"/>
                </a:cubicBezTo>
                <a:cubicBezTo>
                  <a:pt x="113" y="70"/>
                  <a:pt x="113" y="71"/>
                  <a:pt x="115" y="72"/>
                </a:cubicBezTo>
                <a:cubicBezTo>
                  <a:pt x="114" y="74"/>
                  <a:pt x="116" y="75"/>
                  <a:pt x="116" y="76"/>
                </a:cubicBezTo>
                <a:cubicBezTo>
                  <a:pt x="116" y="76"/>
                  <a:pt x="117" y="76"/>
                  <a:pt x="117" y="77"/>
                </a:cubicBezTo>
                <a:cubicBezTo>
                  <a:pt x="116" y="76"/>
                  <a:pt x="115" y="76"/>
                  <a:pt x="114" y="75"/>
                </a:cubicBezTo>
                <a:cubicBezTo>
                  <a:pt x="115" y="76"/>
                  <a:pt x="115" y="76"/>
                  <a:pt x="115" y="76"/>
                </a:cubicBezTo>
                <a:cubicBezTo>
                  <a:pt x="116" y="76"/>
                  <a:pt x="116" y="77"/>
                  <a:pt x="116" y="78"/>
                </a:cubicBezTo>
                <a:cubicBezTo>
                  <a:pt x="116" y="77"/>
                  <a:pt x="116" y="78"/>
                  <a:pt x="116" y="78"/>
                </a:cubicBezTo>
                <a:cubicBezTo>
                  <a:pt x="117" y="78"/>
                  <a:pt x="116" y="78"/>
                  <a:pt x="117" y="78"/>
                </a:cubicBezTo>
                <a:cubicBezTo>
                  <a:pt x="117" y="78"/>
                  <a:pt x="118" y="79"/>
                  <a:pt x="118" y="80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8" y="80"/>
                  <a:pt x="117" y="81"/>
                  <a:pt x="118" y="81"/>
                </a:cubicBezTo>
                <a:cubicBezTo>
                  <a:pt x="118" y="80"/>
                  <a:pt x="117" y="80"/>
                  <a:pt x="118" y="80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18" y="82"/>
                  <a:pt x="118" y="81"/>
                  <a:pt x="118" y="82"/>
                </a:cubicBezTo>
                <a:cubicBezTo>
                  <a:pt x="118" y="83"/>
                  <a:pt x="118" y="83"/>
                  <a:pt x="118" y="84"/>
                </a:cubicBezTo>
                <a:cubicBezTo>
                  <a:pt x="119" y="84"/>
                  <a:pt x="119" y="84"/>
                  <a:pt x="119" y="85"/>
                </a:cubicBezTo>
                <a:cubicBezTo>
                  <a:pt x="119" y="85"/>
                  <a:pt x="118" y="85"/>
                  <a:pt x="118" y="85"/>
                </a:cubicBezTo>
                <a:cubicBezTo>
                  <a:pt x="118" y="85"/>
                  <a:pt x="118" y="85"/>
                  <a:pt x="118" y="85"/>
                </a:cubicBezTo>
                <a:cubicBezTo>
                  <a:pt x="118" y="85"/>
                  <a:pt x="118" y="85"/>
                  <a:pt x="117" y="86"/>
                </a:cubicBezTo>
                <a:cubicBezTo>
                  <a:pt x="118" y="86"/>
                  <a:pt x="118" y="86"/>
                  <a:pt x="117" y="86"/>
                </a:cubicBezTo>
                <a:cubicBezTo>
                  <a:pt x="117" y="86"/>
                  <a:pt x="117" y="86"/>
                  <a:pt x="117" y="86"/>
                </a:cubicBezTo>
                <a:cubicBezTo>
                  <a:pt x="117" y="86"/>
                  <a:pt x="117" y="85"/>
                  <a:pt x="116" y="85"/>
                </a:cubicBezTo>
                <a:cubicBezTo>
                  <a:pt x="117" y="85"/>
                  <a:pt x="117" y="85"/>
                  <a:pt x="117" y="85"/>
                </a:cubicBezTo>
                <a:cubicBezTo>
                  <a:pt x="116" y="85"/>
                  <a:pt x="116" y="85"/>
                  <a:pt x="116" y="85"/>
                </a:cubicBezTo>
                <a:cubicBezTo>
                  <a:pt x="117" y="84"/>
                  <a:pt x="115" y="84"/>
                  <a:pt x="116" y="84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116" y="84"/>
                  <a:pt x="116" y="84"/>
                  <a:pt x="116" y="83"/>
                </a:cubicBezTo>
                <a:cubicBezTo>
                  <a:pt x="114" y="82"/>
                  <a:pt x="115" y="81"/>
                  <a:pt x="112" y="78"/>
                </a:cubicBezTo>
                <a:cubicBezTo>
                  <a:pt x="113" y="78"/>
                  <a:pt x="113" y="79"/>
                  <a:pt x="113" y="80"/>
                </a:cubicBezTo>
                <a:cubicBezTo>
                  <a:pt x="113" y="79"/>
                  <a:pt x="113" y="79"/>
                  <a:pt x="113" y="79"/>
                </a:cubicBezTo>
                <a:cubicBezTo>
                  <a:pt x="113" y="79"/>
                  <a:pt x="113" y="79"/>
                  <a:pt x="113" y="80"/>
                </a:cubicBezTo>
                <a:cubicBezTo>
                  <a:pt x="112" y="79"/>
                  <a:pt x="112" y="78"/>
                  <a:pt x="112" y="78"/>
                </a:cubicBezTo>
                <a:cubicBezTo>
                  <a:pt x="113" y="79"/>
                  <a:pt x="112" y="79"/>
                  <a:pt x="112" y="79"/>
                </a:cubicBezTo>
                <a:cubicBezTo>
                  <a:pt x="112" y="79"/>
                  <a:pt x="112" y="79"/>
                  <a:pt x="112" y="80"/>
                </a:cubicBezTo>
                <a:cubicBezTo>
                  <a:pt x="112" y="80"/>
                  <a:pt x="112" y="80"/>
                  <a:pt x="112" y="79"/>
                </a:cubicBezTo>
                <a:cubicBezTo>
                  <a:pt x="112" y="80"/>
                  <a:pt x="112" y="80"/>
                  <a:pt x="112" y="80"/>
                </a:cubicBezTo>
                <a:cubicBezTo>
                  <a:pt x="115" y="81"/>
                  <a:pt x="114" y="83"/>
                  <a:pt x="115" y="83"/>
                </a:cubicBezTo>
                <a:cubicBezTo>
                  <a:pt x="114" y="84"/>
                  <a:pt x="115" y="84"/>
                  <a:pt x="115" y="84"/>
                </a:cubicBezTo>
                <a:cubicBezTo>
                  <a:pt x="115" y="84"/>
                  <a:pt x="115" y="84"/>
                  <a:pt x="115" y="84"/>
                </a:cubicBezTo>
                <a:cubicBezTo>
                  <a:pt x="116" y="84"/>
                  <a:pt x="115" y="85"/>
                  <a:pt x="115" y="85"/>
                </a:cubicBezTo>
                <a:cubicBezTo>
                  <a:pt x="115" y="85"/>
                  <a:pt x="116" y="86"/>
                  <a:pt x="116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15" y="86"/>
                  <a:pt x="116" y="86"/>
                  <a:pt x="116" y="86"/>
                </a:cubicBezTo>
                <a:cubicBezTo>
                  <a:pt x="115" y="86"/>
                  <a:pt x="116" y="86"/>
                  <a:pt x="115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15" y="86"/>
                  <a:pt x="115" y="86"/>
                  <a:pt x="115" y="87"/>
                </a:cubicBezTo>
                <a:cubicBezTo>
                  <a:pt x="116" y="87"/>
                  <a:pt x="116" y="87"/>
                  <a:pt x="116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17" y="87"/>
                  <a:pt x="117" y="87"/>
                  <a:pt x="118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17" y="87"/>
                  <a:pt x="117" y="87"/>
                  <a:pt x="118" y="87"/>
                </a:cubicBezTo>
                <a:cubicBezTo>
                  <a:pt x="117" y="88"/>
                  <a:pt x="118" y="88"/>
                  <a:pt x="117" y="88"/>
                </a:cubicBezTo>
                <a:cubicBezTo>
                  <a:pt x="118" y="88"/>
                  <a:pt x="117" y="87"/>
                  <a:pt x="117" y="88"/>
                </a:cubicBezTo>
                <a:cubicBezTo>
                  <a:pt x="117" y="87"/>
                  <a:pt x="117" y="87"/>
                  <a:pt x="116" y="87"/>
                </a:cubicBezTo>
                <a:cubicBezTo>
                  <a:pt x="117" y="88"/>
                  <a:pt x="117" y="87"/>
                  <a:pt x="117" y="88"/>
                </a:cubicBezTo>
                <a:cubicBezTo>
                  <a:pt x="117" y="88"/>
                  <a:pt x="117" y="88"/>
                  <a:pt x="117" y="88"/>
                </a:cubicBezTo>
                <a:cubicBezTo>
                  <a:pt x="117" y="88"/>
                  <a:pt x="117" y="88"/>
                  <a:pt x="116" y="88"/>
                </a:cubicBezTo>
                <a:cubicBezTo>
                  <a:pt x="116" y="88"/>
                  <a:pt x="116" y="89"/>
                  <a:pt x="115" y="88"/>
                </a:cubicBezTo>
                <a:cubicBezTo>
                  <a:pt x="115" y="89"/>
                  <a:pt x="115" y="90"/>
                  <a:pt x="114" y="91"/>
                </a:cubicBezTo>
                <a:cubicBezTo>
                  <a:pt x="114" y="90"/>
                  <a:pt x="114" y="90"/>
                  <a:pt x="114" y="90"/>
                </a:cubicBezTo>
                <a:cubicBezTo>
                  <a:pt x="114" y="90"/>
                  <a:pt x="114" y="91"/>
                  <a:pt x="114" y="91"/>
                </a:cubicBezTo>
                <a:cubicBezTo>
                  <a:pt x="113" y="91"/>
                  <a:pt x="114" y="91"/>
                  <a:pt x="113" y="91"/>
                </a:cubicBezTo>
                <a:cubicBezTo>
                  <a:pt x="114" y="91"/>
                  <a:pt x="113" y="91"/>
                  <a:pt x="113" y="90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113" y="91"/>
                  <a:pt x="113" y="91"/>
                  <a:pt x="114" y="91"/>
                </a:cubicBezTo>
                <a:cubicBezTo>
                  <a:pt x="113" y="91"/>
                  <a:pt x="113" y="91"/>
                  <a:pt x="113" y="92"/>
                </a:cubicBezTo>
                <a:cubicBezTo>
                  <a:pt x="113" y="91"/>
                  <a:pt x="113" y="93"/>
                  <a:pt x="112" y="93"/>
                </a:cubicBezTo>
                <a:cubicBezTo>
                  <a:pt x="112" y="92"/>
                  <a:pt x="112" y="92"/>
                  <a:pt x="112" y="92"/>
                </a:cubicBezTo>
                <a:cubicBezTo>
                  <a:pt x="111" y="92"/>
                  <a:pt x="112" y="93"/>
                  <a:pt x="112" y="93"/>
                </a:cubicBezTo>
                <a:cubicBezTo>
                  <a:pt x="112" y="93"/>
                  <a:pt x="112" y="93"/>
                  <a:pt x="112" y="93"/>
                </a:cubicBezTo>
                <a:cubicBezTo>
                  <a:pt x="112" y="94"/>
                  <a:pt x="110" y="94"/>
                  <a:pt x="110" y="94"/>
                </a:cubicBezTo>
                <a:cubicBezTo>
                  <a:pt x="110" y="94"/>
                  <a:pt x="110" y="94"/>
                  <a:pt x="110" y="94"/>
                </a:cubicBezTo>
                <a:cubicBezTo>
                  <a:pt x="108" y="95"/>
                  <a:pt x="107" y="96"/>
                  <a:pt x="105" y="97"/>
                </a:cubicBezTo>
                <a:cubicBezTo>
                  <a:pt x="105" y="97"/>
                  <a:pt x="105" y="96"/>
                  <a:pt x="105" y="96"/>
                </a:cubicBezTo>
                <a:cubicBezTo>
                  <a:pt x="104" y="97"/>
                  <a:pt x="101" y="100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0" y="98"/>
                  <a:pt x="99" y="99"/>
                </a:cubicBezTo>
                <a:cubicBezTo>
                  <a:pt x="99" y="98"/>
                  <a:pt x="99" y="98"/>
                  <a:pt x="99" y="98"/>
                </a:cubicBezTo>
                <a:cubicBezTo>
                  <a:pt x="98" y="99"/>
                  <a:pt x="97" y="98"/>
                  <a:pt x="96" y="99"/>
                </a:cubicBezTo>
                <a:cubicBezTo>
                  <a:pt x="96" y="98"/>
                  <a:pt x="97" y="98"/>
                  <a:pt x="97" y="98"/>
                </a:cubicBezTo>
                <a:cubicBezTo>
                  <a:pt x="96" y="99"/>
                  <a:pt x="93" y="99"/>
                  <a:pt x="92" y="99"/>
                </a:cubicBezTo>
                <a:cubicBezTo>
                  <a:pt x="92" y="99"/>
                  <a:pt x="92" y="99"/>
                  <a:pt x="92" y="99"/>
                </a:cubicBezTo>
                <a:cubicBezTo>
                  <a:pt x="91" y="99"/>
                  <a:pt x="89" y="99"/>
                  <a:pt x="87" y="99"/>
                </a:cubicBezTo>
                <a:cubicBezTo>
                  <a:pt x="88" y="99"/>
                  <a:pt x="87" y="99"/>
                  <a:pt x="87" y="99"/>
                </a:cubicBezTo>
                <a:cubicBezTo>
                  <a:pt x="88" y="98"/>
                  <a:pt x="89" y="99"/>
                  <a:pt x="90" y="98"/>
                </a:cubicBezTo>
                <a:cubicBezTo>
                  <a:pt x="90" y="97"/>
                  <a:pt x="90" y="97"/>
                  <a:pt x="90" y="97"/>
                </a:cubicBezTo>
                <a:cubicBezTo>
                  <a:pt x="90" y="98"/>
                  <a:pt x="88" y="97"/>
                  <a:pt x="88" y="98"/>
                </a:cubicBezTo>
                <a:cubicBezTo>
                  <a:pt x="88" y="98"/>
                  <a:pt x="87" y="98"/>
                  <a:pt x="87" y="97"/>
                </a:cubicBezTo>
                <a:cubicBezTo>
                  <a:pt x="87" y="98"/>
                  <a:pt x="85" y="98"/>
                  <a:pt x="85" y="97"/>
                </a:cubicBezTo>
                <a:cubicBezTo>
                  <a:pt x="84" y="98"/>
                  <a:pt x="84" y="97"/>
                  <a:pt x="83" y="97"/>
                </a:cubicBezTo>
                <a:cubicBezTo>
                  <a:pt x="84" y="97"/>
                  <a:pt x="84" y="96"/>
                  <a:pt x="84" y="96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6"/>
                  <a:pt x="85" y="97"/>
                  <a:pt x="85" y="96"/>
                </a:cubicBezTo>
                <a:cubicBezTo>
                  <a:pt x="85" y="96"/>
                  <a:pt x="85" y="96"/>
                  <a:pt x="85" y="96"/>
                </a:cubicBezTo>
                <a:cubicBezTo>
                  <a:pt x="85" y="96"/>
                  <a:pt x="85" y="96"/>
                  <a:pt x="84" y="96"/>
                </a:cubicBezTo>
                <a:cubicBezTo>
                  <a:pt x="84" y="96"/>
                  <a:pt x="84" y="95"/>
                  <a:pt x="84" y="96"/>
                </a:cubicBezTo>
                <a:cubicBezTo>
                  <a:pt x="84" y="95"/>
                  <a:pt x="84" y="96"/>
                  <a:pt x="84" y="95"/>
                </a:cubicBezTo>
                <a:cubicBezTo>
                  <a:pt x="84" y="95"/>
                  <a:pt x="85" y="95"/>
                  <a:pt x="85" y="95"/>
                </a:cubicBezTo>
                <a:cubicBezTo>
                  <a:pt x="85" y="94"/>
                  <a:pt x="85" y="94"/>
                  <a:pt x="84" y="94"/>
                </a:cubicBezTo>
                <a:cubicBezTo>
                  <a:pt x="84" y="94"/>
                  <a:pt x="85" y="94"/>
                  <a:pt x="85" y="94"/>
                </a:cubicBezTo>
                <a:cubicBezTo>
                  <a:pt x="84" y="94"/>
                  <a:pt x="84" y="94"/>
                  <a:pt x="84" y="93"/>
                </a:cubicBezTo>
                <a:cubicBezTo>
                  <a:pt x="84" y="93"/>
                  <a:pt x="84" y="93"/>
                  <a:pt x="83" y="93"/>
                </a:cubicBezTo>
                <a:cubicBezTo>
                  <a:pt x="84" y="92"/>
                  <a:pt x="83" y="92"/>
                  <a:pt x="82" y="92"/>
                </a:cubicBezTo>
                <a:cubicBezTo>
                  <a:pt x="82" y="92"/>
                  <a:pt x="82" y="92"/>
                  <a:pt x="82" y="92"/>
                </a:cubicBezTo>
                <a:cubicBezTo>
                  <a:pt x="82" y="92"/>
                  <a:pt x="82" y="92"/>
                  <a:pt x="82" y="91"/>
                </a:cubicBezTo>
                <a:cubicBezTo>
                  <a:pt x="82" y="91"/>
                  <a:pt x="81" y="92"/>
                  <a:pt x="81" y="92"/>
                </a:cubicBezTo>
                <a:cubicBezTo>
                  <a:pt x="81" y="91"/>
                  <a:pt x="82" y="91"/>
                  <a:pt x="82" y="90"/>
                </a:cubicBezTo>
                <a:cubicBezTo>
                  <a:pt x="81" y="91"/>
                  <a:pt x="80" y="90"/>
                  <a:pt x="81" y="90"/>
                </a:cubicBezTo>
                <a:cubicBezTo>
                  <a:pt x="81" y="90"/>
                  <a:pt x="80" y="90"/>
                  <a:pt x="81" y="89"/>
                </a:cubicBezTo>
                <a:cubicBezTo>
                  <a:pt x="80" y="89"/>
                  <a:pt x="80" y="89"/>
                  <a:pt x="80" y="89"/>
                </a:cubicBezTo>
                <a:cubicBezTo>
                  <a:pt x="79" y="90"/>
                  <a:pt x="78" y="90"/>
                  <a:pt x="78" y="91"/>
                </a:cubicBezTo>
                <a:cubicBezTo>
                  <a:pt x="78" y="91"/>
                  <a:pt x="79" y="91"/>
                  <a:pt x="78" y="92"/>
                </a:cubicBezTo>
                <a:cubicBezTo>
                  <a:pt x="78" y="92"/>
                  <a:pt x="79" y="92"/>
                  <a:pt x="79" y="93"/>
                </a:cubicBezTo>
                <a:cubicBezTo>
                  <a:pt x="80" y="92"/>
                  <a:pt x="80" y="94"/>
                  <a:pt x="81" y="94"/>
                </a:cubicBezTo>
                <a:cubicBezTo>
                  <a:pt x="80" y="95"/>
                  <a:pt x="81" y="94"/>
                  <a:pt x="81" y="95"/>
                </a:cubicBezTo>
                <a:cubicBezTo>
                  <a:pt x="80" y="95"/>
                  <a:pt x="80" y="95"/>
                  <a:pt x="80" y="95"/>
                </a:cubicBezTo>
                <a:cubicBezTo>
                  <a:pt x="80" y="94"/>
                  <a:pt x="80" y="94"/>
                  <a:pt x="80" y="94"/>
                </a:cubicBezTo>
                <a:cubicBezTo>
                  <a:pt x="80" y="94"/>
                  <a:pt x="79" y="94"/>
                  <a:pt x="80" y="94"/>
                </a:cubicBezTo>
                <a:cubicBezTo>
                  <a:pt x="79" y="94"/>
                  <a:pt x="80" y="94"/>
                  <a:pt x="80" y="94"/>
                </a:cubicBezTo>
                <a:cubicBezTo>
                  <a:pt x="79" y="94"/>
                  <a:pt x="79" y="94"/>
                  <a:pt x="78" y="94"/>
                </a:cubicBezTo>
                <a:cubicBezTo>
                  <a:pt x="79" y="93"/>
                  <a:pt x="78" y="93"/>
                  <a:pt x="77" y="93"/>
                </a:cubicBezTo>
                <a:cubicBezTo>
                  <a:pt x="78" y="92"/>
                  <a:pt x="78" y="92"/>
                  <a:pt x="78" y="92"/>
                </a:cubicBezTo>
                <a:cubicBezTo>
                  <a:pt x="77" y="92"/>
                  <a:pt x="76" y="91"/>
                  <a:pt x="76" y="90"/>
                </a:cubicBezTo>
                <a:cubicBezTo>
                  <a:pt x="75" y="91"/>
                  <a:pt x="76" y="89"/>
                  <a:pt x="75" y="89"/>
                </a:cubicBezTo>
                <a:cubicBezTo>
                  <a:pt x="75" y="89"/>
                  <a:pt x="75" y="90"/>
                  <a:pt x="75" y="90"/>
                </a:cubicBezTo>
                <a:cubicBezTo>
                  <a:pt x="75" y="90"/>
                  <a:pt x="75" y="90"/>
                  <a:pt x="75" y="90"/>
                </a:cubicBezTo>
                <a:cubicBezTo>
                  <a:pt x="75" y="89"/>
                  <a:pt x="75" y="89"/>
                  <a:pt x="75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4" y="88"/>
                  <a:pt x="74" y="88"/>
                  <a:pt x="74" y="88"/>
                </a:cubicBezTo>
                <a:cubicBezTo>
                  <a:pt x="74" y="88"/>
                  <a:pt x="74" y="87"/>
                  <a:pt x="74" y="87"/>
                </a:cubicBezTo>
                <a:cubicBezTo>
                  <a:pt x="74" y="87"/>
                  <a:pt x="74" y="87"/>
                  <a:pt x="74" y="87"/>
                </a:cubicBezTo>
                <a:cubicBezTo>
                  <a:pt x="73" y="88"/>
                  <a:pt x="74" y="87"/>
                  <a:pt x="74" y="88"/>
                </a:cubicBezTo>
                <a:cubicBezTo>
                  <a:pt x="73" y="87"/>
                  <a:pt x="74" y="87"/>
                  <a:pt x="73" y="87"/>
                </a:cubicBezTo>
                <a:cubicBezTo>
                  <a:pt x="73" y="87"/>
                  <a:pt x="73" y="87"/>
                  <a:pt x="73" y="86"/>
                </a:cubicBezTo>
                <a:cubicBezTo>
                  <a:pt x="73" y="87"/>
                  <a:pt x="73" y="87"/>
                  <a:pt x="73" y="87"/>
                </a:cubicBezTo>
                <a:cubicBezTo>
                  <a:pt x="74" y="86"/>
                  <a:pt x="74" y="87"/>
                  <a:pt x="74" y="87"/>
                </a:cubicBezTo>
                <a:cubicBezTo>
                  <a:pt x="74" y="86"/>
                  <a:pt x="75" y="86"/>
                  <a:pt x="74" y="86"/>
                </a:cubicBezTo>
                <a:cubicBezTo>
                  <a:pt x="74" y="85"/>
                  <a:pt x="75" y="85"/>
                  <a:pt x="75" y="85"/>
                </a:cubicBezTo>
                <a:cubicBezTo>
                  <a:pt x="75" y="85"/>
                  <a:pt x="75" y="85"/>
                  <a:pt x="76" y="85"/>
                </a:cubicBezTo>
                <a:cubicBezTo>
                  <a:pt x="76" y="85"/>
                  <a:pt x="75" y="85"/>
                  <a:pt x="76" y="85"/>
                </a:cubicBezTo>
                <a:cubicBezTo>
                  <a:pt x="76" y="85"/>
                  <a:pt x="76" y="85"/>
                  <a:pt x="76" y="84"/>
                </a:cubicBezTo>
                <a:cubicBezTo>
                  <a:pt x="76" y="84"/>
                  <a:pt x="76" y="84"/>
                  <a:pt x="76" y="84"/>
                </a:cubicBezTo>
                <a:cubicBezTo>
                  <a:pt x="76" y="85"/>
                  <a:pt x="77" y="84"/>
                  <a:pt x="77" y="84"/>
                </a:cubicBezTo>
                <a:cubicBezTo>
                  <a:pt x="77" y="84"/>
                  <a:pt x="77" y="84"/>
                  <a:pt x="78" y="84"/>
                </a:cubicBezTo>
                <a:cubicBezTo>
                  <a:pt x="78" y="84"/>
                  <a:pt x="78" y="84"/>
                  <a:pt x="78" y="84"/>
                </a:cubicBezTo>
                <a:cubicBezTo>
                  <a:pt x="79" y="84"/>
                  <a:pt x="78" y="84"/>
                  <a:pt x="78" y="84"/>
                </a:cubicBezTo>
                <a:cubicBezTo>
                  <a:pt x="78" y="84"/>
                  <a:pt x="78" y="84"/>
                  <a:pt x="78" y="84"/>
                </a:cubicBezTo>
                <a:cubicBezTo>
                  <a:pt x="78" y="84"/>
                  <a:pt x="77" y="84"/>
                  <a:pt x="77" y="84"/>
                </a:cubicBezTo>
                <a:cubicBezTo>
                  <a:pt x="78" y="84"/>
                  <a:pt x="78" y="84"/>
                  <a:pt x="78" y="84"/>
                </a:cubicBezTo>
                <a:cubicBezTo>
                  <a:pt x="78" y="84"/>
                  <a:pt x="79" y="84"/>
                  <a:pt x="78" y="84"/>
                </a:cubicBezTo>
                <a:cubicBezTo>
                  <a:pt x="78" y="84"/>
                  <a:pt x="79" y="84"/>
                  <a:pt x="79" y="84"/>
                </a:cubicBezTo>
                <a:cubicBezTo>
                  <a:pt x="78" y="85"/>
                  <a:pt x="79" y="86"/>
                  <a:pt x="79" y="86"/>
                </a:cubicBezTo>
                <a:cubicBezTo>
                  <a:pt x="79" y="86"/>
                  <a:pt x="79" y="86"/>
                  <a:pt x="79" y="86"/>
                </a:cubicBezTo>
                <a:cubicBezTo>
                  <a:pt x="79" y="86"/>
                  <a:pt x="79" y="86"/>
                  <a:pt x="79" y="86"/>
                </a:cubicBezTo>
                <a:cubicBezTo>
                  <a:pt x="79" y="86"/>
                  <a:pt x="80" y="86"/>
                  <a:pt x="79" y="87"/>
                </a:cubicBezTo>
                <a:cubicBezTo>
                  <a:pt x="79" y="87"/>
                  <a:pt x="79" y="87"/>
                  <a:pt x="79" y="87"/>
                </a:cubicBezTo>
                <a:cubicBezTo>
                  <a:pt x="80" y="87"/>
                  <a:pt x="80" y="87"/>
                  <a:pt x="80" y="87"/>
                </a:cubicBezTo>
                <a:cubicBezTo>
                  <a:pt x="80" y="87"/>
                  <a:pt x="80" y="87"/>
                  <a:pt x="80" y="87"/>
                </a:cubicBezTo>
                <a:cubicBezTo>
                  <a:pt x="80" y="88"/>
                  <a:pt x="81" y="88"/>
                  <a:pt x="81" y="89"/>
                </a:cubicBezTo>
                <a:cubicBezTo>
                  <a:pt x="83" y="88"/>
                  <a:pt x="82" y="92"/>
                  <a:pt x="84" y="90"/>
                </a:cubicBezTo>
                <a:cubicBezTo>
                  <a:pt x="84" y="91"/>
                  <a:pt x="84" y="91"/>
                  <a:pt x="84" y="91"/>
                </a:cubicBezTo>
                <a:cubicBezTo>
                  <a:pt x="84" y="91"/>
                  <a:pt x="84" y="91"/>
                  <a:pt x="83" y="91"/>
                </a:cubicBezTo>
                <a:cubicBezTo>
                  <a:pt x="84" y="91"/>
                  <a:pt x="84" y="91"/>
                  <a:pt x="84" y="92"/>
                </a:cubicBezTo>
                <a:cubicBezTo>
                  <a:pt x="84" y="91"/>
                  <a:pt x="84" y="91"/>
                  <a:pt x="84" y="90"/>
                </a:cubicBezTo>
                <a:cubicBezTo>
                  <a:pt x="84" y="90"/>
                  <a:pt x="84" y="90"/>
                  <a:pt x="85" y="90"/>
                </a:cubicBezTo>
                <a:cubicBezTo>
                  <a:pt x="85" y="90"/>
                  <a:pt x="84" y="90"/>
                  <a:pt x="84" y="90"/>
                </a:cubicBezTo>
                <a:cubicBezTo>
                  <a:pt x="84" y="90"/>
                  <a:pt x="84" y="90"/>
                  <a:pt x="84" y="90"/>
                </a:cubicBezTo>
                <a:cubicBezTo>
                  <a:pt x="84" y="90"/>
                  <a:pt x="84" y="90"/>
                  <a:pt x="84" y="89"/>
                </a:cubicBezTo>
                <a:cubicBezTo>
                  <a:pt x="84" y="89"/>
                  <a:pt x="83" y="89"/>
                  <a:pt x="83" y="88"/>
                </a:cubicBezTo>
                <a:cubicBezTo>
                  <a:pt x="83" y="89"/>
                  <a:pt x="83" y="89"/>
                  <a:pt x="84" y="88"/>
                </a:cubicBezTo>
                <a:cubicBezTo>
                  <a:pt x="83" y="88"/>
                  <a:pt x="82" y="87"/>
                  <a:pt x="81" y="86"/>
                </a:cubicBezTo>
                <a:cubicBezTo>
                  <a:pt x="81" y="86"/>
                  <a:pt x="81" y="86"/>
                  <a:pt x="81" y="86"/>
                </a:cubicBezTo>
                <a:cubicBezTo>
                  <a:pt x="81" y="86"/>
                  <a:pt x="81" y="85"/>
                  <a:pt x="80" y="85"/>
                </a:cubicBezTo>
                <a:cubicBezTo>
                  <a:pt x="80" y="85"/>
                  <a:pt x="81" y="85"/>
                  <a:pt x="81" y="85"/>
                </a:cubicBezTo>
                <a:cubicBezTo>
                  <a:pt x="80" y="85"/>
                  <a:pt x="80" y="85"/>
                  <a:pt x="80" y="85"/>
                </a:cubicBezTo>
                <a:cubicBezTo>
                  <a:pt x="80" y="85"/>
                  <a:pt x="80" y="84"/>
                  <a:pt x="80" y="84"/>
                </a:cubicBezTo>
                <a:cubicBezTo>
                  <a:pt x="80" y="84"/>
                  <a:pt x="80" y="84"/>
                  <a:pt x="80" y="84"/>
                </a:cubicBezTo>
                <a:cubicBezTo>
                  <a:pt x="80" y="84"/>
                  <a:pt x="80" y="84"/>
                  <a:pt x="80" y="84"/>
                </a:cubicBezTo>
                <a:cubicBezTo>
                  <a:pt x="80" y="84"/>
                  <a:pt x="80" y="84"/>
                  <a:pt x="79" y="84"/>
                </a:cubicBezTo>
                <a:cubicBezTo>
                  <a:pt x="80" y="84"/>
                  <a:pt x="80" y="84"/>
                  <a:pt x="80" y="84"/>
                </a:cubicBezTo>
                <a:cubicBezTo>
                  <a:pt x="79" y="84"/>
                  <a:pt x="80" y="83"/>
                  <a:pt x="80" y="83"/>
                </a:cubicBezTo>
                <a:cubicBezTo>
                  <a:pt x="80" y="83"/>
                  <a:pt x="80" y="83"/>
                  <a:pt x="80" y="83"/>
                </a:cubicBezTo>
                <a:cubicBezTo>
                  <a:pt x="80" y="83"/>
                  <a:pt x="80" y="83"/>
                  <a:pt x="80" y="83"/>
                </a:cubicBezTo>
                <a:cubicBezTo>
                  <a:pt x="80" y="83"/>
                  <a:pt x="80" y="83"/>
                  <a:pt x="80" y="83"/>
                </a:cubicBezTo>
                <a:cubicBezTo>
                  <a:pt x="81" y="83"/>
                  <a:pt x="80" y="83"/>
                  <a:pt x="80" y="83"/>
                </a:cubicBezTo>
                <a:cubicBezTo>
                  <a:pt x="81" y="83"/>
                  <a:pt x="81" y="83"/>
                  <a:pt x="81" y="83"/>
                </a:cubicBezTo>
                <a:cubicBezTo>
                  <a:pt x="82" y="83"/>
                  <a:pt x="81" y="83"/>
                  <a:pt x="82" y="82"/>
                </a:cubicBezTo>
                <a:cubicBezTo>
                  <a:pt x="82" y="82"/>
                  <a:pt x="82" y="82"/>
                  <a:pt x="82" y="82"/>
                </a:cubicBezTo>
                <a:cubicBezTo>
                  <a:pt x="82" y="82"/>
                  <a:pt x="82" y="82"/>
                  <a:pt x="82" y="82"/>
                </a:cubicBezTo>
                <a:cubicBezTo>
                  <a:pt x="83" y="82"/>
                  <a:pt x="82" y="82"/>
                  <a:pt x="82" y="82"/>
                </a:cubicBezTo>
                <a:cubicBezTo>
                  <a:pt x="82" y="82"/>
                  <a:pt x="82" y="82"/>
                  <a:pt x="83" y="82"/>
                </a:cubicBezTo>
                <a:cubicBezTo>
                  <a:pt x="83" y="82"/>
                  <a:pt x="83" y="82"/>
                  <a:pt x="83" y="82"/>
                </a:cubicBezTo>
                <a:cubicBezTo>
                  <a:pt x="83" y="82"/>
                  <a:pt x="82" y="83"/>
                  <a:pt x="83" y="82"/>
                </a:cubicBezTo>
                <a:cubicBezTo>
                  <a:pt x="83" y="82"/>
                  <a:pt x="82" y="83"/>
                  <a:pt x="83" y="83"/>
                </a:cubicBezTo>
                <a:cubicBezTo>
                  <a:pt x="83" y="83"/>
                  <a:pt x="83" y="82"/>
                  <a:pt x="84" y="82"/>
                </a:cubicBezTo>
                <a:cubicBezTo>
                  <a:pt x="84" y="82"/>
                  <a:pt x="84" y="82"/>
                  <a:pt x="84" y="82"/>
                </a:cubicBezTo>
                <a:cubicBezTo>
                  <a:pt x="83" y="82"/>
                  <a:pt x="83" y="82"/>
                  <a:pt x="83" y="82"/>
                </a:cubicBezTo>
                <a:cubicBezTo>
                  <a:pt x="83" y="82"/>
                  <a:pt x="83" y="82"/>
                  <a:pt x="83" y="82"/>
                </a:cubicBezTo>
                <a:cubicBezTo>
                  <a:pt x="83" y="82"/>
                  <a:pt x="83" y="82"/>
                  <a:pt x="83" y="82"/>
                </a:cubicBezTo>
                <a:cubicBezTo>
                  <a:pt x="83" y="82"/>
                  <a:pt x="84" y="81"/>
                  <a:pt x="84" y="82"/>
                </a:cubicBezTo>
                <a:cubicBezTo>
                  <a:pt x="83" y="82"/>
                  <a:pt x="83" y="82"/>
                  <a:pt x="83" y="82"/>
                </a:cubicBezTo>
                <a:cubicBezTo>
                  <a:pt x="83" y="82"/>
                  <a:pt x="83" y="82"/>
                  <a:pt x="83" y="82"/>
                </a:cubicBezTo>
                <a:cubicBezTo>
                  <a:pt x="83" y="82"/>
                  <a:pt x="84" y="82"/>
                  <a:pt x="84" y="82"/>
                </a:cubicBezTo>
                <a:cubicBezTo>
                  <a:pt x="84" y="82"/>
                  <a:pt x="83" y="82"/>
                  <a:pt x="83" y="82"/>
                </a:cubicBezTo>
                <a:cubicBezTo>
                  <a:pt x="84" y="82"/>
                  <a:pt x="83" y="83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3" y="84"/>
                  <a:pt x="84" y="85"/>
                  <a:pt x="83" y="85"/>
                </a:cubicBezTo>
                <a:cubicBezTo>
                  <a:pt x="83" y="85"/>
                  <a:pt x="84" y="85"/>
                  <a:pt x="83" y="85"/>
                </a:cubicBezTo>
                <a:cubicBezTo>
                  <a:pt x="83" y="85"/>
                  <a:pt x="83" y="85"/>
                  <a:pt x="83" y="85"/>
                </a:cubicBezTo>
                <a:cubicBezTo>
                  <a:pt x="83" y="85"/>
                  <a:pt x="83" y="85"/>
                  <a:pt x="83" y="85"/>
                </a:cubicBezTo>
                <a:cubicBezTo>
                  <a:pt x="83" y="85"/>
                  <a:pt x="83" y="85"/>
                  <a:pt x="83" y="86"/>
                </a:cubicBezTo>
                <a:cubicBezTo>
                  <a:pt x="83" y="86"/>
                  <a:pt x="83" y="86"/>
                  <a:pt x="83" y="86"/>
                </a:cubicBezTo>
                <a:cubicBezTo>
                  <a:pt x="83" y="87"/>
                  <a:pt x="83" y="87"/>
                  <a:pt x="83" y="88"/>
                </a:cubicBezTo>
                <a:cubicBezTo>
                  <a:pt x="83" y="88"/>
                  <a:pt x="83" y="88"/>
                  <a:pt x="83" y="88"/>
                </a:cubicBezTo>
                <a:cubicBezTo>
                  <a:pt x="83" y="88"/>
                  <a:pt x="83" y="88"/>
                  <a:pt x="83" y="89"/>
                </a:cubicBezTo>
                <a:cubicBezTo>
                  <a:pt x="83" y="88"/>
                  <a:pt x="84" y="88"/>
                  <a:pt x="84" y="88"/>
                </a:cubicBezTo>
                <a:cubicBezTo>
                  <a:pt x="84" y="89"/>
                  <a:pt x="84" y="89"/>
                  <a:pt x="83" y="89"/>
                </a:cubicBezTo>
                <a:cubicBezTo>
                  <a:pt x="83" y="89"/>
                  <a:pt x="84" y="89"/>
                  <a:pt x="83" y="89"/>
                </a:cubicBezTo>
                <a:cubicBezTo>
                  <a:pt x="83" y="89"/>
                  <a:pt x="83" y="89"/>
                  <a:pt x="82" y="89"/>
                </a:cubicBezTo>
                <a:cubicBezTo>
                  <a:pt x="83" y="89"/>
                  <a:pt x="83" y="89"/>
                  <a:pt x="83" y="90"/>
                </a:cubicBezTo>
                <a:cubicBezTo>
                  <a:pt x="83" y="89"/>
                  <a:pt x="83" y="90"/>
                  <a:pt x="84" y="90"/>
                </a:cubicBezTo>
                <a:cubicBezTo>
                  <a:pt x="83" y="90"/>
                  <a:pt x="83" y="90"/>
                  <a:pt x="83" y="90"/>
                </a:cubicBezTo>
                <a:cubicBezTo>
                  <a:pt x="83" y="90"/>
                  <a:pt x="82" y="90"/>
                  <a:pt x="82" y="90"/>
                </a:cubicBezTo>
                <a:cubicBezTo>
                  <a:pt x="82" y="90"/>
                  <a:pt x="83" y="90"/>
                  <a:pt x="83" y="91"/>
                </a:cubicBezTo>
                <a:cubicBezTo>
                  <a:pt x="83" y="91"/>
                  <a:pt x="83" y="90"/>
                  <a:pt x="84" y="90"/>
                </a:cubicBezTo>
                <a:cubicBezTo>
                  <a:pt x="84" y="91"/>
                  <a:pt x="83" y="91"/>
                  <a:pt x="83" y="91"/>
                </a:cubicBezTo>
                <a:cubicBezTo>
                  <a:pt x="83" y="91"/>
                  <a:pt x="83" y="91"/>
                  <a:pt x="83" y="91"/>
                </a:cubicBezTo>
                <a:cubicBezTo>
                  <a:pt x="82" y="91"/>
                  <a:pt x="82" y="92"/>
                  <a:pt x="82" y="92"/>
                </a:cubicBezTo>
                <a:cubicBezTo>
                  <a:pt x="82" y="91"/>
                  <a:pt x="82" y="92"/>
                  <a:pt x="82" y="91"/>
                </a:cubicBezTo>
                <a:cubicBezTo>
                  <a:pt x="82" y="91"/>
                  <a:pt x="82" y="91"/>
                  <a:pt x="82" y="91"/>
                </a:cubicBezTo>
                <a:cubicBezTo>
                  <a:pt x="82" y="92"/>
                  <a:pt x="82" y="92"/>
                  <a:pt x="82" y="92"/>
                </a:cubicBezTo>
                <a:cubicBezTo>
                  <a:pt x="82" y="92"/>
                  <a:pt x="83" y="92"/>
                  <a:pt x="82" y="92"/>
                </a:cubicBezTo>
                <a:cubicBezTo>
                  <a:pt x="83" y="92"/>
                  <a:pt x="83" y="92"/>
                  <a:pt x="83" y="92"/>
                </a:cubicBezTo>
                <a:cubicBezTo>
                  <a:pt x="83" y="92"/>
                  <a:pt x="83" y="92"/>
                  <a:pt x="83" y="92"/>
                </a:cubicBezTo>
                <a:cubicBezTo>
                  <a:pt x="83" y="91"/>
                  <a:pt x="83" y="91"/>
                  <a:pt x="83" y="91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84" y="92"/>
                  <a:pt x="84" y="91"/>
                </a:cubicBezTo>
                <a:cubicBezTo>
                  <a:pt x="85" y="92"/>
                  <a:pt x="85" y="91"/>
                  <a:pt x="86" y="91"/>
                </a:cubicBezTo>
                <a:cubicBezTo>
                  <a:pt x="86" y="92"/>
                  <a:pt x="86" y="91"/>
                  <a:pt x="86" y="91"/>
                </a:cubicBezTo>
                <a:cubicBezTo>
                  <a:pt x="86" y="91"/>
                  <a:pt x="87" y="90"/>
                  <a:pt x="87" y="91"/>
                </a:cubicBezTo>
                <a:cubicBezTo>
                  <a:pt x="87" y="91"/>
                  <a:pt x="86" y="90"/>
                  <a:pt x="87" y="90"/>
                </a:cubicBezTo>
                <a:cubicBezTo>
                  <a:pt x="87" y="90"/>
                  <a:pt x="87" y="91"/>
                  <a:pt x="87" y="90"/>
                </a:cubicBezTo>
                <a:cubicBezTo>
                  <a:pt x="87" y="91"/>
                  <a:pt x="88" y="91"/>
                  <a:pt x="88" y="91"/>
                </a:cubicBezTo>
                <a:cubicBezTo>
                  <a:pt x="88" y="91"/>
                  <a:pt x="87" y="90"/>
                  <a:pt x="88" y="90"/>
                </a:cubicBezTo>
                <a:cubicBezTo>
                  <a:pt x="88" y="90"/>
                  <a:pt x="88" y="90"/>
                  <a:pt x="88" y="90"/>
                </a:cubicBezTo>
                <a:cubicBezTo>
                  <a:pt x="88" y="90"/>
                  <a:pt x="88" y="90"/>
                  <a:pt x="88" y="91"/>
                </a:cubicBezTo>
                <a:cubicBezTo>
                  <a:pt x="88" y="90"/>
                  <a:pt x="88" y="91"/>
                  <a:pt x="88" y="91"/>
                </a:cubicBezTo>
                <a:cubicBezTo>
                  <a:pt x="89" y="91"/>
                  <a:pt x="89" y="91"/>
                  <a:pt x="89" y="91"/>
                </a:cubicBezTo>
                <a:cubicBezTo>
                  <a:pt x="89" y="91"/>
                  <a:pt x="88" y="90"/>
                  <a:pt x="88" y="90"/>
                </a:cubicBezTo>
                <a:cubicBezTo>
                  <a:pt x="88" y="90"/>
                  <a:pt x="88" y="89"/>
                  <a:pt x="87" y="89"/>
                </a:cubicBezTo>
                <a:cubicBezTo>
                  <a:pt x="88" y="88"/>
                  <a:pt x="90" y="88"/>
                  <a:pt x="91" y="89"/>
                </a:cubicBezTo>
                <a:cubicBezTo>
                  <a:pt x="92" y="89"/>
                  <a:pt x="92" y="90"/>
                  <a:pt x="92" y="90"/>
                </a:cubicBezTo>
                <a:cubicBezTo>
                  <a:pt x="91" y="87"/>
                  <a:pt x="94" y="90"/>
                  <a:pt x="94" y="88"/>
                </a:cubicBezTo>
                <a:cubicBezTo>
                  <a:pt x="94" y="87"/>
                  <a:pt x="94" y="87"/>
                  <a:pt x="93" y="87"/>
                </a:cubicBezTo>
                <a:cubicBezTo>
                  <a:pt x="94" y="87"/>
                  <a:pt x="94" y="86"/>
                  <a:pt x="94" y="85"/>
                </a:cubicBezTo>
                <a:cubicBezTo>
                  <a:pt x="94" y="85"/>
                  <a:pt x="94" y="85"/>
                  <a:pt x="94" y="85"/>
                </a:cubicBezTo>
                <a:cubicBezTo>
                  <a:pt x="94" y="85"/>
                  <a:pt x="94" y="85"/>
                  <a:pt x="94" y="85"/>
                </a:cubicBezTo>
                <a:cubicBezTo>
                  <a:pt x="94" y="85"/>
                  <a:pt x="94" y="85"/>
                  <a:pt x="94" y="84"/>
                </a:cubicBezTo>
                <a:cubicBezTo>
                  <a:pt x="94" y="84"/>
                  <a:pt x="94" y="83"/>
                  <a:pt x="95" y="83"/>
                </a:cubicBezTo>
                <a:cubicBezTo>
                  <a:pt x="94" y="82"/>
                  <a:pt x="94" y="82"/>
                  <a:pt x="94" y="81"/>
                </a:cubicBezTo>
                <a:cubicBezTo>
                  <a:pt x="94" y="82"/>
                  <a:pt x="95" y="81"/>
                  <a:pt x="94" y="81"/>
                </a:cubicBezTo>
                <a:cubicBezTo>
                  <a:pt x="94" y="81"/>
                  <a:pt x="94" y="81"/>
                  <a:pt x="94" y="81"/>
                </a:cubicBezTo>
                <a:cubicBezTo>
                  <a:pt x="94" y="81"/>
                  <a:pt x="95" y="82"/>
                  <a:pt x="95" y="82"/>
                </a:cubicBezTo>
                <a:cubicBezTo>
                  <a:pt x="95" y="81"/>
                  <a:pt x="94" y="81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79"/>
                  <a:pt x="94" y="79"/>
                  <a:pt x="94" y="79"/>
                </a:cubicBezTo>
                <a:cubicBezTo>
                  <a:pt x="94" y="79"/>
                  <a:pt x="94" y="79"/>
                  <a:pt x="94" y="78"/>
                </a:cubicBezTo>
                <a:cubicBezTo>
                  <a:pt x="94" y="78"/>
                  <a:pt x="94" y="78"/>
                  <a:pt x="95" y="79"/>
                </a:cubicBezTo>
                <a:cubicBezTo>
                  <a:pt x="95" y="78"/>
                  <a:pt x="95" y="77"/>
                  <a:pt x="95" y="78"/>
                </a:cubicBezTo>
                <a:cubicBezTo>
                  <a:pt x="95" y="78"/>
                  <a:pt x="95" y="78"/>
                  <a:pt x="95" y="79"/>
                </a:cubicBezTo>
                <a:cubicBezTo>
                  <a:pt x="95" y="79"/>
                  <a:pt x="95" y="78"/>
                  <a:pt x="94" y="79"/>
                </a:cubicBezTo>
                <a:cubicBezTo>
                  <a:pt x="95" y="80"/>
                  <a:pt x="95" y="80"/>
                  <a:pt x="94" y="80"/>
                </a:cubicBezTo>
                <a:cubicBezTo>
                  <a:pt x="95" y="81"/>
                  <a:pt x="95" y="80"/>
                  <a:pt x="94" y="79"/>
                </a:cubicBezTo>
                <a:cubicBezTo>
                  <a:pt x="94" y="80"/>
                  <a:pt x="96" y="80"/>
                  <a:pt x="93" y="79"/>
                </a:cubicBezTo>
                <a:cubicBezTo>
                  <a:pt x="93" y="79"/>
                  <a:pt x="93" y="79"/>
                  <a:pt x="93" y="79"/>
                </a:cubicBez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3" y="78"/>
                  <a:pt x="92" y="80"/>
                </a:cubicBezTo>
                <a:cubicBezTo>
                  <a:pt x="92" y="80"/>
                  <a:pt x="92" y="79"/>
                  <a:pt x="92" y="79"/>
                </a:cubicBezTo>
                <a:cubicBezTo>
                  <a:pt x="92" y="79"/>
                  <a:pt x="92" y="79"/>
                  <a:pt x="92" y="80"/>
                </a:cubicBezTo>
                <a:cubicBezTo>
                  <a:pt x="92" y="81"/>
                  <a:pt x="92" y="82"/>
                  <a:pt x="92" y="83"/>
                </a:cubicBezTo>
                <a:cubicBezTo>
                  <a:pt x="91" y="84"/>
                  <a:pt x="91" y="84"/>
                  <a:pt x="91" y="84"/>
                </a:cubicBezTo>
                <a:cubicBezTo>
                  <a:pt x="90" y="84"/>
                  <a:pt x="91" y="81"/>
                  <a:pt x="91" y="81"/>
                </a:cubicBezTo>
                <a:cubicBezTo>
                  <a:pt x="92" y="80"/>
                  <a:pt x="93" y="79"/>
                  <a:pt x="93" y="78"/>
                </a:cubicBezTo>
                <a:cubicBezTo>
                  <a:pt x="93" y="78"/>
                  <a:pt x="93" y="78"/>
                  <a:pt x="94" y="78"/>
                </a:cubicBezTo>
                <a:cubicBezTo>
                  <a:pt x="94" y="77"/>
                  <a:pt x="95" y="76"/>
                  <a:pt x="95" y="76"/>
                </a:cubicBezTo>
                <a:cubicBezTo>
                  <a:pt x="95" y="75"/>
                  <a:pt x="95" y="76"/>
                  <a:pt x="95" y="75"/>
                </a:cubicBezTo>
                <a:cubicBezTo>
                  <a:pt x="95" y="75"/>
                  <a:pt x="96" y="75"/>
                  <a:pt x="96" y="75"/>
                </a:cubicBezTo>
                <a:cubicBezTo>
                  <a:pt x="96" y="75"/>
                  <a:pt x="96" y="75"/>
                  <a:pt x="96" y="74"/>
                </a:cubicBezTo>
                <a:cubicBezTo>
                  <a:pt x="98" y="72"/>
                  <a:pt x="99" y="70"/>
                  <a:pt x="100" y="66"/>
                </a:cubicBezTo>
                <a:cubicBezTo>
                  <a:pt x="99" y="66"/>
                  <a:pt x="100" y="64"/>
                  <a:pt x="99" y="63"/>
                </a:cubicBezTo>
                <a:cubicBezTo>
                  <a:pt x="100" y="63"/>
                  <a:pt x="99" y="62"/>
                  <a:pt x="100" y="61"/>
                </a:cubicBezTo>
                <a:cubicBezTo>
                  <a:pt x="100" y="61"/>
                  <a:pt x="99" y="61"/>
                  <a:pt x="100" y="61"/>
                </a:cubicBezTo>
                <a:cubicBezTo>
                  <a:pt x="100" y="61"/>
                  <a:pt x="100" y="61"/>
                  <a:pt x="100" y="61"/>
                </a:cubicBezTo>
                <a:cubicBezTo>
                  <a:pt x="99" y="61"/>
                  <a:pt x="100" y="60"/>
                  <a:pt x="100" y="60"/>
                </a:cubicBezTo>
                <a:cubicBezTo>
                  <a:pt x="100" y="59"/>
                  <a:pt x="100" y="57"/>
                  <a:pt x="100" y="56"/>
                </a:cubicBezTo>
                <a:cubicBezTo>
                  <a:pt x="101" y="56"/>
                  <a:pt x="102" y="58"/>
                  <a:pt x="103" y="58"/>
                </a:cubicBezTo>
                <a:cubicBezTo>
                  <a:pt x="103" y="59"/>
                  <a:pt x="104" y="59"/>
                  <a:pt x="104" y="60"/>
                </a:cubicBezTo>
                <a:cubicBezTo>
                  <a:pt x="103" y="60"/>
                  <a:pt x="103" y="60"/>
                  <a:pt x="103" y="60"/>
                </a:cubicBezTo>
                <a:cubicBezTo>
                  <a:pt x="103" y="61"/>
                  <a:pt x="104" y="62"/>
                  <a:pt x="105" y="63"/>
                </a:cubicBezTo>
                <a:cubicBezTo>
                  <a:pt x="104" y="64"/>
                  <a:pt x="106" y="64"/>
                  <a:pt x="106" y="65"/>
                </a:cubicBezTo>
                <a:cubicBezTo>
                  <a:pt x="106" y="66"/>
                  <a:pt x="106" y="65"/>
                  <a:pt x="105" y="66"/>
                </a:cubicBezTo>
                <a:cubicBezTo>
                  <a:pt x="107" y="66"/>
                  <a:pt x="108" y="68"/>
                  <a:pt x="108" y="69"/>
                </a:cubicBezTo>
                <a:cubicBezTo>
                  <a:pt x="107" y="71"/>
                  <a:pt x="109" y="73"/>
                  <a:pt x="107" y="74"/>
                </a:cubicBezTo>
                <a:cubicBezTo>
                  <a:pt x="108" y="75"/>
                  <a:pt x="108" y="75"/>
                  <a:pt x="107" y="76"/>
                </a:cubicBezTo>
                <a:cubicBezTo>
                  <a:pt x="107" y="76"/>
                  <a:pt x="106" y="76"/>
                  <a:pt x="105" y="76"/>
                </a:cubicBezTo>
                <a:cubicBezTo>
                  <a:pt x="105" y="77"/>
                  <a:pt x="105" y="78"/>
                  <a:pt x="105" y="79"/>
                </a:cubicBezTo>
                <a:cubicBezTo>
                  <a:pt x="105" y="78"/>
                  <a:pt x="106" y="79"/>
                  <a:pt x="106" y="79"/>
                </a:cubicBezTo>
                <a:cubicBezTo>
                  <a:pt x="106" y="79"/>
                  <a:pt x="105" y="79"/>
                  <a:pt x="105" y="79"/>
                </a:cubicBezTo>
                <a:cubicBezTo>
                  <a:pt x="105" y="80"/>
                  <a:pt x="104" y="80"/>
                  <a:pt x="103" y="81"/>
                </a:cubicBezTo>
                <a:cubicBezTo>
                  <a:pt x="103" y="81"/>
                  <a:pt x="104" y="81"/>
                  <a:pt x="103" y="82"/>
                </a:cubicBezTo>
                <a:cubicBezTo>
                  <a:pt x="103" y="82"/>
                  <a:pt x="103" y="81"/>
                  <a:pt x="103" y="81"/>
                </a:cubicBezTo>
                <a:cubicBezTo>
                  <a:pt x="103" y="82"/>
                  <a:pt x="102" y="82"/>
                  <a:pt x="102" y="82"/>
                </a:cubicBezTo>
                <a:cubicBezTo>
                  <a:pt x="103" y="82"/>
                  <a:pt x="103" y="82"/>
                  <a:pt x="103" y="83"/>
                </a:cubicBezTo>
                <a:cubicBezTo>
                  <a:pt x="103" y="83"/>
                  <a:pt x="103" y="82"/>
                  <a:pt x="104" y="82"/>
                </a:cubicBezTo>
                <a:cubicBezTo>
                  <a:pt x="104" y="84"/>
                  <a:pt x="102" y="85"/>
                  <a:pt x="104" y="86"/>
                </a:cubicBezTo>
                <a:cubicBezTo>
                  <a:pt x="104" y="86"/>
                  <a:pt x="104" y="85"/>
                  <a:pt x="104" y="85"/>
                </a:cubicBezTo>
                <a:cubicBezTo>
                  <a:pt x="105" y="84"/>
                  <a:pt x="105" y="83"/>
                  <a:pt x="106" y="82"/>
                </a:cubicBezTo>
                <a:cubicBezTo>
                  <a:pt x="106" y="82"/>
                  <a:pt x="106" y="82"/>
                  <a:pt x="106" y="82"/>
                </a:cubicBezTo>
                <a:cubicBezTo>
                  <a:pt x="106" y="81"/>
                  <a:pt x="106" y="81"/>
                  <a:pt x="106" y="81"/>
                </a:cubicBezTo>
                <a:cubicBezTo>
                  <a:pt x="106" y="81"/>
                  <a:pt x="106" y="80"/>
                  <a:pt x="106" y="80"/>
                </a:cubicBezTo>
                <a:cubicBezTo>
                  <a:pt x="106" y="80"/>
                  <a:pt x="106" y="79"/>
                  <a:pt x="107" y="79"/>
                </a:cubicBezTo>
                <a:cubicBezTo>
                  <a:pt x="107" y="79"/>
                  <a:pt x="107" y="79"/>
                  <a:pt x="108" y="79"/>
                </a:cubicBezTo>
                <a:cubicBezTo>
                  <a:pt x="108" y="79"/>
                  <a:pt x="108" y="79"/>
                  <a:pt x="108" y="79"/>
                </a:cubicBezTo>
                <a:cubicBezTo>
                  <a:pt x="108" y="80"/>
                  <a:pt x="108" y="82"/>
                  <a:pt x="108" y="83"/>
                </a:cubicBezTo>
                <a:cubicBezTo>
                  <a:pt x="109" y="82"/>
                  <a:pt x="109" y="81"/>
                  <a:pt x="109" y="80"/>
                </a:cubicBezTo>
                <a:cubicBezTo>
                  <a:pt x="111" y="80"/>
                  <a:pt x="111" y="79"/>
                  <a:pt x="111" y="78"/>
                </a:cubicBezTo>
                <a:cubicBezTo>
                  <a:pt x="111" y="78"/>
                  <a:pt x="111" y="78"/>
                  <a:pt x="111" y="78"/>
                </a:cubicBezTo>
                <a:cubicBezTo>
                  <a:pt x="112" y="77"/>
                  <a:pt x="113" y="75"/>
                  <a:pt x="115" y="75"/>
                </a:cubicBezTo>
                <a:cubicBezTo>
                  <a:pt x="115" y="76"/>
                  <a:pt x="117" y="76"/>
                  <a:pt x="117" y="78"/>
                </a:cubicBezTo>
                <a:cubicBezTo>
                  <a:pt x="118" y="77"/>
                  <a:pt x="118" y="78"/>
                  <a:pt x="119" y="78"/>
                </a:cubicBezTo>
                <a:cubicBezTo>
                  <a:pt x="119" y="78"/>
                  <a:pt x="119" y="77"/>
                  <a:pt x="119" y="77"/>
                </a:cubicBezTo>
                <a:cubicBezTo>
                  <a:pt x="120" y="77"/>
                  <a:pt x="120" y="77"/>
                  <a:pt x="120" y="78"/>
                </a:cubicBezTo>
                <a:cubicBezTo>
                  <a:pt x="123" y="78"/>
                  <a:pt x="121" y="76"/>
                  <a:pt x="123" y="75"/>
                </a:cubicBezTo>
                <a:cubicBezTo>
                  <a:pt x="124" y="76"/>
                  <a:pt x="124" y="79"/>
                  <a:pt x="125" y="80"/>
                </a:cubicBezTo>
                <a:cubicBezTo>
                  <a:pt x="125" y="79"/>
                  <a:pt x="126" y="78"/>
                  <a:pt x="126" y="79"/>
                </a:cubicBezTo>
                <a:cubicBezTo>
                  <a:pt x="127" y="78"/>
                  <a:pt x="128" y="77"/>
                  <a:pt x="128" y="76"/>
                </a:cubicBezTo>
                <a:cubicBezTo>
                  <a:pt x="127" y="74"/>
                  <a:pt x="125" y="75"/>
                  <a:pt x="123" y="73"/>
                </a:cubicBezTo>
                <a:cubicBezTo>
                  <a:pt x="125" y="71"/>
                  <a:pt x="122" y="66"/>
                  <a:pt x="122" y="64"/>
                </a:cubicBezTo>
                <a:cubicBezTo>
                  <a:pt x="122" y="65"/>
                  <a:pt x="122" y="65"/>
                  <a:pt x="122" y="65"/>
                </a:cubicBezTo>
                <a:cubicBezTo>
                  <a:pt x="121" y="64"/>
                  <a:pt x="121" y="64"/>
                  <a:pt x="121" y="63"/>
                </a:cubicBezTo>
                <a:cubicBezTo>
                  <a:pt x="120" y="64"/>
                  <a:pt x="120" y="63"/>
                  <a:pt x="120" y="63"/>
                </a:cubicBezTo>
                <a:cubicBezTo>
                  <a:pt x="120" y="63"/>
                  <a:pt x="120" y="63"/>
                  <a:pt x="119" y="63"/>
                </a:cubicBezTo>
                <a:cubicBezTo>
                  <a:pt x="118" y="61"/>
                  <a:pt x="116" y="60"/>
                  <a:pt x="114" y="59"/>
                </a:cubicBezTo>
                <a:cubicBezTo>
                  <a:pt x="114" y="59"/>
                  <a:pt x="114" y="59"/>
                  <a:pt x="113" y="59"/>
                </a:cubicBezTo>
                <a:cubicBezTo>
                  <a:pt x="111" y="56"/>
                  <a:pt x="108" y="55"/>
                  <a:pt x="105" y="54"/>
                </a:cubicBezTo>
                <a:cubicBezTo>
                  <a:pt x="105" y="54"/>
                  <a:pt x="105" y="55"/>
                  <a:pt x="105" y="55"/>
                </a:cubicBezTo>
                <a:cubicBezTo>
                  <a:pt x="105" y="54"/>
                  <a:pt x="104" y="54"/>
                  <a:pt x="103" y="53"/>
                </a:cubicBezTo>
                <a:cubicBezTo>
                  <a:pt x="103" y="54"/>
                  <a:pt x="103" y="54"/>
                  <a:pt x="103" y="54"/>
                </a:cubicBezTo>
                <a:cubicBezTo>
                  <a:pt x="101" y="53"/>
                  <a:pt x="98" y="53"/>
                  <a:pt x="98" y="51"/>
                </a:cubicBezTo>
                <a:cubicBezTo>
                  <a:pt x="98" y="51"/>
                  <a:pt x="98" y="51"/>
                  <a:pt x="98" y="50"/>
                </a:cubicBezTo>
                <a:cubicBezTo>
                  <a:pt x="98" y="50"/>
                  <a:pt x="98" y="50"/>
                  <a:pt x="98" y="49"/>
                </a:cubicBezTo>
                <a:cubicBezTo>
                  <a:pt x="97" y="49"/>
                  <a:pt x="97" y="48"/>
                  <a:pt x="97" y="48"/>
                </a:cubicBezTo>
                <a:cubicBezTo>
                  <a:pt x="97" y="48"/>
                  <a:pt x="97" y="47"/>
                  <a:pt x="97" y="47"/>
                </a:cubicBezTo>
                <a:cubicBezTo>
                  <a:pt x="96" y="47"/>
                  <a:pt x="97" y="47"/>
                  <a:pt x="96" y="47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7" y="47"/>
                  <a:pt x="97" y="47"/>
                </a:cubicBezTo>
                <a:cubicBezTo>
                  <a:pt x="95" y="47"/>
                  <a:pt x="96" y="46"/>
                  <a:pt x="96" y="45"/>
                </a:cubicBezTo>
                <a:cubicBezTo>
                  <a:pt x="95" y="45"/>
                  <a:pt x="96" y="46"/>
                  <a:pt x="94" y="46"/>
                </a:cubicBezTo>
                <a:cubicBezTo>
                  <a:pt x="95" y="46"/>
                  <a:pt x="94" y="46"/>
                  <a:pt x="94" y="45"/>
                </a:cubicBezTo>
                <a:cubicBezTo>
                  <a:pt x="95" y="45"/>
                  <a:pt x="95" y="45"/>
                  <a:pt x="95" y="45"/>
                </a:cubicBezTo>
                <a:cubicBezTo>
                  <a:pt x="95" y="45"/>
                  <a:pt x="95" y="45"/>
                  <a:pt x="95" y="44"/>
                </a:cubicBezTo>
                <a:cubicBezTo>
                  <a:pt x="94" y="44"/>
                  <a:pt x="94" y="44"/>
                  <a:pt x="94" y="45"/>
                </a:cubicBezTo>
                <a:cubicBezTo>
                  <a:pt x="95" y="44"/>
                  <a:pt x="93" y="45"/>
                  <a:pt x="93" y="44"/>
                </a:cubicBezTo>
                <a:cubicBezTo>
                  <a:pt x="95" y="44"/>
                  <a:pt x="96" y="44"/>
                  <a:pt x="97" y="44"/>
                </a:cubicBezTo>
                <a:cubicBezTo>
                  <a:pt x="98" y="45"/>
                  <a:pt x="100" y="44"/>
                  <a:pt x="100" y="46"/>
                </a:cubicBezTo>
                <a:cubicBezTo>
                  <a:pt x="100" y="46"/>
                  <a:pt x="100" y="46"/>
                  <a:pt x="99" y="46"/>
                </a:cubicBezTo>
                <a:cubicBezTo>
                  <a:pt x="100" y="46"/>
                  <a:pt x="100" y="46"/>
                  <a:pt x="100" y="47"/>
                </a:cubicBezTo>
                <a:cubicBezTo>
                  <a:pt x="102" y="47"/>
                  <a:pt x="102" y="49"/>
                  <a:pt x="103" y="50"/>
                </a:cubicBezTo>
                <a:cubicBezTo>
                  <a:pt x="104" y="50"/>
                  <a:pt x="105" y="50"/>
                  <a:pt x="105" y="50"/>
                </a:cubicBezTo>
                <a:cubicBezTo>
                  <a:pt x="106" y="50"/>
                  <a:pt x="106" y="50"/>
                  <a:pt x="107" y="50"/>
                </a:cubicBezTo>
                <a:cubicBezTo>
                  <a:pt x="107" y="49"/>
                  <a:pt x="109" y="50"/>
                  <a:pt x="109" y="48"/>
                </a:cubicBezTo>
                <a:cubicBezTo>
                  <a:pt x="109" y="49"/>
                  <a:pt x="109" y="49"/>
                  <a:pt x="110" y="49"/>
                </a:cubicBezTo>
                <a:cubicBezTo>
                  <a:pt x="110" y="48"/>
                  <a:pt x="109" y="48"/>
                  <a:pt x="109" y="48"/>
                </a:cubicBezTo>
                <a:cubicBezTo>
                  <a:pt x="109" y="48"/>
                  <a:pt x="110" y="48"/>
                  <a:pt x="110" y="48"/>
                </a:cubicBezTo>
                <a:cubicBezTo>
                  <a:pt x="110" y="47"/>
                  <a:pt x="108" y="46"/>
                  <a:pt x="108" y="44"/>
                </a:cubicBezTo>
                <a:cubicBezTo>
                  <a:pt x="111" y="45"/>
                  <a:pt x="112" y="48"/>
                  <a:pt x="114" y="49"/>
                </a:cubicBezTo>
                <a:cubicBezTo>
                  <a:pt x="114" y="49"/>
                  <a:pt x="114" y="49"/>
                  <a:pt x="114" y="49"/>
                </a:cubicBezTo>
                <a:cubicBezTo>
                  <a:pt x="116" y="51"/>
                  <a:pt x="117" y="49"/>
                  <a:pt x="119" y="51"/>
                </a:cubicBezTo>
                <a:cubicBezTo>
                  <a:pt x="120" y="51"/>
                  <a:pt x="122" y="52"/>
                  <a:pt x="123" y="53"/>
                </a:cubicBezTo>
                <a:cubicBezTo>
                  <a:pt x="123" y="53"/>
                  <a:pt x="125" y="54"/>
                  <a:pt x="125" y="54"/>
                </a:cubicBezTo>
                <a:cubicBezTo>
                  <a:pt x="128" y="57"/>
                  <a:pt x="127" y="52"/>
                  <a:pt x="128" y="52"/>
                </a:cubicBezTo>
                <a:cubicBezTo>
                  <a:pt x="128" y="51"/>
                  <a:pt x="128" y="50"/>
                  <a:pt x="128" y="49"/>
                </a:cubicBezTo>
                <a:cubicBezTo>
                  <a:pt x="129" y="49"/>
                  <a:pt x="129" y="49"/>
                  <a:pt x="129" y="49"/>
                </a:cubicBezTo>
                <a:cubicBezTo>
                  <a:pt x="129" y="49"/>
                  <a:pt x="129" y="49"/>
                  <a:pt x="129" y="49"/>
                </a:cubicBezTo>
                <a:cubicBezTo>
                  <a:pt x="130" y="49"/>
                  <a:pt x="131" y="49"/>
                  <a:pt x="130" y="48"/>
                </a:cubicBezTo>
                <a:cubicBezTo>
                  <a:pt x="128" y="46"/>
                  <a:pt x="127" y="44"/>
                  <a:pt x="127" y="43"/>
                </a:cubicBezTo>
                <a:cubicBezTo>
                  <a:pt x="127" y="43"/>
                  <a:pt x="127" y="42"/>
                  <a:pt x="128" y="43"/>
                </a:cubicBezTo>
                <a:cubicBezTo>
                  <a:pt x="129" y="43"/>
                  <a:pt x="127" y="42"/>
                  <a:pt x="127" y="41"/>
                </a:cubicBezTo>
                <a:cubicBezTo>
                  <a:pt x="129" y="43"/>
                  <a:pt x="128" y="44"/>
                  <a:pt x="129" y="45"/>
                </a:cubicBezTo>
                <a:cubicBezTo>
                  <a:pt x="129" y="45"/>
                  <a:pt x="130" y="45"/>
                  <a:pt x="130" y="45"/>
                </a:cubicBezTo>
                <a:cubicBezTo>
                  <a:pt x="130" y="44"/>
                  <a:pt x="129" y="45"/>
                  <a:pt x="129" y="44"/>
                </a:cubicBezTo>
                <a:cubicBezTo>
                  <a:pt x="130" y="44"/>
                  <a:pt x="129" y="43"/>
                  <a:pt x="129" y="43"/>
                </a:cubicBezTo>
                <a:cubicBezTo>
                  <a:pt x="128" y="42"/>
                  <a:pt x="129" y="42"/>
                  <a:pt x="128" y="41"/>
                </a:cubicBezTo>
                <a:cubicBezTo>
                  <a:pt x="128" y="41"/>
                  <a:pt x="126" y="41"/>
                  <a:pt x="126" y="40"/>
                </a:cubicBezTo>
                <a:cubicBezTo>
                  <a:pt x="128" y="41"/>
                  <a:pt x="126" y="39"/>
                  <a:pt x="127" y="40"/>
                </a:cubicBezTo>
                <a:cubicBezTo>
                  <a:pt x="126" y="38"/>
                  <a:pt x="125" y="38"/>
                  <a:pt x="124" y="37"/>
                </a:cubicBezTo>
                <a:cubicBezTo>
                  <a:pt x="125" y="37"/>
                  <a:pt x="126" y="37"/>
                  <a:pt x="126" y="37"/>
                </a:cubicBezTo>
                <a:cubicBezTo>
                  <a:pt x="125" y="36"/>
                  <a:pt x="126" y="36"/>
                  <a:pt x="126" y="36"/>
                </a:cubicBezTo>
                <a:cubicBezTo>
                  <a:pt x="123" y="33"/>
                  <a:pt x="122" y="31"/>
                  <a:pt x="118" y="29"/>
                </a:cubicBezTo>
                <a:cubicBezTo>
                  <a:pt x="119" y="29"/>
                  <a:pt x="122" y="30"/>
                  <a:pt x="125" y="32"/>
                </a:cubicBezTo>
                <a:cubicBezTo>
                  <a:pt x="125" y="32"/>
                  <a:pt x="126" y="32"/>
                  <a:pt x="126" y="31"/>
                </a:cubicBezTo>
                <a:cubicBezTo>
                  <a:pt x="124" y="29"/>
                  <a:pt x="120" y="26"/>
                  <a:pt x="116" y="25"/>
                </a:cubicBezTo>
                <a:cubicBezTo>
                  <a:pt x="114" y="23"/>
                  <a:pt x="109" y="23"/>
                  <a:pt x="105" y="22"/>
                </a:cubicBezTo>
                <a:cubicBezTo>
                  <a:pt x="105" y="22"/>
                  <a:pt x="104" y="22"/>
                  <a:pt x="104" y="22"/>
                </a:cubicBezTo>
                <a:cubicBezTo>
                  <a:pt x="102" y="21"/>
                  <a:pt x="102" y="21"/>
                  <a:pt x="101" y="21"/>
                </a:cubicBezTo>
                <a:cubicBezTo>
                  <a:pt x="100" y="21"/>
                  <a:pt x="99" y="22"/>
                  <a:pt x="98" y="22"/>
                </a:cubicBezTo>
                <a:cubicBezTo>
                  <a:pt x="93" y="22"/>
                  <a:pt x="89" y="23"/>
                  <a:pt x="83" y="23"/>
                </a:cubicBezTo>
                <a:cubicBezTo>
                  <a:pt x="83" y="23"/>
                  <a:pt x="84" y="23"/>
                  <a:pt x="83" y="23"/>
                </a:cubicBezTo>
                <a:cubicBezTo>
                  <a:pt x="82" y="24"/>
                  <a:pt x="78" y="24"/>
                  <a:pt x="77" y="25"/>
                </a:cubicBezTo>
                <a:cubicBezTo>
                  <a:pt x="82" y="24"/>
                  <a:pt x="86" y="23"/>
                  <a:pt x="91" y="23"/>
                </a:cubicBezTo>
                <a:cubicBezTo>
                  <a:pt x="91" y="23"/>
                  <a:pt x="92" y="23"/>
                  <a:pt x="92" y="24"/>
                </a:cubicBezTo>
                <a:cubicBezTo>
                  <a:pt x="89" y="23"/>
                  <a:pt x="85" y="26"/>
                  <a:pt x="85" y="25"/>
                </a:cubicBezTo>
                <a:cubicBezTo>
                  <a:pt x="85" y="25"/>
                  <a:pt x="84" y="25"/>
                  <a:pt x="82" y="25"/>
                </a:cubicBezTo>
                <a:cubicBezTo>
                  <a:pt x="82" y="27"/>
                  <a:pt x="80" y="26"/>
                  <a:pt x="78" y="26"/>
                </a:cubicBezTo>
                <a:cubicBezTo>
                  <a:pt x="78" y="27"/>
                  <a:pt x="77" y="27"/>
                  <a:pt x="77" y="27"/>
                </a:cubicBezTo>
                <a:cubicBezTo>
                  <a:pt x="77" y="28"/>
                  <a:pt x="78" y="27"/>
                  <a:pt x="78" y="28"/>
                </a:cubicBezTo>
                <a:cubicBezTo>
                  <a:pt x="77" y="29"/>
                  <a:pt x="75" y="29"/>
                  <a:pt x="73" y="30"/>
                </a:cubicBezTo>
                <a:cubicBezTo>
                  <a:pt x="72" y="30"/>
                  <a:pt x="72" y="30"/>
                  <a:pt x="73" y="30"/>
                </a:cubicBezTo>
                <a:cubicBezTo>
                  <a:pt x="72" y="30"/>
                  <a:pt x="70" y="31"/>
                  <a:pt x="70" y="30"/>
                </a:cubicBezTo>
                <a:cubicBezTo>
                  <a:pt x="71" y="30"/>
                  <a:pt x="71" y="30"/>
                  <a:pt x="71" y="30"/>
                </a:cubicBezTo>
                <a:cubicBezTo>
                  <a:pt x="72" y="29"/>
                  <a:pt x="71" y="29"/>
                  <a:pt x="70" y="29"/>
                </a:cubicBezTo>
                <a:cubicBezTo>
                  <a:pt x="71" y="29"/>
                  <a:pt x="71" y="28"/>
                  <a:pt x="72" y="27"/>
                </a:cubicBezTo>
                <a:cubicBezTo>
                  <a:pt x="71" y="28"/>
                  <a:pt x="71" y="28"/>
                  <a:pt x="70" y="28"/>
                </a:cubicBezTo>
                <a:cubicBezTo>
                  <a:pt x="71" y="27"/>
                  <a:pt x="71" y="27"/>
                  <a:pt x="71" y="26"/>
                </a:cubicBezTo>
                <a:cubicBezTo>
                  <a:pt x="70" y="27"/>
                  <a:pt x="69" y="27"/>
                  <a:pt x="68" y="28"/>
                </a:cubicBezTo>
                <a:cubicBezTo>
                  <a:pt x="68" y="28"/>
                  <a:pt x="66" y="29"/>
                  <a:pt x="66" y="29"/>
                </a:cubicBezTo>
                <a:cubicBezTo>
                  <a:pt x="66" y="28"/>
                  <a:pt x="67" y="28"/>
                  <a:pt x="67" y="28"/>
                </a:cubicBezTo>
                <a:cubicBezTo>
                  <a:pt x="67" y="27"/>
                  <a:pt x="68" y="27"/>
                  <a:pt x="68" y="27"/>
                </a:cubicBezTo>
                <a:cubicBezTo>
                  <a:pt x="67" y="27"/>
                  <a:pt x="65" y="30"/>
                  <a:pt x="63" y="29"/>
                </a:cubicBezTo>
                <a:cubicBezTo>
                  <a:pt x="65" y="28"/>
                  <a:pt x="65" y="28"/>
                  <a:pt x="67" y="27"/>
                </a:cubicBezTo>
                <a:cubicBezTo>
                  <a:pt x="67" y="25"/>
                  <a:pt x="64" y="26"/>
                  <a:pt x="62" y="27"/>
                </a:cubicBezTo>
                <a:cubicBezTo>
                  <a:pt x="59" y="28"/>
                  <a:pt x="56" y="29"/>
                  <a:pt x="54" y="30"/>
                </a:cubicBezTo>
                <a:cubicBezTo>
                  <a:pt x="55" y="30"/>
                  <a:pt x="57" y="29"/>
                  <a:pt x="57" y="29"/>
                </a:cubicBezTo>
                <a:cubicBezTo>
                  <a:pt x="57" y="30"/>
                  <a:pt x="56" y="30"/>
                  <a:pt x="56" y="31"/>
                </a:cubicBezTo>
                <a:cubicBezTo>
                  <a:pt x="57" y="30"/>
                  <a:pt x="57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7" y="31"/>
                  <a:pt x="55" y="31"/>
                  <a:pt x="55" y="31"/>
                </a:cubicBezTo>
                <a:cubicBezTo>
                  <a:pt x="55" y="31"/>
                  <a:pt x="54" y="31"/>
                  <a:pt x="54" y="31"/>
                </a:cubicBezTo>
                <a:cubicBezTo>
                  <a:pt x="55" y="31"/>
                  <a:pt x="55" y="32"/>
                  <a:pt x="55" y="32"/>
                </a:cubicBezTo>
                <a:cubicBezTo>
                  <a:pt x="57" y="31"/>
                  <a:pt x="57" y="31"/>
                  <a:pt x="58" y="31"/>
                </a:cubicBezTo>
                <a:cubicBezTo>
                  <a:pt x="57" y="33"/>
                  <a:pt x="55" y="33"/>
                  <a:pt x="54" y="35"/>
                </a:cubicBezTo>
                <a:cubicBezTo>
                  <a:pt x="53" y="34"/>
                  <a:pt x="52" y="35"/>
                  <a:pt x="51" y="36"/>
                </a:cubicBezTo>
                <a:cubicBezTo>
                  <a:pt x="52" y="35"/>
                  <a:pt x="52" y="36"/>
                  <a:pt x="52" y="36"/>
                </a:cubicBezTo>
                <a:cubicBezTo>
                  <a:pt x="48" y="38"/>
                  <a:pt x="46" y="39"/>
                  <a:pt x="43" y="42"/>
                </a:cubicBezTo>
                <a:cubicBezTo>
                  <a:pt x="44" y="41"/>
                  <a:pt x="44" y="40"/>
                  <a:pt x="45" y="39"/>
                </a:cubicBezTo>
                <a:cubicBezTo>
                  <a:pt x="45" y="40"/>
                  <a:pt x="44" y="40"/>
                  <a:pt x="43" y="40"/>
                </a:cubicBezTo>
                <a:cubicBezTo>
                  <a:pt x="44" y="39"/>
                  <a:pt x="44" y="38"/>
                  <a:pt x="44" y="38"/>
                </a:cubicBezTo>
                <a:cubicBezTo>
                  <a:pt x="45" y="37"/>
                  <a:pt x="46" y="36"/>
                  <a:pt x="48" y="35"/>
                </a:cubicBezTo>
                <a:cubicBezTo>
                  <a:pt x="47" y="35"/>
                  <a:pt x="46" y="36"/>
                  <a:pt x="45" y="37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35"/>
                  <a:pt x="44" y="35"/>
                  <a:pt x="43" y="34"/>
                </a:cubicBezTo>
                <a:cubicBezTo>
                  <a:pt x="48" y="30"/>
                  <a:pt x="53" y="28"/>
                  <a:pt x="58" y="25"/>
                </a:cubicBezTo>
                <a:cubicBezTo>
                  <a:pt x="60" y="24"/>
                  <a:pt x="63" y="24"/>
                  <a:pt x="66" y="22"/>
                </a:cubicBezTo>
                <a:cubicBezTo>
                  <a:pt x="66" y="23"/>
                  <a:pt x="67" y="22"/>
                  <a:pt x="67" y="23"/>
                </a:cubicBezTo>
                <a:cubicBezTo>
                  <a:pt x="69" y="21"/>
                  <a:pt x="72" y="21"/>
                  <a:pt x="73" y="21"/>
                </a:cubicBezTo>
                <a:cubicBezTo>
                  <a:pt x="73" y="20"/>
                  <a:pt x="76" y="20"/>
                  <a:pt x="77" y="20"/>
                </a:cubicBezTo>
                <a:cubicBezTo>
                  <a:pt x="77" y="20"/>
                  <a:pt x="77" y="20"/>
                  <a:pt x="77" y="20"/>
                </a:cubicBezTo>
                <a:cubicBezTo>
                  <a:pt x="79" y="19"/>
                  <a:pt x="81" y="20"/>
                  <a:pt x="84" y="19"/>
                </a:cubicBezTo>
                <a:cubicBezTo>
                  <a:pt x="83" y="19"/>
                  <a:pt x="85" y="18"/>
                  <a:pt x="83" y="19"/>
                </a:cubicBezTo>
                <a:cubicBezTo>
                  <a:pt x="82" y="19"/>
                  <a:pt x="84" y="19"/>
                  <a:pt x="83" y="19"/>
                </a:cubicBezTo>
                <a:cubicBezTo>
                  <a:pt x="83" y="18"/>
                  <a:pt x="80" y="19"/>
                  <a:pt x="79" y="19"/>
                </a:cubicBezTo>
                <a:cubicBezTo>
                  <a:pt x="77" y="20"/>
                  <a:pt x="75" y="19"/>
                  <a:pt x="73" y="20"/>
                </a:cubicBezTo>
                <a:cubicBezTo>
                  <a:pt x="73" y="20"/>
                  <a:pt x="72" y="19"/>
                  <a:pt x="71" y="20"/>
                </a:cubicBezTo>
                <a:cubicBezTo>
                  <a:pt x="73" y="19"/>
                  <a:pt x="71" y="20"/>
                  <a:pt x="71" y="21"/>
                </a:cubicBezTo>
                <a:cubicBezTo>
                  <a:pt x="70" y="21"/>
                  <a:pt x="68" y="21"/>
                  <a:pt x="66" y="22"/>
                </a:cubicBezTo>
                <a:cubicBezTo>
                  <a:pt x="67" y="21"/>
                  <a:pt x="67" y="21"/>
                  <a:pt x="68" y="21"/>
                </a:cubicBezTo>
                <a:cubicBezTo>
                  <a:pt x="68" y="20"/>
                  <a:pt x="68" y="21"/>
                  <a:pt x="68" y="20"/>
                </a:cubicBezTo>
                <a:cubicBezTo>
                  <a:pt x="66" y="20"/>
                  <a:pt x="66" y="21"/>
                  <a:pt x="66" y="21"/>
                </a:cubicBezTo>
                <a:cubicBezTo>
                  <a:pt x="66" y="20"/>
                  <a:pt x="62" y="22"/>
                  <a:pt x="61" y="22"/>
                </a:cubicBezTo>
                <a:cubicBezTo>
                  <a:pt x="61" y="23"/>
                  <a:pt x="61" y="23"/>
                  <a:pt x="61" y="23"/>
                </a:cubicBezTo>
                <a:cubicBezTo>
                  <a:pt x="61" y="23"/>
                  <a:pt x="61" y="23"/>
                  <a:pt x="60" y="23"/>
                </a:cubicBezTo>
                <a:cubicBezTo>
                  <a:pt x="55" y="25"/>
                  <a:pt x="51" y="28"/>
                  <a:pt x="46" y="31"/>
                </a:cubicBezTo>
                <a:cubicBezTo>
                  <a:pt x="45" y="33"/>
                  <a:pt x="41" y="36"/>
                  <a:pt x="40" y="35"/>
                </a:cubicBezTo>
                <a:cubicBezTo>
                  <a:pt x="34" y="39"/>
                  <a:pt x="30" y="44"/>
                  <a:pt x="25" y="51"/>
                </a:cubicBezTo>
                <a:cubicBezTo>
                  <a:pt x="24" y="53"/>
                  <a:pt x="22" y="56"/>
                  <a:pt x="20" y="58"/>
                </a:cubicBezTo>
                <a:cubicBezTo>
                  <a:pt x="21" y="58"/>
                  <a:pt x="20" y="59"/>
                  <a:pt x="20" y="59"/>
                </a:cubicBezTo>
                <a:cubicBezTo>
                  <a:pt x="18" y="61"/>
                  <a:pt x="20" y="57"/>
                  <a:pt x="21" y="55"/>
                </a:cubicBezTo>
                <a:cubicBezTo>
                  <a:pt x="20" y="57"/>
                  <a:pt x="20" y="55"/>
                  <a:pt x="20" y="54"/>
                </a:cubicBezTo>
                <a:cubicBezTo>
                  <a:pt x="22" y="51"/>
                  <a:pt x="24" y="48"/>
                  <a:pt x="26" y="45"/>
                </a:cubicBezTo>
                <a:cubicBezTo>
                  <a:pt x="26" y="44"/>
                  <a:pt x="27" y="44"/>
                  <a:pt x="27" y="44"/>
                </a:cubicBezTo>
                <a:cubicBezTo>
                  <a:pt x="28" y="42"/>
                  <a:pt x="29" y="41"/>
                  <a:pt x="31" y="40"/>
                </a:cubicBezTo>
                <a:cubicBezTo>
                  <a:pt x="31" y="39"/>
                  <a:pt x="31" y="38"/>
                  <a:pt x="32" y="38"/>
                </a:cubicBezTo>
                <a:cubicBezTo>
                  <a:pt x="33" y="37"/>
                  <a:pt x="34" y="37"/>
                  <a:pt x="35" y="36"/>
                </a:cubicBezTo>
                <a:cubicBezTo>
                  <a:pt x="35" y="36"/>
                  <a:pt x="36" y="35"/>
                  <a:pt x="36" y="34"/>
                </a:cubicBezTo>
                <a:cubicBezTo>
                  <a:pt x="36" y="34"/>
                  <a:pt x="36" y="35"/>
                  <a:pt x="36" y="35"/>
                </a:cubicBezTo>
                <a:cubicBezTo>
                  <a:pt x="37" y="34"/>
                  <a:pt x="37" y="34"/>
                  <a:pt x="37" y="33"/>
                </a:cubicBezTo>
                <a:cubicBezTo>
                  <a:pt x="37" y="33"/>
                  <a:pt x="38" y="33"/>
                  <a:pt x="38" y="33"/>
                </a:cubicBezTo>
                <a:cubicBezTo>
                  <a:pt x="39" y="33"/>
                  <a:pt x="40" y="31"/>
                  <a:pt x="41" y="30"/>
                </a:cubicBezTo>
                <a:cubicBezTo>
                  <a:pt x="42" y="30"/>
                  <a:pt x="40" y="31"/>
                  <a:pt x="41" y="31"/>
                </a:cubicBezTo>
                <a:cubicBezTo>
                  <a:pt x="41" y="30"/>
                  <a:pt x="42" y="29"/>
                  <a:pt x="42" y="29"/>
                </a:cubicBezTo>
                <a:cubicBezTo>
                  <a:pt x="44" y="29"/>
                  <a:pt x="45" y="27"/>
                  <a:pt x="45" y="28"/>
                </a:cubicBezTo>
                <a:cubicBezTo>
                  <a:pt x="47" y="26"/>
                  <a:pt x="50" y="24"/>
                  <a:pt x="52" y="23"/>
                </a:cubicBezTo>
                <a:cubicBezTo>
                  <a:pt x="52" y="23"/>
                  <a:pt x="52" y="23"/>
                  <a:pt x="51" y="23"/>
                </a:cubicBezTo>
                <a:cubicBezTo>
                  <a:pt x="54" y="21"/>
                  <a:pt x="54" y="21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8" y="19"/>
                  <a:pt x="61" y="17"/>
                  <a:pt x="64" y="17"/>
                </a:cubicBezTo>
                <a:cubicBezTo>
                  <a:pt x="64" y="16"/>
                  <a:pt x="64" y="16"/>
                  <a:pt x="64" y="16"/>
                </a:cubicBezTo>
                <a:cubicBezTo>
                  <a:pt x="65" y="16"/>
                  <a:pt x="65" y="16"/>
                  <a:pt x="66" y="15"/>
                </a:cubicBezTo>
                <a:cubicBezTo>
                  <a:pt x="66" y="15"/>
                  <a:pt x="66" y="16"/>
                  <a:pt x="67" y="15"/>
                </a:cubicBezTo>
                <a:cubicBezTo>
                  <a:pt x="66" y="15"/>
                  <a:pt x="68" y="14"/>
                  <a:pt x="69" y="14"/>
                </a:cubicBezTo>
                <a:cubicBezTo>
                  <a:pt x="69" y="14"/>
                  <a:pt x="70" y="14"/>
                  <a:pt x="70" y="14"/>
                </a:cubicBezTo>
                <a:cubicBezTo>
                  <a:pt x="70" y="15"/>
                  <a:pt x="69" y="15"/>
                  <a:pt x="69" y="15"/>
                </a:cubicBezTo>
                <a:cubicBezTo>
                  <a:pt x="71" y="14"/>
                  <a:pt x="71" y="14"/>
                  <a:pt x="71" y="13"/>
                </a:cubicBezTo>
                <a:cubicBezTo>
                  <a:pt x="70" y="13"/>
                  <a:pt x="69" y="14"/>
                  <a:pt x="68" y="14"/>
                </a:cubicBezTo>
                <a:cubicBezTo>
                  <a:pt x="67" y="15"/>
                  <a:pt x="64" y="15"/>
                  <a:pt x="63" y="15"/>
                </a:cubicBezTo>
                <a:cubicBezTo>
                  <a:pt x="63" y="15"/>
                  <a:pt x="63" y="15"/>
                  <a:pt x="63" y="15"/>
                </a:cubicBezTo>
                <a:cubicBezTo>
                  <a:pt x="64" y="15"/>
                  <a:pt x="64" y="15"/>
                  <a:pt x="64" y="15"/>
                </a:cubicBezTo>
                <a:cubicBezTo>
                  <a:pt x="65" y="14"/>
                  <a:pt x="68" y="13"/>
                  <a:pt x="70" y="13"/>
                </a:cubicBezTo>
                <a:cubicBezTo>
                  <a:pt x="69" y="12"/>
                  <a:pt x="71" y="12"/>
                  <a:pt x="71" y="11"/>
                </a:cubicBezTo>
                <a:cubicBezTo>
                  <a:pt x="68" y="12"/>
                  <a:pt x="65" y="13"/>
                  <a:pt x="63" y="14"/>
                </a:cubicBezTo>
                <a:cubicBezTo>
                  <a:pt x="64" y="14"/>
                  <a:pt x="62" y="15"/>
                  <a:pt x="62" y="15"/>
                </a:cubicBezTo>
                <a:cubicBezTo>
                  <a:pt x="61" y="15"/>
                  <a:pt x="59" y="15"/>
                  <a:pt x="59" y="16"/>
                </a:cubicBezTo>
                <a:cubicBezTo>
                  <a:pt x="60" y="16"/>
                  <a:pt x="60" y="16"/>
                  <a:pt x="60" y="16"/>
                </a:cubicBezTo>
                <a:cubicBezTo>
                  <a:pt x="58" y="16"/>
                  <a:pt x="56" y="17"/>
                  <a:pt x="55" y="18"/>
                </a:cubicBezTo>
                <a:cubicBezTo>
                  <a:pt x="56" y="17"/>
                  <a:pt x="55" y="17"/>
                  <a:pt x="57" y="16"/>
                </a:cubicBezTo>
                <a:cubicBezTo>
                  <a:pt x="55" y="17"/>
                  <a:pt x="55" y="17"/>
                  <a:pt x="54" y="18"/>
                </a:cubicBezTo>
                <a:cubicBezTo>
                  <a:pt x="54" y="18"/>
                  <a:pt x="54" y="18"/>
                  <a:pt x="54" y="18"/>
                </a:cubicBezTo>
                <a:cubicBezTo>
                  <a:pt x="51" y="19"/>
                  <a:pt x="46" y="21"/>
                  <a:pt x="43" y="24"/>
                </a:cubicBezTo>
                <a:cubicBezTo>
                  <a:pt x="43" y="24"/>
                  <a:pt x="43" y="23"/>
                  <a:pt x="43" y="24"/>
                </a:cubicBezTo>
                <a:cubicBezTo>
                  <a:pt x="40" y="26"/>
                  <a:pt x="35" y="28"/>
                  <a:pt x="34" y="30"/>
                </a:cubicBezTo>
                <a:cubicBezTo>
                  <a:pt x="34" y="30"/>
                  <a:pt x="35" y="29"/>
                  <a:pt x="36" y="28"/>
                </a:cubicBezTo>
                <a:cubicBezTo>
                  <a:pt x="35" y="28"/>
                  <a:pt x="34" y="30"/>
                  <a:pt x="33" y="30"/>
                </a:cubicBezTo>
                <a:cubicBezTo>
                  <a:pt x="33" y="30"/>
                  <a:pt x="33" y="30"/>
                  <a:pt x="33" y="30"/>
                </a:cubicBezTo>
                <a:cubicBezTo>
                  <a:pt x="32" y="31"/>
                  <a:pt x="32" y="32"/>
                  <a:pt x="31" y="33"/>
                </a:cubicBezTo>
                <a:cubicBezTo>
                  <a:pt x="30" y="34"/>
                  <a:pt x="29" y="34"/>
                  <a:pt x="27" y="36"/>
                </a:cubicBezTo>
                <a:cubicBezTo>
                  <a:pt x="28" y="36"/>
                  <a:pt x="25" y="38"/>
                  <a:pt x="25" y="39"/>
                </a:cubicBezTo>
                <a:cubicBezTo>
                  <a:pt x="28" y="36"/>
                  <a:pt x="23" y="43"/>
                  <a:pt x="22" y="42"/>
                </a:cubicBezTo>
                <a:cubicBezTo>
                  <a:pt x="23" y="41"/>
                  <a:pt x="23" y="41"/>
                  <a:pt x="23" y="40"/>
                </a:cubicBezTo>
                <a:cubicBezTo>
                  <a:pt x="22" y="42"/>
                  <a:pt x="22" y="41"/>
                  <a:pt x="22" y="41"/>
                </a:cubicBezTo>
                <a:cubicBezTo>
                  <a:pt x="21" y="42"/>
                  <a:pt x="20" y="42"/>
                  <a:pt x="19" y="43"/>
                </a:cubicBezTo>
                <a:cubicBezTo>
                  <a:pt x="20" y="43"/>
                  <a:pt x="21" y="42"/>
                  <a:pt x="21" y="42"/>
                </a:cubicBezTo>
                <a:cubicBezTo>
                  <a:pt x="21" y="42"/>
                  <a:pt x="21" y="43"/>
                  <a:pt x="21" y="43"/>
                </a:cubicBezTo>
                <a:cubicBezTo>
                  <a:pt x="20" y="43"/>
                  <a:pt x="19" y="43"/>
                  <a:pt x="19" y="44"/>
                </a:cubicBezTo>
                <a:cubicBezTo>
                  <a:pt x="19" y="44"/>
                  <a:pt x="19" y="44"/>
                  <a:pt x="18" y="44"/>
                </a:cubicBezTo>
                <a:cubicBezTo>
                  <a:pt x="22" y="39"/>
                  <a:pt x="23" y="37"/>
                  <a:pt x="28" y="34"/>
                </a:cubicBezTo>
                <a:cubicBezTo>
                  <a:pt x="30" y="31"/>
                  <a:pt x="33" y="30"/>
                  <a:pt x="35" y="27"/>
                </a:cubicBezTo>
                <a:cubicBezTo>
                  <a:pt x="35" y="27"/>
                  <a:pt x="36" y="26"/>
                  <a:pt x="36" y="27"/>
                </a:cubicBezTo>
                <a:cubicBezTo>
                  <a:pt x="39" y="24"/>
                  <a:pt x="44" y="22"/>
                  <a:pt x="46" y="20"/>
                </a:cubicBezTo>
                <a:cubicBezTo>
                  <a:pt x="45" y="20"/>
                  <a:pt x="44" y="21"/>
                  <a:pt x="44" y="21"/>
                </a:cubicBezTo>
                <a:cubicBezTo>
                  <a:pt x="45" y="20"/>
                  <a:pt x="49" y="17"/>
                  <a:pt x="48" y="19"/>
                </a:cubicBezTo>
                <a:cubicBezTo>
                  <a:pt x="49" y="18"/>
                  <a:pt x="50" y="18"/>
                  <a:pt x="51" y="17"/>
                </a:cubicBezTo>
                <a:cubicBezTo>
                  <a:pt x="51" y="16"/>
                  <a:pt x="49" y="18"/>
                  <a:pt x="49" y="18"/>
                </a:cubicBezTo>
                <a:cubicBezTo>
                  <a:pt x="50" y="17"/>
                  <a:pt x="53" y="15"/>
                  <a:pt x="55" y="15"/>
                </a:cubicBezTo>
                <a:cubicBezTo>
                  <a:pt x="60" y="12"/>
                  <a:pt x="65" y="10"/>
                  <a:pt x="69" y="10"/>
                </a:cubicBezTo>
                <a:cubicBezTo>
                  <a:pt x="69" y="9"/>
                  <a:pt x="70" y="10"/>
                  <a:pt x="70" y="10"/>
                </a:cubicBezTo>
                <a:cubicBezTo>
                  <a:pt x="71" y="9"/>
                  <a:pt x="70" y="9"/>
                  <a:pt x="70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8"/>
                  <a:pt x="72" y="9"/>
                  <a:pt x="73" y="8"/>
                </a:cubicBezTo>
                <a:cubicBezTo>
                  <a:pt x="74" y="8"/>
                  <a:pt x="75" y="8"/>
                  <a:pt x="77" y="7"/>
                </a:cubicBezTo>
                <a:cubicBezTo>
                  <a:pt x="77" y="8"/>
                  <a:pt x="80" y="7"/>
                  <a:pt x="81" y="7"/>
                </a:cubicBezTo>
                <a:cubicBezTo>
                  <a:pt x="87" y="6"/>
                  <a:pt x="96" y="6"/>
                  <a:pt x="102" y="7"/>
                </a:cubicBezTo>
                <a:cubicBezTo>
                  <a:pt x="98" y="6"/>
                  <a:pt x="96" y="6"/>
                  <a:pt x="93" y="5"/>
                </a:cubicBezTo>
                <a:cubicBezTo>
                  <a:pt x="88" y="6"/>
                  <a:pt x="82" y="6"/>
                  <a:pt x="77" y="7"/>
                </a:cubicBezTo>
                <a:cubicBezTo>
                  <a:pt x="77" y="7"/>
                  <a:pt x="77" y="7"/>
                  <a:pt x="76" y="7"/>
                </a:cubicBezTo>
                <a:cubicBezTo>
                  <a:pt x="77" y="6"/>
                  <a:pt x="78" y="6"/>
                  <a:pt x="78" y="6"/>
                </a:cubicBezTo>
                <a:cubicBezTo>
                  <a:pt x="77" y="6"/>
                  <a:pt x="73" y="8"/>
                  <a:pt x="70" y="7"/>
                </a:cubicBezTo>
                <a:cubicBezTo>
                  <a:pt x="70" y="8"/>
                  <a:pt x="69" y="8"/>
                  <a:pt x="68" y="8"/>
                </a:cubicBezTo>
                <a:cubicBezTo>
                  <a:pt x="68" y="10"/>
                  <a:pt x="63" y="11"/>
                  <a:pt x="61" y="12"/>
                </a:cubicBezTo>
                <a:cubicBezTo>
                  <a:pt x="61" y="12"/>
                  <a:pt x="64" y="11"/>
                  <a:pt x="63" y="11"/>
                </a:cubicBezTo>
                <a:cubicBezTo>
                  <a:pt x="62" y="11"/>
                  <a:pt x="61" y="12"/>
                  <a:pt x="60" y="11"/>
                </a:cubicBezTo>
                <a:cubicBezTo>
                  <a:pt x="61" y="11"/>
                  <a:pt x="62" y="11"/>
                  <a:pt x="62" y="10"/>
                </a:cubicBezTo>
                <a:cubicBezTo>
                  <a:pt x="61" y="11"/>
                  <a:pt x="59" y="12"/>
                  <a:pt x="59" y="11"/>
                </a:cubicBezTo>
                <a:cubicBezTo>
                  <a:pt x="58" y="11"/>
                  <a:pt x="60" y="11"/>
                  <a:pt x="59" y="11"/>
                </a:cubicBezTo>
                <a:cubicBezTo>
                  <a:pt x="58" y="11"/>
                  <a:pt x="58" y="11"/>
                  <a:pt x="58" y="12"/>
                </a:cubicBezTo>
                <a:cubicBezTo>
                  <a:pt x="57" y="11"/>
                  <a:pt x="58" y="11"/>
                  <a:pt x="58" y="10"/>
                </a:cubicBezTo>
                <a:cubicBezTo>
                  <a:pt x="57" y="11"/>
                  <a:pt x="57" y="11"/>
                  <a:pt x="57" y="11"/>
                </a:cubicBezTo>
                <a:cubicBezTo>
                  <a:pt x="56" y="11"/>
                  <a:pt x="58" y="10"/>
                  <a:pt x="57" y="11"/>
                </a:cubicBezTo>
                <a:cubicBezTo>
                  <a:pt x="55" y="11"/>
                  <a:pt x="54" y="12"/>
                  <a:pt x="53" y="12"/>
                </a:cubicBezTo>
                <a:cubicBezTo>
                  <a:pt x="53" y="12"/>
                  <a:pt x="53" y="12"/>
                  <a:pt x="54" y="12"/>
                </a:cubicBezTo>
                <a:cubicBezTo>
                  <a:pt x="53" y="12"/>
                  <a:pt x="53" y="13"/>
                  <a:pt x="52" y="13"/>
                </a:cubicBezTo>
                <a:cubicBezTo>
                  <a:pt x="52" y="13"/>
                  <a:pt x="53" y="12"/>
                  <a:pt x="53" y="12"/>
                </a:cubicBezTo>
                <a:cubicBezTo>
                  <a:pt x="51" y="13"/>
                  <a:pt x="48" y="14"/>
                  <a:pt x="47" y="14"/>
                </a:cubicBezTo>
                <a:cubicBezTo>
                  <a:pt x="46" y="15"/>
                  <a:pt x="48" y="15"/>
                  <a:pt x="47" y="15"/>
                </a:cubicBezTo>
                <a:cubicBezTo>
                  <a:pt x="45" y="16"/>
                  <a:pt x="45" y="16"/>
                  <a:pt x="44" y="16"/>
                </a:cubicBezTo>
                <a:cubicBezTo>
                  <a:pt x="44" y="17"/>
                  <a:pt x="45" y="17"/>
                  <a:pt x="44" y="17"/>
                </a:cubicBezTo>
                <a:cubicBezTo>
                  <a:pt x="43" y="18"/>
                  <a:pt x="41" y="19"/>
                  <a:pt x="41" y="18"/>
                </a:cubicBezTo>
                <a:cubicBezTo>
                  <a:pt x="41" y="18"/>
                  <a:pt x="43" y="17"/>
                  <a:pt x="42" y="17"/>
                </a:cubicBezTo>
                <a:cubicBezTo>
                  <a:pt x="41" y="18"/>
                  <a:pt x="40" y="19"/>
                  <a:pt x="39" y="20"/>
                </a:cubicBezTo>
                <a:cubicBezTo>
                  <a:pt x="38" y="21"/>
                  <a:pt x="39" y="19"/>
                  <a:pt x="38" y="20"/>
                </a:cubicBezTo>
                <a:cubicBezTo>
                  <a:pt x="37" y="20"/>
                  <a:pt x="38" y="20"/>
                  <a:pt x="38" y="21"/>
                </a:cubicBezTo>
                <a:cubicBezTo>
                  <a:pt x="37" y="21"/>
                  <a:pt x="34" y="23"/>
                  <a:pt x="35" y="22"/>
                </a:cubicBezTo>
                <a:cubicBezTo>
                  <a:pt x="34" y="23"/>
                  <a:pt x="34" y="23"/>
                  <a:pt x="32" y="24"/>
                </a:cubicBezTo>
                <a:cubicBezTo>
                  <a:pt x="32" y="25"/>
                  <a:pt x="33" y="25"/>
                  <a:pt x="32" y="25"/>
                </a:cubicBezTo>
                <a:cubicBezTo>
                  <a:pt x="27" y="29"/>
                  <a:pt x="24" y="33"/>
                  <a:pt x="20" y="37"/>
                </a:cubicBezTo>
                <a:cubicBezTo>
                  <a:pt x="20" y="37"/>
                  <a:pt x="20" y="37"/>
                  <a:pt x="20" y="37"/>
                </a:cubicBezTo>
                <a:cubicBezTo>
                  <a:pt x="18" y="39"/>
                  <a:pt x="17" y="40"/>
                  <a:pt x="17" y="42"/>
                </a:cubicBezTo>
                <a:cubicBezTo>
                  <a:pt x="16" y="42"/>
                  <a:pt x="16" y="41"/>
                  <a:pt x="17" y="41"/>
                </a:cubicBezTo>
                <a:cubicBezTo>
                  <a:pt x="16" y="43"/>
                  <a:pt x="14" y="44"/>
                  <a:pt x="13" y="45"/>
                </a:cubicBezTo>
                <a:cubicBezTo>
                  <a:pt x="13" y="44"/>
                  <a:pt x="15" y="43"/>
                  <a:pt x="14" y="42"/>
                </a:cubicBezTo>
                <a:cubicBezTo>
                  <a:pt x="13" y="44"/>
                  <a:pt x="13" y="46"/>
                  <a:pt x="11" y="49"/>
                </a:cubicBezTo>
                <a:cubicBezTo>
                  <a:pt x="11" y="49"/>
                  <a:pt x="12" y="48"/>
                  <a:pt x="12" y="49"/>
                </a:cubicBezTo>
                <a:cubicBezTo>
                  <a:pt x="11" y="50"/>
                  <a:pt x="11" y="50"/>
                  <a:pt x="11" y="51"/>
                </a:cubicBezTo>
                <a:cubicBezTo>
                  <a:pt x="10" y="51"/>
                  <a:pt x="9" y="52"/>
                  <a:pt x="9" y="53"/>
                </a:cubicBezTo>
                <a:cubicBezTo>
                  <a:pt x="8" y="56"/>
                  <a:pt x="5" y="59"/>
                  <a:pt x="5" y="63"/>
                </a:cubicBezTo>
                <a:cubicBezTo>
                  <a:pt x="2" y="69"/>
                  <a:pt x="0" y="82"/>
                  <a:pt x="1" y="88"/>
                </a:cubicBezTo>
                <a:cubicBezTo>
                  <a:pt x="1" y="89"/>
                  <a:pt x="1" y="91"/>
                  <a:pt x="1" y="91"/>
                </a:cubicBezTo>
                <a:cubicBezTo>
                  <a:pt x="2" y="94"/>
                  <a:pt x="1" y="95"/>
                  <a:pt x="2" y="97"/>
                </a:cubicBezTo>
                <a:cubicBezTo>
                  <a:pt x="2" y="97"/>
                  <a:pt x="2" y="96"/>
                  <a:pt x="2" y="96"/>
                </a:cubicBezTo>
                <a:cubicBezTo>
                  <a:pt x="2" y="97"/>
                  <a:pt x="2" y="97"/>
                  <a:pt x="3" y="99"/>
                </a:cubicBezTo>
                <a:cubicBezTo>
                  <a:pt x="3" y="100"/>
                  <a:pt x="2" y="99"/>
                  <a:pt x="3" y="100"/>
                </a:cubicBezTo>
                <a:cubicBezTo>
                  <a:pt x="4" y="102"/>
                  <a:pt x="4" y="105"/>
                  <a:pt x="4" y="108"/>
                </a:cubicBezTo>
                <a:cubicBezTo>
                  <a:pt x="5" y="108"/>
                  <a:pt x="4" y="107"/>
                  <a:pt x="4" y="107"/>
                </a:cubicBezTo>
                <a:cubicBezTo>
                  <a:pt x="5" y="108"/>
                  <a:pt x="6" y="111"/>
                  <a:pt x="6" y="112"/>
                </a:cubicBezTo>
                <a:cubicBezTo>
                  <a:pt x="5" y="111"/>
                  <a:pt x="6" y="110"/>
                  <a:pt x="5" y="110"/>
                </a:cubicBezTo>
                <a:cubicBezTo>
                  <a:pt x="5" y="110"/>
                  <a:pt x="5" y="110"/>
                  <a:pt x="5" y="111"/>
                </a:cubicBezTo>
                <a:cubicBezTo>
                  <a:pt x="7" y="115"/>
                  <a:pt x="10" y="121"/>
                  <a:pt x="11" y="123"/>
                </a:cubicBezTo>
                <a:cubicBezTo>
                  <a:pt x="12" y="124"/>
                  <a:pt x="12" y="124"/>
                  <a:pt x="13" y="125"/>
                </a:cubicBezTo>
                <a:cubicBezTo>
                  <a:pt x="13" y="126"/>
                  <a:pt x="13" y="127"/>
                  <a:pt x="15" y="128"/>
                </a:cubicBezTo>
                <a:cubicBezTo>
                  <a:pt x="14" y="128"/>
                  <a:pt x="15" y="129"/>
                  <a:pt x="16" y="130"/>
                </a:cubicBezTo>
                <a:cubicBezTo>
                  <a:pt x="16" y="130"/>
                  <a:pt x="18" y="133"/>
                  <a:pt x="19" y="134"/>
                </a:cubicBezTo>
                <a:cubicBezTo>
                  <a:pt x="18" y="135"/>
                  <a:pt x="17" y="132"/>
                  <a:pt x="17" y="133"/>
                </a:cubicBezTo>
                <a:cubicBezTo>
                  <a:pt x="18" y="134"/>
                  <a:pt x="18" y="134"/>
                  <a:pt x="19" y="135"/>
                </a:cubicBezTo>
                <a:cubicBezTo>
                  <a:pt x="19" y="135"/>
                  <a:pt x="21" y="137"/>
                  <a:pt x="21" y="137"/>
                </a:cubicBezTo>
                <a:cubicBezTo>
                  <a:pt x="20" y="137"/>
                  <a:pt x="19" y="135"/>
                  <a:pt x="18" y="135"/>
                </a:cubicBezTo>
                <a:cubicBezTo>
                  <a:pt x="20" y="137"/>
                  <a:pt x="23" y="140"/>
                  <a:pt x="22" y="140"/>
                </a:cubicBezTo>
                <a:cubicBezTo>
                  <a:pt x="22" y="140"/>
                  <a:pt x="23" y="141"/>
                  <a:pt x="23" y="141"/>
                </a:cubicBezTo>
                <a:cubicBezTo>
                  <a:pt x="21" y="140"/>
                  <a:pt x="21" y="141"/>
                  <a:pt x="20" y="140"/>
                </a:cubicBezTo>
                <a:cubicBezTo>
                  <a:pt x="25" y="143"/>
                  <a:pt x="26" y="147"/>
                  <a:pt x="31" y="149"/>
                </a:cubicBezTo>
                <a:cubicBezTo>
                  <a:pt x="30" y="149"/>
                  <a:pt x="30" y="149"/>
                  <a:pt x="30" y="149"/>
                </a:cubicBezTo>
                <a:cubicBezTo>
                  <a:pt x="31" y="150"/>
                  <a:pt x="31" y="149"/>
                  <a:pt x="32" y="150"/>
                </a:cubicBezTo>
                <a:cubicBezTo>
                  <a:pt x="32" y="150"/>
                  <a:pt x="32" y="151"/>
                  <a:pt x="32" y="151"/>
                </a:cubicBezTo>
                <a:cubicBezTo>
                  <a:pt x="33" y="152"/>
                  <a:pt x="34" y="152"/>
                  <a:pt x="34" y="152"/>
                </a:cubicBezTo>
                <a:cubicBezTo>
                  <a:pt x="33" y="151"/>
                  <a:pt x="33" y="151"/>
                  <a:pt x="33" y="150"/>
                </a:cubicBezTo>
                <a:cubicBezTo>
                  <a:pt x="35" y="152"/>
                  <a:pt x="36" y="152"/>
                  <a:pt x="37" y="154"/>
                </a:cubicBezTo>
                <a:cubicBezTo>
                  <a:pt x="36" y="153"/>
                  <a:pt x="36" y="154"/>
                  <a:pt x="35" y="153"/>
                </a:cubicBezTo>
                <a:cubicBezTo>
                  <a:pt x="35" y="153"/>
                  <a:pt x="35" y="154"/>
                  <a:pt x="36" y="154"/>
                </a:cubicBezTo>
                <a:cubicBezTo>
                  <a:pt x="36" y="154"/>
                  <a:pt x="36" y="154"/>
                  <a:pt x="37" y="154"/>
                </a:cubicBezTo>
                <a:cubicBezTo>
                  <a:pt x="36" y="155"/>
                  <a:pt x="40" y="158"/>
                  <a:pt x="42" y="159"/>
                </a:cubicBezTo>
                <a:cubicBezTo>
                  <a:pt x="43" y="159"/>
                  <a:pt x="41" y="158"/>
                  <a:pt x="42" y="158"/>
                </a:cubicBezTo>
                <a:cubicBezTo>
                  <a:pt x="42" y="158"/>
                  <a:pt x="43" y="159"/>
                  <a:pt x="44" y="159"/>
                </a:cubicBezTo>
                <a:cubicBezTo>
                  <a:pt x="43" y="159"/>
                  <a:pt x="43" y="159"/>
                  <a:pt x="43" y="160"/>
                </a:cubicBezTo>
                <a:cubicBezTo>
                  <a:pt x="44" y="161"/>
                  <a:pt x="44" y="160"/>
                  <a:pt x="45" y="160"/>
                </a:cubicBezTo>
                <a:cubicBezTo>
                  <a:pt x="44" y="161"/>
                  <a:pt x="47" y="162"/>
                  <a:pt x="47" y="162"/>
                </a:cubicBezTo>
                <a:cubicBezTo>
                  <a:pt x="49" y="162"/>
                  <a:pt x="49" y="163"/>
                  <a:pt x="48" y="163"/>
                </a:cubicBezTo>
                <a:cubicBezTo>
                  <a:pt x="50" y="164"/>
                  <a:pt x="51" y="164"/>
                  <a:pt x="52" y="164"/>
                </a:cubicBezTo>
                <a:cubicBezTo>
                  <a:pt x="53" y="165"/>
                  <a:pt x="52" y="164"/>
                  <a:pt x="52" y="165"/>
                </a:cubicBezTo>
                <a:cubicBezTo>
                  <a:pt x="54" y="165"/>
                  <a:pt x="53" y="165"/>
                  <a:pt x="55" y="166"/>
                </a:cubicBezTo>
                <a:cubicBezTo>
                  <a:pt x="55" y="166"/>
                  <a:pt x="56" y="166"/>
                  <a:pt x="56" y="166"/>
                </a:cubicBezTo>
                <a:cubicBezTo>
                  <a:pt x="57" y="167"/>
                  <a:pt x="58" y="167"/>
                  <a:pt x="57" y="167"/>
                </a:cubicBezTo>
                <a:cubicBezTo>
                  <a:pt x="61" y="169"/>
                  <a:pt x="63" y="167"/>
                  <a:pt x="65" y="168"/>
                </a:cubicBezTo>
                <a:cubicBezTo>
                  <a:pt x="66" y="167"/>
                  <a:pt x="67" y="168"/>
                  <a:pt x="69" y="169"/>
                </a:cubicBezTo>
                <a:cubicBezTo>
                  <a:pt x="69" y="169"/>
                  <a:pt x="68" y="168"/>
                  <a:pt x="69" y="168"/>
                </a:cubicBezTo>
                <a:cubicBezTo>
                  <a:pt x="70" y="169"/>
                  <a:pt x="71" y="169"/>
                  <a:pt x="73" y="169"/>
                </a:cubicBezTo>
                <a:cubicBezTo>
                  <a:pt x="73" y="170"/>
                  <a:pt x="72" y="169"/>
                  <a:pt x="72" y="170"/>
                </a:cubicBezTo>
                <a:cubicBezTo>
                  <a:pt x="73" y="170"/>
                  <a:pt x="74" y="170"/>
                  <a:pt x="74" y="170"/>
                </a:cubicBezTo>
                <a:cubicBezTo>
                  <a:pt x="73" y="170"/>
                  <a:pt x="73" y="170"/>
                  <a:pt x="73" y="169"/>
                </a:cubicBezTo>
                <a:cubicBezTo>
                  <a:pt x="74" y="169"/>
                  <a:pt x="74" y="169"/>
                  <a:pt x="75" y="170"/>
                </a:cubicBezTo>
                <a:cubicBezTo>
                  <a:pt x="75" y="170"/>
                  <a:pt x="75" y="170"/>
                  <a:pt x="75" y="170"/>
                </a:cubicBezTo>
                <a:cubicBezTo>
                  <a:pt x="79" y="170"/>
                  <a:pt x="83" y="171"/>
                  <a:pt x="85" y="170"/>
                </a:cubicBezTo>
                <a:cubicBezTo>
                  <a:pt x="86" y="170"/>
                  <a:pt x="85" y="171"/>
                  <a:pt x="86" y="171"/>
                </a:cubicBezTo>
                <a:cubicBezTo>
                  <a:pt x="86" y="170"/>
                  <a:pt x="86" y="170"/>
                  <a:pt x="86" y="170"/>
                </a:cubicBezTo>
                <a:cubicBezTo>
                  <a:pt x="87" y="170"/>
                  <a:pt x="91" y="171"/>
                  <a:pt x="89" y="170"/>
                </a:cubicBezTo>
                <a:cubicBezTo>
                  <a:pt x="91" y="170"/>
                  <a:pt x="91" y="171"/>
                  <a:pt x="92" y="170"/>
                </a:cubicBezTo>
                <a:cubicBezTo>
                  <a:pt x="91" y="170"/>
                  <a:pt x="91" y="170"/>
                  <a:pt x="92" y="170"/>
                </a:cubicBezTo>
                <a:cubicBezTo>
                  <a:pt x="92" y="170"/>
                  <a:pt x="92" y="171"/>
                  <a:pt x="93" y="170"/>
                </a:cubicBezTo>
                <a:cubicBezTo>
                  <a:pt x="93" y="170"/>
                  <a:pt x="94" y="170"/>
                  <a:pt x="95" y="170"/>
                </a:cubicBezTo>
                <a:cubicBezTo>
                  <a:pt x="94" y="170"/>
                  <a:pt x="96" y="170"/>
                  <a:pt x="97" y="170"/>
                </a:cubicBezTo>
                <a:cubicBezTo>
                  <a:pt x="97" y="170"/>
                  <a:pt x="96" y="170"/>
                  <a:pt x="96" y="170"/>
                </a:cubicBezTo>
                <a:cubicBezTo>
                  <a:pt x="97" y="170"/>
                  <a:pt x="99" y="169"/>
                  <a:pt x="99" y="170"/>
                </a:cubicBezTo>
                <a:cubicBezTo>
                  <a:pt x="99" y="170"/>
                  <a:pt x="98" y="170"/>
                  <a:pt x="98" y="170"/>
                </a:cubicBezTo>
                <a:cubicBezTo>
                  <a:pt x="99" y="170"/>
                  <a:pt x="100" y="170"/>
                  <a:pt x="101" y="169"/>
                </a:cubicBezTo>
                <a:cubicBezTo>
                  <a:pt x="102" y="170"/>
                  <a:pt x="104" y="168"/>
                  <a:pt x="105" y="169"/>
                </a:cubicBezTo>
                <a:cubicBezTo>
                  <a:pt x="102" y="169"/>
                  <a:pt x="100" y="171"/>
                  <a:pt x="98" y="170"/>
                </a:cubicBezTo>
                <a:cubicBezTo>
                  <a:pt x="98" y="171"/>
                  <a:pt x="97" y="171"/>
                  <a:pt x="96" y="171"/>
                </a:cubicBezTo>
                <a:cubicBezTo>
                  <a:pt x="96" y="171"/>
                  <a:pt x="95" y="171"/>
                  <a:pt x="95" y="172"/>
                </a:cubicBezTo>
                <a:cubicBezTo>
                  <a:pt x="97" y="172"/>
                  <a:pt x="96" y="171"/>
                  <a:pt x="96" y="171"/>
                </a:cubicBezTo>
                <a:cubicBezTo>
                  <a:pt x="97" y="171"/>
                  <a:pt x="98" y="171"/>
                  <a:pt x="97" y="172"/>
                </a:cubicBezTo>
                <a:cubicBezTo>
                  <a:pt x="97" y="172"/>
                  <a:pt x="96" y="172"/>
                  <a:pt x="96" y="172"/>
                </a:cubicBezTo>
                <a:cubicBezTo>
                  <a:pt x="98" y="172"/>
                  <a:pt x="99" y="172"/>
                  <a:pt x="99" y="172"/>
                </a:cubicBezTo>
                <a:cubicBezTo>
                  <a:pt x="101" y="172"/>
                  <a:pt x="102" y="172"/>
                  <a:pt x="106" y="171"/>
                </a:cubicBezTo>
                <a:cubicBezTo>
                  <a:pt x="107" y="171"/>
                  <a:pt x="106" y="171"/>
                  <a:pt x="107" y="170"/>
                </a:cubicBezTo>
                <a:cubicBezTo>
                  <a:pt x="112" y="170"/>
                  <a:pt x="116" y="168"/>
                  <a:pt x="119" y="167"/>
                </a:cubicBezTo>
                <a:cubicBezTo>
                  <a:pt x="120" y="167"/>
                  <a:pt x="118" y="167"/>
                  <a:pt x="120" y="166"/>
                </a:cubicBezTo>
                <a:cubicBezTo>
                  <a:pt x="121" y="166"/>
                  <a:pt x="121" y="166"/>
                  <a:pt x="121" y="167"/>
                </a:cubicBezTo>
                <a:cubicBezTo>
                  <a:pt x="124" y="165"/>
                  <a:pt x="126" y="165"/>
                  <a:pt x="129" y="164"/>
                </a:cubicBezTo>
                <a:cubicBezTo>
                  <a:pt x="130" y="162"/>
                  <a:pt x="135" y="161"/>
                  <a:pt x="137" y="159"/>
                </a:cubicBezTo>
                <a:cubicBezTo>
                  <a:pt x="135" y="160"/>
                  <a:pt x="133" y="161"/>
                  <a:pt x="132" y="161"/>
                </a:cubicBezTo>
                <a:cubicBezTo>
                  <a:pt x="133" y="160"/>
                  <a:pt x="137" y="158"/>
                  <a:pt x="137" y="159"/>
                </a:cubicBezTo>
                <a:cubicBezTo>
                  <a:pt x="139" y="158"/>
                  <a:pt x="141" y="158"/>
                  <a:pt x="141" y="157"/>
                </a:cubicBezTo>
                <a:cubicBezTo>
                  <a:pt x="142" y="158"/>
                  <a:pt x="145" y="156"/>
                  <a:pt x="147" y="154"/>
                </a:cubicBezTo>
                <a:cubicBezTo>
                  <a:pt x="147" y="154"/>
                  <a:pt x="148" y="154"/>
                  <a:pt x="148" y="153"/>
                </a:cubicBezTo>
                <a:cubicBezTo>
                  <a:pt x="153" y="150"/>
                  <a:pt x="158" y="147"/>
                  <a:pt x="161" y="143"/>
                </a:cubicBezTo>
                <a:cubicBezTo>
                  <a:pt x="161" y="143"/>
                  <a:pt x="161" y="143"/>
                  <a:pt x="162" y="143"/>
                </a:cubicBezTo>
                <a:cubicBezTo>
                  <a:pt x="161" y="142"/>
                  <a:pt x="161" y="142"/>
                  <a:pt x="162" y="141"/>
                </a:cubicBezTo>
                <a:cubicBezTo>
                  <a:pt x="162" y="141"/>
                  <a:pt x="162" y="142"/>
                  <a:pt x="163" y="141"/>
                </a:cubicBezTo>
                <a:cubicBezTo>
                  <a:pt x="163" y="141"/>
                  <a:pt x="163" y="140"/>
                  <a:pt x="164" y="140"/>
                </a:cubicBezTo>
                <a:cubicBezTo>
                  <a:pt x="164" y="139"/>
                  <a:pt x="163" y="140"/>
                  <a:pt x="164" y="139"/>
                </a:cubicBezTo>
                <a:cubicBezTo>
                  <a:pt x="164" y="139"/>
                  <a:pt x="165" y="138"/>
                  <a:pt x="165" y="138"/>
                </a:cubicBezTo>
                <a:cubicBezTo>
                  <a:pt x="165" y="138"/>
                  <a:pt x="165" y="139"/>
                  <a:pt x="165" y="139"/>
                </a:cubicBezTo>
                <a:cubicBezTo>
                  <a:pt x="166" y="138"/>
                  <a:pt x="166" y="138"/>
                  <a:pt x="167" y="136"/>
                </a:cubicBezTo>
                <a:cubicBezTo>
                  <a:pt x="167" y="136"/>
                  <a:pt x="166" y="137"/>
                  <a:pt x="166" y="137"/>
                </a:cubicBezTo>
                <a:cubicBezTo>
                  <a:pt x="170" y="129"/>
                  <a:pt x="177" y="120"/>
                  <a:pt x="180" y="110"/>
                </a:cubicBezTo>
                <a:cubicBezTo>
                  <a:pt x="180" y="110"/>
                  <a:pt x="179" y="113"/>
                  <a:pt x="180" y="112"/>
                </a:cubicBezTo>
                <a:cubicBezTo>
                  <a:pt x="181" y="107"/>
                  <a:pt x="181" y="106"/>
                  <a:pt x="182" y="103"/>
                </a:cubicBezTo>
                <a:cubicBezTo>
                  <a:pt x="183" y="102"/>
                  <a:pt x="182" y="101"/>
                  <a:pt x="182" y="100"/>
                </a:cubicBezTo>
                <a:cubicBezTo>
                  <a:pt x="183" y="99"/>
                  <a:pt x="183" y="94"/>
                  <a:pt x="184" y="92"/>
                </a:cubicBezTo>
                <a:cubicBezTo>
                  <a:pt x="183" y="92"/>
                  <a:pt x="184" y="90"/>
                  <a:pt x="183" y="89"/>
                </a:cubicBezTo>
                <a:cubicBezTo>
                  <a:pt x="184" y="89"/>
                  <a:pt x="184" y="88"/>
                  <a:pt x="184" y="88"/>
                </a:cubicBezTo>
                <a:cubicBezTo>
                  <a:pt x="184" y="87"/>
                  <a:pt x="184" y="85"/>
                  <a:pt x="184" y="84"/>
                </a:cubicBezTo>
                <a:cubicBezTo>
                  <a:pt x="184" y="84"/>
                  <a:pt x="184" y="82"/>
                  <a:pt x="184" y="81"/>
                </a:cubicBezTo>
                <a:cubicBezTo>
                  <a:pt x="184" y="80"/>
                  <a:pt x="184" y="81"/>
                  <a:pt x="183" y="80"/>
                </a:cubicBezTo>
                <a:cubicBezTo>
                  <a:pt x="184" y="78"/>
                  <a:pt x="182" y="75"/>
                  <a:pt x="183" y="74"/>
                </a:cubicBezTo>
                <a:cubicBezTo>
                  <a:pt x="182" y="73"/>
                  <a:pt x="181" y="67"/>
                  <a:pt x="182" y="66"/>
                </a:cubicBezTo>
                <a:cubicBezTo>
                  <a:pt x="181" y="66"/>
                  <a:pt x="179" y="61"/>
                  <a:pt x="180" y="61"/>
                </a:cubicBezTo>
                <a:cubicBezTo>
                  <a:pt x="179" y="59"/>
                  <a:pt x="178" y="59"/>
                  <a:pt x="177" y="57"/>
                </a:cubicBezTo>
                <a:cubicBezTo>
                  <a:pt x="177" y="57"/>
                  <a:pt x="178" y="58"/>
                  <a:pt x="178" y="58"/>
                </a:cubicBezTo>
                <a:cubicBezTo>
                  <a:pt x="175" y="50"/>
                  <a:pt x="171" y="46"/>
                  <a:pt x="167" y="39"/>
                </a:cubicBezTo>
                <a:cubicBezTo>
                  <a:pt x="167" y="39"/>
                  <a:pt x="167" y="39"/>
                  <a:pt x="167" y="39"/>
                </a:cubicBezTo>
                <a:cubicBezTo>
                  <a:pt x="166" y="36"/>
                  <a:pt x="161" y="33"/>
                  <a:pt x="163" y="32"/>
                </a:cubicBezTo>
                <a:cubicBezTo>
                  <a:pt x="162" y="31"/>
                  <a:pt x="162" y="33"/>
                  <a:pt x="161" y="32"/>
                </a:cubicBezTo>
                <a:cubicBezTo>
                  <a:pt x="159" y="29"/>
                  <a:pt x="157" y="28"/>
                  <a:pt x="156" y="26"/>
                </a:cubicBezTo>
                <a:cubicBezTo>
                  <a:pt x="155" y="25"/>
                  <a:pt x="154" y="24"/>
                  <a:pt x="152" y="23"/>
                </a:cubicBezTo>
                <a:cubicBezTo>
                  <a:pt x="152" y="22"/>
                  <a:pt x="153" y="23"/>
                  <a:pt x="153" y="23"/>
                </a:cubicBezTo>
                <a:cubicBezTo>
                  <a:pt x="151" y="21"/>
                  <a:pt x="150" y="20"/>
                  <a:pt x="149" y="18"/>
                </a:cubicBezTo>
                <a:cubicBezTo>
                  <a:pt x="148" y="19"/>
                  <a:pt x="147" y="17"/>
                  <a:pt x="147" y="18"/>
                </a:cubicBezTo>
                <a:cubicBezTo>
                  <a:pt x="148" y="19"/>
                  <a:pt x="149" y="20"/>
                  <a:pt x="149" y="21"/>
                </a:cubicBezTo>
                <a:cubicBezTo>
                  <a:pt x="148" y="21"/>
                  <a:pt x="148" y="20"/>
                  <a:pt x="148" y="20"/>
                </a:cubicBezTo>
                <a:cubicBezTo>
                  <a:pt x="149" y="22"/>
                  <a:pt x="151" y="23"/>
                  <a:pt x="153" y="25"/>
                </a:cubicBezTo>
                <a:cubicBezTo>
                  <a:pt x="153" y="25"/>
                  <a:pt x="153" y="25"/>
                  <a:pt x="153" y="25"/>
                </a:cubicBezTo>
                <a:cubicBezTo>
                  <a:pt x="154" y="26"/>
                  <a:pt x="155" y="27"/>
                  <a:pt x="156" y="28"/>
                </a:cubicBezTo>
                <a:cubicBezTo>
                  <a:pt x="159" y="32"/>
                  <a:pt x="165" y="37"/>
                  <a:pt x="167" y="43"/>
                </a:cubicBezTo>
                <a:cubicBezTo>
                  <a:pt x="169" y="44"/>
                  <a:pt x="171" y="47"/>
                  <a:pt x="173" y="50"/>
                </a:cubicBezTo>
                <a:cubicBezTo>
                  <a:pt x="172" y="50"/>
                  <a:pt x="170" y="46"/>
                  <a:pt x="169" y="46"/>
                </a:cubicBezTo>
                <a:cubicBezTo>
                  <a:pt x="170" y="48"/>
                  <a:pt x="174" y="54"/>
                  <a:pt x="173" y="54"/>
                </a:cubicBezTo>
                <a:cubicBezTo>
                  <a:pt x="173" y="54"/>
                  <a:pt x="174" y="53"/>
                  <a:pt x="174" y="54"/>
                </a:cubicBezTo>
                <a:cubicBezTo>
                  <a:pt x="175" y="55"/>
                  <a:pt x="174" y="55"/>
                  <a:pt x="175" y="56"/>
                </a:cubicBezTo>
                <a:cubicBezTo>
                  <a:pt x="176" y="56"/>
                  <a:pt x="178" y="62"/>
                  <a:pt x="178" y="65"/>
                </a:cubicBezTo>
                <a:cubicBezTo>
                  <a:pt x="178" y="64"/>
                  <a:pt x="178" y="64"/>
                  <a:pt x="178" y="64"/>
                </a:cubicBezTo>
                <a:cubicBezTo>
                  <a:pt x="178" y="65"/>
                  <a:pt x="180" y="67"/>
                  <a:pt x="180" y="69"/>
                </a:cubicBezTo>
                <a:cubicBezTo>
                  <a:pt x="180" y="68"/>
                  <a:pt x="179" y="67"/>
                  <a:pt x="179" y="67"/>
                </a:cubicBezTo>
                <a:cubicBezTo>
                  <a:pt x="179" y="69"/>
                  <a:pt x="180" y="69"/>
                  <a:pt x="180" y="70"/>
                </a:cubicBezTo>
                <a:cubicBezTo>
                  <a:pt x="180" y="71"/>
                  <a:pt x="180" y="69"/>
                  <a:pt x="180" y="69"/>
                </a:cubicBezTo>
                <a:cubicBezTo>
                  <a:pt x="181" y="73"/>
                  <a:pt x="181" y="79"/>
                  <a:pt x="182" y="82"/>
                </a:cubicBezTo>
                <a:cubicBezTo>
                  <a:pt x="182" y="83"/>
                  <a:pt x="182" y="81"/>
                  <a:pt x="182" y="81"/>
                </a:cubicBezTo>
                <a:cubicBezTo>
                  <a:pt x="182" y="82"/>
                  <a:pt x="182" y="84"/>
                  <a:pt x="182" y="84"/>
                </a:cubicBezTo>
                <a:cubicBezTo>
                  <a:pt x="182" y="84"/>
                  <a:pt x="182" y="83"/>
                  <a:pt x="182" y="83"/>
                </a:cubicBezTo>
                <a:cubicBezTo>
                  <a:pt x="182" y="90"/>
                  <a:pt x="182" y="96"/>
                  <a:pt x="179" y="104"/>
                </a:cubicBezTo>
                <a:cubicBezTo>
                  <a:pt x="178" y="105"/>
                  <a:pt x="177" y="111"/>
                  <a:pt x="176" y="113"/>
                </a:cubicBezTo>
                <a:cubicBezTo>
                  <a:pt x="175" y="116"/>
                  <a:pt x="173" y="120"/>
                  <a:pt x="171" y="124"/>
                </a:cubicBezTo>
                <a:cubicBezTo>
                  <a:pt x="167" y="130"/>
                  <a:pt x="163" y="134"/>
                  <a:pt x="160" y="138"/>
                </a:cubicBezTo>
                <a:cubicBezTo>
                  <a:pt x="159" y="138"/>
                  <a:pt x="159" y="138"/>
                  <a:pt x="159" y="139"/>
                </a:cubicBezTo>
                <a:cubicBezTo>
                  <a:pt x="159" y="139"/>
                  <a:pt x="159" y="139"/>
                  <a:pt x="159" y="139"/>
                </a:cubicBezTo>
                <a:cubicBezTo>
                  <a:pt x="158" y="140"/>
                  <a:pt x="156" y="141"/>
                  <a:pt x="156" y="141"/>
                </a:cubicBezTo>
                <a:cubicBezTo>
                  <a:pt x="155" y="142"/>
                  <a:pt x="155" y="142"/>
                  <a:pt x="155" y="143"/>
                </a:cubicBezTo>
                <a:cubicBezTo>
                  <a:pt x="155" y="142"/>
                  <a:pt x="156" y="141"/>
                  <a:pt x="157" y="141"/>
                </a:cubicBezTo>
                <a:cubicBezTo>
                  <a:pt x="156" y="142"/>
                  <a:pt x="156" y="142"/>
                  <a:pt x="155" y="143"/>
                </a:cubicBezTo>
                <a:cubicBezTo>
                  <a:pt x="154" y="143"/>
                  <a:pt x="155" y="143"/>
                  <a:pt x="153" y="144"/>
                </a:cubicBezTo>
                <a:cubicBezTo>
                  <a:pt x="153" y="144"/>
                  <a:pt x="153" y="144"/>
                  <a:pt x="153" y="143"/>
                </a:cubicBezTo>
                <a:cubicBezTo>
                  <a:pt x="152" y="145"/>
                  <a:pt x="150" y="146"/>
                  <a:pt x="149" y="147"/>
                </a:cubicBezTo>
                <a:cubicBezTo>
                  <a:pt x="151" y="146"/>
                  <a:pt x="151" y="146"/>
                  <a:pt x="152" y="145"/>
                </a:cubicBezTo>
                <a:cubicBezTo>
                  <a:pt x="151" y="146"/>
                  <a:pt x="150" y="146"/>
                  <a:pt x="149" y="148"/>
                </a:cubicBezTo>
                <a:cubicBezTo>
                  <a:pt x="149" y="148"/>
                  <a:pt x="150" y="147"/>
                  <a:pt x="149" y="147"/>
                </a:cubicBezTo>
                <a:cubicBezTo>
                  <a:pt x="148" y="149"/>
                  <a:pt x="145" y="149"/>
                  <a:pt x="143" y="151"/>
                </a:cubicBezTo>
                <a:cubicBezTo>
                  <a:pt x="144" y="150"/>
                  <a:pt x="145" y="150"/>
                  <a:pt x="144" y="150"/>
                </a:cubicBezTo>
                <a:cubicBezTo>
                  <a:pt x="143" y="151"/>
                  <a:pt x="143" y="151"/>
                  <a:pt x="142" y="151"/>
                </a:cubicBezTo>
                <a:cubicBezTo>
                  <a:pt x="142" y="153"/>
                  <a:pt x="139" y="153"/>
                  <a:pt x="138" y="154"/>
                </a:cubicBezTo>
                <a:cubicBezTo>
                  <a:pt x="137" y="155"/>
                  <a:pt x="137" y="154"/>
                  <a:pt x="137" y="154"/>
                </a:cubicBezTo>
                <a:cubicBezTo>
                  <a:pt x="136" y="155"/>
                  <a:pt x="134" y="157"/>
                  <a:pt x="133" y="157"/>
                </a:cubicBezTo>
                <a:cubicBezTo>
                  <a:pt x="132" y="156"/>
                  <a:pt x="134" y="156"/>
                  <a:pt x="134" y="156"/>
                </a:cubicBezTo>
                <a:cubicBezTo>
                  <a:pt x="131" y="157"/>
                  <a:pt x="130" y="158"/>
                  <a:pt x="129" y="159"/>
                </a:cubicBezTo>
                <a:cubicBezTo>
                  <a:pt x="128" y="159"/>
                  <a:pt x="128" y="159"/>
                  <a:pt x="128" y="159"/>
                </a:cubicBezTo>
                <a:cubicBezTo>
                  <a:pt x="129" y="159"/>
                  <a:pt x="126" y="161"/>
                  <a:pt x="125" y="161"/>
                </a:cubicBezTo>
                <a:cubicBezTo>
                  <a:pt x="124" y="161"/>
                  <a:pt x="124" y="160"/>
                  <a:pt x="125" y="160"/>
                </a:cubicBezTo>
                <a:cubicBezTo>
                  <a:pt x="125" y="160"/>
                  <a:pt x="126" y="160"/>
                  <a:pt x="126" y="159"/>
                </a:cubicBezTo>
                <a:cubicBezTo>
                  <a:pt x="125" y="159"/>
                  <a:pt x="127" y="158"/>
                  <a:pt x="127" y="158"/>
                </a:cubicBezTo>
                <a:cubicBezTo>
                  <a:pt x="128" y="158"/>
                  <a:pt x="128" y="158"/>
                  <a:pt x="128" y="158"/>
                </a:cubicBezTo>
                <a:cubicBezTo>
                  <a:pt x="130" y="157"/>
                  <a:pt x="133" y="156"/>
                  <a:pt x="135" y="155"/>
                </a:cubicBezTo>
                <a:cubicBezTo>
                  <a:pt x="135" y="155"/>
                  <a:pt x="135" y="155"/>
                  <a:pt x="135" y="155"/>
                </a:cubicBezTo>
                <a:cubicBezTo>
                  <a:pt x="134" y="155"/>
                  <a:pt x="136" y="155"/>
                  <a:pt x="136" y="154"/>
                </a:cubicBezTo>
                <a:cubicBezTo>
                  <a:pt x="135" y="155"/>
                  <a:pt x="136" y="153"/>
                  <a:pt x="137" y="153"/>
                </a:cubicBezTo>
                <a:cubicBezTo>
                  <a:pt x="137" y="153"/>
                  <a:pt x="137" y="153"/>
                  <a:pt x="137" y="153"/>
                </a:cubicBezTo>
                <a:cubicBezTo>
                  <a:pt x="138" y="152"/>
                  <a:pt x="140" y="152"/>
                  <a:pt x="140" y="151"/>
                </a:cubicBezTo>
                <a:cubicBezTo>
                  <a:pt x="141" y="151"/>
                  <a:pt x="140" y="152"/>
                  <a:pt x="141" y="151"/>
                </a:cubicBezTo>
                <a:cubicBezTo>
                  <a:pt x="141" y="151"/>
                  <a:pt x="141" y="151"/>
                  <a:pt x="141" y="151"/>
                </a:cubicBezTo>
                <a:cubicBezTo>
                  <a:pt x="142" y="150"/>
                  <a:pt x="145" y="148"/>
                  <a:pt x="146" y="147"/>
                </a:cubicBezTo>
                <a:cubicBezTo>
                  <a:pt x="146" y="147"/>
                  <a:pt x="144" y="147"/>
                  <a:pt x="146" y="146"/>
                </a:cubicBezTo>
                <a:cubicBezTo>
                  <a:pt x="146" y="147"/>
                  <a:pt x="149" y="144"/>
                  <a:pt x="150" y="145"/>
                </a:cubicBezTo>
                <a:cubicBezTo>
                  <a:pt x="152" y="142"/>
                  <a:pt x="154" y="142"/>
                  <a:pt x="155" y="139"/>
                </a:cubicBezTo>
                <a:cubicBezTo>
                  <a:pt x="156" y="139"/>
                  <a:pt x="157" y="138"/>
                  <a:pt x="157" y="138"/>
                </a:cubicBezTo>
                <a:cubicBezTo>
                  <a:pt x="157" y="138"/>
                  <a:pt x="156" y="139"/>
                  <a:pt x="157" y="138"/>
                </a:cubicBezTo>
                <a:cubicBezTo>
                  <a:pt x="161" y="135"/>
                  <a:pt x="166" y="129"/>
                  <a:pt x="170" y="124"/>
                </a:cubicBezTo>
                <a:cubicBezTo>
                  <a:pt x="169" y="124"/>
                  <a:pt x="169" y="124"/>
                  <a:pt x="169" y="124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70" y="122"/>
                  <a:pt x="172" y="120"/>
                  <a:pt x="172" y="120"/>
                </a:cubicBezTo>
                <a:cubicBezTo>
                  <a:pt x="172" y="120"/>
                  <a:pt x="173" y="119"/>
                  <a:pt x="173" y="119"/>
                </a:cubicBezTo>
                <a:cubicBezTo>
                  <a:pt x="173" y="118"/>
                  <a:pt x="173" y="119"/>
                  <a:pt x="173" y="117"/>
                </a:cubicBezTo>
                <a:cubicBezTo>
                  <a:pt x="173" y="118"/>
                  <a:pt x="172" y="119"/>
                  <a:pt x="172" y="119"/>
                </a:cubicBezTo>
                <a:cubicBezTo>
                  <a:pt x="173" y="115"/>
                  <a:pt x="176" y="111"/>
                  <a:pt x="177" y="107"/>
                </a:cubicBezTo>
                <a:cubicBezTo>
                  <a:pt x="177" y="106"/>
                  <a:pt x="176" y="108"/>
                  <a:pt x="176" y="107"/>
                </a:cubicBezTo>
                <a:cubicBezTo>
                  <a:pt x="177" y="106"/>
                  <a:pt x="177" y="104"/>
                  <a:pt x="178" y="103"/>
                </a:cubicBezTo>
                <a:cubicBezTo>
                  <a:pt x="178" y="104"/>
                  <a:pt x="177" y="108"/>
                  <a:pt x="178" y="106"/>
                </a:cubicBezTo>
                <a:cubicBezTo>
                  <a:pt x="178" y="104"/>
                  <a:pt x="177" y="102"/>
                  <a:pt x="179" y="100"/>
                </a:cubicBezTo>
                <a:cubicBezTo>
                  <a:pt x="177" y="100"/>
                  <a:pt x="179" y="94"/>
                  <a:pt x="178" y="92"/>
                </a:cubicBezTo>
                <a:cubicBezTo>
                  <a:pt x="179" y="91"/>
                  <a:pt x="179" y="89"/>
                  <a:pt x="179" y="87"/>
                </a:cubicBezTo>
                <a:cubicBezTo>
                  <a:pt x="178" y="90"/>
                  <a:pt x="178" y="93"/>
                  <a:pt x="177" y="94"/>
                </a:cubicBezTo>
                <a:cubicBezTo>
                  <a:pt x="177" y="93"/>
                  <a:pt x="177" y="92"/>
                  <a:pt x="177" y="92"/>
                </a:cubicBezTo>
                <a:cubicBezTo>
                  <a:pt x="176" y="95"/>
                  <a:pt x="177" y="94"/>
                  <a:pt x="177" y="96"/>
                </a:cubicBezTo>
                <a:cubicBezTo>
                  <a:pt x="177" y="96"/>
                  <a:pt x="177" y="94"/>
                  <a:pt x="178" y="94"/>
                </a:cubicBezTo>
                <a:cubicBezTo>
                  <a:pt x="178" y="97"/>
                  <a:pt x="177" y="100"/>
                  <a:pt x="176" y="102"/>
                </a:cubicBezTo>
                <a:cubicBezTo>
                  <a:pt x="177" y="101"/>
                  <a:pt x="176" y="102"/>
                  <a:pt x="176" y="101"/>
                </a:cubicBezTo>
                <a:cubicBezTo>
                  <a:pt x="176" y="100"/>
                  <a:pt x="177" y="98"/>
                  <a:pt x="177" y="98"/>
                </a:cubicBezTo>
                <a:cubicBezTo>
                  <a:pt x="176" y="98"/>
                  <a:pt x="176" y="93"/>
                  <a:pt x="177" y="90"/>
                </a:cubicBezTo>
                <a:cubicBezTo>
                  <a:pt x="176" y="89"/>
                  <a:pt x="177" y="87"/>
                  <a:pt x="177" y="86"/>
                </a:cubicBezTo>
                <a:cubicBezTo>
                  <a:pt x="177" y="87"/>
                  <a:pt x="177" y="86"/>
                  <a:pt x="177" y="85"/>
                </a:cubicBezTo>
                <a:cubicBezTo>
                  <a:pt x="177" y="85"/>
                  <a:pt x="177" y="81"/>
                  <a:pt x="177" y="83"/>
                </a:cubicBezTo>
                <a:cubicBezTo>
                  <a:pt x="176" y="82"/>
                  <a:pt x="177" y="81"/>
                  <a:pt x="177" y="81"/>
                </a:cubicBezTo>
                <a:cubicBezTo>
                  <a:pt x="177" y="80"/>
                  <a:pt x="176" y="79"/>
                  <a:pt x="176" y="78"/>
                </a:cubicBezTo>
                <a:cubicBezTo>
                  <a:pt x="176" y="78"/>
                  <a:pt x="176" y="78"/>
                  <a:pt x="176" y="77"/>
                </a:cubicBezTo>
                <a:cubicBezTo>
                  <a:pt x="176" y="76"/>
                  <a:pt x="176" y="77"/>
                  <a:pt x="176" y="7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175" y="75"/>
                  <a:pt x="175" y="71"/>
                  <a:pt x="175" y="71"/>
                </a:cubicBezTo>
                <a:cubicBezTo>
                  <a:pt x="175" y="71"/>
                  <a:pt x="175" y="72"/>
                  <a:pt x="175" y="72"/>
                </a:cubicBezTo>
                <a:cubicBezTo>
                  <a:pt x="174" y="70"/>
                  <a:pt x="174" y="68"/>
                  <a:pt x="174" y="67"/>
                </a:cubicBezTo>
                <a:cubicBezTo>
                  <a:pt x="173" y="67"/>
                  <a:pt x="174" y="66"/>
                  <a:pt x="173" y="65"/>
                </a:cubicBezTo>
                <a:cubicBezTo>
                  <a:pt x="172" y="64"/>
                  <a:pt x="170" y="59"/>
                  <a:pt x="171" y="59"/>
                </a:cubicBezTo>
                <a:cubicBezTo>
                  <a:pt x="170" y="58"/>
                  <a:pt x="169" y="57"/>
                  <a:pt x="169" y="56"/>
                </a:cubicBezTo>
                <a:cubicBezTo>
                  <a:pt x="168" y="55"/>
                  <a:pt x="170" y="58"/>
                  <a:pt x="170" y="59"/>
                </a:cubicBezTo>
                <a:cubicBezTo>
                  <a:pt x="169" y="58"/>
                  <a:pt x="168" y="55"/>
                  <a:pt x="167" y="54"/>
                </a:cubicBezTo>
                <a:cubicBezTo>
                  <a:pt x="167" y="53"/>
                  <a:pt x="167" y="52"/>
                  <a:pt x="168" y="52"/>
                </a:cubicBezTo>
                <a:cubicBezTo>
                  <a:pt x="167" y="51"/>
                  <a:pt x="167" y="52"/>
                  <a:pt x="166" y="51"/>
                </a:cubicBezTo>
                <a:cubicBezTo>
                  <a:pt x="166" y="51"/>
                  <a:pt x="167" y="52"/>
                  <a:pt x="167" y="52"/>
                </a:cubicBezTo>
                <a:cubicBezTo>
                  <a:pt x="165" y="51"/>
                  <a:pt x="164" y="49"/>
                  <a:pt x="165" y="49"/>
                </a:cubicBezTo>
                <a:cubicBezTo>
                  <a:pt x="165" y="49"/>
                  <a:pt x="166" y="49"/>
                  <a:pt x="166" y="49"/>
                </a:cubicBezTo>
                <a:cubicBezTo>
                  <a:pt x="165" y="49"/>
                  <a:pt x="164" y="47"/>
                  <a:pt x="163" y="47"/>
                </a:cubicBezTo>
                <a:cubicBezTo>
                  <a:pt x="164" y="48"/>
                  <a:pt x="164" y="47"/>
                  <a:pt x="165" y="48"/>
                </a:cubicBezTo>
                <a:cubicBezTo>
                  <a:pt x="165" y="49"/>
                  <a:pt x="164" y="48"/>
                  <a:pt x="164" y="49"/>
                </a:cubicBezTo>
                <a:cubicBezTo>
                  <a:pt x="163" y="48"/>
                  <a:pt x="163" y="47"/>
                  <a:pt x="162" y="46"/>
                </a:cubicBezTo>
                <a:cubicBezTo>
                  <a:pt x="162" y="46"/>
                  <a:pt x="163" y="47"/>
                  <a:pt x="163" y="46"/>
                </a:cubicBezTo>
                <a:cubicBezTo>
                  <a:pt x="162" y="45"/>
                  <a:pt x="162" y="46"/>
                  <a:pt x="162" y="45"/>
                </a:cubicBezTo>
                <a:cubicBezTo>
                  <a:pt x="161" y="45"/>
                  <a:pt x="161" y="44"/>
                  <a:pt x="161" y="44"/>
                </a:cubicBezTo>
                <a:cubicBezTo>
                  <a:pt x="159" y="42"/>
                  <a:pt x="158" y="40"/>
                  <a:pt x="156" y="38"/>
                </a:cubicBezTo>
                <a:cubicBezTo>
                  <a:pt x="155" y="38"/>
                  <a:pt x="157" y="39"/>
                  <a:pt x="157" y="40"/>
                </a:cubicBezTo>
                <a:cubicBezTo>
                  <a:pt x="154" y="38"/>
                  <a:pt x="152" y="35"/>
                  <a:pt x="149" y="33"/>
                </a:cubicBezTo>
                <a:cubicBezTo>
                  <a:pt x="149" y="33"/>
                  <a:pt x="150" y="33"/>
                  <a:pt x="150" y="33"/>
                </a:cubicBezTo>
                <a:cubicBezTo>
                  <a:pt x="148" y="32"/>
                  <a:pt x="148" y="31"/>
                  <a:pt x="147" y="31"/>
                </a:cubicBezTo>
                <a:cubicBezTo>
                  <a:pt x="145" y="28"/>
                  <a:pt x="138" y="22"/>
                  <a:pt x="136" y="19"/>
                </a:cubicBezTo>
                <a:cubicBezTo>
                  <a:pt x="134" y="18"/>
                  <a:pt x="132" y="17"/>
                  <a:pt x="131" y="15"/>
                </a:cubicBezTo>
                <a:cubicBezTo>
                  <a:pt x="130" y="15"/>
                  <a:pt x="128" y="13"/>
                  <a:pt x="127" y="13"/>
                </a:cubicBezTo>
                <a:cubicBezTo>
                  <a:pt x="127" y="13"/>
                  <a:pt x="127" y="13"/>
                  <a:pt x="127" y="13"/>
                </a:cubicBezTo>
                <a:cubicBezTo>
                  <a:pt x="124" y="10"/>
                  <a:pt x="121" y="10"/>
                  <a:pt x="117" y="7"/>
                </a:cubicBezTo>
                <a:cubicBezTo>
                  <a:pt x="117" y="7"/>
                  <a:pt x="120" y="8"/>
                  <a:pt x="119" y="9"/>
                </a:cubicBezTo>
                <a:cubicBezTo>
                  <a:pt x="121" y="11"/>
                  <a:pt x="122" y="11"/>
                  <a:pt x="124" y="13"/>
                </a:cubicBezTo>
                <a:cubicBezTo>
                  <a:pt x="123" y="13"/>
                  <a:pt x="123" y="12"/>
                  <a:pt x="123" y="13"/>
                </a:cubicBezTo>
                <a:cubicBezTo>
                  <a:pt x="123" y="13"/>
                  <a:pt x="123" y="13"/>
                  <a:pt x="123" y="13"/>
                </a:cubicBezTo>
                <a:cubicBezTo>
                  <a:pt x="122" y="12"/>
                  <a:pt x="122" y="12"/>
                  <a:pt x="121" y="12"/>
                </a:cubicBezTo>
                <a:cubicBezTo>
                  <a:pt x="123" y="13"/>
                  <a:pt x="125" y="14"/>
                  <a:pt x="126" y="16"/>
                </a:cubicBezTo>
                <a:cubicBezTo>
                  <a:pt x="125" y="16"/>
                  <a:pt x="123" y="13"/>
                  <a:pt x="122" y="14"/>
                </a:cubicBezTo>
                <a:cubicBezTo>
                  <a:pt x="123" y="15"/>
                  <a:pt x="124" y="16"/>
                  <a:pt x="126" y="17"/>
                </a:cubicBezTo>
                <a:cubicBezTo>
                  <a:pt x="125" y="17"/>
                  <a:pt x="126" y="18"/>
                  <a:pt x="126" y="18"/>
                </a:cubicBezTo>
                <a:cubicBezTo>
                  <a:pt x="125" y="18"/>
                  <a:pt x="124" y="17"/>
                  <a:pt x="124" y="16"/>
                </a:cubicBezTo>
                <a:cubicBezTo>
                  <a:pt x="124" y="17"/>
                  <a:pt x="124" y="17"/>
                  <a:pt x="124" y="17"/>
                </a:cubicBezTo>
                <a:cubicBezTo>
                  <a:pt x="123" y="16"/>
                  <a:pt x="123" y="16"/>
                  <a:pt x="122" y="16"/>
                </a:cubicBezTo>
                <a:cubicBezTo>
                  <a:pt x="122" y="16"/>
                  <a:pt x="123" y="16"/>
                  <a:pt x="123" y="16"/>
                </a:cubicBezTo>
                <a:cubicBezTo>
                  <a:pt x="122" y="15"/>
                  <a:pt x="120" y="15"/>
                  <a:pt x="120" y="14"/>
                </a:cubicBezTo>
                <a:cubicBezTo>
                  <a:pt x="119" y="14"/>
                  <a:pt x="120" y="14"/>
                  <a:pt x="119" y="14"/>
                </a:cubicBezTo>
                <a:cubicBezTo>
                  <a:pt x="119" y="14"/>
                  <a:pt x="118" y="14"/>
                  <a:pt x="118" y="14"/>
                </a:cubicBezTo>
                <a:cubicBezTo>
                  <a:pt x="118" y="13"/>
                  <a:pt x="118" y="13"/>
                  <a:pt x="118" y="13"/>
                </a:cubicBezTo>
                <a:cubicBezTo>
                  <a:pt x="117" y="13"/>
                  <a:pt x="116" y="12"/>
                  <a:pt x="115" y="12"/>
                </a:cubicBezTo>
                <a:cubicBezTo>
                  <a:pt x="115" y="12"/>
                  <a:pt x="112" y="10"/>
                  <a:pt x="111" y="10"/>
                </a:cubicBezTo>
                <a:cubicBezTo>
                  <a:pt x="112" y="11"/>
                  <a:pt x="114" y="11"/>
                  <a:pt x="115" y="13"/>
                </a:cubicBezTo>
                <a:cubicBezTo>
                  <a:pt x="118" y="15"/>
                  <a:pt x="121" y="17"/>
                  <a:pt x="123" y="18"/>
                </a:cubicBezTo>
                <a:cubicBezTo>
                  <a:pt x="124" y="19"/>
                  <a:pt x="125" y="21"/>
                  <a:pt x="126" y="21"/>
                </a:cubicBezTo>
                <a:cubicBezTo>
                  <a:pt x="127" y="22"/>
                  <a:pt x="129" y="23"/>
                  <a:pt x="129" y="24"/>
                </a:cubicBezTo>
                <a:cubicBezTo>
                  <a:pt x="129" y="23"/>
                  <a:pt x="128" y="23"/>
                  <a:pt x="127" y="22"/>
                </a:cubicBezTo>
                <a:cubicBezTo>
                  <a:pt x="127" y="22"/>
                  <a:pt x="127" y="23"/>
                  <a:pt x="127" y="22"/>
                </a:cubicBezTo>
                <a:cubicBezTo>
                  <a:pt x="117" y="14"/>
                  <a:pt x="104" y="9"/>
                  <a:pt x="91" y="3"/>
                </a:cubicBezTo>
                <a:cubicBezTo>
                  <a:pt x="91" y="4"/>
                  <a:pt x="87" y="2"/>
                  <a:pt x="86" y="1"/>
                </a:cubicBezTo>
                <a:cubicBezTo>
                  <a:pt x="85" y="1"/>
                  <a:pt x="84" y="0"/>
                  <a:pt x="83" y="1"/>
                </a:cubicBezTo>
                <a:cubicBezTo>
                  <a:pt x="84" y="1"/>
                  <a:pt x="86" y="1"/>
                  <a:pt x="86" y="2"/>
                </a:cubicBezTo>
                <a:cubicBezTo>
                  <a:pt x="85" y="2"/>
                  <a:pt x="86" y="3"/>
                  <a:pt x="85" y="3"/>
                </a:cubicBezTo>
                <a:cubicBezTo>
                  <a:pt x="82" y="2"/>
                  <a:pt x="81" y="0"/>
                  <a:pt x="79" y="0"/>
                </a:cubicBezTo>
                <a:cubicBezTo>
                  <a:pt x="81" y="1"/>
                  <a:pt x="81" y="2"/>
                  <a:pt x="84" y="3"/>
                </a:cubicBezTo>
                <a:cubicBezTo>
                  <a:pt x="84" y="3"/>
                  <a:pt x="83" y="4"/>
                  <a:pt x="84" y="4"/>
                </a:cubicBezTo>
                <a:cubicBezTo>
                  <a:pt x="84" y="3"/>
                  <a:pt x="85" y="4"/>
                  <a:pt x="86" y="4"/>
                </a:cubicBezTo>
                <a:cubicBezTo>
                  <a:pt x="86" y="4"/>
                  <a:pt x="86" y="5"/>
                  <a:pt x="86" y="5"/>
                </a:cubicBezTo>
                <a:cubicBezTo>
                  <a:pt x="85" y="5"/>
                  <a:pt x="84" y="5"/>
                  <a:pt x="82" y="5"/>
                </a:cubicBezTo>
                <a:cubicBezTo>
                  <a:pt x="82" y="5"/>
                  <a:pt x="83" y="6"/>
                  <a:pt x="84" y="6"/>
                </a:cubicBezTo>
                <a:cubicBezTo>
                  <a:pt x="87" y="8"/>
                  <a:pt x="94" y="10"/>
                  <a:pt x="97" y="12"/>
                </a:cubicBezTo>
                <a:cubicBezTo>
                  <a:pt x="98" y="12"/>
                  <a:pt x="97" y="13"/>
                  <a:pt x="98" y="13"/>
                </a:cubicBezTo>
                <a:cubicBezTo>
                  <a:pt x="100" y="14"/>
                  <a:pt x="103" y="15"/>
                  <a:pt x="105" y="17"/>
                </a:cubicBezTo>
                <a:cubicBezTo>
                  <a:pt x="106" y="17"/>
                  <a:pt x="107" y="18"/>
                  <a:pt x="108" y="19"/>
                </a:cubicBezTo>
                <a:cubicBezTo>
                  <a:pt x="109" y="19"/>
                  <a:pt x="109" y="19"/>
                  <a:pt x="110" y="20"/>
                </a:cubicBezTo>
                <a:cubicBezTo>
                  <a:pt x="109" y="20"/>
                  <a:pt x="110" y="20"/>
                  <a:pt x="110" y="20"/>
                </a:cubicBezTo>
                <a:cubicBezTo>
                  <a:pt x="109" y="20"/>
                  <a:pt x="108" y="19"/>
                  <a:pt x="108" y="19"/>
                </a:cubicBezTo>
                <a:cubicBezTo>
                  <a:pt x="108" y="20"/>
                  <a:pt x="109" y="20"/>
                  <a:pt x="109" y="21"/>
                </a:cubicBezTo>
                <a:cubicBezTo>
                  <a:pt x="107" y="20"/>
                  <a:pt x="106" y="20"/>
                  <a:pt x="105" y="19"/>
                </a:cubicBezTo>
                <a:cubicBezTo>
                  <a:pt x="105" y="20"/>
                  <a:pt x="105" y="20"/>
                  <a:pt x="106" y="20"/>
                </a:cubicBezTo>
                <a:cubicBezTo>
                  <a:pt x="107" y="20"/>
                  <a:pt x="109" y="21"/>
                  <a:pt x="110" y="21"/>
                </a:cubicBezTo>
                <a:cubicBezTo>
                  <a:pt x="111" y="21"/>
                  <a:pt x="111" y="22"/>
                  <a:pt x="110" y="22"/>
                </a:cubicBezTo>
                <a:cubicBezTo>
                  <a:pt x="111" y="24"/>
                  <a:pt x="114" y="25"/>
                  <a:pt x="115" y="26"/>
                </a:cubicBezTo>
                <a:cubicBezTo>
                  <a:pt x="115" y="27"/>
                  <a:pt x="114" y="26"/>
                  <a:pt x="114" y="26"/>
                </a:cubicBezTo>
                <a:cubicBezTo>
                  <a:pt x="115" y="27"/>
                  <a:pt x="113" y="26"/>
                  <a:pt x="113" y="27"/>
                </a:cubicBezTo>
                <a:cubicBezTo>
                  <a:pt x="115" y="27"/>
                  <a:pt x="116" y="28"/>
                  <a:pt x="118" y="29"/>
                </a:cubicBezTo>
                <a:cubicBezTo>
                  <a:pt x="126" y="38"/>
                  <a:pt x="138" y="46"/>
                  <a:pt x="144" y="57"/>
                </a:cubicBezTo>
                <a:cubicBezTo>
                  <a:pt x="147" y="59"/>
                  <a:pt x="149" y="63"/>
                  <a:pt x="150" y="65"/>
                </a:cubicBezTo>
                <a:cubicBezTo>
                  <a:pt x="151" y="66"/>
                  <a:pt x="153" y="69"/>
                  <a:pt x="153" y="70"/>
                </a:cubicBezTo>
                <a:cubicBezTo>
                  <a:pt x="154" y="71"/>
                  <a:pt x="155" y="75"/>
                  <a:pt x="155" y="76"/>
                </a:cubicBezTo>
                <a:cubicBezTo>
                  <a:pt x="155" y="75"/>
                  <a:pt x="155" y="76"/>
                  <a:pt x="155" y="77"/>
                </a:cubicBezTo>
                <a:cubicBezTo>
                  <a:pt x="154" y="74"/>
                  <a:pt x="154" y="73"/>
                  <a:pt x="153" y="73"/>
                </a:cubicBezTo>
                <a:cubicBezTo>
                  <a:pt x="153" y="72"/>
                  <a:pt x="153" y="72"/>
                  <a:pt x="153" y="72"/>
                </a:cubicBezTo>
                <a:cubicBezTo>
                  <a:pt x="153" y="72"/>
                  <a:pt x="153" y="72"/>
                  <a:pt x="153" y="72"/>
                </a:cubicBezTo>
                <a:cubicBezTo>
                  <a:pt x="153" y="71"/>
                  <a:pt x="152" y="73"/>
                  <a:pt x="152" y="72"/>
                </a:cubicBezTo>
                <a:cubicBezTo>
                  <a:pt x="153" y="71"/>
                  <a:pt x="151" y="70"/>
                  <a:pt x="152" y="70"/>
                </a:cubicBezTo>
                <a:cubicBezTo>
                  <a:pt x="153" y="71"/>
                  <a:pt x="152" y="71"/>
                  <a:pt x="153" y="71"/>
                </a:cubicBezTo>
                <a:cubicBezTo>
                  <a:pt x="152" y="69"/>
                  <a:pt x="151" y="67"/>
                  <a:pt x="150" y="66"/>
                </a:cubicBezTo>
                <a:cubicBezTo>
                  <a:pt x="150" y="67"/>
                  <a:pt x="152" y="68"/>
                  <a:pt x="152" y="69"/>
                </a:cubicBezTo>
                <a:cubicBezTo>
                  <a:pt x="152" y="70"/>
                  <a:pt x="152" y="70"/>
                  <a:pt x="151" y="70"/>
                </a:cubicBezTo>
                <a:cubicBezTo>
                  <a:pt x="152" y="72"/>
                  <a:pt x="152" y="73"/>
                  <a:pt x="152" y="73"/>
                </a:cubicBezTo>
                <a:cubicBezTo>
                  <a:pt x="150" y="70"/>
                  <a:pt x="152" y="71"/>
                  <a:pt x="151" y="69"/>
                </a:cubicBezTo>
                <a:cubicBezTo>
                  <a:pt x="151" y="69"/>
                  <a:pt x="151" y="69"/>
                  <a:pt x="151" y="69"/>
                </a:cubicBezTo>
                <a:cubicBezTo>
                  <a:pt x="150" y="67"/>
                  <a:pt x="150" y="66"/>
                  <a:pt x="149" y="65"/>
                </a:cubicBezTo>
                <a:cubicBezTo>
                  <a:pt x="149" y="64"/>
                  <a:pt x="149" y="62"/>
                  <a:pt x="148" y="63"/>
                </a:cubicBezTo>
                <a:cubicBezTo>
                  <a:pt x="148" y="64"/>
                  <a:pt x="149" y="65"/>
                  <a:pt x="148" y="66"/>
                </a:cubicBezTo>
                <a:cubicBezTo>
                  <a:pt x="149" y="68"/>
                  <a:pt x="151" y="68"/>
                  <a:pt x="151" y="70"/>
                </a:cubicBezTo>
                <a:cubicBezTo>
                  <a:pt x="150" y="69"/>
                  <a:pt x="150" y="68"/>
                  <a:pt x="149" y="68"/>
                </a:cubicBezTo>
                <a:cubicBezTo>
                  <a:pt x="149" y="69"/>
                  <a:pt x="150" y="69"/>
                  <a:pt x="150" y="70"/>
                </a:cubicBezTo>
                <a:cubicBezTo>
                  <a:pt x="150" y="70"/>
                  <a:pt x="150" y="69"/>
                  <a:pt x="150" y="69"/>
                </a:cubicBezTo>
                <a:cubicBezTo>
                  <a:pt x="150" y="70"/>
                  <a:pt x="151" y="72"/>
                  <a:pt x="151" y="73"/>
                </a:cubicBezTo>
                <a:cubicBezTo>
                  <a:pt x="150" y="71"/>
                  <a:pt x="149" y="69"/>
                  <a:pt x="148" y="68"/>
                </a:cubicBezTo>
                <a:cubicBezTo>
                  <a:pt x="149" y="68"/>
                  <a:pt x="149" y="68"/>
                  <a:pt x="149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9" y="70"/>
                  <a:pt x="150" y="71"/>
                  <a:pt x="150" y="72"/>
                </a:cubicBezTo>
                <a:cubicBezTo>
                  <a:pt x="149" y="71"/>
                  <a:pt x="148" y="71"/>
                  <a:pt x="149" y="70"/>
                </a:cubicBezTo>
                <a:cubicBezTo>
                  <a:pt x="148" y="70"/>
                  <a:pt x="147" y="67"/>
                  <a:pt x="146" y="66"/>
                </a:cubicBezTo>
                <a:cubicBezTo>
                  <a:pt x="147" y="70"/>
                  <a:pt x="149" y="71"/>
                  <a:pt x="150" y="74"/>
                </a:cubicBezTo>
                <a:cubicBezTo>
                  <a:pt x="150" y="75"/>
                  <a:pt x="149" y="73"/>
                  <a:pt x="149" y="74"/>
                </a:cubicBezTo>
                <a:cubicBezTo>
                  <a:pt x="151" y="77"/>
                  <a:pt x="150" y="82"/>
                  <a:pt x="151" y="85"/>
                </a:cubicBezTo>
                <a:cubicBezTo>
                  <a:pt x="150" y="82"/>
                  <a:pt x="149" y="79"/>
                  <a:pt x="149" y="77"/>
                </a:cubicBezTo>
                <a:cubicBezTo>
                  <a:pt x="149" y="76"/>
                  <a:pt x="149" y="78"/>
                  <a:pt x="149" y="77"/>
                </a:cubicBezTo>
                <a:cubicBezTo>
                  <a:pt x="149" y="75"/>
                  <a:pt x="147" y="71"/>
                  <a:pt x="145" y="69"/>
                </a:cubicBezTo>
                <a:cubicBezTo>
                  <a:pt x="146" y="69"/>
                  <a:pt x="146" y="69"/>
                  <a:pt x="146" y="69"/>
                </a:cubicBezTo>
                <a:cubicBezTo>
                  <a:pt x="144" y="68"/>
                  <a:pt x="144" y="65"/>
                  <a:pt x="143" y="64"/>
                </a:cubicBezTo>
                <a:cubicBezTo>
                  <a:pt x="143" y="64"/>
                  <a:pt x="143" y="64"/>
                  <a:pt x="143" y="65"/>
                </a:cubicBezTo>
                <a:cubicBezTo>
                  <a:pt x="141" y="61"/>
                  <a:pt x="138" y="58"/>
                  <a:pt x="136" y="56"/>
                </a:cubicBezTo>
                <a:cubicBezTo>
                  <a:pt x="136" y="55"/>
                  <a:pt x="136" y="55"/>
                  <a:pt x="136" y="55"/>
                </a:cubicBezTo>
                <a:cubicBezTo>
                  <a:pt x="134" y="53"/>
                  <a:pt x="129" y="49"/>
                  <a:pt x="127" y="46"/>
                </a:cubicBezTo>
                <a:cubicBezTo>
                  <a:pt x="127" y="46"/>
                  <a:pt x="127" y="46"/>
                  <a:pt x="126" y="46"/>
                </a:cubicBezTo>
                <a:cubicBezTo>
                  <a:pt x="119" y="38"/>
                  <a:pt x="109" y="33"/>
                  <a:pt x="101" y="27"/>
                </a:cubicBezTo>
                <a:cubicBezTo>
                  <a:pt x="102" y="27"/>
                  <a:pt x="102" y="28"/>
                  <a:pt x="102" y="28"/>
                </a:cubicBezTo>
                <a:cubicBezTo>
                  <a:pt x="99" y="25"/>
                  <a:pt x="95" y="23"/>
                  <a:pt x="92" y="22"/>
                </a:cubicBezTo>
                <a:cubicBezTo>
                  <a:pt x="91" y="21"/>
                  <a:pt x="91" y="21"/>
                  <a:pt x="91" y="20"/>
                </a:cubicBezTo>
                <a:cubicBezTo>
                  <a:pt x="91" y="21"/>
                  <a:pt x="91" y="21"/>
                  <a:pt x="91" y="21"/>
                </a:cubicBezTo>
                <a:cubicBezTo>
                  <a:pt x="90" y="20"/>
                  <a:pt x="87" y="19"/>
                  <a:pt x="85" y="18"/>
                </a:cubicBezTo>
                <a:cubicBezTo>
                  <a:pt x="86" y="18"/>
                  <a:pt x="86" y="18"/>
                  <a:pt x="86" y="18"/>
                </a:cubicBezTo>
                <a:cubicBezTo>
                  <a:pt x="84" y="18"/>
                  <a:pt x="82" y="17"/>
                  <a:pt x="81" y="16"/>
                </a:cubicBezTo>
                <a:cubicBezTo>
                  <a:pt x="81" y="17"/>
                  <a:pt x="81" y="17"/>
                  <a:pt x="81" y="17"/>
                </a:cubicBezTo>
                <a:cubicBezTo>
                  <a:pt x="80" y="17"/>
                  <a:pt x="79" y="16"/>
                  <a:pt x="79" y="16"/>
                </a:cubicBezTo>
                <a:cubicBezTo>
                  <a:pt x="79" y="16"/>
                  <a:pt x="78" y="15"/>
                  <a:pt x="78" y="15"/>
                </a:cubicBezTo>
                <a:cubicBezTo>
                  <a:pt x="77" y="15"/>
                  <a:pt x="77" y="15"/>
                  <a:pt x="77" y="15"/>
                </a:cubicBezTo>
                <a:cubicBezTo>
                  <a:pt x="69" y="12"/>
                  <a:pt x="57" y="9"/>
                  <a:pt x="48" y="11"/>
                </a:cubicBezTo>
                <a:cubicBezTo>
                  <a:pt x="55" y="10"/>
                  <a:pt x="63" y="12"/>
                  <a:pt x="71" y="13"/>
                </a:cubicBezTo>
                <a:cubicBezTo>
                  <a:pt x="71" y="14"/>
                  <a:pt x="72" y="14"/>
                  <a:pt x="72" y="14"/>
                </a:cubicBezTo>
                <a:cubicBezTo>
                  <a:pt x="76" y="15"/>
                  <a:pt x="81" y="18"/>
                  <a:pt x="85" y="19"/>
                </a:cubicBezTo>
                <a:cubicBezTo>
                  <a:pt x="85" y="19"/>
                  <a:pt x="85" y="20"/>
                  <a:pt x="85" y="20"/>
                </a:cubicBezTo>
                <a:cubicBezTo>
                  <a:pt x="85" y="19"/>
                  <a:pt x="86" y="19"/>
                  <a:pt x="86" y="19"/>
                </a:cubicBezTo>
                <a:cubicBezTo>
                  <a:pt x="87" y="20"/>
                  <a:pt x="88" y="20"/>
                  <a:pt x="89" y="21"/>
                </a:cubicBezTo>
                <a:cubicBezTo>
                  <a:pt x="90" y="21"/>
                  <a:pt x="92" y="23"/>
                  <a:pt x="92" y="23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4"/>
                  <a:pt x="94" y="24"/>
                  <a:pt x="94" y="24"/>
                </a:cubicBezTo>
                <a:cubicBezTo>
                  <a:pt x="95" y="24"/>
                  <a:pt x="96" y="25"/>
                  <a:pt x="97" y="25"/>
                </a:cubicBezTo>
                <a:cubicBezTo>
                  <a:pt x="97" y="26"/>
                  <a:pt x="98" y="26"/>
                  <a:pt x="99" y="27"/>
                </a:cubicBezTo>
                <a:cubicBezTo>
                  <a:pt x="100" y="27"/>
                  <a:pt x="99" y="27"/>
                  <a:pt x="100" y="27"/>
                </a:cubicBezTo>
                <a:cubicBezTo>
                  <a:pt x="105" y="30"/>
                  <a:pt x="109" y="33"/>
                  <a:pt x="114" y="38"/>
                </a:cubicBezTo>
                <a:cubicBezTo>
                  <a:pt x="114" y="37"/>
                  <a:pt x="114" y="37"/>
                  <a:pt x="114" y="37"/>
                </a:cubicBezTo>
                <a:cubicBezTo>
                  <a:pt x="114" y="38"/>
                  <a:pt x="114" y="37"/>
                  <a:pt x="115" y="38"/>
                </a:cubicBezTo>
                <a:cubicBezTo>
                  <a:pt x="115" y="38"/>
                  <a:pt x="115" y="38"/>
                  <a:pt x="114" y="38"/>
                </a:cubicBezTo>
                <a:cubicBezTo>
                  <a:pt x="115" y="39"/>
                  <a:pt x="116" y="40"/>
                  <a:pt x="117" y="41"/>
                </a:cubicBezTo>
                <a:cubicBezTo>
                  <a:pt x="118" y="41"/>
                  <a:pt x="117" y="40"/>
                  <a:pt x="117" y="40"/>
                </a:cubicBezTo>
                <a:cubicBezTo>
                  <a:pt x="118" y="40"/>
                  <a:pt x="118" y="40"/>
                  <a:pt x="118" y="41"/>
                </a:cubicBezTo>
                <a:cubicBezTo>
                  <a:pt x="118" y="41"/>
                  <a:pt x="118" y="40"/>
                  <a:pt x="117" y="41"/>
                </a:cubicBezTo>
                <a:cubicBezTo>
                  <a:pt x="118" y="42"/>
                  <a:pt x="118" y="41"/>
                  <a:pt x="119" y="42"/>
                </a:cubicBezTo>
                <a:cubicBezTo>
                  <a:pt x="118" y="42"/>
                  <a:pt x="120" y="43"/>
                  <a:pt x="120" y="43"/>
                </a:cubicBezTo>
                <a:cubicBezTo>
                  <a:pt x="121" y="43"/>
                  <a:pt x="121" y="43"/>
                  <a:pt x="121" y="43"/>
                </a:cubicBezTo>
                <a:cubicBezTo>
                  <a:pt x="121" y="43"/>
                  <a:pt x="122" y="44"/>
                  <a:pt x="122" y="44"/>
                </a:cubicBezTo>
                <a:cubicBezTo>
                  <a:pt x="122" y="44"/>
                  <a:pt x="122" y="44"/>
                  <a:pt x="122" y="44"/>
                </a:cubicBezTo>
                <a:cubicBezTo>
                  <a:pt x="122" y="44"/>
                  <a:pt x="124" y="45"/>
                  <a:pt x="124" y="46"/>
                </a:cubicBezTo>
                <a:cubicBezTo>
                  <a:pt x="123" y="45"/>
                  <a:pt x="122" y="45"/>
                  <a:pt x="121" y="44"/>
                </a:cubicBezTo>
                <a:cubicBezTo>
                  <a:pt x="121" y="45"/>
                  <a:pt x="125" y="47"/>
                  <a:pt x="125" y="48"/>
                </a:cubicBezTo>
                <a:cubicBezTo>
                  <a:pt x="121" y="45"/>
                  <a:pt x="118" y="42"/>
                  <a:pt x="114" y="39"/>
                </a:cubicBezTo>
                <a:cubicBezTo>
                  <a:pt x="114" y="39"/>
                  <a:pt x="114" y="39"/>
                  <a:pt x="114" y="39"/>
                </a:cubicBezTo>
                <a:cubicBezTo>
                  <a:pt x="113" y="39"/>
                  <a:pt x="113" y="38"/>
                  <a:pt x="113" y="38"/>
                </a:cubicBezTo>
                <a:cubicBezTo>
                  <a:pt x="113" y="38"/>
                  <a:pt x="113" y="39"/>
                  <a:pt x="114" y="38"/>
                </a:cubicBezTo>
                <a:cubicBezTo>
                  <a:pt x="113" y="37"/>
                  <a:pt x="111" y="36"/>
                  <a:pt x="110" y="36"/>
                </a:cubicBezTo>
                <a:cubicBezTo>
                  <a:pt x="111" y="36"/>
                  <a:pt x="111" y="37"/>
                  <a:pt x="111" y="37"/>
                </a:cubicBezTo>
                <a:cubicBezTo>
                  <a:pt x="108" y="34"/>
                  <a:pt x="103" y="32"/>
                  <a:pt x="100" y="30"/>
                </a:cubicBezTo>
                <a:cubicBezTo>
                  <a:pt x="96" y="27"/>
                  <a:pt x="92" y="24"/>
                  <a:pt x="87" y="21"/>
                </a:cubicBezTo>
                <a:cubicBezTo>
                  <a:pt x="87" y="21"/>
                  <a:pt x="87" y="21"/>
                  <a:pt x="87" y="21"/>
                </a:cubicBezTo>
                <a:cubicBezTo>
                  <a:pt x="85" y="21"/>
                  <a:pt x="83" y="19"/>
                  <a:pt x="81" y="19"/>
                </a:cubicBezTo>
                <a:cubicBezTo>
                  <a:pt x="81" y="19"/>
                  <a:pt x="80" y="18"/>
                  <a:pt x="80" y="18"/>
                </a:cubicBezTo>
                <a:cubicBezTo>
                  <a:pt x="80" y="18"/>
                  <a:pt x="79" y="17"/>
                  <a:pt x="79" y="18"/>
                </a:cubicBezTo>
                <a:cubicBezTo>
                  <a:pt x="80" y="18"/>
                  <a:pt x="80" y="18"/>
                  <a:pt x="80" y="19"/>
                </a:cubicBezTo>
                <a:cubicBezTo>
                  <a:pt x="79" y="18"/>
                  <a:pt x="76" y="17"/>
                  <a:pt x="75" y="16"/>
                </a:cubicBezTo>
                <a:cubicBezTo>
                  <a:pt x="73" y="16"/>
                  <a:pt x="70" y="15"/>
                  <a:pt x="68" y="15"/>
                </a:cubicBezTo>
                <a:cubicBezTo>
                  <a:pt x="69" y="16"/>
                  <a:pt x="72" y="16"/>
                  <a:pt x="72" y="17"/>
                </a:cubicBezTo>
                <a:cubicBezTo>
                  <a:pt x="71" y="16"/>
                  <a:pt x="69" y="17"/>
                  <a:pt x="68" y="16"/>
                </a:cubicBezTo>
                <a:cubicBezTo>
                  <a:pt x="68" y="17"/>
                  <a:pt x="67" y="17"/>
                  <a:pt x="67" y="16"/>
                </a:cubicBezTo>
                <a:cubicBezTo>
                  <a:pt x="65" y="17"/>
                  <a:pt x="62" y="15"/>
                  <a:pt x="61" y="16"/>
                </a:cubicBezTo>
                <a:cubicBezTo>
                  <a:pt x="60" y="15"/>
                  <a:pt x="60" y="15"/>
                  <a:pt x="59" y="15"/>
                </a:cubicBezTo>
                <a:cubicBezTo>
                  <a:pt x="59" y="15"/>
                  <a:pt x="60" y="15"/>
                  <a:pt x="59" y="15"/>
                </a:cubicBezTo>
                <a:cubicBezTo>
                  <a:pt x="59" y="16"/>
                  <a:pt x="60" y="15"/>
                  <a:pt x="60" y="16"/>
                </a:cubicBezTo>
                <a:cubicBezTo>
                  <a:pt x="56" y="16"/>
                  <a:pt x="53" y="16"/>
                  <a:pt x="49" y="16"/>
                </a:cubicBezTo>
                <a:cubicBezTo>
                  <a:pt x="49" y="18"/>
                  <a:pt x="47" y="17"/>
                  <a:pt x="47" y="17"/>
                </a:cubicBezTo>
                <a:cubicBezTo>
                  <a:pt x="47" y="18"/>
                  <a:pt x="45" y="18"/>
                  <a:pt x="44" y="18"/>
                </a:cubicBezTo>
                <a:cubicBezTo>
                  <a:pt x="43" y="18"/>
                  <a:pt x="41" y="19"/>
                  <a:pt x="41" y="20"/>
                </a:cubicBezTo>
                <a:cubicBezTo>
                  <a:pt x="42" y="20"/>
                  <a:pt x="42" y="19"/>
                  <a:pt x="43" y="19"/>
                </a:cubicBezTo>
                <a:cubicBezTo>
                  <a:pt x="43" y="20"/>
                  <a:pt x="43" y="20"/>
                  <a:pt x="43" y="20"/>
                </a:cubicBezTo>
                <a:cubicBezTo>
                  <a:pt x="43" y="20"/>
                  <a:pt x="42" y="20"/>
                  <a:pt x="42" y="21"/>
                </a:cubicBezTo>
                <a:cubicBezTo>
                  <a:pt x="43" y="20"/>
                  <a:pt x="44" y="20"/>
                  <a:pt x="44" y="20"/>
                </a:cubicBezTo>
                <a:cubicBezTo>
                  <a:pt x="44" y="21"/>
                  <a:pt x="43" y="22"/>
                  <a:pt x="42" y="22"/>
                </a:cubicBezTo>
                <a:cubicBezTo>
                  <a:pt x="41" y="23"/>
                  <a:pt x="40" y="23"/>
                  <a:pt x="39" y="24"/>
                </a:cubicBezTo>
                <a:cubicBezTo>
                  <a:pt x="40" y="24"/>
                  <a:pt x="39" y="25"/>
                  <a:pt x="38" y="26"/>
                </a:cubicBezTo>
                <a:cubicBezTo>
                  <a:pt x="38" y="27"/>
                  <a:pt x="39" y="26"/>
                  <a:pt x="38" y="27"/>
                </a:cubicBezTo>
                <a:cubicBezTo>
                  <a:pt x="38" y="27"/>
                  <a:pt x="38" y="27"/>
                  <a:pt x="39" y="27"/>
                </a:cubicBezTo>
                <a:cubicBezTo>
                  <a:pt x="39" y="28"/>
                  <a:pt x="39" y="28"/>
                  <a:pt x="38" y="29"/>
                </a:cubicBezTo>
                <a:cubicBezTo>
                  <a:pt x="38" y="29"/>
                  <a:pt x="38" y="29"/>
                  <a:pt x="38" y="28"/>
                </a:cubicBezTo>
                <a:cubicBezTo>
                  <a:pt x="38" y="29"/>
                  <a:pt x="38" y="30"/>
                  <a:pt x="38" y="30"/>
                </a:cubicBezTo>
                <a:cubicBezTo>
                  <a:pt x="37" y="30"/>
                  <a:pt x="38" y="30"/>
                  <a:pt x="38" y="30"/>
                </a:cubicBezTo>
                <a:cubicBezTo>
                  <a:pt x="37" y="31"/>
                  <a:pt x="37" y="31"/>
                  <a:pt x="38" y="31"/>
                </a:cubicBezTo>
                <a:cubicBezTo>
                  <a:pt x="38" y="31"/>
                  <a:pt x="37" y="31"/>
                  <a:pt x="38" y="31"/>
                </a:cubicBezTo>
                <a:cubicBezTo>
                  <a:pt x="38" y="32"/>
                  <a:pt x="38" y="31"/>
                  <a:pt x="38" y="32"/>
                </a:cubicBezTo>
                <a:cubicBezTo>
                  <a:pt x="39" y="32"/>
                  <a:pt x="38" y="31"/>
                  <a:pt x="39" y="31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2"/>
                  <a:pt x="39" y="32"/>
                  <a:pt x="40" y="32"/>
                </a:cubicBezTo>
                <a:cubicBezTo>
                  <a:pt x="40" y="32"/>
                  <a:pt x="40" y="32"/>
                  <a:pt x="40" y="32"/>
                </a:cubicBezTo>
                <a:cubicBezTo>
                  <a:pt x="40" y="32"/>
                  <a:pt x="39" y="32"/>
                  <a:pt x="39" y="32"/>
                </a:cubicBezTo>
                <a:cubicBezTo>
                  <a:pt x="39" y="32"/>
                  <a:pt x="39" y="31"/>
                  <a:pt x="40" y="31"/>
                </a:cubicBezTo>
                <a:cubicBezTo>
                  <a:pt x="40" y="32"/>
                  <a:pt x="40" y="33"/>
                  <a:pt x="40" y="33"/>
                </a:cubicBezTo>
                <a:cubicBezTo>
                  <a:pt x="40" y="33"/>
                  <a:pt x="40" y="33"/>
                  <a:pt x="40" y="33"/>
                </a:cubicBezTo>
                <a:cubicBezTo>
                  <a:pt x="40" y="33"/>
                  <a:pt x="40" y="33"/>
                  <a:pt x="40" y="33"/>
                </a:cubicBezTo>
                <a:cubicBezTo>
                  <a:pt x="40" y="33"/>
                  <a:pt x="40" y="33"/>
                  <a:pt x="41" y="33"/>
                </a:cubicBezTo>
                <a:cubicBezTo>
                  <a:pt x="41" y="33"/>
                  <a:pt x="40" y="33"/>
                  <a:pt x="41" y="33"/>
                </a:cubicBezTo>
                <a:cubicBezTo>
                  <a:pt x="41" y="33"/>
                  <a:pt x="41" y="33"/>
                  <a:pt x="41" y="33"/>
                </a:cubicBezTo>
                <a:close/>
                <a:moveTo>
                  <a:pt x="149" y="20"/>
                </a:moveTo>
                <a:cubicBezTo>
                  <a:pt x="150" y="20"/>
                  <a:pt x="150" y="21"/>
                  <a:pt x="150" y="21"/>
                </a:cubicBezTo>
                <a:cubicBezTo>
                  <a:pt x="150" y="21"/>
                  <a:pt x="149" y="20"/>
                  <a:pt x="149" y="20"/>
                </a:cubicBezTo>
                <a:close/>
                <a:moveTo>
                  <a:pt x="180" y="63"/>
                </a:moveTo>
                <a:cubicBezTo>
                  <a:pt x="180" y="64"/>
                  <a:pt x="181" y="65"/>
                  <a:pt x="181" y="67"/>
                </a:cubicBezTo>
                <a:cubicBezTo>
                  <a:pt x="181" y="66"/>
                  <a:pt x="181" y="66"/>
                  <a:pt x="181" y="66"/>
                </a:cubicBezTo>
                <a:cubicBezTo>
                  <a:pt x="181" y="65"/>
                  <a:pt x="180" y="64"/>
                  <a:pt x="180" y="64"/>
                </a:cubicBezTo>
                <a:cubicBezTo>
                  <a:pt x="180" y="64"/>
                  <a:pt x="180" y="64"/>
                  <a:pt x="180" y="63"/>
                </a:cubicBezTo>
                <a:close/>
                <a:moveTo>
                  <a:pt x="99" y="172"/>
                </a:moveTo>
                <a:cubicBezTo>
                  <a:pt x="99" y="171"/>
                  <a:pt x="98" y="171"/>
                  <a:pt x="98" y="171"/>
                </a:cubicBezTo>
                <a:cubicBezTo>
                  <a:pt x="98" y="171"/>
                  <a:pt x="99" y="171"/>
                  <a:pt x="100" y="171"/>
                </a:cubicBezTo>
                <a:cubicBezTo>
                  <a:pt x="99" y="171"/>
                  <a:pt x="100" y="171"/>
                  <a:pt x="99" y="172"/>
                </a:cubicBezTo>
                <a:cubicBezTo>
                  <a:pt x="100" y="172"/>
                  <a:pt x="102" y="171"/>
                  <a:pt x="101" y="172"/>
                </a:cubicBezTo>
                <a:cubicBezTo>
                  <a:pt x="101" y="171"/>
                  <a:pt x="100" y="172"/>
                  <a:pt x="99" y="172"/>
                </a:cubicBezTo>
                <a:close/>
                <a:moveTo>
                  <a:pt x="64" y="26"/>
                </a:moveTo>
                <a:cubicBezTo>
                  <a:pt x="64" y="26"/>
                  <a:pt x="65" y="26"/>
                  <a:pt x="65" y="26"/>
                </a:cubicBezTo>
                <a:cubicBezTo>
                  <a:pt x="65" y="26"/>
                  <a:pt x="65" y="26"/>
                  <a:pt x="65" y="26"/>
                </a:cubicBezTo>
                <a:cubicBezTo>
                  <a:pt x="65" y="26"/>
                  <a:pt x="65" y="26"/>
                  <a:pt x="64" y="26"/>
                </a:cubicBezTo>
                <a:cubicBezTo>
                  <a:pt x="64" y="26"/>
                  <a:pt x="64" y="26"/>
                  <a:pt x="64" y="26"/>
                </a:cubicBezTo>
                <a:close/>
                <a:moveTo>
                  <a:pt x="95" y="77"/>
                </a:moveTo>
                <a:cubicBezTo>
                  <a:pt x="95" y="78"/>
                  <a:pt x="95" y="77"/>
                  <a:pt x="95" y="77"/>
                </a:cubicBezTo>
                <a:cubicBezTo>
                  <a:pt x="95" y="78"/>
                  <a:pt x="95" y="78"/>
                  <a:pt x="95" y="77"/>
                </a:cubicBezTo>
                <a:close/>
                <a:moveTo>
                  <a:pt x="117" y="88"/>
                </a:moveTo>
                <a:cubicBezTo>
                  <a:pt x="117" y="88"/>
                  <a:pt x="117" y="88"/>
                  <a:pt x="117" y="89"/>
                </a:cubicBezTo>
                <a:cubicBezTo>
                  <a:pt x="117" y="88"/>
                  <a:pt x="117" y="88"/>
                  <a:pt x="117" y="88"/>
                </a:cubicBezTo>
                <a:close/>
                <a:moveTo>
                  <a:pt x="41" y="33"/>
                </a:moveTo>
                <a:cubicBezTo>
                  <a:pt x="40" y="33"/>
                  <a:pt x="40" y="33"/>
                  <a:pt x="40" y="33"/>
                </a:cubicBezTo>
                <a:cubicBezTo>
                  <a:pt x="40" y="33"/>
                  <a:pt x="40" y="33"/>
                  <a:pt x="40" y="33"/>
                </a:cubicBezTo>
                <a:cubicBezTo>
                  <a:pt x="40" y="33"/>
                  <a:pt x="40" y="33"/>
                  <a:pt x="40" y="33"/>
                </a:cubicBezTo>
                <a:cubicBezTo>
                  <a:pt x="40" y="33"/>
                  <a:pt x="40" y="33"/>
                  <a:pt x="41" y="33"/>
                </a:cubicBezTo>
                <a:cubicBezTo>
                  <a:pt x="41" y="33"/>
                  <a:pt x="41" y="33"/>
                  <a:pt x="41" y="33"/>
                </a:cubicBezTo>
                <a:close/>
                <a:moveTo>
                  <a:pt x="39" y="27"/>
                </a:moveTo>
                <a:cubicBezTo>
                  <a:pt x="39" y="27"/>
                  <a:pt x="39" y="27"/>
                  <a:pt x="40" y="26"/>
                </a:cubicBezTo>
                <a:cubicBezTo>
                  <a:pt x="40" y="27"/>
                  <a:pt x="40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lose/>
                <a:moveTo>
                  <a:pt x="44" y="20"/>
                </a:moveTo>
                <a:cubicBezTo>
                  <a:pt x="44" y="19"/>
                  <a:pt x="45" y="19"/>
                  <a:pt x="45" y="19"/>
                </a:cubicBezTo>
                <a:cubicBezTo>
                  <a:pt x="44" y="19"/>
                  <a:pt x="45" y="20"/>
                  <a:pt x="44" y="20"/>
                </a:cubicBezTo>
                <a:close/>
                <a:moveTo>
                  <a:pt x="62" y="34"/>
                </a:moveTo>
                <a:cubicBezTo>
                  <a:pt x="61" y="34"/>
                  <a:pt x="63" y="34"/>
                  <a:pt x="63" y="35"/>
                </a:cubicBezTo>
                <a:cubicBezTo>
                  <a:pt x="62" y="35"/>
                  <a:pt x="62" y="34"/>
                  <a:pt x="62" y="34"/>
                </a:cubicBezTo>
                <a:close/>
                <a:moveTo>
                  <a:pt x="66" y="36"/>
                </a:moveTo>
                <a:cubicBezTo>
                  <a:pt x="65" y="36"/>
                  <a:pt x="66" y="36"/>
                  <a:pt x="66" y="36"/>
                </a:cubicBezTo>
                <a:cubicBezTo>
                  <a:pt x="66" y="36"/>
                  <a:pt x="68" y="36"/>
                  <a:pt x="67" y="37"/>
                </a:cubicBezTo>
                <a:cubicBezTo>
                  <a:pt x="67" y="36"/>
                  <a:pt x="66" y="36"/>
                  <a:pt x="66" y="36"/>
                </a:cubicBezTo>
                <a:close/>
                <a:moveTo>
                  <a:pt x="128" y="14"/>
                </a:moveTo>
                <a:cubicBezTo>
                  <a:pt x="128" y="14"/>
                  <a:pt x="130" y="15"/>
                  <a:pt x="130" y="15"/>
                </a:cubicBezTo>
                <a:cubicBezTo>
                  <a:pt x="129" y="15"/>
                  <a:pt x="128" y="14"/>
                  <a:pt x="128" y="14"/>
                </a:cubicBezTo>
                <a:close/>
                <a:moveTo>
                  <a:pt x="119" y="42"/>
                </a:moveTo>
                <a:cubicBezTo>
                  <a:pt x="120" y="41"/>
                  <a:pt x="120" y="43"/>
                  <a:pt x="121" y="43"/>
                </a:cubicBezTo>
                <a:cubicBezTo>
                  <a:pt x="120" y="43"/>
                  <a:pt x="119" y="42"/>
                  <a:pt x="119" y="42"/>
                </a:cubicBezTo>
                <a:close/>
                <a:moveTo>
                  <a:pt x="138" y="61"/>
                </a:moveTo>
                <a:cubicBezTo>
                  <a:pt x="138" y="62"/>
                  <a:pt x="137" y="60"/>
                  <a:pt x="137" y="60"/>
                </a:cubicBezTo>
                <a:cubicBezTo>
                  <a:pt x="137" y="61"/>
                  <a:pt x="137" y="61"/>
                  <a:pt x="137" y="61"/>
                </a:cubicBezTo>
                <a:cubicBezTo>
                  <a:pt x="140" y="62"/>
                  <a:pt x="141" y="67"/>
                  <a:pt x="143" y="69"/>
                </a:cubicBezTo>
                <a:cubicBezTo>
                  <a:pt x="144" y="72"/>
                  <a:pt x="146" y="74"/>
                  <a:pt x="146" y="76"/>
                </a:cubicBezTo>
                <a:cubicBezTo>
                  <a:pt x="146" y="76"/>
                  <a:pt x="146" y="76"/>
                  <a:pt x="146" y="76"/>
                </a:cubicBezTo>
                <a:cubicBezTo>
                  <a:pt x="146" y="77"/>
                  <a:pt x="146" y="78"/>
                  <a:pt x="146" y="79"/>
                </a:cubicBezTo>
                <a:cubicBezTo>
                  <a:pt x="146" y="79"/>
                  <a:pt x="146" y="79"/>
                  <a:pt x="146" y="80"/>
                </a:cubicBezTo>
                <a:cubicBezTo>
                  <a:pt x="146" y="79"/>
                  <a:pt x="146" y="80"/>
                  <a:pt x="145" y="80"/>
                </a:cubicBezTo>
                <a:cubicBezTo>
                  <a:pt x="145" y="79"/>
                  <a:pt x="146" y="79"/>
                  <a:pt x="146" y="79"/>
                </a:cubicBezTo>
                <a:cubicBezTo>
                  <a:pt x="145" y="79"/>
                  <a:pt x="145" y="79"/>
                  <a:pt x="145" y="78"/>
                </a:cubicBezTo>
                <a:cubicBezTo>
                  <a:pt x="145" y="78"/>
                  <a:pt x="145" y="78"/>
                  <a:pt x="145" y="77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144" y="77"/>
                  <a:pt x="145" y="79"/>
                  <a:pt x="144" y="79"/>
                </a:cubicBezTo>
                <a:cubicBezTo>
                  <a:pt x="144" y="78"/>
                  <a:pt x="144" y="78"/>
                  <a:pt x="144" y="77"/>
                </a:cubicBezTo>
                <a:cubicBezTo>
                  <a:pt x="144" y="78"/>
                  <a:pt x="144" y="78"/>
                  <a:pt x="144" y="79"/>
                </a:cubicBezTo>
                <a:cubicBezTo>
                  <a:pt x="145" y="81"/>
                  <a:pt x="146" y="80"/>
                  <a:pt x="147" y="82"/>
                </a:cubicBezTo>
                <a:cubicBezTo>
                  <a:pt x="147" y="82"/>
                  <a:pt x="147" y="81"/>
                  <a:pt x="147" y="81"/>
                </a:cubicBezTo>
                <a:cubicBezTo>
                  <a:pt x="148" y="82"/>
                  <a:pt x="147" y="84"/>
                  <a:pt x="148" y="85"/>
                </a:cubicBezTo>
                <a:cubicBezTo>
                  <a:pt x="148" y="86"/>
                  <a:pt x="148" y="86"/>
                  <a:pt x="148" y="86"/>
                </a:cubicBezTo>
                <a:cubicBezTo>
                  <a:pt x="148" y="87"/>
                  <a:pt x="148" y="88"/>
                  <a:pt x="148" y="88"/>
                </a:cubicBezTo>
                <a:cubicBezTo>
                  <a:pt x="148" y="89"/>
                  <a:pt x="148" y="89"/>
                  <a:pt x="148" y="89"/>
                </a:cubicBezTo>
                <a:cubicBezTo>
                  <a:pt x="147" y="91"/>
                  <a:pt x="148" y="94"/>
                  <a:pt x="147" y="95"/>
                </a:cubicBezTo>
                <a:cubicBezTo>
                  <a:pt x="147" y="96"/>
                  <a:pt x="146" y="99"/>
                  <a:pt x="146" y="100"/>
                </a:cubicBezTo>
                <a:cubicBezTo>
                  <a:pt x="146" y="101"/>
                  <a:pt x="144" y="105"/>
                  <a:pt x="142" y="106"/>
                </a:cubicBezTo>
                <a:cubicBezTo>
                  <a:pt x="141" y="108"/>
                  <a:pt x="142" y="108"/>
                  <a:pt x="141" y="109"/>
                </a:cubicBezTo>
                <a:cubicBezTo>
                  <a:pt x="141" y="109"/>
                  <a:pt x="142" y="108"/>
                  <a:pt x="142" y="108"/>
                </a:cubicBezTo>
                <a:cubicBezTo>
                  <a:pt x="142" y="108"/>
                  <a:pt x="142" y="109"/>
                  <a:pt x="141" y="110"/>
                </a:cubicBezTo>
                <a:cubicBezTo>
                  <a:pt x="141" y="110"/>
                  <a:pt x="141" y="110"/>
                  <a:pt x="141" y="110"/>
                </a:cubicBezTo>
                <a:cubicBezTo>
                  <a:pt x="139" y="112"/>
                  <a:pt x="137" y="116"/>
                  <a:pt x="134" y="117"/>
                </a:cubicBezTo>
                <a:cubicBezTo>
                  <a:pt x="134" y="116"/>
                  <a:pt x="135" y="116"/>
                  <a:pt x="135" y="115"/>
                </a:cubicBezTo>
                <a:cubicBezTo>
                  <a:pt x="135" y="116"/>
                  <a:pt x="132" y="117"/>
                  <a:pt x="133" y="118"/>
                </a:cubicBezTo>
                <a:cubicBezTo>
                  <a:pt x="132" y="118"/>
                  <a:pt x="132" y="118"/>
                  <a:pt x="132" y="118"/>
                </a:cubicBezTo>
                <a:cubicBezTo>
                  <a:pt x="131" y="118"/>
                  <a:pt x="131" y="117"/>
                  <a:pt x="132" y="117"/>
                </a:cubicBezTo>
                <a:cubicBezTo>
                  <a:pt x="132" y="117"/>
                  <a:pt x="131" y="118"/>
                  <a:pt x="131" y="117"/>
                </a:cubicBezTo>
                <a:cubicBezTo>
                  <a:pt x="132" y="116"/>
                  <a:pt x="133" y="116"/>
                  <a:pt x="134" y="115"/>
                </a:cubicBezTo>
                <a:cubicBezTo>
                  <a:pt x="134" y="115"/>
                  <a:pt x="133" y="115"/>
                  <a:pt x="132" y="116"/>
                </a:cubicBezTo>
                <a:cubicBezTo>
                  <a:pt x="134" y="114"/>
                  <a:pt x="135" y="112"/>
                  <a:pt x="138" y="110"/>
                </a:cubicBezTo>
                <a:cubicBezTo>
                  <a:pt x="137" y="109"/>
                  <a:pt x="137" y="110"/>
                  <a:pt x="136" y="110"/>
                </a:cubicBezTo>
                <a:cubicBezTo>
                  <a:pt x="138" y="109"/>
                  <a:pt x="138" y="107"/>
                  <a:pt x="139" y="106"/>
                </a:cubicBezTo>
                <a:cubicBezTo>
                  <a:pt x="139" y="106"/>
                  <a:pt x="139" y="106"/>
                  <a:pt x="139" y="106"/>
                </a:cubicBezTo>
                <a:cubicBezTo>
                  <a:pt x="140" y="106"/>
                  <a:pt x="139" y="106"/>
                  <a:pt x="139" y="107"/>
                </a:cubicBezTo>
                <a:cubicBezTo>
                  <a:pt x="140" y="106"/>
                  <a:pt x="140" y="106"/>
                  <a:pt x="139" y="105"/>
                </a:cubicBezTo>
                <a:cubicBezTo>
                  <a:pt x="140" y="105"/>
                  <a:pt x="140" y="104"/>
                  <a:pt x="140" y="104"/>
                </a:cubicBezTo>
                <a:cubicBezTo>
                  <a:pt x="140" y="104"/>
                  <a:pt x="140" y="104"/>
                  <a:pt x="140" y="105"/>
                </a:cubicBezTo>
                <a:cubicBezTo>
                  <a:pt x="141" y="105"/>
                  <a:pt x="141" y="103"/>
                  <a:pt x="141" y="102"/>
                </a:cubicBezTo>
                <a:cubicBezTo>
                  <a:pt x="141" y="101"/>
                  <a:pt x="142" y="102"/>
                  <a:pt x="142" y="102"/>
                </a:cubicBezTo>
                <a:cubicBezTo>
                  <a:pt x="142" y="101"/>
                  <a:pt x="144" y="96"/>
                  <a:pt x="144" y="96"/>
                </a:cubicBezTo>
                <a:cubicBezTo>
                  <a:pt x="144" y="95"/>
                  <a:pt x="144" y="95"/>
                  <a:pt x="144" y="95"/>
                </a:cubicBezTo>
                <a:cubicBezTo>
                  <a:pt x="144" y="94"/>
                  <a:pt x="144" y="94"/>
                  <a:pt x="144" y="94"/>
                </a:cubicBezTo>
                <a:cubicBezTo>
                  <a:pt x="144" y="93"/>
                  <a:pt x="145" y="92"/>
                  <a:pt x="145" y="91"/>
                </a:cubicBezTo>
                <a:cubicBezTo>
                  <a:pt x="145" y="90"/>
                  <a:pt x="145" y="91"/>
                  <a:pt x="145" y="91"/>
                </a:cubicBezTo>
                <a:cubicBezTo>
                  <a:pt x="145" y="90"/>
                  <a:pt x="145" y="90"/>
                  <a:pt x="145" y="90"/>
                </a:cubicBezTo>
                <a:cubicBezTo>
                  <a:pt x="145" y="90"/>
                  <a:pt x="145" y="90"/>
                  <a:pt x="145" y="89"/>
                </a:cubicBezTo>
                <a:cubicBezTo>
                  <a:pt x="145" y="89"/>
                  <a:pt x="146" y="89"/>
                  <a:pt x="146" y="89"/>
                </a:cubicBezTo>
                <a:cubicBezTo>
                  <a:pt x="146" y="89"/>
                  <a:pt x="146" y="89"/>
                  <a:pt x="145" y="89"/>
                </a:cubicBezTo>
                <a:cubicBezTo>
                  <a:pt x="145" y="88"/>
                  <a:pt x="146" y="88"/>
                  <a:pt x="146" y="87"/>
                </a:cubicBezTo>
                <a:cubicBezTo>
                  <a:pt x="145" y="88"/>
                  <a:pt x="144" y="86"/>
                  <a:pt x="145" y="86"/>
                </a:cubicBezTo>
                <a:cubicBezTo>
                  <a:pt x="145" y="86"/>
                  <a:pt x="145" y="87"/>
                  <a:pt x="145" y="87"/>
                </a:cubicBezTo>
                <a:cubicBezTo>
                  <a:pt x="145" y="87"/>
                  <a:pt x="145" y="86"/>
                  <a:pt x="146" y="87"/>
                </a:cubicBezTo>
                <a:cubicBezTo>
                  <a:pt x="145" y="86"/>
                  <a:pt x="146" y="86"/>
                  <a:pt x="146" y="85"/>
                </a:cubicBezTo>
                <a:cubicBezTo>
                  <a:pt x="145" y="85"/>
                  <a:pt x="145" y="84"/>
                  <a:pt x="144" y="85"/>
                </a:cubicBezTo>
                <a:cubicBezTo>
                  <a:pt x="145" y="84"/>
                  <a:pt x="145" y="83"/>
                  <a:pt x="145" y="83"/>
                </a:cubicBezTo>
                <a:cubicBezTo>
                  <a:pt x="145" y="83"/>
                  <a:pt x="145" y="83"/>
                  <a:pt x="145" y="84"/>
                </a:cubicBezTo>
                <a:cubicBezTo>
                  <a:pt x="145" y="84"/>
                  <a:pt x="146" y="84"/>
                  <a:pt x="146" y="83"/>
                </a:cubicBezTo>
                <a:cubicBezTo>
                  <a:pt x="146" y="83"/>
                  <a:pt x="146" y="84"/>
                  <a:pt x="146" y="83"/>
                </a:cubicBezTo>
                <a:cubicBezTo>
                  <a:pt x="146" y="83"/>
                  <a:pt x="146" y="82"/>
                  <a:pt x="146" y="82"/>
                </a:cubicBezTo>
                <a:cubicBezTo>
                  <a:pt x="146" y="81"/>
                  <a:pt x="146" y="82"/>
                  <a:pt x="146" y="82"/>
                </a:cubicBezTo>
                <a:cubicBezTo>
                  <a:pt x="146" y="80"/>
                  <a:pt x="145" y="81"/>
                  <a:pt x="144" y="80"/>
                </a:cubicBezTo>
                <a:cubicBezTo>
                  <a:pt x="144" y="80"/>
                  <a:pt x="144" y="80"/>
                  <a:pt x="144" y="80"/>
                </a:cubicBezTo>
                <a:cubicBezTo>
                  <a:pt x="143" y="79"/>
                  <a:pt x="143" y="75"/>
                  <a:pt x="142" y="73"/>
                </a:cubicBezTo>
                <a:cubicBezTo>
                  <a:pt x="142" y="73"/>
                  <a:pt x="142" y="73"/>
                  <a:pt x="142" y="72"/>
                </a:cubicBezTo>
                <a:cubicBezTo>
                  <a:pt x="142" y="72"/>
                  <a:pt x="143" y="72"/>
                  <a:pt x="143" y="73"/>
                </a:cubicBezTo>
                <a:cubicBezTo>
                  <a:pt x="143" y="73"/>
                  <a:pt x="143" y="73"/>
                  <a:pt x="143" y="73"/>
                </a:cubicBezTo>
                <a:cubicBezTo>
                  <a:pt x="143" y="74"/>
                  <a:pt x="143" y="76"/>
                  <a:pt x="144" y="77"/>
                </a:cubicBezTo>
                <a:cubicBezTo>
                  <a:pt x="143" y="75"/>
                  <a:pt x="143" y="74"/>
                  <a:pt x="143" y="72"/>
                </a:cubicBezTo>
                <a:cubicBezTo>
                  <a:pt x="144" y="72"/>
                  <a:pt x="143" y="72"/>
                  <a:pt x="144" y="72"/>
                </a:cubicBezTo>
                <a:cubicBezTo>
                  <a:pt x="143" y="71"/>
                  <a:pt x="143" y="73"/>
                  <a:pt x="143" y="72"/>
                </a:cubicBezTo>
                <a:cubicBezTo>
                  <a:pt x="143" y="71"/>
                  <a:pt x="142" y="70"/>
                  <a:pt x="142" y="69"/>
                </a:cubicBezTo>
                <a:cubicBezTo>
                  <a:pt x="142" y="69"/>
                  <a:pt x="141" y="69"/>
                  <a:pt x="142" y="70"/>
                </a:cubicBezTo>
                <a:cubicBezTo>
                  <a:pt x="141" y="69"/>
                  <a:pt x="142" y="69"/>
                  <a:pt x="141" y="68"/>
                </a:cubicBezTo>
                <a:cubicBezTo>
                  <a:pt x="141" y="68"/>
                  <a:pt x="141" y="69"/>
                  <a:pt x="141" y="69"/>
                </a:cubicBezTo>
                <a:cubicBezTo>
                  <a:pt x="141" y="69"/>
                  <a:pt x="141" y="68"/>
                  <a:pt x="141" y="68"/>
                </a:cubicBezTo>
                <a:cubicBezTo>
                  <a:pt x="141" y="68"/>
                  <a:pt x="141" y="68"/>
                  <a:pt x="141" y="69"/>
                </a:cubicBezTo>
                <a:cubicBezTo>
                  <a:pt x="140" y="69"/>
                  <a:pt x="140" y="68"/>
                  <a:pt x="140" y="68"/>
                </a:cubicBezTo>
                <a:cubicBezTo>
                  <a:pt x="140" y="67"/>
                  <a:pt x="140" y="66"/>
                  <a:pt x="139" y="66"/>
                </a:cubicBezTo>
                <a:cubicBezTo>
                  <a:pt x="138" y="63"/>
                  <a:pt x="136" y="61"/>
                  <a:pt x="135" y="58"/>
                </a:cubicBezTo>
                <a:cubicBezTo>
                  <a:pt x="135" y="58"/>
                  <a:pt x="135" y="58"/>
                  <a:pt x="135" y="58"/>
                </a:cubicBezTo>
                <a:cubicBezTo>
                  <a:pt x="133" y="57"/>
                  <a:pt x="132" y="55"/>
                  <a:pt x="131" y="53"/>
                </a:cubicBezTo>
                <a:cubicBezTo>
                  <a:pt x="132" y="54"/>
                  <a:pt x="134" y="57"/>
                  <a:pt x="135" y="58"/>
                </a:cubicBezTo>
                <a:cubicBezTo>
                  <a:pt x="136" y="59"/>
                  <a:pt x="137" y="60"/>
                  <a:pt x="138" y="61"/>
                </a:cubicBezTo>
                <a:close/>
                <a:moveTo>
                  <a:pt x="126" y="49"/>
                </a:moveTo>
                <a:cubicBezTo>
                  <a:pt x="128" y="49"/>
                  <a:pt x="129" y="52"/>
                  <a:pt x="131" y="53"/>
                </a:cubicBezTo>
                <a:cubicBezTo>
                  <a:pt x="129" y="53"/>
                  <a:pt x="127" y="50"/>
                  <a:pt x="126" y="49"/>
                </a:cubicBezTo>
                <a:close/>
                <a:moveTo>
                  <a:pt x="115" y="73"/>
                </a:moveTo>
                <a:cubicBezTo>
                  <a:pt x="116" y="73"/>
                  <a:pt x="116" y="74"/>
                  <a:pt x="117" y="75"/>
                </a:cubicBezTo>
                <a:cubicBezTo>
                  <a:pt x="116" y="75"/>
                  <a:pt x="115" y="74"/>
                  <a:pt x="115" y="73"/>
                </a:cubicBezTo>
                <a:close/>
                <a:moveTo>
                  <a:pt x="146" y="78"/>
                </a:moveTo>
                <a:cubicBezTo>
                  <a:pt x="147" y="78"/>
                  <a:pt x="147" y="78"/>
                  <a:pt x="147" y="79"/>
                </a:cubicBezTo>
                <a:cubicBezTo>
                  <a:pt x="147" y="79"/>
                  <a:pt x="147" y="79"/>
                  <a:pt x="147" y="79"/>
                </a:cubicBezTo>
                <a:lnTo>
                  <a:pt x="146" y="78"/>
                </a:lnTo>
                <a:close/>
                <a:moveTo>
                  <a:pt x="116" y="85"/>
                </a:moveTo>
                <a:cubicBezTo>
                  <a:pt x="116" y="85"/>
                  <a:pt x="116" y="85"/>
                  <a:pt x="116" y="85"/>
                </a:cubicBezTo>
                <a:cubicBezTo>
                  <a:pt x="116" y="85"/>
                  <a:pt x="116" y="85"/>
                  <a:pt x="116" y="85"/>
                </a:cubicBezTo>
                <a:close/>
                <a:moveTo>
                  <a:pt x="145" y="81"/>
                </a:moveTo>
                <a:cubicBezTo>
                  <a:pt x="145" y="82"/>
                  <a:pt x="144" y="82"/>
                  <a:pt x="144" y="81"/>
                </a:cubicBezTo>
                <a:cubicBezTo>
                  <a:pt x="144" y="81"/>
                  <a:pt x="145" y="81"/>
                  <a:pt x="145" y="81"/>
                </a:cubicBezTo>
                <a:close/>
                <a:moveTo>
                  <a:pt x="145" y="82"/>
                </a:moveTo>
                <a:cubicBezTo>
                  <a:pt x="145" y="82"/>
                  <a:pt x="145" y="82"/>
                  <a:pt x="145" y="82"/>
                </a:cubicBezTo>
                <a:cubicBezTo>
                  <a:pt x="145" y="82"/>
                  <a:pt x="145" y="83"/>
                  <a:pt x="144" y="83"/>
                </a:cubicBezTo>
                <a:cubicBezTo>
                  <a:pt x="144" y="82"/>
                  <a:pt x="145" y="82"/>
                  <a:pt x="145" y="82"/>
                </a:cubicBezTo>
                <a:close/>
                <a:moveTo>
                  <a:pt x="119" y="85"/>
                </a:moveTo>
                <a:cubicBezTo>
                  <a:pt x="119" y="85"/>
                  <a:pt x="119" y="85"/>
                  <a:pt x="119" y="85"/>
                </a:cubicBezTo>
                <a:cubicBezTo>
                  <a:pt x="119" y="85"/>
                  <a:pt x="119" y="85"/>
                  <a:pt x="119" y="85"/>
                </a:cubicBezTo>
                <a:close/>
                <a:moveTo>
                  <a:pt x="117" y="86"/>
                </a:moveTo>
                <a:cubicBezTo>
                  <a:pt x="117" y="86"/>
                  <a:pt x="117" y="86"/>
                  <a:pt x="117" y="86"/>
                </a:cubicBezTo>
                <a:cubicBezTo>
                  <a:pt x="117" y="86"/>
                  <a:pt x="116" y="86"/>
                  <a:pt x="117" y="86"/>
                </a:cubicBezTo>
                <a:close/>
                <a:moveTo>
                  <a:pt x="150" y="89"/>
                </a:moveTo>
                <a:cubicBezTo>
                  <a:pt x="151" y="89"/>
                  <a:pt x="150" y="90"/>
                  <a:pt x="150" y="91"/>
                </a:cubicBezTo>
                <a:cubicBezTo>
                  <a:pt x="150" y="91"/>
                  <a:pt x="150" y="90"/>
                  <a:pt x="150" y="89"/>
                </a:cubicBezTo>
                <a:close/>
                <a:moveTo>
                  <a:pt x="116" y="86"/>
                </a:moveTo>
                <a:cubicBezTo>
                  <a:pt x="117" y="86"/>
                  <a:pt x="116" y="86"/>
                  <a:pt x="116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16" y="86"/>
                  <a:pt x="116" y="86"/>
                  <a:pt x="116" y="86"/>
                </a:cubicBezTo>
                <a:close/>
                <a:moveTo>
                  <a:pt x="178" y="99"/>
                </a:moveTo>
                <a:cubicBezTo>
                  <a:pt x="178" y="99"/>
                  <a:pt x="178" y="100"/>
                  <a:pt x="178" y="100"/>
                </a:cubicBezTo>
                <a:cubicBezTo>
                  <a:pt x="178" y="101"/>
                  <a:pt x="177" y="100"/>
                  <a:pt x="177" y="102"/>
                </a:cubicBezTo>
                <a:cubicBezTo>
                  <a:pt x="177" y="102"/>
                  <a:pt x="177" y="100"/>
                  <a:pt x="178" y="99"/>
                </a:cubicBezTo>
                <a:close/>
                <a:moveTo>
                  <a:pt x="176" y="103"/>
                </a:moveTo>
                <a:cubicBezTo>
                  <a:pt x="176" y="105"/>
                  <a:pt x="176" y="106"/>
                  <a:pt x="175" y="108"/>
                </a:cubicBezTo>
                <a:cubicBezTo>
                  <a:pt x="174" y="107"/>
                  <a:pt x="176" y="104"/>
                  <a:pt x="176" y="103"/>
                </a:cubicBezTo>
                <a:close/>
                <a:moveTo>
                  <a:pt x="180" y="105"/>
                </a:moveTo>
                <a:cubicBezTo>
                  <a:pt x="179" y="106"/>
                  <a:pt x="179" y="108"/>
                  <a:pt x="179" y="108"/>
                </a:cubicBezTo>
                <a:cubicBezTo>
                  <a:pt x="178" y="108"/>
                  <a:pt x="179" y="104"/>
                  <a:pt x="180" y="105"/>
                </a:cubicBezTo>
                <a:close/>
                <a:moveTo>
                  <a:pt x="176" y="105"/>
                </a:moveTo>
                <a:cubicBezTo>
                  <a:pt x="177" y="105"/>
                  <a:pt x="176" y="106"/>
                  <a:pt x="176" y="107"/>
                </a:cubicBezTo>
                <a:cubicBezTo>
                  <a:pt x="176" y="106"/>
                  <a:pt x="176" y="105"/>
                  <a:pt x="176" y="105"/>
                </a:cubicBezTo>
                <a:close/>
                <a:moveTo>
                  <a:pt x="174" y="111"/>
                </a:moveTo>
                <a:cubicBezTo>
                  <a:pt x="174" y="112"/>
                  <a:pt x="174" y="113"/>
                  <a:pt x="173" y="114"/>
                </a:cubicBezTo>
                <a:cubicBezTo>
                  <a:pt x="172" y="114"/>
                  <a:pt x="173" y="113"/>
                  <a:pt x="174" y="112"/>
                </a:cubicBezTo>
                <a:cubicBezTo>
                  <a:pt x="173" y="112"/>
                  <a:pt x="173" y="114"/>
                  <a:pt x="173" y="114"/>
                </a:cubicBezTo>
                <a:cubicBezTo>
                  <a:pt x="173" y="113"/>
                  <a:pt x="173" y="112"/>
                  <a:pt x="174" y="111"/>
                </a:cubicBezTo>
                <a:close/>
                <a:moveTo>
                  <a:pt x="168" y="123"/>
                </a:moveTo>
                <a:cubicBezTo>
                  <a:pt x="169" y="124"/>
                  <a:pt x="167" y="126"/>
                  <a:pt x="166" y="127"/>
                </a:cubicBezTo>
                <a:cubicBezTo>
                  <a:pt x="166" y="126"/>
                  <a:pt x="168" y="125"/>
                  <a:pt x="168" y="123"/>
                </a:cubicBezTo>
                <a:close/>
                <a:moveTo>
                  <a:pt x="167" y="124"/>
                </a:moveTo>
                <a:cubicBezTo>
                  <a:pt x="167" y="125"/>
                  <a:pt x="165" y="127"/>
                  <a:pt x="165" y="127"/>
                </a:cubicBezTo>
                <a:cubicBezTo>
                  <a:pt x="165" y="127"/>
                  <a:pt x="166" y="126"/>
                  <a:pt x="165" y="126"/>
                </a:cubicBezTo>
                <a:cubicBezTo>
                  <a:pt x="166" y="126"/>
                  <a:pt x="166" y="125"/>
                  <a:pt x="167" y="124"/>
                </a:cubicBezTo>
                <a:close/>
                <a:moveTo>
                  <a:pt x="142" y="109"/>
                </a:moveTo>
                <a:cubicBezTo>
                  <a:pt x="142" y="111"/>
                  <a:pt x="141" y="112"/>
                  <a:pt x="140" y="113"/>
                </a:cubicBezTo>
                <a:cubicBezTo>
                  <a:pt x="140" y="113"/>
                  <a:pt x="140" y="113"/>
                  <a:pt x="140" y="112"/>
                </a:cubicBezTo>
                <a:cubicBezTo>
                  <a:pt x="141" y="111"/>
                  <a:pt x="141" y="110"/>
                  <a:pt x="142" y="109"/>
                </a:cubicBezTo>
                <a:close/>
                <a:moveTo>
                  <a:pt x="166" y="127"/>
                </a:moveTo>
                <a:cubicBezTo>
                  <a:pt x="166" y="128"/>
                  <a:pt x="164" y="131"/>
                  <a:pt x="163" y="131"/>
                </a:cubicBezTo>
                <a:cubicBezTo>
                  <a:pt x="164" y="130"/>
                  <a:pt x="165" y="128"/>
                  <a:pt x="166" y="127"/>
                </a:cubicBezTo>
                <a:close/>
                <a:moveTo>
                  <a:pt x="164" y="128"/>
                </a:moveTo>
                <a:cubicBezTo>
                  <a:pt x="164" y="128"/>
                  <a:pt x="163" y="129"/>
                  <a:pt x="163" y="130"/>
                </a:cubicBezTo>
                <a:cubicBezTo>
                  <a:pt x="163" y="129"/>
                  <a:pt x="163" y="129"/>
                  <a:pt x="164" y="128"/>
                </a:cubicBezTo>
                <a:close/>
                <a:moveTo>
                  <a:pt x="163" y="130"/>
                </a:moveTo>
                <a:cubicBezTo>
                  <a:pt x="162" y="131"/>
                  <a:pt x="161" y="133"/>
                  <a:pt x="159" y="134"/>
                </a:cubicBezTo>
                <a:cubicBezTo>
                  <a:pt x="159" y="133"/>
                  <a:pt x="162" y="131"/>
                  <a:pt x="161" y="131"/>
                </a:cubicBezTo>
                <a:cubicBezTo>
                  <a:pt x="162" y="130"/>
                  <a:pt x="162" y="130"/>
                  <a:pt x="162" y="130"/>
                </a:cubicBezTo>
                <a:cubicBezTo>
                  <a:pt x="162" y="130"/>
                  <a:pt x="162" y="131"/>
                  <a:pt x="163" y="130"/>
                </a:cubicBezTo>
                <a:close/>
                <a:moveTo>
                  <a:pt x="114" y="92"/>
                </a:moveTo>
                <a:cubicBezTo>
                  <a:pt x="114" y="92"/>
                  <a:pt x="114" y="92"/>
                  <a:pt x="113" y="92"/>
                </a:cubicBezTo>
                <a:cubicBezTo>
                  <a:pt x="113" y="92"/>
                  <a:pt x="113" y="92"/>
                  <a:pt x="114" y="92"/>
                </a:cubicBezTo>
                <a:close/>
                <a:moveTo>
                  <a:pt x="157" y="136"/>
                </a:moveTo>
                <a:cubicBezTo>
                  <a:pt x="155" y="139"/>
                  <a:pt x="152" y="141"/>
                  <a:pt x="149" y="144"/>
                </a:cubicBezTo>
                <a:cubicBezTo>
                  <a:pt x="149" y="144"/>
                  <a:pt x="150" y="143"/>
                  <a:pt x="151" y="142"/>
                </a:cubicBezTo>
                <a:cubicBezTo>
                  <a:pt x="151" y="143"/>
                  <a:pt x="149" y="144"/>
                  <a:pt x="148" y="145"/>
                </a:cubicBezTo>
                <a:cubicBezTo>
                  <a:pt x="147" y="145"/>
                  <a:pt x="148" y="144"/>
                  <a:pt x="148" y="144"/>
                </a:cubicBezTo>
                <a:cubicBezTo>
                  <a:pt x="151" y="141"/>
                  <a:pt x="153" y="139"/>
                  <a:pt x="157" y="136"/>
                </a:cubicBezTo>
                <a:close/>
                <a:moveTo>
                  <a:pt x="131" y="117"/>
                </a:moveTo>
                <a:cubicBezTo>
                  <a:pt x="131" y="118"/>
                  <a:pt x="130" y="119"/>
                  <a:pt x="129" y="119"/>
                </a:cubicBezTo>
                <a:cubicBezTo>
                  <a:pt x="129" y="119"/>
                  <a:pt x="130" y="118"/>
                  <a:pt x="131" y="117"/>
                </a:cubicBezTo>
                <a:close/>
                <a:moveTo>
                  <a:pt x="129" y="120"/>
                </a:moveTo>
                <a:cubicBezTo>
                  <a:pt x="130" y="121"/>
                  <a:pt x="126" y="122"/>
                  <a:pt x="129" y="121"/>
                </a:cubicBezTo>
                <a:cubicBezTo>
                  <a:pt x="129" y="121"/>
                  <a:pt x="129" y="120"/>
                  <a:pt x="129" y="120"/>
                </a:cubicBezTo>
                <a:close/>
                <a:moveTo>
                  <a:pt x="144" y="147"/>
                </a:moveTo>
                <a:cubicBezTo>
                  <a:pt x="145" y="147"/>
                  <a:pt x="143" y="148"/>
                  <a:pt x="143" y="149"/>
                </a:cubicBezTo>
                <a:cubicBezTo>
                  <a:pt x="143" y="148"/>
                  <a:pt x="143" y="148"/>
                  <a:pt x="144" y="147"/>
                </a:cubicBezTo>
                <a:close/>
                <a:moveTo>
                  <a:pt x="142" y="148"/>
                </a:moveTo>
                <a:cubicBezTo>
                  <a:pt x="142" y="149"/>
                  <a:pt x="141" y="149"/>
                  <a:pt x="141" y="150"/>
                </a:cubicBezTo>
                <a:cubicBezTo>
                  <a:pt x="141" y="149"/>
                  <a:pt x="141" y="149"/>
                  <a:pt x="141" y="149"/>
                </a:cubicBezTo>
                <a:lnTo>
                  <a:pt x="142" y="148"/>
                </a:lnTo>
                <a:close/>
                <a:moveTo>
                  <a:pt x="136" y="154"/>
                </a:moveTo>
                <a:cubicBezTo>
                  <a:pt x="136" y="154"/>
                  <a:pt x="135" y="155"/>
                  <a:pt x="134" y="154"/>
                </a:cubicBezTo>
                <a:cubicBezTo>
                  <a:pt x="134" y="155"/>
                  <a:pt x="134" y="155"/>
                  <a:pt x="134" y="155"/>
                </a:cubicBezTo>
                <a:cubicBezTo>
                  <a:pt x="133" y="155"/>
                  <a:pt x="134" y="155"/>
                  <a:pt x="134" y="154"/>
                </a:cubicBezTo>
                <a:cubicBezTo>
                  <a:pt x="134" y="154"/>
                  <a:pt x="135" y="154"/>
                  <a:pt x="136" y="154"/>
                </a:cubicBezTo>
                <a:close/>
                <a:moveTo>
                  <a:pt x="132" y="155"/>
                </a:moveTo>
                <a:cubicBezTo>
                  <a:pt x="132" y="155"/>
                  <a:pt x="132" y="155"/>
                  <a:pt x="132" y="155"/>
                </a:cubicBezTo>
                <a:cubicBezTo>
                  <a:pt x="133" y="156"/>
                  <a:pt x="131" y="156"/>
                  <a:pt x="131" y="156"/>
                </a:cubicBezTo>
                <a:cubicBezTo>
                  <a:pt x="131" y="156"/>
                  <a:pt x="131" y="155"/>
                  <a:pt x="132" y="155"/>
                </a:cubicBezTo>
                <a:close/>
                <a:moveTo>
                  <a:pt x="125" y="159"/>
                </a:moveTo>
                <a:cubicBezTo>
                  <a:pt x="125" y="160"/>
                  <a:pt x="124" y="160"/>
                  <a:pt x="123" y="161"/>
                </a:cubicBezTo>
                <a:cubicBezTo>
                  <a:pt x="123" y="160"/>
                  <a:pt x="125" y="160"/>
                  <a:pt x="125" y="159"/>
                </a:cubicBezTo>
                <a:close/>
                <a:moveTo>
                  <a:pt x="126" y="165"/>
                </a:moveTo>
                <a:cubicBezTo>
                  <a:pt x="125" y="165"/>
                  <a:pt x="124" y="165"/>
                  <a:pt x="124" y="164"/>
                </a:cubicBezTo>
                <a:cubicBezTo>
                  <a:pt x="124" y="164"/>
                  <a:pt x="126" y="164"/>
                  <a:pt x="126" y="165"/>
                </a:cubicBezTo>
                <a:close/>
                <a:moveTo>
                  <a:pt x="124" y="161"/>
                </a:moveTo>
                <a:cubicBezTo>
                  <a:pt x="124" y="161"/>
                  <a:pt x="122" y="162"/>
                  <a:pt x="124" y="161"/>
                </a:cubicBezTo>
                <a:cubicBezTo>
                  <a:pt x="124" y="162"/>
                  <a:pt x="122" y="162"/>
                  <a:pt x="121" y="163"/>
                </a:cubicBezTo>
                <a:cubicBezTo>
                  <a:pt x="122" y="162"/>
                  <a:pt x="122" y="162"/>
                  <a:pt x="124" y="161"/>
                </a:cubicBezTo>
                <a:close/>
                <a:moveTo>
                  <a:pt x="101" y="98"/>
                </a:moveTo>
                <a:cubicBezTo>
                  <a:pt x="100" y="99"/>
                  <a:pt x="101" y="99"/>
                  <a:pt x="101" y="99"/>
                </a:cubicBezTo>
                <a:cubicBezTo>
                  <a:pt x="100" y="99"/>
                  <a:pt x="100" y="99"/>
                  <a:pt x="99" y="99"/>
                </a:cubicBezTo>
                <a:cubicBezTo>
                  <a:pt x="99" y="99"/>
                  <a:pt x="100" y="99"/>
                  <a:pt x="101" y="98"/>
                </a:cubicBezTo>
                <a:close/>
                <a:moveTo>
                  <a:pt x="123" y="165"/>
                </a:moveTo>
                <a:cubicBezTo>
                  <a:pt x="124" y="165"/>
                  <a:pt x="120" y="166"/>
                  <a:pt x="121" y="165"/>
                </a:cubicBezTo>
                <a:cubicBezTo>
                  <a:pt x="122" y="165"/>
                  <a:pt x="122" y="165"/>
                  <a:pt x="123" y="165"/>
                </a:cubicBezTo>
                <a:close/>
                <a:moveTo>
                  <a:pt x="121" y="161"/>
                </a:moveTo>
                <a:cubicBezTo>
                  <a:pt x="121" y="162"/>
                  <a:pt x="119" y="162"/>
                  <a:pt x="118" y="162"/>
                </a:cubicBezTo>
                <a:cubicBezTo>
                  <a:pt x="119" y="162"/>
                  <a:pt x="120" y="162"/>
                  <a:pt x="121" y="161"/>
                </a:cubicBezTo>
                <a:close/>
                <a:moveTo>
                  <a:pt x="99" y="99"/>
                </a:moveTo>
                <a:cubicBezTo>
                  <a:pt x="99" y="100"/>
                  <a:pt x="98" y="100"/>
                  <a:pt x="98" y="99"/>
                </a:cubicBezTo>
                <a:cubicBezTo>
                  <a:pt x="98" y="99"/>
                  <a:pt x="98" y="99"/>
                  <a:pt x="99" y="99"/>
                </a:cubicBezTo>
                <a:close/>
                <a:moveTo>
                  <a:pt x="116" y="164"/>
                </a:moveTo>
                <a:cubicBezTo>
                  <a:pt x="116" y="165"/>
                  <a:pt x="115" y="165"/>
                  <a:pt x="115" y="165"/>
                </a:cubicBezTo>
                <a:cubicBezTo>
                  <a:pt x="115" y="165"/>
                  <a:pt x="115" y="165"/>
                  <a:pt x="116" y="164"/>
                </a:cubicBezTo>
                <a:close/>
                <a:moveTo>
                  <a:pt x="110" y="167"/>
                </a:moveTo>
                <a:cubicBezTo>
                  <a:pt x="107" y="168"/>
                  <a:pt x="105" y="169"/>
                  <a:pt x="104" y="169"/>
                </a:cubicBezTo>
                <a:cubicBezTo>
                  <a:pt x="103" y="168"/>
                  <a:pt x="104" y="168"/>
                  <a:pt x="104" y="168"/>
                </a:cubicBezTo>
                <a:cubicBezTo>
                  <a:pt x="104" y="168"/>
                  <a:pt x="106" y="167"/>
                  <a:pt x="106" y="168"/>
                </a:cubicBezTo>
                <a:cubicBezTo>
                  <a:pt x="106" y="167"/>
                  <a:pt x="108" y="167"/>
                  <a:pt x="110" y="167"/>
                </a:cubicBezTo>
                <a:close/>
                <a:moveTo>
                  <a:pt x="109" y="167"/>
                </a:moveTo>
                <a:cubicBezTo>
                  <a:pt x="108" y="167"/>
                  <a:pt x="108" y="166"/>
                  <a:pt x="110" y="166"/>
                </a:cubicBezTo>
                <a:cubicBezTo>
                  <a:pt x="109" y="167"/>
                  <a:pt x="111" y="166"/>
                  <a:pt x="112" y="167"/>
                </a:cubicBezTo>
                <a:cubicBezTo>
                  <a:pt x="110" y="167"/>
                  <a:pt x="110" y="167"/>
                  <a:pt x="109" y="167"/>
                </a:cubicBezTo>
                <a:close/>
                <a:moveTo>
                  <a:pt x="106" y="171"/>
                </a:moveTo>
                <a:cubicBezTo>
                  <a:pt x="105" y="171"/>
                  <a:pt x="104" y="171"/>
                  <a:pt x="103" y="171"/>
                </a:cubicBezTo>
                <a:cubicBezTo>
                  <a:pt x="104" y="171"/>
                  <a:pt x="104" y="171"/>
                  <a:pt x="106" y="171"/>
                </a:cubicBezTo>
                <a:close/>
                <a:moveTo>
                  <a:pt x="87" y="98"/>
                </a:moveTo>
                <a:cubicBezTo>
                  <a:pt x="87" y="99"/>
                  <a:pt x="87" y="99"/>
                  <a:pt x="87" y="99"/>
                </a:cubicBezTo>
                <a:cubicBezTo>
                  <a:pt x="87" y="99"/>
                  <a:pt x="86" y="98"/>
                  <a:pt x="86" y="99"/>
                </a:cubicBezTo>
                <a:cubicBezTo>
                  <a:pt x="86" y="98"/>
                  <a:pt x="87" y="98"/>
                  <a:pt x="87" y="98"/>
                </a:cubicBezTo>
                <a:close/>
                <a:moveTo>
                  <a:pt x="79" y="168"/>
                </a:moveTo>
                <a:cubicBezTo>
                  <a:pt x="78" y="169"/>
                  <a:pt x="76" y="168"/>
                  <a:pt x="75" y="169"/>
                </a:cubicBezTo>
                <a:cubicBezTo>
                  <a:pt x="73" y="168"/>
                  <a:pt x="73" y="168"/>
                  <a:pt x="71" y="168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73" y="168"/>
                  <a:pt x="76" y="168"/>
                  <a:pt x="79" y="168"/>
                </a:cubicBezTo>
                <a:close/>
                <a:moveTo>
                  <a:pt x="85" y="98"/>
                </a:moveTo>
                <a:cubicBezTo>
                  <a:pt x="85" y="98"/>
                  <a:pt x="85" y="98"/>
                  <a:pt x="85" y="98"/>
                </a:cubicBezTo>
                <a:cubicBezTo>
                  <a:pt x="85" y="98"/>
                  <a:pt x="86" y="98"/>
                  <a:pt x="85" y="98"/>
                </a:cubicBezTo>
                <a:close/>
                <a:moveTo>
                  <a:pt x="71" y="168"/>
                </a:moveTo>
                <a:cubicBezTo>
                  <a:pt x="69" y="168"/>
                  <a:pt x="66" y="167"/>
                  <a:pt x="65" y="166"/>
                </a:cubicBezTo>
                <a:cubicBezTo>
                  <a:pt x="63" y="167"/>
                  <a:pt x="61" y="167"/>
                  <a:pt x="59" y="165"/>
                </a:cubicBezTo>
                <a:cubicBezTo>
                  <a:pt x="60" y="165"/>
                  <a:pt x="62" y="166"/>
                  <a:pt x="63" y="165"/>
                </a:cubicBezTo>
                <a:cubicBezTo>
                  <a:pt x="67" y="167"/>
                  <a:pt x="69" y="167"/>
                  <a:pt x="71" y="168"/>
                </a:cubicBezTo>
                <a:close/>
                <a:moveTo>
                  <a:pt x="70" y="165"/>
                </a:moveTo>
                <a:cubicBezTo>
                  <a:pt x="70" y="166"/>
                  <a:pt x="68" y="165"/>
                  <a:pt x="68" y="165"/>
                </a:cubicBezTo>
                <a:cubicBezTo>
                  <a:pt x="68" y="165"/>
                  <a:pt x="69" y="165"/>
                  <a:pt x="70" y="165"/>
                </a:cubicBezTo>
                <a:cubicBezTo>
                  <a:pt x="70" y="165"/>
                  <a:pt x="70" y="165"/>
                  <a:pt x="70" y="165"/>
                </a:cubicBezTo>
                <a:close/>
                <a:moveTo>
                  <a:pt x="67" y="164"/>
                </a:moveTo>
                <a:cubicBezTo>
                  <a:pt x="66" y="165"/>
                  <a:pt x="65" y="164"/>
                  <a:pt x="64" y="164"/>
                </a:cubicBezTo>
                <a:cubicBezTo>
                  <a:pt x="64" y="163"/>
                  <a:pt x="63" y="163"/>
                  <a:pt x="63" y="163"/>
                </a:cubicBezTo>
                <a:cubicBezTo>
                  <a:pt x="65" y="163"/>
                  <a:pt x="66" y="164"/>
                  <a:pt x="67" y="164"/>
                </a:cubicBezTo>
                <a:close/>
                <a:moveTo>
                  <a:pt x="84" y="94"/>
                </a:moveTo>
                <a:cubicBezTo>
                  <a:pt x="84" y="95"/>
                  <a:pt x="84" y="95"/>
                  <a:pt x="84" y="95"/>
                </a:cubicBezTo>
                <a:cubicBezTo>
                  <a:pt x="84" y="94"/>
                  <a:pt x="84" y="95"/>
                  <a:pt x="84" y="94"/>
                </a:cubicBezTo>
                <a:close/>
                <a:moveTo>
                  <a:pt x="62" y="167"/>
                </a:moveTo>
                <a:cubicBezTo>
                  <a:pt x="62" y="168"/>
                  <a:pt x="60" y="167"/>
                  <a:pt x="59" y="167"/>
                </a:cubicBezTo>
                <a:cubicBezTo>
                  <a:pt x="60" y="167"/>
                  <a:pt x="59" y="166"/>
                  <a:pt x="58" y="166"/>
                </a:cubicBezTo>
                <a:cubicBezTo>
                  <a:pt x="59" y="166"/>
                  <a:pt x="61" y="167"/>
                  <a:pt x="62" y="167"/>
                </a:cubicBezTo>
                <a:close/>
                <a:moveTo>
                  <a:pt x="60" y="165"/>
                </a:moveTo>
                <a:cubicBezTo>
                  <a:pt x="60" y="165"/>
                  <a:pt x="60" y="165"/>
                  <a:pt x="60" y="165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8" y="164"/>
                  <a:pt x="60" y="164"/>
                  <a:pt x="60" y="165"/>
                </a:cubicBezTo>
                <a:close/>
                <a:moveTo>
                  <a:pt x="84" y="94"/>
                </a:moveTo>
                <a:cubicBezTo>
                  <a:pt x="83" y="94"/>
                  <a:pt x="84" y="94"/>
                  <a:pt x="83" y="94"/>
                </a:cubicBezTo>
                <a:cubicBezTo>
                  <a:pt x="84" y="94"/>
                  <a:pt x="84" y="94"/>
                  <a:pt x="84" y="94"/>
                </a:cubicBezTo>
                <a:close/>
                <a:moveTo>
                  <a:pt x="83" y="96"/>
                </a:moveTo>
                <a:cubicBezTo>
                  <a:pt x="83" y="96"/>
                  <a:pt x="83" y="96"/>
                  <a:pt x="83" y="96"/>
                </a:cubicBezTo>
                <a:cubicBezTo>
                  <a:pt x="83" y="95"/>
                  <a:pt x="83" y="96"/>
                  <a:pt x="83" y="96"/>
                </a:cubicBezTo>
                <a:close/>
                <a:moveTo>
                  <a:pt x="82" y="97"/>
                </a:moveTo>
                <a:cubicBezTo>
                  <a:pt x="82" y="97"/>
                  <a:pt x="82" y="97"/>
                  <a:pt x="82" y="97"/>
                </a:cubicBezTo>
                <a:cubicBezTo>
                  <a:pt x="82" y="96"/>
                  <a:pt x="82" y="96"/>
                  <a:pt x="82" y="97"/>
                </a:cubicBezTo>
                <a:close/>
                <a:moveTo>
                  <a:pt x="82" y="96"/>
                </a:moveTo>
                <a:cubicBezTo>
                  <a:pt x="82" y="96"/>
                  <a:pt x="82" y="96"/>
                  <a:pt x="82" y="96"/>
                </a:cubicBezTo>
                <a:cubicBezTo>
                  <a:pt x="82" y="96"/>
                  <a:pt x="82" y="96"/>
                  <a:pt x="82" y="97"/>
                </a:cubicBezTo>
                <a:cubicBezTo>
                  <a:pt x="82" y="97"/>
                  <a:pt x="82" y="97"/>
                  <a:pt x="81" y="97"/>
                </a:cubicBezTo>
                <a:cubicBezTo>
                  <a:pt x="81" y="97"/>
                  <a:pt x="81" y="96"/>
                  <a:pt x="81" y="96"/>
                </a:cubicBezTo>
                <a:cubicBezTo>
                  <a:pt x="82" y="96"/>
                  <a:pt x="82" y="96"/>
                  <a:pt x="82" y="96"/>
                </a:cubicBezTo>
                <a:close/>
                <a:moveTo>
                  <a:pt x="48" y="162"/>
                </a:moveTo>
                <a:cubicBezTo>
                  <a:pt x="48" y="162"/>
                  <a:pt x="47" y="161"/>
                  <a:pt x="47" y="161"/>
                </a:cubicBezTo>
                <a:cubicBezTo>
                  <a:pt x="46" y="161"/>
                  <a:pt x="48" y="161"/>
                  <a:pt x="47" y="161"/>
                </a:cubicBezTo>
                <a:cubicBezTo>
                  <a:pt x="47" y="161"/>
                  <a:pt x="48" y="162"/>
                  <a:pt x="48" y="162"/>
                </a:cubicBezTo>
                <a:cubicBezTo>
                  <a:pt x="47" y="162"/>
                  <a:pt x="47" y="162"/>
                  <a:pt x="46" y="161"/>
                </a:cubicBezTo>
                <a:cubicBezTo>
                  <a:pt x="46" y="161"/>
                  <a:pt x="47" y="162"/>
                  <a:pt x="48" y="162"/>
                </a:cubicBezTo>
                <a:close/>
                <a:moveTo>
                  <a:pt x="83" y="93"/>
                </a:moveTo>
                <a:cubicBezTo>
                  <a:pt x="83" y="93"/>
                  <a:pt x="82" y="93"/>
                  <a:pt x="83" y="93"/>
                </a:cubicBezTo>
                <a:cubicBezTo>
                  <a:pt x="83" y="93"/>
                  <a:pt x="83" y="93"/>
                  <a:pt x="83" y="93"/>
                </a:cubicBezTo>
                <a:close/>
                <a:moveTo>
                  <a:pt x="81" y="96"/>
                </a:moveTo>
                <a:cubicBezTo>
                  <a:pt x="81" y="96"/>
                  <a:pt x="81" y="96"/>
                  <a:pt x="81" y="96"/>
                </a:cubicBezTo>
                <a:cubicBezTo>
                  <a:pt x="81" y="96"/>
                  <a:pt x="81" y="96"/>
                  <a:pt x="81" y="95"/>
                </a:cubicBezTo>
                <a:cubicBezTo>
                  <a:pt x="81" y="95"/>
                  <a:pt x="81" y="95"/>
                  <a:pt x="81" y="96"/>
                </a:cubicBezTo>
                <a:close/>
                <a:moveTo>
                  <a:pt x="42" y="157"/>
                </a:moveTo>
                <a:cubicBezTo>
                  <a:pt x="42" y="157"/>
                  <a:pt x="42" y="157"/>
                  <a:pt x="41" y="158"/>
                </a:cubicBezTo>
                <a:cubicBezTo>
                  <a:pt x="41" y="157"/>
                  <a:pt x="41" y="157"/>
                  <a:pt x="41" y="157"/>
                </a:cubicBezTo>
                <a:cubicBezTo>
                  <a:pt x="41" y="157"/>
                  <a:pt x="41" y="156"/>
                  <a:pt x="41" y="156"/>
                </a:cubicBezTo>
                <a:cubicBezTo>
                  <a:pt x="41" y="156"/>
                  <a:pt x="41" y="157"/>
                  <a:pt x="42" y="157"/>
                </a:cubicBezTo>
                <a:cubicBezTo>
                  <a:pt x="42" y="157"/>
                  <a:pt x="42" y="157"/>
                  <a:pt x="42" y="157"/>
                </a:cubicBezTo>
                <a:close/>
                <a:moveTo>
                  <a:pt x="39" y="156"/>
                </a:moveTo>
                <a:cubicBezTo>
                  <a:pt x="39" y="156"/>
                  <a:pt x="39" y="156"/>
                  <a:pt x="40" y="156"/>
                </a:cubicBezTo>
                <a:cubicBezTo>
                  <a:pt x="41" y="156"/>
                  <a:pt x="41" y="157"/>
                  <a:pt x="39" y="156"/>
                </a:cubicBezTo>
                <a:close/>
                <a:moveTo>
                  <a:pt x="81" y="93"/>
                </a:moveTo>
                <a:cubicBezTo>
                  <a:pt x="81" y="93"/>
                  <a:pt x="80" y="93"/>
                  <a:pt x="81" y="93"/>
                </a:cubicBezTo>
                <a:cubicBezTo>
                  <a:pt x="80" y="93"/>
                  <a:pt x="81" y="93"/>
                  <a:pt x="80" y="93"/>
                </a:cubicBezTo>
                <a:cubicBezTo>
                  <a:pt x="80" y="93"/>
                  <a:pt x="80" y="93"/>
                  <a:pt x="80" y="93"/>
                </a:cubicBezTo>
                <a:cubicBezTo>
                  <a:pt x="81" y="92"/>
                  <a:pt x="80" y="93"/>
                  <a:pt x="81" y="93"/>
                </a:cubicBezTo>
                <a:close/>
                <a:moveTo>
                  <a:pt x="37" y="148"/>
                </a:moveTo>
                <a:cubicBezTo>
                  <a:pt x="34" y="147"/>
                  <a:pt x="29" y="143"/>
                  <a:pt x="27" y="141"/>
                </a:cubicBezTo>
                <a:cubicBezTo>
                  <a:pt x="29" y="141"/>
                  <a:pt x="34" y="146"/>
                  <a:pt x="37" y="148"/>
                </a:cubicBezTo>
                <a:close/>
                <a:moveTo>
                  <a:pt x="33" y="147"/>
                </a:moveTo>
                <a:cubicBezTo>
                  <a:pt x="33" y="147"/>
                  <a:pt x="33" y="147"/>
                  <a:pt x="33" y="147"/>
                </a:cubicBezTo>
                <a:cubicBezTo>
                  <a:pt x="32" y="146"/>
                  <a:pt x="31" y="146"/>
                  <a:pt x="31" y="145"/>
                </a:cubicBezTo>
                <a:cubicBezTo>
                  <a:pt x="32" y="145"/>
                  <a:pt x="32" y="146"/>
                  <a:pt x="33" y="147"/>
                </a:cubicBezTo>
                <a:close/>
                <a:moveTo>
                  <a:pt x="31" y="145"/>
                </a:moveTo>
                <a:cubicBezTo>
                  <a:pt x="31" y="146"/>
                  <a:pt x="31" y="146"/>
                  <a:pt x="31" y="146"/>
                </a:cubicBezTo>
                <a:cubicBezTo>
                  <a:pt x="30" y="145"/>
                  <a:pt x="29" y="144"/>
                  <a:pt x="30" y="144"/>
                </a:cubicBezTo>
                <a:lnTo>
                  <a:pt x="31" y="145"/>
                </a:lnTo>
                <a:close/>
                <a:moveTo>
                  <a:pt x="28" y="146"/>
                </a:moveTo>
                <a:cubicBezTo>
                  <a:pt x="28" y="146"/>
                  <a:pt x="28" y="146"/>
                  <a:pt x="28" y="146"/>
                </a:cubicBezTo>
                <a:cubicBezTo>
                  <a:pt x="26" y="145"/>
                  <a:pt x="28" y="145"/>
                  <a:pt x="27" y="144"/>
                </a:cubicBezTo>
                <a:cubicBezTo>
                  <a:pt x="27" y="144"/>
                  <a:pt x="28" y="145"/>
                  <a:pt x="28" y="145"/>
                </a:cubicBezTo>
                <a:cubicBezTo>
                  <a:pt x="28" y="145"/>
                  <a:pt x="28" y="145"/>
                  <a:pt x="28" y="146"/>
                </a:cubicBezTo>
                <a:close/>
                <a:moveTo>
                  <a:pt x="25" y="138"/>
                </a:moveTo>
                <a:cubicBezTo>
                  <a:pt x="25" y="139"/>
                  <a:pt x="23" y="137"/>
                  <a:pt x="23" y="137"/>
                </a:cubicBezTo>
                <a:cubicBezTo>
                  <a:pt x="24" y="136"/>
                  <a:pt x="24" y="138"/>
                  <a:pt x="25" y="138"/>
                </a:cubicBezTo>
                <a:close/>
                <a:moveTo>
                  <a:pt x="80" y="84"/>
                </a:moveTo>
                <a:cubicBezTo>
                  <a:pt x="79" y="84"/>
                  <a:pt x="79" y="84"/>
                  <a:pt x="79" y="84"/>
                </a:cubicBezTo>
                <a:cubicBezTo>
                  <a:pt x="80" y="84"/>
                  <a:pt x="79" y="84"/>
                  <a:pt x="80" y="84"/>
                </a:cubicBezTo>
                <a:close/>
                <a:moveTo>
                  <a:pt x="5" y="87"/>
                </a:moveTo>
                <a:cubicBezTo>
                  <a:pt x="6" y="83"/>
                  <a:pt x="7" y="86"/>
                  <a:pt x="7" y="91"/>
                </a:cubicBezTo>
                <a:cubicBezTo>
                  <a:pt x="7" y="91"/>
                  <a:pt x="7" y="90"/>
                  <a:pt x="7" y="89"/>
                </a:cubicBezTo>
                <a:cubicBezTo>
                  <a:pt x="7" y="88"/>
                  <a:pt x="7" y="91"/>
                  <a:pt x="8" y="91"/>
                </a:cubicBezTo>
                <a:cubicBezTo>
                  <a:pt x="8" y="92"/>
                  <a:pt x="7" y="91"/>
                  <a:pt x="7" y="91"/>
                </a:cubicBezTo>
                <a:cubicBezTo>
                  <a:pt x="8" y="96"/>
                  <a:pt x="8" y="96"/>
                  <a:pt x="9" y="100"/>
                </a:cubicBezTo>
                <a:cubicBezTo>
                  <a:pt x="9" y="101"/>
                  <a:pt x="9" y="103"/>
                  <a:pt x="9" y="104"/>
                </a:cubicBezTo>
                <a:cubicBezTo>
                  <a:pt x="10" y="105"/>
                  <a:pt x="9" y="102"/>
                  <a:pt x="10" y="103"/>
                </a:cubicBezTo>
                <a:cubicBezTo>
                  <a:pt x="10" y="106"/>
                  <a:pt x="10" y="106"/>
                  <a:pt x="11" y="109"/>
                </a:cubicBezTo>
                <a:cubicBezTo>
                  <a:pt x="12" y="109"/>
                  <a:pt x="10" y="106"/>
                  <a:pt x="11" y="107"/>
                </a:cubicBezTo>
                <a:cubicBezTo>
                  <a:pt x="11" y="109"/>
                  <a:pt x="12" y="110"/>
                  <a:pt x="13" y="111"/>
                </a:cubicBezTo>
                <a:cubicBezTo>
                  <a:pt x="13" y="112"/>
                  <a:pt x="12" y="112"/>
                  <a:pt x="12" y="111"/>
                </a:cubicBezTo>
                <a:cubicBezTo>
                  <a:pt x="12" y="112"/>
                  <a:pt x="13" y="112"/>
                  <a:pt x="13" y="112"/>
                </a:cubicBezTo>
                <a:cubicBezTo>
                  <a:pt x="14" y="114"/>
                  <a:pt x="14" y="114"/>
                  <a:pt x="14" y="115"/>
                </a:cubicBezTo>
                <a:cubicBezTo>
                  <a:pt x="12" y="114"/>
                  <a:pt x="10" y="107"/>
                  <a:pt x="9" y="104"/>
                </a:cubicBezTo>
                <a:cubicBezTo>
                  <a:pt x="8" y="99"/>
                  <a:pt x="7" y="95"/>
                  <a:pt x="6" y="89"/>
                </a:cubicBezTo>
                <a:cubicBezTo>
                  <a:pt x="6" y="89"/>
                  <a:pt x="6" y="90"/>
                  <a:pt x="6" y="91"/>
                </a:cubicBezTo>
                <a:cubicBezTo>
                  <a:pt x="6" y="91"/>
                  <a:pt x="6" y="88"/>
                  <a:pt x="6" y="88"/>
                </a:cubicBezTo>
                <a:cubicBezTo>
                  <a:pt x="6" y="87"/>
                  <a:pt x="6" y="86"/>
                  <a:pt x="5" y="87"/>
                </a:cubicBezTo>
                <a:close/>
                <a:moveTo>
                  <a:pt x="82" y="82"/>
                </a:moveTo>
                <a:cubicBezTo>
                  <a:pt x="82" y="82"/>
                  <a:pt x="82" y="82"/>
                  <a:pt x="82" y="82"/>
                </a:cubicBezTo>
                <a:cubicBezTo>
                  <a:pt x="82" y="82"/>
                  <a:pt x="82" y="82"/>
                  <a:pt x="82" y="82"/>
                </a:cubicBezTo>
                <a:close/>
                <a:moveTo>
                  <a:pt x="83" y="82"/>
                </a:moveTo>
                <a:cubicBezTo>
                  <a:pt x="83" y="82"/>
                  <a:pt x="83" y="82"/>
                  <a:pt x="83" y="82"/>
                </a:cubicBezTo>
                <a:close/>
                <a:moveTo>
                  <a:pt x="73" y="86"/>
                </a:moveTo>
                <a:cubicBezTo>
                  <a:pt x="73" y="86"/>
                  <a:pt x="72" y="86"/>
                  <a:pt x="73" y="85"/>
                </a:cubicBezTo>
                <a:cubicBezTo>
                  <a:pt x="73" y="86"/>
                  <a:pt x="73" y="86"/>
                  <a:pt x="73" y="86"/>
                </a:cubicBezTo>
                <a:close/>
                <a:moveTo>
                  <a:pt x="82" y="82"/>
                </a:moveTo>
                <a:cubicBezTo>
                  <a:pt x="81" y="83"/>
                  <a:pt x="82" y="83"/>
                  <a:pt x="82" y="83"/>
                </a:cubicBezTo>
                <a:cubicBezTo>
                  <a:pt x="82" y="83"/>
                  <a:pt x="83" y="83"/>
                  <a:pt x="83" y="83"/>
                </a:cubicBezTo>
                <a:cubicBezTo>
                  <a:pt x="83" y="83"/>
                  <a:pt x="82" y="83"/>
                  <a:pt x="83" y="82"/>
                </a:cubicBezTo>
                <a:cubicBezTo>
                  <a:pt x="82" y="82"/>
                  <a:pt x="82" y="83"/>
                  <a:pt x="82" y="82"/>
                </a:cubicBezTo>
                <a:close/>
                <a:moveTo>
                  <a:pt x="13" y="107"/>
                </a:moveTo>
                <a:cubicBezTo>
                  <a:pt x="12" y="107"/>
                  <a:pt x="12" y="105"/>
                  <a:pt x="11" y="105"/>
                </a:cubicBezTo>
                <a:cubicBezTo>
                  <a:pt x="12" y="105"/>
                  <a:pt x="12" y="106"/>
                  <a:pt x="13" y="107"/>
                </a:cubicBezTo>
                <a:close/>
                <a:moveTo>
                  <a:pt x="77" y="84"/>
                </a:moveTo>
                <a:cubicBezTo>
                  <a:pt x="76" y="84"/>
                  <a:pt x="76" y="84"/>
                  <a:pt x="76" y="85"/>
                </a:cubicBezTo>
                <a:cubicBezTo>
                  <a:pt x="76" y="85"/>
                  <a:pt x="76" y="84"/>
                  <a:pt x="76" y="84"/>
                </a:cubicBezTo>
                <a:cubicBezTo>
                  <a:pt x="77" y="84"/>
                  <a:pt x="77" y="84"/>
                  <a:pt x="77" y="84"/>
                </a:cubicBezTo>
                <a:close/>
                <a:moveTo>
                  <a:pt x="75" y="85"/>
                </a:moveTo>
                <a:cubicBezTo>
                  <a:pt x="75" y="85"/>
                  <a:pt x="75" y="85"/>
                  <a:pt x="75" y="85"/>
                </a:cubicBezTo>
                <a:cubicBezTo>
                  <a:pt x="74" y="85"/>
                  <a:pt x="75" y="85"/>
                  <a:pt x="75" y="85"/>
                </a:cubicBezTo>
                <a:cubicBezTo>
                  <a:pt x="75" y="85"/>
                  <a:pt x="75" y="85"/>
                  <a:pt x="75" y="85"/>
                </a:cubicBezTo>
                <a:close/>
                <a:moveTo>
                  <a:pt x="75" y="85"/>
                </a:moveTo>
                <a:cubicBezTo>
                  <a:pt x="75" y="85"/>
                  <a:pt x="75" y="85"/>
                  <a:pt x="75" y="86"/>
                </a:cubicBezTo>
                <a:cubicBezTo>
                  <a:pt x="75" y="86"/>
                  <a:pt x="75" y="86"/>
                  <a:pt x="76" y="86"/>
                </a:cubicBezTo>
                <a:cubicBezTo>
                  <a:pt x="75" y="85"/>
                  <a:pt x="75" y="85"/>
                  <a:pt x="76" y="85"/>
                </a:cubicBezTo>
                <a:cubicBezTo>
                  <a:pt x="76" y="85"/>
                  <a:pt x="75" y="85"/>
                  <a:pt x="75" y="85"/>
                </a:cubicBezTo>
                <a:cubicBezTo>
                  <a:pt x="75" y="85"/>
                  <a:pt x="75" y="85"/>
                  <a:pt x="76" y="85"/>
                </a:cubicBezTo>
                <a:cubicBezTo>
                  <a:pt x="76" y="85"/>
                  <a:pt x="75" y="85"/>
                  <a:pt x="75" y="85"/>
                </a:cubicBezTo>
                <a:close/>
                <a:moveTo>
                  <a:pt x="12" y="99"/>
                </a:moveTo>
                <a:cubicBezTo>
                  <a:pt x="11" y="99"/>
                  <a:pt x="11" y="98"/>
                  <a:pt x="11" y="97"/>
                </a:cubicBezTo>
                <a:cubicBezTo>
                  <a:pt x="11" y="97"/>
                  <a:pt x="11" y="98"/>
                  <a:pt x="12" y="99"/>
                </a:cubicBezTo>
                <a:close/>
                <a:moveTo>
                  <a:pt x="15" y="94"/>
                </a:moveTo>
                <a:cubicBezTo>
                  <a:pt x="13" y="90"/>
                  <a:pt x="14" y="82"/>
                  <a:pt x="15" y="78"/>
                </a:cubicBezTo>
                <a:cubicBezTo>
                  <a:pt x="15" y="77"/>
                  <a:pt x="14" y="78"/>
                  <a:pt x="14" y="79"/>
                </a:cubicBezTo>
                <a:cubicBezTo>
                  <a:pt x="14" y="78"/>
                  <a:pt x="14" y="77"/>
                  <a:pt x="14" y="76"/>
                </a:cubicBezTo>
                <a:cubicBezTo>
                  <a:pt x="14" y="76"/>
                  <a:pt x="14" y="77"/>
                  <a:pt x="15" y="77"/>
                </a:cubicBezTo>
                <a:cubicBezTo>
                  <a:pt x="15" y="77"/>
                  <a:pt x="15" y="75"/>
                  <a:pt x="15" y="74"/>
                </a:cubicBezTo>
                <a:cubicBezTo>
                  <a:pt x="16" y="80"/>
                  <a:pt x="14" y="86"/>
                  <a:pt x="15" y="94"/>
                </a:cubicBezTo>
                <a:cubicBezTo>
                  <a:pt x="15" y="94"/>
                  <a:pt x="15" y="94"/>
                  <a:pt x="15" y="94"/>
                </a:cubicBezTo>
                <a:close/>
                <a:moveTo>
                  <a:pt x="6" y="95"/>
                </a:moveTo>
                <a:cubicBezTo>
                  <a:pt x="6" y="94"/>
                  <a:pt x="6" y="93"/>
                  <a:pt x="5" y="92"/>
                </a:cubicBezTo>
                <a:cubicBezTo>
                  <a:pt x="6" y="92"/>
                  <a:pt x="6" y="92"/>
                  <a:pt x="6" y="92"/>
                </a:cubicBezTo>
                <a:cubicBezTo>
                  <a:pt x="6" y="93"/>
                  <a:pt x="6" y="93"/>
                  <a:pt x="6" y="95"/>
                </a:cubicBezTo>
                <a:close/>
                <a:moveTo>
                  <a:pt x="76" y="86"/>
                </a:moveTo>
                <a:cubicBezTo>
                  <a:pt x="75" y="86"/>
                  <a:pt x="75" y="86"/>
                  <a:pt x="75" y="86"/>
                </a:cubicBezTo>
                <a:cubicBezTo>
                  <a:pt x="75" y="86"/>
                  <a:pt x="75" y="86"/>
                  <a:pt x="76" y="86"/>
                </a:cubicBezTo>
                <a:cubicBezTo>
                  <a:pt x="75" y="86"/>
                  <a:pt x="76" y="86"/>
                  <a:pt x="76" y="86"/>
                </a:cubicBezTo>
                <a:close/>
                <a:moveTo>
                  <a:pt x="7" y="84"/>
                </a:moveTo>
                <a:cubicBezTo>
                  <a:pt x="7" y="84"/>
                  <a:pt x="7" y="84"/>
                  <a:pt x="6" y="84"/>
                </a:cubicBezTo>
                <a:cubicBezTo>
                  <a:pt x="6" y="81"/>
                  <a:pt x="7" y="80"/>
                  <a:pt x="7" y="77"/>
                </a:cubicBezTo>
                <a:cubicBezTo>
                  <a:pt x="8" y="79"/>
                  <a:pt x="7" y="82"/>
                  <a:pt x="7" y="84"/>
                </a:cubicBezTo>
                <a:close/>
                <a:moveTo>
                  <a:pt x="6" y="70"/>
                </a:moveTo>
                <a:cubicBezTo>
                  <a:pt x="6" y="72"/>
                  <a:pt x="6" y="72"/>
                  <a:pt x="6" y="72"/>
                </a:cubicBezTo>
                <a:cubicBezTo>
                  <a:pt x="7" y="64"/>
                  <a:pt x="11" y="55"/>
                  <a:pt x="16" y="49"/>
                </a:cubicBezTo>
                <a:cubicBezTo>
                  <a:pt x="16" y="48"/>
                  <a:pt x="15" y="48"/>
                  <a:pt x="16" y="48"/>
                </a:cubicBezTo>
                <a:cubicBezTo>
                  <a:pt x="16" y="47"/>
                  <a:pt x="17" y="47"/>
                  <a:pt x="17" y="46"/>
                </a:cubicBezTo>
                <a:cubicBezTo>
                  <a:pt x="18" y="46"/>
                  <a:pt x="16" y="48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5" y="52"/>
                  <a:pt x="11" y="58"/>
                  <a:pt x="9" y="65"/>
                </a:cubicBezTo>
                <a:cubicBezTo>
                  <a:pt x="9" y="66"/>
                  <a:pt x="8" y="67"/>
                  <a:pt x="8" y="68"/>
                </a:cubicBezTo>
                <a:cubicBezTo>
                  <a:pt x="7" y="69"/>
                  <a:pt x="8" y="68"/>
                  <a:pt x="8" y="68"/>
                </a:cubicBezTo>
                <a:cubicBezTo>
                  <a:pt x="8" y="69"/>
                  <a:pt x="7" y="70"/>
                  <a:pt x="8" y="71"/>
                </a:cubicBezTo>
                <a:cubicBezTo>
                  <a:pt x="7" y="72"/>
                  <a:pt x="7" y="71"/>
                  <a:pt x="7" y="71"/>
                </a:cubicBezTo>
                <a:cubicBezTo>
                  <a:pt x="7" y="74"/>
                  <a:pt x="6" y="75"/>
                  <a:pt x="6" y="77"/>
                </a:cubicBezTo>
                <a:cubicBezTo>
                  <a:pt x="6" y="77"/>
                  <a:pt x="6" y="75"/>
                  <a:pt x="7" y="74"/>
                </a:cubicBezTo>
                <a:cubicBezTo>
                  <a:pt x="7" y="76"/>
                  <a:pt x="6" y="79"/>
                  <a:pt x="6" y="81"/>
                </a:cubicBezTo>
                <a:cubicBezTo>
                  <a:pt x="5" y="81"/>
                  <a:pt x="5" y="78"/>
                  <a:pt x="5" y="81"/>
                </a:cubicBezTo>
                <a:cubicBezTo>
                  <a:pt x="4" y="79"/>
                  <a:pt x="6" y="73"/>
                  <a:pt x="6" y="72"/>
                </a:cubicBezTo>
                <a:cubicBezTo>
                  <a:pt x="5" y="76"/>
                  <a:pt x="5" y="83"/>
                  <a:pt x="4" y="85"/>
                </a:cubicBezTo>
                <a:cubicBezTo>
                  <a:pt x="3" y="79"/>
                  <a:pt x="5" y="75"/>
                  <a:pt x="6" y="70"/>
                </a:cubicBezTo>
                <a:close/>
                <a:moveTo>
                  <a:pt x="10" y="83"/>
                </a:moveTo>
                <a:cubicBezTo>
                  <a:pt x="10" y="83"/>
                  <a:pt x="9" y="82"/>
                  <a:pt x="10" y="81"/>
                </a:cubicBezTo>
                <a:cubicBezTo>
                  <a:pt x="10" y="81"/>
                  <a:pt x="10" y="82"/>
                  <a:pt x="10" y="83"/>
                </a:cubicBezTo>
                <a:close/>
                <a:moveTo>
                  <a:pt x="10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1" y="73"/>
                  <a:pt x="11" y="73"/>
                  <a:pt x="12" y="68"/>
                </a:cubicBezTo>
                <a:cubicBezTo>
                  <a:pt x="14" y="67"/>
                  <a:pt x="11" y="76"/>
                  <a:pt x="11" y="79"/>
                </a:cubicBezTo>
                <a:cubicBezTo>
                  <a:pt x="10" y="81"/>
                  <a:pt x="10" y="81"/>
                  <a:pt x="10" y="79"/>
                </a:cubicBezTo>
                <a:close/>
                <a:moveTo>
                  <a:pt x="8" y="76"/>
                </a:moveTo>
                <a:cubicBezTo>
                  <a:pt x="7" y="75"/>
                  <a:pt x="8" y="74"/>
                  <a:pt x="7" y="74"/>
                </a:cubicBezTo>
                <a:cubicBezTo>
                  <a:pt x="8" y="73"/>
                  <a:pt x="8" y="70"/>
                  <a:pt x="9" y="70"/>
                </a:cubicBezTo>
                <a:cubicBezTo>
                  <a:pt x="8" y="72"/>
                  <a:pt x="9" y="73"/>
                  <a:pt x="8" y="76"/>
                </a:cubicBezTo>
                <a:close/>
                <a:moveTo>
                  <a:pt x="19" y="62"/>
                </a:moveTo>
                <a:cubicBezTo>
                  <a:pt x="19" y="62"/>
                  <a:pt x="19" y="62"/>
                  <a:pt x="19" y="61"/>
                </a:cubicBezTo>
                <a:cubicBezTo>
                  <a:pt x="19" y="62"/>
                  <a:pt x="19" y="62"/>
                  <a:pt x="19" y="63"/>
                </a:cubicBezTo>
                <a:cubicBezTo>
                  <a:pt x="19" y="62"/>
                  <a:pt x="20" y="60"/>
                  <a:pt x="20" y="60"/>
                </a:cubicBezTo>
                <a:cubicBezTo>
                  <a:pt x="20" y="61"/>
                  <a:pt x="19" y="65"/>
                  <a:pt x="19" y="66"/>
                </a:cubicBezTo>
                <a:cubicBezTo>
                  <a:pt x="18" y="67"/>
                  <a:pt x="18" y="66"/>
                  <a:pt x="18" y="66"/>
                </a:cubicBezTo>
                <a:cubicBezTo>
                  <a:pt x="17" y="66"/>
                  <a:pt x="17" y="67"/>
                  <a:pt x="17" y="67"/>
                </a:cubicBezTo>
                <a:cubicBezTo>
                  <a:pt x="17" y="68"/>
                  <a:pt x="18" y="66"/>
                  <a:pt x="18" y="67"/>
                </a:cubicBezTo>
                <a:cubicBezTo>
                  <a:pt x="17" y="69"/>
                  <a:pt x="17" y="70"/>
                  <a:pt x="17" y="72"/>
                </a:cubicBezTo>
                <a:cubicBezTo>
                  <a:pt x="16" y="73"/>
                  <a:pt x="16" y="71"/>
                  <a:pt x="16" y="74"/>
                </a:cubicBezTo>
                <a:cubicBezTo>
                  <a:pt x="15" y="74"/>
                  <a:pt x="16" y="71"/>
                  <a:pt x="16" y="70"/>
                </a:cubicBezTo>
                <a:cubicBezTo>
                  <a:pt x="15" y="71"/>
                  <a:pt x="16" y="75"/>
                  <a:pt x="15" y="75"/>
                </a:cubicBezTo>
                <a:cubicBezTo>
                  <a:pt x="16" y="70"/>
                  <a:pt x="17" y="64"/>
                  <a:pt x="20" y="60"/>
                </a:cubicBezTo>
                <a:cubicBezTo>
                  <a:pt x="20" y="61"/>
                  <a:pt x="19" y="61"/>
                  <a:pt x="19" y="62"/>
                </a:cubicBezTo>
                <a:close/>
                <a:moveTo>
                  <a:pt x="10" y="70"/>
                </a:moveTo>
                <a:cubicBezTo>
                  <a:pt x="10" y="72"/>
                  <a:pt x="10" y="69"/>
                  <a:pt x="9" y="70"/>
                </a:cubicBezTo>
                <a:cubicBezTo>
                  <a:pt x="9" y="70"/>
                  <a:pt x="10" y="69"/>
                  <a:pt x="10" y="69"/>
                </a:cubicBezTo>
                <a:cubicBezTo>
                  <a:pt x="10" y="69"/>
                  <a:pt x="10" y="70"/>
                  <a:pt x="10" y="70"/>
                </a:cubicBezTo>
                <a:close/>
                <a:moveTo>
                  <a:pt x="10" y="68"/>
                </a:moveTo>
                <a:cubicBezTo>
                  <a:pt x="10" y="65"/>
                  <a:pt x="13" y="58"/>
                  <a:pt x="13" y="60"/>
                </a:cubicBezTo>
                <a:cubicBezTo>
                  <a:pt x="12" y="62"/>
                  <a:pt x="11" y="65"/>
                  <a:pt x="10" y="68"/>
                </a:cubicBezTo>
                <a:close/>
                <a:moveTo>
                  <a:pt x="24" y="66"/>
                </a:moveTo>
                <a:cubicBezTo>
                  <a:pt x="23" y="66"/>
                  <a:pt x="23" y="65"/>
                  <a:pt x="23" y="66"/>
                </a:cubicBezTo>
                <a:cubicBezTo>
                  <a:pt x="23" y="65"/>
                  <a:pt x="24" y="63"/>
                  <a:pt x="25" y="62"/>
                </a:cubicBezTo>
                <a:cubicBezTo>
                  <a:pt x="25" y="63"/>
                  <a:pt x="23" y="65"/>
                  <a:pt x="24" y="66"/>
                </a:cubicBezTo>
                <a:close/>
                <a:moveTo>
                  <a:pt x="25" y="63"/>
                </a:moveTo>
                <a:cubicBezTo>
                  <a:pt x="26" y="61"/>
                  <a:pt x="26" y="61"/>
                  <a:pt x="26" y="61"/>
                </a:cubicBezTo>
                <a:cubicBezTo>
                  <a:pt x="26" y="61"/>
                  <a:pt x="26" y="61"/>
                  <a:pt x="26" y="61"/>
                </a:cubicBezTo>
                <a:cubicBezTo>
                  <a:pt x="26" y="61"/>
                  <a:pt x="26" y="62"/>
                  <a:pt x="26" y="62"/>
                </a:cubicBezTo>
                <a:cubicBezTo>
                  <a:pt x="26" y="63"/>
                  <a:pt x="25" y="63"/>
                  <a:pt x="25" y="63"/>
                </a:cubicBezTo>
                <a:close/>
                <a:moveTo>
                  <a:pt x="13" y="59"/>
                </a:moveTo>
                <a:cubicBezTo>
                  <a:pt x="14" y="56"/>
                  <a:pt x="17" y="51"/>
                  <a:pt x="19" y="47"/>
                </a:cubicBezTo>
                <a:cubicBezTo>
                  <a:pt x="19" y="50"/>
                  <a:pt x="16" y="54"/>
                  <a:pt x="14" y="58"/>
                </a:cubicBezTo>
                <a:cubicBezTo>
                  <a:pt x="14" y="57"/>
                  <a:pt x="14" y="58"/>
                  <a:pt x="13" y="59"/>
                </a:cubicBezTo>
                <a:close/>
                <a:moveTo>
                  <a:pt x="31" y="55"/>
                </a:moveTo>
                <a:cubicBezTo>
                  <a:pt x="32" y="54"/>
                  <a:pt x="32" y="52"/>
                  <a:pt x="33" y="52"/>
                </a:cubicBezTo>
                <a:cubicBezTo>
                  <a:pt x="33" y="52"/>
                  <a:pt x="34" y="51"/>
                  <a:pt x="34" y="51"/>
                </a:cubicBezTo>
                <a:cubicBezTo>
                  <a:pt x="35" y="51"/>
                  <a:pt x="35" y="50"/>
                  <a:pt x="35" y="51"/>
                </a:cubicBezTo>
                <a:cubicBezTo>
                  <a:pt x="35" y="51"/>
                  <a:pt x="35" y="51"/>
                  <a:pt x="34" y="51"/>
                </a:cubicBezTo>
                <a:cubicBezTo>
                  <a:pt x="34" y="52"/>
                  <a:pt x="34" y="52"/>
                  <a:pt x="35" y="51"/>
                </a:cubicBezTo>
                <a:cubicBezTo>
                  <a:pt x="33" y="54"/>
                  <a:pt x="32" y="55"/>
                  <a:pt x="30" y="57"/>
                </a:cubicBezTo>
                <a:cubicBezTo>
                  <a:pt x="30" y="57"/>
                  <a:pt x="30" y="56"/>
                  <a:pt x="31" y="55"/>
                </a:cubicBezTo>
                <a:cubicBezTo>
                  <a:pt x="30" y="55"/>
                  <a:pt x="30" y="56"/>
                  <a:pt x="30" y="57"/>
                </a:cubicBezTo>
                <a:cubicBezTo>
                  <a:pt x="30" y="57"/>
                  <a:pt x="29" y="58"/>
                  <a:pt x="29" y="57"/>
                </a:cubicBezTo>
                <a:cubicBezTo>
                  <a:pt x="28" y="57"/>
                  <a:pt x="30" y="56"/>
                  <a:pt x="30" y="55"/>
                </a:cubicBezTo>
                <a:cubicBezTo>
                  <a:pt x="29" y="56"/>
                  <a:pt x="28" y="58"/>
                  <a:pt x="28" y="59"/>
                </a:cubicBezTo>
                <a:cubicBezTo>
                  <a:pt x="28" y="59"/>
                  <a:pt x="29" y="58"/>
                  <a:pt x="28" y="60"/>
                </a:cubicBezTo>
                <a:cubicBezTo>
                  <a:pt x="27" y="59"/>
                  <a:pt x="26" y="60"/>
                  <a:pt x="25" y="62"/>
                </a:cubicBezTo>
                <a:cubicBezTo>
                  <a:pt x="25" y="62"/>
                  <a:pt x="25" y="61"/>
                  <a:pt x="25" y="61"/>
                </a:cubicBezTo>
                <a:cubicBezTo>
                  <a:pt x="27" y="58"/>
                  <a:pt x="30" y="51"/>
                  <a:pt x="33" y="48"/>
                </a:cubicBezTo>
                <a:cubicBezTo>
                  <a:pt x="34" y="48"/>
                  <a:pt x="33" y="49"/>
                  <a:pt x="34" y="49"/>
                </a:cubicBezTo>
                <a:cubicBezTo>
                  <a:pt x="34" y="48"/>
                  <a:pt x="34" y="48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6" y="47"/>
                  <a:pt x="35" y="47"/>
                  <a:pt x="36" y="46"/>
                </a:cubicBezTo>
                <a:cubicBezTo>
                  <a:pt x="36" y="46"/>
                  <a:pt x="35" y="46"/>
                  <a:pt x="36" y="46"/>
                </a:cubicBezTo>
                <a:cubicBezTo>
                  <a:pt x="37" y="45"/>
                  <a:pt x="37" y="45"/>
                  <a:pt x="37" y="45"/>
                </a:cubicBezTo>
                <a:cubicBezTo>
                  <a:pt x="37" y="45"/>
                  <a:pt x="37" y="45"/>
                  <a:pt x="37" y="45"/>
                </a:cubicBezTo>
                <a:cubicBezTo>
                  <a:pt x="37" y="45"/>
                  <a:pt x="37" y="46"/>
                  <a:pt x="36" y="47"/>
                </a:cubicBezTo>
                <a:cubicBezTo>
                  <a:pt x="37" y="46"/>
                  <a:pt x="37" y="47"/>
                  <a:pt x="37" y="47"/>
                </a:cubicBezTo>
                <a:cubicBezTo>
                  <a:pt x="36" y="47"/>
                  <a:pt x="36" y="48"/>
                  <a:pt x="35" y="48"/>
                </a:cubicBezTo>
                <a:cubicBezTo>
                  <a:pt x="35" y="49"/>
                  <a:pt x="35" y="49"/>
                  <a:pt x="35" y="49"/>
                </a:cubicBezTo>
                <a:cubicBezTo>
                  <a:pt x="34" y="51"/>
                  <a:pt x="32" y="52"/>
                  <a:pt x="31" y="55"/>
                </a:cubicBezTo>
                <a:close/>
                <a:moveTo>
                  <a:pt x="20" y="45"/>
                </a:moveTo>
                <a:cubicBezTo>
                  <a:pt x="20" y="45"/>
                  <a:pt x="20" y="46"/>
                  <a:pt x="20" y="46"/>
                </a:cubicBezTo>
                <a:cubicBezTo>
                  <a:pt x="18" y="48"/>
                  <a:pt x="18" y="48"/>
                  <a:pt x="17" y="50"/>
                </a:cubicBezTo>
                <a:cubicBezTo>
                  <a:pt x="19" y="49"/>
                  <a:pt x="15" y="55"/>
                  <a:pt x="14" y="55"/>
                </a:cubicBezTo>
                <a:cubicBezTo>
                  <a:pt x="15" y="51"/>
                  <a:pt x="19" y="48"/>
                  <a:pt x="20" y="45"/>
                </a:cubicBezTo>
                <a:close/>
                <a:moveTo>
                  <a:pt x="18" y="46"/>
                </a:moveTo>
                <a:cubicBezTo>
                  <a:pt x="18" y="46"/>
                  <a:pt x="19" y="45"/>
                  <a:pt x="19" y="45"/>
                </a:cubicBezTo>
                <a:cubicBezTo>
                  <a:pt x="20" y="45"/>
                  <a:pt x="19" y="46"/>
                  <a:pt x="18" y="46"/>
                </a:cubicBezTo>
                <a:close/>
                <a:moveTo>
                  <a:pt x="21" y="45"/>
                </a:moveTo>
                <a:cubicBezTo>
                  <a:pt x="20" y="45"/>
                  <a:pt x="20" y="44"/>
                  <a:pt x="21" y="43"/>
                </a:cubicBezTo>
                <a:cubicBezTo>
                  <a:pt x="22" y="43"/>
                  <a:pt x="21" y="44"/>
                  <a:pt x="21" y="44"/>
                </a:cubicBezTo>
                <a:cubicBezTo>
                  <a:pt x="24" y="42"/>
                  <a:pt x="25" y="40"/>
                  <a:pt x="27" y="39"/>
                </a:cubicBezTo>
                <a:cubicBezTo>
                  <a:pt x="25" y="41"/>
                  <a:pt x="24" y="42"/>
                  <a:pt x="23" y="44"/>
                </a:cubicBezTo>
                <a:cubicBezTo>
                  <a:pt x="23" y="44"/>
                  <a:pt x="23" y="44"/>
                  <a:pt x="22" y="45"/>
                </a:cubicBezTo>
                <a:cubicBezTo>
                  <a:pt x="22" y="44"/>
                  <a:pt x="23" y="44"/>
                  <a:pt x="23" y="43"/>
                </a:cubicBezTo>
                <a:cubicBezTo>
                  <a:pt x="23" y="43"/>
                  <a:pt x="22" y="44"/>
                  <a:pt x="21" y="45"/>
                </a:cubicBezTo>
                <a:close/>
                <a:moveTo>
                  <a:pt x="28" y="36"/>
                </a:moveTo>
                <a:cubicBezTo>
                  <a:pt x="28" y="36"/>
                  <a:pt x="30" y="34"/>
                  <a:pt x="30" y="35"/>
                </a:cubicBezTo>
                <a:cubicBezTo>
                  <a:pt x="30" y="35"/>
                  <a:pt x="29" y="36"/>
                  <a:pt x="29" y="36"/>
                </a:cubicBezTo>
                <a:cubicBezTo>
                  <a:pt x="29" y="36"/>
                  <a:pt x="29" y="36"/>
                  <a:pt x="28" y="36"/>
                </a:cubicBezTo>
                <a:close/>
                <a:moveTo>
                  <a:pt x="86" y="91"/>
                </a:moveTo>
                <a:cubicBezTo>
                  <a:pt x="85" y="90"/>
                  <a:pt x="86" y="91"/>
                  <a:pt x="86" y="90"/>
                </a:cubicBezTo>
                <a:cubicBezTo>
                  <a:pt x="86" y="91"/>
                  <a:pt x="86" y="91"/>
                  <a:pt x="86" y="91"/>
                </a:cubicBezTo>
                <a:cubicBezTo>
                  <a:pt x="86" y="91"/>
                  <a:pt x="86" y="90"/>
                  <a:pt x="86" y="91"/>
                </a:cubicBezTo>
                <a:close/>
                <a:moveTo>
                  <a:pt x="87" y="88"/>
                </a:moveTo>
                <a:cubicBezTo>
                  <a:pt x="87" y="87"/>
                  <a:pt x="88" y="88"/>
                  <a:pt x="88" y="87"/>
                </a:cubicBezTo>
                <a:cubicBezTo>
                  <a:pt x="88" y="86"/>
                  <a:pt x="88" y="87"/>
                  <a:pt x="88" y="87"/>
                </a:cubicBezTo>
                <a:cubicBezTo>
                  <a:pt x="89" y="87"/>
                  <a:pt x="88" y="87"/>
                  <a:pt x="89" y="87"/>
                </a:cubicBezTo>
                <a:cubicBezTo>
                  <a:pt x="88" y="88"/>
                  <a:pt x="88" y="88"/>
                  <a:pt x="88" y="88"/>
                </a:cubicBezTo>
                <a:cubicBezTo>
                  <a:pt x="88" y="88"/>
                  <a:pt x="88" y="88"/>
                  <a:pt x="87" y="88"/>
                </a:cubicBezTo>
                <a:cubicBezTo>
                  <a:pt x="87" y="88"/>
                  <a:pt x="87" y="88"/>
                  <a:pt x="87" y="88"/>
                </a:cubicBezTo>
                <a:close/>
                <a:moveTo>
                  <a:pt x="50" y="24"/>
                </a:moveTo>
                <a:cubicBezTo>
                  <a:pt x="49" y="24"/>
                  <a:pt x="51" y="23"/>
                  <a:pt x="51" y="23"/>
                </a:cubicBezTo>
                <a:cubicBezTo>
                  <a:pt x="51" y="23"/>
                  <a:pt x="50" y="24"/>
                  <a:pt x="50" y="24"/>
                </a:cubicBezTo>
                <a:close/>
                <a:moveTo>
                  <a:pt x="49" y="21"/>
                </a:moveTo>
                <a:cubicBezTo>
                  <a:pt x="49" y="20"/>
                  <a:pt x="51" y="20"/>
                  <a:pt x="51" y="19"/>
                </a:cubicBezTo>
                <a:cubicBezTo>
                  <a:pt x="51" y="20"/>
                  <a:pt x="50" y="20"/>
                  <a:pt x="49" y="21"/>
                </a:cubicBezTo>
                <a:close/>
                <a:moveTo>
                  <a:pt x="61" y="17"/>
                </a:moveTo>
                <a:cubicBezTo>
                  <a:pt x="60" y="17"/>
                  <a:pt x="62" y="16"/>
                  <a:pt x="63" y="16"/>
                </a:cubicBezTo>
                <a:cubicBezTo>
                  <a:pt x="63" y="16"/>
                  <a:pt x="61" y="16"/>
                  <a:pt x="61" y="17"/>
                </a:cubicBezTo>
                <a:close/>
                <a:moveTo>
                  <a:pt x="91" y="77"/>
                </a:moveTo>
                <a:cubicBezTo>
                  <a:pt x="91" y="76"/>
                  <a:pt x="91" y="76"/>
                  <a:pt x="91" y="76"/>
                </a:cubicBezTo>
                <a:cubicBezTo>
                  <a:pt x="92" y="75"/>
                  <a:pt x="92" y="77"/>
                  <a:pt x="92" y="78"/>
                </a:cubicBezTo>
                <a:cubicBezTo>
                  <a:pt x="92" y="78"/>
                  <a:pt x="91" y="78"/>
                  <a:pt x="91" y="77"/>
                </a:cubicBezTo>
                <a:close/>
                <a:moveTo>
                  <a:pt x="87" y="26"/>
                </a:moveTo>
                <a:cubicBezTo>
                  <a:pt x="86" y="25"/>
                  <a:pt x="87" y="25"/>
                  <a:pt x="88" y="25"/>
                </a:cubicBezTo>
                <a:cubicBezTo>
                  <a:pt x="88" y="25"/>
                  <a:pt x="88" y="25"/>
                  <a:pt x="88" y="26"/>
                </a:cubicBezTo>
                <a:cubicBezTo>
                  <a:pt x="88" y="26"/>
                  <a:pt x="87" y="26"/>
                  <a:pt x="87" y="26"/>
                </a:cubicBezTo>
                <a:close/>
                <a:moveTo>
                  <a:pt x="94" y="74"/>
                </a:moveTo>
                <a:cubicBezTo>
                  <a:pt x="94" y="74"/>
                  <a:pt x="94" y="74"/>
                  <a:pt x="95" y="73"/>
                </a:cubicBezTo>
                <a:cubicBezTo>
                  <a:pt x="95" y="72"/>
                  <a:pt x="95" y="72"/>
                  <a:pt x="95" y="71"/>
                </a:cubicBezTo>
                <a:cubicBezTo>
                  <a:pt x="95" y="71"/>
                  <a:pt x="95" y="72"/>
                  <a:pt x="95" y="72"/>
                </a:cubicBezTo>
                <a:cubicBezTo>
                  <a:pt x="95" y="73"/>
                  <a:pt x="95" y="73"/>
                  <a:pt x="94" y="74"/>
                </a:cubicBezTo>
                <a:cubicBezTo>
                  <a:pt x="94" y="74"/>
                  <a:pt x="94" y="74"/>
                  <a:pt x="94" y="75"/>
                </a:cubicBezTo>
                <a:lnTo>
                  <a:pt x="94" y="74"/>
                </a:lnTo>
                <a:close/>
                <a:moveTo>
                  <a:pt x="104" y="46"/>
                </a:moveTo>
                <a:cubicBezTo>
                  <a:pt x="104" y="46"/>
                  <a:pt x="105" y="46"/>
                  <a:pt x="105" y="46"/>
                </a:cubicBezTo>
                <a:cubicBezTo>
                  <a:pt x="105" y="46"/>
                  <a:pt x="104" y="46"/>
                  <a:pt x="104" y="46"/>
                </a:cubicBezTo>
                <a:cubicBezTo>
                  <a:pt x="104" y="46"/>
                  <a:pt x="104" y="46"/>
                  <a:pt x="104" y="46"/>
                </a:cubicBezTo>
                <a:close/>
                <a:moveTo>
                  <a:pt x="95" y="73"/>
                </a:move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4"/>
                </a:cubicBezTo>
                <a:cubicBezTo>
                  <a:pt x="95" y="73"/>
                  <a:pt x="95" y="73"/>
                  <a:pt x="95" y="73"/>
                </a:cubicBezTo>
                <a:close/>
                <a:moveTo>
                  <a:pt x="115" y="27"/>
                </a:moveTo>
                <a:cubicBezTo>
                  <a:pt x="115" y="27"/>
                  <a:pt x="117" y="28"/>
                  <a:pt x="117" y="28"/>
                </a:cubicBezTo>
                <a:cubicBezTo>
                  <a:pt x="116" y="28"/>
                  <a:pt x="115" y="28"/>
                  <a:pt x="115" y="27"/>
                </a:cubicBezTo>
                <a:close/>
                <a:moveTo>
                  <a:pt x="125" y="36"/>
                </a:moveTo>
                <a:cubicBezTo>
                  <a:pt x="125" y="36"/>
                  <a:pt x="125" y="36"/>
                  <a:pt x="125" y="36"/>
                </a:cubicBezTo>
                <a:cubicBezTo>
                  <a:pt x="125" y="36"/>
                  <a:pt x="126" y="37"/>
                  <a:pt x="124" y="36"/>
                </a:cubicBezTo>
                <a:cubicBezTo>
                  <a:pt x="125" y="36"/>
                  <a:pt x="124" y="36"/>
                  <a:pt x="125" y="36"/>
                </a:cubicBezTo>
                <a:close/>
              </a:path>
            </a:pathLst>
          </a:custGeom>
          <a:solidFill>
            <a:srgbClr val="E80909"/>
          </a:solidFill>
          <a:ln w="158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Freeform 5708"/>
          <p:cNvSpPr/>
          <p:nvPr>
            <p:custDataLst>
              <p:tags r:id="rId6"/>
            </p:custDataLst>
          </p:nvPr>
        </p:nvSpPr>
        <p:spPr bwMode="auto">
          <a:xfrm>
            <a:off x="997116" y="2260679"/>
            <a:ext cx="156845" cy="147955"/>
          </a:xfrm>
          <a:custGeom>
            <a:avLst/>
            <a:gdLst>
              <a:gd name="T0" fmla="*/ 391912 w 1717675"/>
              <a:gd name="T1" fmla="*/ 391912 w 1717675"/>
              <a:gd name="T2" fmla="*/ 391912 w 1717675"/>
              <a:gd name="T3" fmla="*/ 391912 w 1717675"/>
              <a:gd name="T4" fmla="*/ 391912 w 1717675"/>
              <a:gd name="T5" fmla="*/ 391912 w 1717675"/>
              <a:gd name="T6" fmla="*/ 391912 w 1717675"/>
              <a:gd name="T7" fmla="*/ 391912 w 1717675"/>
              <a:gd name="T8" fmla="*/ 391912 w 1717675"/>
              <a:gd name="T9" fmla="*/ 391912 w 1717675"/>
              <a:gd name="T10" fmla="*/ 391912 w 1717675"/>
              <a:gd name="T11" fmla="*/ 391912 w 1717675"/>
              <a:gd name="T12" fmla="*/ 391912 w 1717675"/>
              <a:gd name="T13" fmla="*/ 391912 w 1717675"/>
              <a:gd name="T14" fmla="*/ 391912 w 1717675"/>
              <a:gd name="T15" fmla="*/ 391912 w 1717675"/>
              <a:gd name="T16" fmla="*/ 391912 w 1717675"/>
              <a:gd name="T17" fmla="*/ 391912 w 1717675"/>
              <a:gd name="T18" fmla="*/ 391912 w 1717675"/>
              <a:gd name="T19" fmla="*/ 391912 w 1717675"/>
              <a:gd name="T20" fmla="*/ 391912 w 1717675"/>
              <a:gd name="T21" fmla="*/ 391912 w 1717675"/>
              <a:gd name="T22" fmla="*/ 391912 w 1717675"/>
              <a:gd name="T23" fmla="*/ 391912 w 1717675"/>
              <a:gd name="T24" fmla="*/ 391912 w 1717675"/>
              <a:gd name="T25" fmla="*/ 391912 w 1717675"/>
              <a:gd name="T26" fmla="*/ 391912 w 1717675"/>
              <a:gd name="T27" fmla="*/ 391912 w 1717675"/>
              <a:gd name="T28" fmla="*/ 391912 w 1717675"/>
              <a:gd name="T29" fmla="*/ 391912 w 1717675"/>
              <a:gd name="T30" fmla="*/ 391912 w 1717675"/>
              <a:gd name="T31" fmla="*/ 391912 w 1717675"/>
              <a:gd name="T32" fmla="*/ 391912 w 1717675"/>
              <a:gd name="T33" fmla="*/ 391912 w 1717675"/>
              <a:gd name="T34" fmla="*/ 391912 w 1717675"/>
              <a:gd name="T35" fmla="*/ 391912 w 1717675"/>
              <a:gd name="T36" fmla="*/ 391912 w 1717675"/>
              <a:gd name="T37" fmla="*/ 391912 w 1717675"/>
              <a:gd name="T38" fmla="*/ 391912 w 1717675"/>
              <a:gd name="T39" fmla="*/ 391912 w 1717675"/>
              <a:gd name="T40" fmla="*/ 391912 w 1717675"/>
              <a:gd name="T41" fmla="*/ 391912 w 1717675"/>
              <a:gd name="T42" fmla="*/ 391912 w 1717675"/>
              <a:gd name="T43" fmla="*/ 391912 w 1717675"/>
              <a:gd name="T44" fmla="*/ 391912 w 1717675"/>
              <a:gd name="T45" fmla="*/ 391912 w 1717675"/>
              <a:gd name="T46" fmla="*/ 391912 w 1717675"/>
              <a:gd name="T47" fmla="*/ 391912 w 1717675"/>
              <a:gd name="T48" fmla="*/ 391912 w 1717675"/>
              <a:gd name="T49" fmla="*/ 391912 w 1717675"/>
              <a:gd name="T50" fmla="*/ 391912 w 1717675"/>
              <a:gd name="T51" fmla="*/ 391912 w 1717675"/>
              <a:gd name="T52" fmla="*/ 391912 w 1717675"/>
              <a:gd name="T53" fmla="*/ 391912 w 1717675"/>
              <a:gd name="T54" fmla="*/ 391912 w 1717675"/>
              <a:gd name="T55" fmla="*/ 391912 w 1717675"/>
              <a:gd name="T56" fmla="*/ 391912 w 1717675"/>
              <a:gd name="T57" fmla="*/ 391912 w 1717675"/>
              <a:gd name="T58" fmla="*/ 391912 w 1717675"/>
              <a:gd name="T59" fmla="*/ 391912 w 1717675"/>
              <a:gd name="T60" fmla="*/ 391912 w 1717675"/>
              <a:gd name="T61" fmla="*/ 391912 w 1717675"/>
              <a:gd name="T62" fmla="*/ 391912 w 1717675"/>
              <a:gd name="T63" fmla="*/ 391912 w 1717675"/>
              <a:gd name="T64" fmla="*/ 391912 w 1717675"/>
              <a:gd name="T65" fmla="*/ 391912 w 1717675"/>
              <a:gd name="T66" fmla="*/ 391912 w 1717675"/>
              <a:gd name="T67" fmla="*/ 391912 w 1717675"/>
              <a:gd name="T68" fmla="*/ 391912 w 1717675"/>
              <a:gd name="T69" fmla="*/ 391912 w 1717675"/>
              <a:gd name="T70" fmla="*/ 391912 w 1717675"/>
              <a:gd name="T71" fmla="*/ 391912 w 1717675"/>
              <a:gd name="T72" fmla="*/ 391912 w 1717675"/>
              <a:gd name="T73" fmla="*/ 391912 w 1717675"/>
              <a:gd name="T74" fmla="*/ 391912 w 1717675"/>
              <a:gd name="T75" fmla="*/ 391912 w 1717675"/>
              <a:gd name="T76" fmla="*/ 391912 w 1717675"/>
              <a:gd name="T77" fmla="*/ 391912 w 1717675"/>
              <a:gd name="T78" fmla="*/ 391912 w 1717675"/>
              <a:gd name="T79" fmla="*/ 391912 w 1717675"/>
              <a:gd name="T80" fmla="*/ 391912 w 1717675"/>
              <a:gd name="T81" fmla="*/ 391912 w 1717675"/>
              <a:gd name="T82" fmla="*/ 391912 w 1717675"/>
              <a:gd name="T83" fmla="*/ 391912 w 1717675"/>
              <a:gd name="T84" fmla="*/ 391912 w 1717675"/>
              <a:gd name="T85" fmla="*/ 391912 w 1717675"/>
              <a:gd name="T86" fmla="*/ 391912 w 1717675"/>
              <a:gd name="T87" fmla="*/ 391912 w 1717675"/>
              <a:gd name="T88" fmla="*/ 391912 w 1717675"/>
              <a:gd name="T89" fmla="*/ 391912 w 1717675"/>
              <a:gd name="T90" fmla="*/ 391912 w 1717675"/>
              <a:gd name="T91" fmla="*/ 391912 w 1717675"/>
              <a:gd name="T92" fmla="*/ 391912 w 1717675"/>
              <a:gd name="T93" fmla="*/ 391912 w 1717675"/>
              <a:gd name="T94" fmla="*/ 391912 w 1717675"/>
              <a:gd name="T95" fmla="*/ 391912 w 1717675"/>
              <a:gd name="T96" fmla="*/ 391912 w 1717675"/>
              <a:gd name="T97" fmla="*/ 391912 w 1717675"/>
              <a:gd name="T98" fmla="*/ 391912 w 1717675"/>
              <a:gd name="T99" fmla="*/ 391912 w 1717675"/>
              <a:gd name="T100" fmla="*/ 391912 w 1717675"/>
              <a:gd name="T101" fmla="*/ 391912 w 1717675"/>
              <a:gd name="T102" fmla="*/ 391912 w 1717675"/>
              <a:gd name="T103" fmla="*/ 391912 w 1717675"/>
              <a:gd name="T104" fmla="*/ 391912 w 1717675"/>
              <a:gd name="T105" fmla="*/ 391912 w 1717675"/>
              <a:gd name="T106" fmla="*/ 391912 w 1717675"/>
              <a:gd name="T107" fmla="*/ 391912 w 1717675"/>
              <a:gd name="T108" fmla="*/ 391912 w 1717675"/>
              <a:gd name="T109" fmla="*/ 391912 w 1717675"/>
              <a:gd name="T110" fmla="*/ 391912 w 1717675"/>
              <a:gd name="T111" fmla="*/ 391912 w 1717675"/>
              <a:gd name="T112" fmla="*/ 391912 w 1717675"/>
              <a:gd name="T113" fmla="*/ 391912 w 1717675"/>
              <a:gd name="T114" fmla="*/ 391912 w 1717675"/>
              <a:gd name="T115" fmla="*/ 391912 w 1717675"/>
              <a:gd name="T116" fmla="*/ 391912 w 1717675"/>
              <a:gd name="T117" fmla="*/ 391912 w 1717675"/>
              <a:gd name="T118" fmla="*/ 391912 w 1717675"/>
              <a:gd name="T119" fmla="*/ 391912 w 1717675"/>
              <a:gd name="T120" fmla="*/ 391912 w 1717675"/>
              <a:gd name="T121" fmla="*/ 391912 w 1717675"/>
              <a:gd name="T122" fmla="*/ 391912 w 1717675"/>
              <a:gd name="T123" fmla="*/ 391912 w 17176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84" h="172">
                <a:moveTo>
                  <a:pt x="41" y="33"/>
                </a:moveTo>
                <a:cubicBezTo>
                  <a:pt x="42" y="34"/>
                  <a:pt x="42" y="34"/>
                  <a:pt x="42" y="34"/>
                </a:cubicBezTo>
                <a:cubicBezTo>
                  <a:pt x="43" y="34"/>
                  <a:pt x="41" y="33"/>
                  <a:pt x="44" y="34"/>
                </a:cubicBezTo>
                <a:cubicBezTo>
                  <a:pt x="44" y="33"/>
                  <a:pt x="43" y="33"/>
                  <a:pt x="44" y="3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32"/>
                  <a:pt x="45" y="32"/>
                  <a:pt x="45" y="33"/>
                </a:cubicBezTo>
                <a:cubicBezTo>
                  <a:pt x="45" y="33"/>
                  <a:pt x="45" y="33"/>
                  <a:pt x="45" y="33"/>
                </a:cubicBezTo>
                <a:cubicBezTo>
                  <a:pt x="45" y="33"/>
                  <a:pt x="44" y="33"/>
                  <a:pt x="44" y="34"/>
                </a:cubicBezTo>
                <a:cubicBezTo>
                  <a:pt x="45" y="33"/>
                  <a:pt x="45" y="33"/>
                  <a:pt x="46" y="33"/>
                </a:cubicBezTo>
                <a:cubicBezTo>
                  <a:pt x="45" y="33"/>
                  <a:pt x="45" y="33"/>
                  <a:pt x="45" y="33"/>
                </a:cubicBezTo>
                <a:cubicBezTo>
                  <a:pt x="45" y="33"/>
                  <a:pt x="45" y="32"/>
                  <a:pt x="46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6" y="33"/>
                  <a:pt x="46" y="32"/>
                  <a:pt x="46" y="32"/>
                </a:cubicBezTo>
                <a:cubicBezTo>
                  <a:pt x="46" y="32"/>
                  <a:pt x="47" y="32"/>
                  <a:pt x="48" y="32"/>
                </a:cubicBezTo>
                <a:cubicBezTo>
                  <a:pt x="49" y="33"/>
                  <a:pt x="50" y="31"/>
                  <a:pt x="51" y="33"/>
                </a:cubicBezTo>
                <a:cubicBezTo>
                  <a:pt x="52" y="32"/>
                  <a:pt x="53" y="32"/>
                  <a:pt x="54" y="33"/>
                </a:cubicBezTo>
                <a:cubicBezTo>
                  <a:pt x="54" y="33"/>
                  <a:pt x="54" y="33"/>
                  <a:pt x="54" y="33"/>
                </a:cubicBezTo>
                <a:cubicBezTo>
                  <a:pt x="55" y="34"/>
                  <a:pt x="57" y="32"/>
                  <a:pt x="58" y="33"/>
                </a:cubicBezTo>
                <a:cubicBezTo>
                  <a:pt x="58" y="33"/>
                  <a:pt x="57" y="33"/>
                  <a:pt x="57" y="33"/>
                </a:cubicBezTo>
                <a:cubicBezTo>
                  <a:pt x="59" y="33"/>
                  <a:pt x="61" y="35"/>
                  <a:pt x="62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3" y="36"/>
                  <a:pt x="64" y="36"/>
                </a:cubicBezTo>
                <a:cubicBezTo>
                  <a:pt x="64" y="36"/>
                  <a:pt x="64" y="36"/>
                  <a:pt x="64" y="37"/>
                </a:cubicBezTo>
                <a:cubicBezTo>
                  <a:pt x="65" y="36"/>
                  <a:pt x="66" y="37"/>
                  <a:pt x="67" y="38"/>
                </a:cubicBezTo>
                <a:cubicBezTo>
                  <a:pt x="67" y="38"/>
                  <a:pt x="67" y="38"/>
                  <a:pt x="67" y="38"/>
                </a:cubicBezTo>
                <a:cubicBezTo>
                  <a:pt x="68" y="38"/>
                  <a:pt x="68" y="38"/>
                  <a:pt x="68" y="38"/>
                </a:cubicBezTo>
                <a:cubicBezTo>
                  <a:pt x="68" y="38"/>
                  <a:pt x="68" y="38"/>
                  <a:pt x="68" y="39"/>
                </a:cubicBezTo>
                <a:cubicBezTo>
                  <a:pt x="70" y="39"/>
                  <a:pt x="71" y="40"/>
                  <a:pt x="73" y="40"/>
                </a:cubicBezTo>
                <a:cubicBezTo>
                  <a:pt x="72" y="40"/>
                  <a:pt x="73" y="40"/>
                  <a:pt x="73" y="40"/>
                </a:cubicBezTo>
                <a:cubicBezTo>
                  <a:pt x="73" y="40"/>
                  <a:pt x="73" y="40"/>
                  <a:pt x="73" y="40"/>
                </a:cubicBezTo>
                <a:cubicBezTo>
                  <a:pt x="75" y="42"/>
                  <a:pt x="81" y="43"/>
                  <a:pt x="82" y="45"/>
                </a:cubicBezTo>
                <a:cubicBezTo>
                  <a:pt x="82" y="44"/>
                  <a:pt x="83" y="44"/>
                  <a:pt x="83" y="45"/>
                </a:cubicBezTo>
                <a:cubicBezTo>
                  <a:pt x="83" y="46"/>
                  <a:pt x="83" y="45"/>
                  <a:pt x="83" y="46"/>
                </a:cubicBezTo>
                <a:cubicBezTo>
                  <a:pt x="87" y="48"/>
                  <a:pt x="91" y="51"/>
                  <a:pt x="96" y="54"/>
                </a:cubicBezTo>
                <a:cubicBezTo>
                  <a:pt x="96" y="54"/>
                  <a:pt x="95" y="53"/>
                  <a:pt x="95" y="53"/>
                </a:cubicBezTo>
                <a:cubicBezTo>
                  <a:pt x="97" y="55"/>
                  <a:pt x="98" y="56"/>
                  <a:pt x="100" y="57"/>
                </a:cubicBezTo>
                <a:cubicBezTo>
                  <a:pt x="101" y="59"/>
                  <a:pt x="104" y="61"/>
                  <a:pt x="105" y="61"/>
                </a:cubicBezTo>
                <a:cubicBezTo>
                  <a:pt x="105" y="61"/>
                  <a:pt x="104" y="60"/>
                  <a:pt x="105" y="61"/>
                </a:cubicBezTo>
                <a:cubicBezTo>
                  <a:pt x="106" y="63"/>
                  <a:pt x="107" y="64"/>
                  <a:pt x="109" y="66"/>
                </a:cubicBezTo>
                <a:cubicBezTo>
                  <a:pt x="109" y="67"/>
                  <a:pt x="110" y="68"/>
                  <a:pt x="110" y="67"/>
                </a:cubicBezTo>
                <a:cubicBezTo>
                  <a:pt x="110" y="67"/>
                  <a:pt x="110" y="67"/>
                  <a:pt x="109" y="67"/>
                </a:cubicBezTo>
                <a:cubicBezTo>
                  <a:pt x="109" y="67"/>
                  <a:pt x="109" y="66"/>
                  <a:pt x="109" y="66"/>
                </a:cubicBezTo>
                <a:cubicBezTo>
                  <a:pt x="110" y="67"/>
                  <a:pt x="112" y="69"/>
                  <a:pt x="111" y="68"/>
                </a:cubicBezTo>
                <a:cubicBezTo>
                  <a:pt x="113" y="70"/>
                  <a:pt x="113" y="71"/>
                  <a:pt x="115" y="72"/>
                </a:cubicBezTo>
                <a:cubicBezTo>
                  <a:pt x="114" y="74"/>
                  <a:pt x="116" y="75"/>
                  <a:pt x="116" y="76"/>
                </a:cubicBezTo>
                <a:cubicBezTo>
                  <a:pt x="116" y="76"/>
                  <a:pt x="117" y="76"/>
                  <a:pt x="117" y="77"/>
                </a:cubicBezTo>
                <a:cubicBezTo>
                  <a:pt x="116" y="76"/>
                  <a:pt x="115" y="76"/>
                  <a:pt x="114" y="75"/>
                </a:cubicBezTo>
                <a:cubicBezTo>
                  <a:pt x="115" y="76"/>
                  <a:pt x="115" y="76"/>
                  <a:pt x="115" y="76"/>
                </a:cubicBezTo>
                <a:cubicBezTo>
                  <a:pt x="116" y="76"/>
                  <a:pt x="116" y="77"/>
                  <a:pt x="116" y="78"/>
                </a:cubicBezTo>
                <a:cubicBezTo>
                  <a:pt x="116" y="77"/>
                  <a:pt x="116" y="78"/>
                  <a:pt x="116" y="78"/>
                </a:cubicBezTo>
                <a:cubicBezTo>
                  <a:pt x="117" y="78"/>
                  <a:pt x="116" y="78"/>
                  <a:pt x="117" y="78"/>
                </a:cubicBezTo>
                <a:cubicBezTo>
                  <a:pt x="117" y="78"/>
                  <a:pt x="118" y="79"/>
                  <a:pt x="118" y="80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8" y="80"/>
                  <a:pt x="117" y="81"/>
                  <a:pt x="118" y="81"/>
                </a:cubicBezTo>
                <a:cubicBezTo>
                  <a:pt x="118" y="80"/>
                  <a:pt x="117" y="80"/>
                  <a:pt x="118" y="80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18" y="82"/>
                  <a:pt x="118" y="81"/>
                  <a:pt x="118" y="82"/>
                </a:cubicBezTo>
                <a:cubicBezTo>
                  <a:pt x="118" y="83"/>
                  <a:pt x="118" y="83"/>
                  <a:pt x="118" y="84"/>
                </a:cubicBezTo>
                <a:cubicBezTo>
                  <a:pt x="119" y="84"/>
                  <a:pt x="119" y="84"/>
                  <a:pt x="119" y="85"/>
                </a:cubicBezTo>
                <a:cubicBezTo>
                  <a:pt x="119" y="85"/>
                  <a:pt x="118" y="85"/>
                  <a:pt x="118" y="85"/>
                </a:cubicBezTo>
                <a:cubicBezTo>
                  <a:pt x="118" y="85"/>
                  <a:pt x="118" y="85"/>
                  <a:pt x="118" y="85"/>
                </a:cubicBezTo>
                <a:cubicBezTo>
                  <a:pt x="118" y="85"/>
                  <a:pt x="118" y="85"/>
                  <a:pt x="117" y="86"/>
                </a:cubicBezTo>
                <a:cubicBezTo>
                  <a:pt x="118" y="86"/>
                  <a:pt x="118" y="86"/>
                  <a:pt x="117" y="86"/>
                </a:cubicBezTo>
                <a:cubicBezTo>
                  <a:pt x="117" y="86"/>
                  <a:pt x="117" y="86"/>
                  <a:pt x="117" y="86"/>
                </a:cubicBezTo>
                <a:cubicBezTo>
                  <a:pt x="117" y="86"/>
                  <a:pt x="117" y="85"/>
                  <a:pt x="116" y="85"/>
                </a:cubicBezTo>
                <a:cubicBezTo>
                  <a:pt x="117" y="85"/>
                  <a:pt x="117" y="85"/>
                  <a:pt x="117" y="85"/>
                </a:cubicBezTo>
                <a:cubicBezTo>
                  <a:pt x="116" y="85"/>
                  <a:pt x="116" y="85"/>
                  <a:pt x="116" y="85"/>
                </a:cubicBezTo>
                <a:cubicBezTo>
                  <a:pt x="117" y="84"/>
                  <a:pt x="115" y="84"/>
                  <a:pt x="116" y="84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116" y="84"/>
                  <a:pt x="116" y="84"/>
                  <a:pt x="116" y="83"/>
                </a:cubicBezTo>
                <a:cubicBezTo>
                  <a:pt x="114" y="82"/>
                  <a:pt x="115" y="81"/>
                  <a:pt x="112" y="78"/>
                </a:cubicBezTo>
                <a:cubicBezTo>
                  <a:pt x="113" y="78"/>
                  <a:pt x="113" y="79"/>
                  <a:pt x="113" y="80"/>
                </a:cubicBezTo>
                <a:cubicBezTo>
                  <a:pt x="113" y="79"/>
                  <a:pt x="113" y="79"/>
                  <a:pt x="113" y="79"/>
                </a:cubicBezTo>
                <a:cubicBezTo>
                  <a:pt x="113" y="79"/>
                  <a:pt x="113" y="79"/>
                  <a:pt x="113" y="80"/>
                </a:cubicBezTo>
                <a:cubicBezTo>
                  <a:pt x="112" y="79"/>
                  <a:pt x="112" y="78"/>
                  <a:pt x="112" y="78"/>
                </a:cubicBezTo>
                <a:cubicBezTo>
                  <a:pt x="113" y="79"/>
                  <a:pt x="112" y="79"/>
                  <a:pt x="112" y="79"/>
                </a:cubicBezTo>
                <a:cubicBezTo>
                  <a:pt x="112" y="79"/>
                  <a:pt x="112" y="79"/>
                  <a:pt x="112" y="80"/>
                </a:cubicBezTo>
                <a:cubicBezTo>
                  <a:pt x="112" y="80"/>
                  <a:pt x="112" y="80"/>
                  <a:pt x="112" y="79"/>
                </a:cubicBezTo>
                <a:cubicBezTo>
                  <a:pt x="112" y="80"/>
                  <a:pt x="112" y="80"/>
                  <a:pt x="112" y="80"/>
                </a:cubicBezTo>
                <a:cubicBezTo>
                  <a:pt x="115" y="81"/>
                  <a:pt x="114" y="83"/>
                  <a:pt x="115" y="83"/>
                </a:cubicBezTo>
                <a:cubicBezTo>
                  <a:pt x="114" y="84"/>
                  <a:pt x="115" y="84"/>
                  <a:pt x="115" y="84"/>
                </a:cubicBezTo>
                <a:cubicBezTo>
                  <a:pt x="115" y="84"/>
                  <a:pt x="115" y="84"/>
                  <a:pt x="115" y="84"/>
                </a:cubicBezTo>
                <a:cubicBezTo>
                  <a:pt x="116" y="84"/>
                  <a:pt x="115" y="85"/>
                  <a:pt x="115" y="85"/>
                </a:cubicBezTo>
                <a:cubicBezTo>
                  <a:pt x="115" y="85"/>
                  <a:pt x="116" y="86"/>
                  <a:pt x="116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15" y="86"/>
                  <a:pt x="116" y="86"/>
                  <a:pt x="116" y="86"/>
                </a:cubicBezTo>
                <a:cubicBezTo>
                  <a:pt x="115" y="86"/>
                  <a:pt x="116" y="86"/>
                  <a:pt x="115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15" y="86"/>
                  <a:pt x="115" y="86"/>
                  <a:pt x="115" y="87"/>
                </a:cubicBezTo>
                <a:cubicBezTo>
                  <a:pt x="116" y="87"/>
                  <a:pt x="116" y="87"/>
                  <a:pt x="116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17" y="87"/>
                  <a:pt x="117" y="87"/>
                  <a:pt x="118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17" y="87"/>
                  <a:pt x="117" y="87"/>
                  <a:pt x="118" y="87"/>
                </a:cubicBezTo>
                <a:cubicBezTo>
                  <a:pt x="117" y="88"/>
                  <a:pt x="118" y="88"/>
                  <a:pt x="117" y="88"/>
                </a:cubicBezTo>
                <a:cubicBezTo>
                  <a:pt x="118" y="88"/>
                  <a:pt x="117" y="87"/>
                  <a:pt x="117" y="88"/>
                </a:cubicBezTo>
                <a:cubicBezTo>
                  <a:pt x="117" y="87"/>
                  <a:pt x="117" y="87"/>
                  <a:pt x="116" y="87"/>
                </a:cubicBezTo>
                <a:cubicBezTo>
                  <a:pt x="117" y="88"/>
                  <a:pt x="117" y="87"/>
                  <a:pt x="117" y="88"/>
                </a:cubicBezTo>
                <a:cubicBezTo>
                  <a:pt x="117" y="88"/>
                  <a:pt x="117" y="88"/>
                  <a:pt x="117" y="88"/>
                </a:cubicBezTo>
                <a:cubicBezTo>
                  <a:pt x="117" y="88"/>
                  <a:pt x="117" y="88"/>
                  <a:pt x="116" y="88"/>
                </a:cubicBezTo>
                <a:cubicBezTo>
                  <a:pt x="116" y="88"/>
                  <a:pt x="116" y="89"/>
                  <a:pt x="115" y="88"/>
                </a:cubicBezTo>
                <a:cubicBezTo>
                  <a:pt x="115" y="89"/>
                  <a:pt x="115" y="90"/>
                  <a:pt x="114" y="91"/>
                </a:cubicBezTo>
                <a:cubicBezTo>
                  <a:pt x="114" y="90"/>
                  <a:pt x="114" y="90"/>
                  <a:pt x="114" y="90"/>
                </a:cubicBezTo>
                <a:cubicBezTo>
                  <a:pt x="114" y="90"/>
                  <a:pt x="114" y="91"/>
                  <a:pt x="114" y="91"/>
                </a:cubicBezTo>
                <a:cubicBezTo>
                  <a:pt x="113" y="91"/>
                  <a:pt x="114" y="91"/>
                  <a:pt x="113" y="91"/>
                </a:cubicBezTo>
                <a:cubicBezTo>
                  <a:pt x="114" y="91"/>
                  <a:pt x="113" y="91"/>
                  <a:pt x="113" y="90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113" y="91"/>
                  <a:pt x="113" y="91"/>
                  <a:pt x="114" y="91"/>
                </a:cubicBezTo>
                <a:cubicBezTo>
                  <a:pt x="113" y="91"/>
                  <a:pt x="113" y="91"/>
                  <a:pt x="113" y="92"/>
                </a:cubicBezTo>
                <a:cubicBezTo>
                  <a:pt x="113" y="91"/>
                  <a:pt x="113" y="93"/>
                  <a:pt x="112" y="93"/>
                </a:cubicBezTo>
                <a:cubicBezTo>
                  <a:pt x="112" y="92"/>
                  <a:pt x="112" y="92"/>
                  <a:pt x="112" y="92"/>
                </a:cubicBezTo>
                <a:cubicBezTo>
                  <a:pt x="111" y="92"/>
                  <a:pt x="112" y="93"/>
                  <a:pt x="112" y="93"/>
                </a:cubicBezTo>
                <a:cubicBezTo>
                  <a:pt x="112" y="93"/>
                  <a:pt x="112" y="93"/>
                  <a:pt x="112" y="93"/>
                </a:cubicBezTo>
                <a:cubicBezTo>
                  <a:pt x="112" y="94"/>
                  <a:pt x="110" y="94"/>
                  <a:pt x="110" y="94"/>
                </a:cubicBezTo>
                <a:cubicBezTo>
                  <a:pt x="110" y="94"/>
                  <a:pt x="110" y="94"/>
                  <a:pt x="110" y="94"/>
                </a:cubicBezTo>
                <a:cubicBezTo>
                  <a:pt x="108" y="95"/>
                  <a:pt x="107" y="96"/>
                  <a:pt x="105" y="97"/>
                </a:cubicBezTo>
                <a:cubicBezTo>
                  <a:pt x="105" y="97"/>
                  <a:pt x="105" y="96"/>
                  <a:pt x="105" y="96"/>
                </a:cubicBezTo>
                <a:cubicBezTo>
                  <a:pt x="104" y="97"/>
                  <a:pt x="101" y="100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0" y="98"/>
                  <a:pt x="99" y="99"/>
                </a:cubicBezTo>
                <a:cubicBezTo>
                  <a:pt x="99" y="98"/>
                  <a:pt x="99" y="98"/>
                  <a:pt x="99" y="98"/>
                </a:cubicBezTo>
                <a:cubicBezTo>
                  <a:pt x="98" y="99"/>
                  <a:pt x="97" y="98"/>
                  <a:pt x="96" y="99"/>
                </a:cubicBezTo>
                <a:cubicBezTo>
                  <a:pt x="96" y="98"/>
                  <a:pt x="97" y="98"/>
                  <a:pt x="97" y="98"/>
                </a:cubicBezTo>
                <a:cubicBezTo>
                  <a:pt x="96" y="99"/>
                  <a:pt x="93" y="99"/>
                  <a:pt x="92" y="99"/>
                </a:cubicBezTo>
                <a:cubicBezTo>
                  <a:pt x="92" y="99"/>
                  <a:pt x="92" y="99"/>
                  <a:pt x="92" y="99"/>
                </a:cubicBezTo>
                <a:cubicBezTo>
                  <a:pt x="91" y="99"/>
                  <a:pt x="89" y="99"/>
                  <a:pt x="87" y="99"/>
                </a:cubicBezTo>
                <a:cubicBezTo>
                  <a:pt x="88" y="99"/>
                  <a:pt x="87" y="99"/>
                  <a:pt x="87" y="99"/>
                </a:cubicBezTo>
                <a:cubicBezTo>
                  <a:pt x="88" y="98"/>
                  <a:pt x="89" y="99"/>
                  <a:pt x="90" y="98"/>
                </a:cubicBezTo>
                <a:cubicBezTo>
                  <a:pt x="90" y="97"/>
                  <a:pt x="90" y="97"/>
                  <a:pt x="90" y="97"/>
                </a:cubicBezTo>
                <a:cubicBezTo>
                  <a:pt x="90" y="98"/>
                  <a:pt x="88" y="97"/>
                  <a:pt x="88" y="98"/>
                </a:cubicBezTo>
                <a:cubicBezTo>
                  <a:pt x="88" y="98"/>
                  <a:pt x="87" y="98"/>
                  <a:pt x="87" y="97"/>
                </a:cubicBezTo>
                <a:cubicBezTo>
                  <a:pt x="87" y="98"/>
                  <a:pt x="85" y="98"/>
                  <a:pt x="85" y="97"/>
                </a:cubicBezTo>
                <a:cubicBezTo>
                  <a:pt x="84" y="98"/>
                  <a:pt x="84" y="97"/>
                  <a:pt x="83" y="97"/>
                </a:cubicBezTo>
                <a:cubicBezTo>
                  <a:pt x="84" y="97"/>
                  <a:pt x="84" y="96"/>
                  <a:pt x="84" y="96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6"/>
                  <a:pt x="85" y="97"/>
                  <a:pt x="85" y="96"/>
                </a:cubicBezTo>
                <a:cubicBezTo>
                  <a:pt x="85" y="96"/>
                  <a:pt x="85" y="96"/>
                  <a:pt x="85" y="96"/>
                </a:cubicBezTo>
                <a:cubicBezTo>
                  <a:pt x="85" y="96"/>
                  <a:pt x="85" y="96"/>
                  <a:pt x="84" y="96"/>
                </a:cubicBezTo>
                <a:cubicBezTo>
                  <a:pt x="84" y="96"/>
                  <a:pt x="84" y="95"/>
                  <a:pt x="84" y="96"/>
                </a:cubicBezTo>
                <a:cubicBezTo>
                  <a:pt x="84" y="95"/>
                  <a:pt x="84" y="96"/>
                  <a:pt x="84" y="95"/>
                </a:cubicBezTo>
                <a:cubicBezTo>
                  <a:pt x="84" y="95"/>
                  <a:pt x="85" y="95"/>
                  <a:pt x="85" y="95"/>
                </a:cubicBezTo>
                <a:cubicBezTo>
                  <a:pt x="85" y="94"/>
                  <a:pt x="85" y="94"/>
                  <a:pt x="84" y="94"/>
                </a:cubicBezTo>
                <a:cubicBezTo>
                  <a:pt x="84" y="94"/>
                  <a:pt x="85" y="94"/>
                  <a:pt x="85" y="94"/>
                </a:cubicBezTo>
                <a:cubicBezTo>
                  <a:pt x="84" y="94"/>
                  <a:pt x="84" y="94"/>
                  <a:pt x="84" y="93"/>
                </a:cubicBezTo>
                <a:cubicBezTo>
                  <a:pt x="84" y="93"/>
                  <a:pt x="84" y="93"/>
                  <a:pt x="83" y="93"/>
                </a:cubicBezTo>
                <a:cubicBezTo>
                  <a:pt x="84" y="92"/>
                  <a:pt x="83" y="92"/>
                  <a:pt x="82" y="92"/>
                </a:cubicBezTo>
                <a:cubicBezTo>
                  <a:pt x="82" y="92"/>
                  <a:pt x="82" y="92"/>
                  <a:pt x="82" y="92"/>
                </a:cubicBezTo>
                <a:cubicBezTo>
                  <a:pt x="82" y="92"/>
                  <a:pt x="82" y="92"/>
                  <a:pt x="82" y="91"/>
                </a:cubicBezTo>
                <a:cubicBezTo>
                  <a:pt x="82" y="91"/>
                  <a:pt x="81" y="92"/>
                  <a:pt x="81" y="92"/>
                </a:cubicBezTo>
                <a:cubicBezTo>
                  <a:pt x="81" y="91"/>
                  <a:pt x="82" y="91"/>
                  <a:pt x="82" y="90"/>
                </a:cubicBezTo>
                <a:cubicBezTo>
                  <a:pt x="81" y="91"/>
                  <a:pt x="80" y="90"/>
                  <a:pt x="81" y="90"/>
                </a:cubicBezTo>
                <a:cubicBezTo>
                  <a:pt x="81" y="90"/>
                  <a:pt x="80" y="90"/>
                  <a:pt x="81" y="89"/>
                </a:cubicBezTo>
                <a:cubicBezTo>
                  <a:pt x="80" y="89"/>
                  <a:pt x="80" y="89"/>
                  <a:pt x="80" y="89"/>
                </a:cubicBezTo>
                <a:cubicBezTo>
                  <a:pt x="79" y="90"/>
                  <a:pt x="78" y="90"/>
                  <a:pt x="78" y="91"/>
                </a:cubicBezTo>
                <a:cubicBezTo>
                  <a:pt x="78" y="91"/>
                  <a:pt x="79" y="91"/>
                  <a:pt x="78" y="92"/>
                </a:cubicBezTo>
                <a:cubicBezTo>
                  <a:pt x="78" y="92"/>
                  <a:pt x="79" y="92"/>
                  <a:pt x="79" y="93"/>
                </a:cubicBezTo>
                <a:cubicBezTo>
                  <a:pt x="80" y="92"/>
                  <a:pt x="80" y="94"/>
                  <a:pt x="81" y="94"/>
                </a:cubicBezTo>
                <a:cubicBezTo>
                  <a:pt x="80" y="95"/>
                  <a:pt x="81" y="94"/>
                  <a:pt x="81" y="95"/>
                </a:cubicBezTo>
                <a:cubicBezTo>
                  <a:pt x="80" y="95"/>
                  <a:pt x="80" y="95"/>
                  <a:pt x="80" y="95"/>
                </a:cubicBezTo>
                <a:cubicBezTo>
                  <a:pt x="80" y="94"/>
                  <a:pt x="80" y="94"/>
                  <a:pt x="80" y="94"/>
                </a:cubicBezTo>
                <a:cubicBezTo>
                  <a:pt x="80" y="94"/>
                  <a:pt x="79" y="94"/>
                  <a:pt x="80" y="94"/>
                </a:cubicBezTo>
                <a:cubicBezTo>
                  <a:pt x="79" y="94"/>
                  <a:pt x="80" y="94"/>
                  <a:pt x="80" y="94"/>
                </a:cubicBezTo>
                <a:cubicBezTo>
                  <a:pt x="79" y="94"/>
                  <a:pt x="79" y="94"/>
                  <a:pt x="78" y="94"/>
                </a:cubicBezTo>
                <a:cubicBezTo>
                  <a:pt x="79" y="93"/>
                  <a:pt x="78" y="93"/>
                  <a:pt x="77" y="93"/>
                </a:cubicBezTo>
                <a:cubicBezTo>
                  <a:pt x="78" y="92"/>
                  <a:pt x="78" y="92"/>
                  <a:pt x="78" y="92"/>
                </a:cubicBezTo>
                <a:cubicBezTo>
                  <a:pt x="77" y="92"/>
                  <a:pt x="76" y="91"/>
                  <a:pt x="76" y="90"/>
                </a:cubicBezTo>
                <a:cubicBezTo>
                  <a:pt x="75" y="91"/>
                  <a:pt x="76" y="89"/>
                  <a:pt x="75" y="89"/>
                </a:cubicBezTo>
                <a:cubicBezTo>
                  <a:pt x="75" y="89"/>
                  <a:pt x="75" y="90"/>
                  <a:pt x="75" y="90"/>
                </a:cubicBezTo>
                <a:cubicBezTo>
                  <a:pt x="75" y="90"/>
                  <a:pt x="75" y="90"/>
                  <a:pt x="75" y="90"/>
                </a:cubicBezTo>
                <a:cubicBezTo>
                  <a:pt x="75" y="89"/>
                  <a:pt x="75" y="89"/>
                  <a:pt x="75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4" y="88"/>
                  <a:pt x="74" y="88"/>
                  <a:pt x="74" y="88"/>
                </a:cubicBezTo>
                <a:cubicBezTo>
                  <a:pt x="74" y="88"/>
                  <a:pt x="74" y="87"/>
                  <a:pt x="74" y="87"/>
                </a:cubicBezTo>
                <a:cubicBezTo>
                  <a:pt x="74" y="87"/>
                  <a:pt x="74" y="87"/>
                  <a:pt x="74" y="87"/>
                </a:cubicBezTo>
                <a:cubicBezTo>
                  <a:pt x="73" y="88"/>
                  <a:pt x="74" y="87"/>
                  <a:pt x="74" y="88"/>
                </a:cubicBezTo>
                <a:cubicBezTo>
                  <a:pt x="73" y="87"/>
                  <a:pt x="74" y="87"/>
                  <a:pt x="73" y="87"/>
                </a:cubicBezTo>
                <a:cubicBezTo>
                  <a:pt x="73" y="87"/>
                  <a:pt x="73" y="87"/>
                  <a:pt x="73" y="86"/>
                </a:cubicBezTo>
                <a:cubicBezTo>
                  <a:pt x="73" y="87"/>
                  <a:pt x="73" y="87"/>
                  <a:pt x="73" y="87"/>
                </a:cubicBezTo>
                <a:cubicBezTo>
                  <a:pt x="74" y="86"/>
                  <a:pt x="74" y="87"/>
                  <a:pt x="74" y="87"/>
                </a:cubicBezTo>
                <a:cubicBezTo>
                  <a:pt x="74" y="86"/>
                  <a:pt x="75" y="86"/>
                  <a:pt x="74" y="86"/>
                </a:cubicBezTo>
                <a:cubicBezTo>
                  <a:pt x="74" y="85"/>
                  <a:pt x="75" y="85"/>
                  <a:pt x="75" y="85"/>
                </a:cubicBezTo>
                <a:cubicBezTo>
                  <a:pt x="75" y="85"/>
                  <a:pt x="75" y="85"/>
                  <a:pt x="76" y="85"/>
                </a:cubicBezTo>
                <a:cubicBezTo>
                  <a:pt x="76" y="85"/>
                  <a:pt x="75" y="85"/>
                  <a:pt x="76" y="85"/>
                </a:cubicBezTo>
                <a:cubicBezTo>
                  <a:pt x="76" y="85"/>
                  <a:pt x="76" y="85"/>
                  <a:pt x="76" y="84"/>
                </a:cubicBezTo>
                <a:cubicBezTo>
                  <a:pt x="76" y="84"/>
                  <a:pt x="76" y="84"/>
                  <a:pt x="76" y="84"/>
                </a:cubicBezTo>
                <a:cubicBezTo>
                  <a:pt x="76" y="85"/>
                  <a:pt x="77" y="84"/>
                  <a:pt x="77" y="84"/>
                </a:cubicBezTo>
                <a:cubicBezTo>
                  <a:pt x="77" y="84"/>
                  <a:pt x="77" y="84"/>
                  <a:pt x="78" y="84"/>
                </a:cubicBezTo>
                <a:cubicBezTo>
                  <a:pt x="78" y="84"/>
                  <a:pt x="78" y="84"/>
                  <a:pt x="78" y="84"/>
                </a:cubicBezTo>
                <a:cubicBezTo>
                  <a:pt x="79" y="84"/>
                  <a:pt x="78" y="84"/>
                  <a:pt x="78" y="84"/>
                </a:cubicBezTo>
                <a:cubicBezTo>
                  <a:pt x="78" y="84"/>
                  <a:pt x="78" y="84"/>
                  <a:pt x="78" y="84"/>
                </a:cubicBezTo>
                <a:cubicBezTo>
                  <a:pt x="78" y="84"/>
                  <a:pt x="77" y="84"/>
                  <a:pt x="77" y="84"/>
                </a:cubicBezTo>
                <a:cubicBezTo>
                  <a:pt x="78" y="84"/>
                  <a:pt x="78" y="84"/>
                  <a:pt x="78" y="84"/>
                </a:cubicBezTo>
                <a:cubicBezTo>
                  <a:pt x="78" y="84"/>
                  <a:pt x="79" y="84"/>
                  <a:pt x="78" y="84"/>
                </a:cubicBezTo>
                <a:cubicBezTo>
                  <a:pt x="78" y="84"/>
                  <a:pt x="79" y="84"/>
                  <a:pt x="79" y="84"/>
                </a:cubicBezTo>
                <a:cubicBezTo>
                  <a:pt x="78" y="85"/>
                  <a:pt x="79" y="86"/>
                  <a:pt x="79" y="86"/>
                </a:cubicBezTo>
                <a:cubicBezTo>
                  <a:pt x="79" y="86"/>
                  <a:pt x="79" y="86"/>
                  <a:pt x="79" y="86"/>
                </a:cubicBezTo>
                <a:cubicBezTo>
                  <a:pt x="79" y="86"/>
                  <a:pt x="79" y="86"/>
                  <a:pt x="79" y="86"/>
                </a:cubicBezTo>
                <a:cubicBezTo>
                  <a:pt x="79" y="86"/>
                  <a:pt x="80" y="86"/>
                  <a:pt x="79" y="87"/>
                </a:cubicBezTo>
                <a:cubicBezTo>
                  <a:pt x="79" y="87"/>
                  <a:pt x="79" y="87"/>
                  <a:pt x="79" y="87"/>
                </a:cubicBezTo>
                <a:cubicBezTo>
                  <a:pt x="80" y="87"/>
                  <a:pt x="80" y="87"/>
                  <a:pt x="80" y="87"/>
                </a:cubicBezTo>
                <a:cubicBezTo>
                  <a:pt x="80" y="87"/>
                  <a:pt x="80" y="87"/>
                  <a:pt x="80" y="87"/>
                </a:cubicBezTo>
                <a:cubicBezTo>
                  <a:pt x="80" y="88"/>
                  <a:pt x="81" y="88"/>
                  <a:pt x="81" y="89"/>
                </a:cubicBezTo>
                <a:cubicBezTo>
                  <a:pt x="83" y="88"/>
                  <a:pt x="82" y="92"/>
                  <a:pt x="84" y="90"/>
                </a:cubicBezTo>
                <a:cubicBezTo>
                  <a:pt x="84" y="91"/>
                  <a:pt x="84" y="91"/>
                  <a:pt x="84" y="91"/>
                </a:cubicBezTo>
                <a:cubicBezTo>
                  <a:pt x="84" y="91"/>
                  <a:pt x="84" y="91"/>
                  <a:pt x="83" y="91"/>
                </a:cubicBezTo>
                <a:cubicBezTo>
                  <a:pt x="84" y="91"/>
                  <a:pt x="84" y="91"/>
                  <a:pt x="84" y="92"/>
                </a:cubicBezTo>
                <a:cubicBezTo>
                  <a:pt x="84" y="91"/>
                  <a:pt x="84" y="91"/>
                  <a:pt x="84" y="90"/>
                </a:cubicBezTo>
                <a:cubicBezTo>
                  <a:pt x="84" y="90"/>
                  <a:pt x="84" y="90"/>
                  <a:pt x="85" y="90"/>
                </a:cubicBezTo>
                <a:cubicBezTo>
                  <a:pt x="85" y="90"/>
                  <a:pt x="84" y="90"/>
                  <a:pt x="84" y="90"/>
                </a:cubicBezTo>
                <a:cubicBezTo>
                  <a:pt x="84" y="90"/>
                  <a:pt x="84" y="90"/>
                  <a:pt x="84" y="90"/>
                </a:cubicBezTo>
                <a:cubicBezTo>
                  <a:pt x="84" y="90"/>
                  <a:pt x="84" y="90"/>
                  <a:pt x="84" y="89"/>
                </a:cubicBezTo>
                <a:cubicBezTo>
                  <a:pt x="84" y="89"/>
                  <a:pt x="83" y="89"/>
                  <a:pt x="83" y="88"/>
                </a:cubicBezTo>
                <a:cubicBezTo>
                  <a:pt x="83" y="89"/>
                  <a:pt x="83" y="89"/>
                  <a:pt x="84" y="88"/>
                </a:cubicBezTo>
                <a:cubicBezTo>
                  <a:pt x="83" y="88"/>
                  <a:pt x="82" y="87"/>
                  <a:pt x="81" y="86"/>
                </a:cubicBezTo>
                <a:cubicBezTo>
                  <a:pt x="81" y="86"/>
                  <a:pt x="81" y="86"/>
                  <a:pt x="81" y="86"/>
                </a:cubicBezTo>
                <a:cubicBezTo>
                  <a:pt x="81" y="86"/>
                  <a:pt x="81" y="85"/>
                  <a:pt x="80" y="85"/>
                </a:cubicBezTo>
                <a:cubicBezTo>
                  <a:pt x="80" y="85"/>
                  <a:pt x="81" y="85"/>
                  <a:pt x="81" y="85"/>
                </a:cubicBezTo>
                <a:cubicBezTo>
                  <a:pt x="80" y="85"/>
                  <a:pt x="80" y="85"/>
                  <a:pt x="80" y="85"/>
                </a:cubicBezTo>
                <a:cubicBezTo>
                  <a:pt x="80" y="85"/>
                  <a:pt x="80" y="84"/>
                  <a:pt x="80" y="84"/>
                </a:cubicBezTo>
                <a:cubicBezTo>
                  <a:pt x="80" y="84"/>
                  <a:pt x="80" y="84"/>
                  <a:pt x="80" y="84"/>
                </a:cubicBezTo>
                <a:cubicBezTo>
                  <a:pt x="80" y="84"/>
                  <a:pt x="80" y="84"/>
                  <a:pt x="80" y="84"/>
                </a:cubicBezTo>
                <a:cubicBezTo>
                  <a:pt x="80" y="84"/>
                  <a:pt x="80" y="84"/>
                  <a:pt x="79" y="84"/>
                </a:cubicBezTo>
                <a:cubicBezTo>
                  <a:pt x="80" y="84"/>
                  <a:pt x="80" y="84"/>
                  <a:pt x="80" y="84"/>
                </a:cubicBezTo>
                <a:cubicBezTo>
                  <a:pt x="79" y="84"/>
                  <a:pt x="80" y="83"/>
                  <a:pt x="80" y="83"/>
                </a:cubicBezTo>
                <a:cubicBezTo>
                  <a:pt x="80" y="83"/>
                  <a:pt x="80" y="83"/>
                  <a:pt x="80" y="83"/>
                </a:cubicBezTo>
                <a:cubicBezTo>
                  <a:pt x="80" y="83"/>
                  <a:pt x="80" y="83"/>
                  <a:pt x="80" y="83"/>
                </a:cubicBezTo>
                <a:cubicBezTo>
                  <a:pt x="80" y="83"/>
                  <a:pt x="80" y="83"/>
                  <a:pt x="80" y="83"/>
                </a:cubicBezTo>
                <a:cubicBezTo>
                  <a:pt x="81" y="83"/>
                  <a:pt x="80" y="83"/>
                  <a:pt x="80" y="83"/>
                </a:cubicBezTo>
                <a:cubicBezTo>
                  <a:pt x="81" y="83"/>
                  <a:pt x="81" y="83"/>
                  <a:pt x="81" y="83"/>
                </a:cubicBezTo>
                <a:cubicBezTo>
                  <a:pt x="82" y="83"/>
                  <a:pt x="81" y="83"/>
                  <a:pt x="82" y="82"/>
                </a:cubicBezTo>
                <a:cubicBezTo>
                  <a:pt x="82" y="82"/>
                  <a:pt x="82" y="82"/>
                  <a:pt x="82" y="82"/>
                </a:cubicBezTo>
                <a:cubicBezTo>
                  <a:pt x="82" y="82"/>
                  <a:pt x="82" y="82"/>
                  <a:pt x="82" y="82"/>
                </a:cubicBezTo>
                <a:cubicBezTo>
                  <a:pt x="83" y="82"/>
                  <a:pt x="82" y="82"/>
                  <a:pt x="82" y="82"/>
                </a:cubicBezTo>
                <a:cubicBezTo>
                  <a:pt x="82" y="82"/>
                  <a:pt x="82" y="82"/>
                  <a:pt x="83" y="82"/>
                </a:cubicBezTo>
                <a:cubicBezTo>
                  <a:pt x="83" y="82"/>
                  <a:pt x="83" y="82"/>
                  <a:pt x="83" y="82"/>
                </a:cubicBezTo>
                <a:cubicBezTo>
                  <a:pt x="83" y="82"/>
                  <a:pt x="82" y="83"/>
                  <a:pt x="83" y="82"/>
                </a:cubicBezTo>
                <a:cubicBezTo>
                  <a:pt x="83" y="82"/>
                  <a:pt x="82" y="83"/>
                  <a:pt x="83" y="83"/>
                </a:cubicBezTo>
                <a:cubicBezTo>
                  <a:pt x="83" y="83"/>
                  <a:pt x="83" y="82"/>
                  <a:pt x="84" y="82"/>
                </a:cubicBezTo>
                <a:cubicBezTo>
                  <a:pt x="84" y="82"/>
                  <a:pt x="84" y="82"/>
                  <a:pt x="84" y="82"/>
                </a:cubicBezTo>
                <a:cubicBezTo>
                  <a:pt x="83" y="82"/>
                  <a:pt x="83" y="82"/>
                  <a:pt x="83" y="82"/>
                </a:cubicBezTo>
                <a:cubicBezTo>
                  <a:pt x="83" y="82"/>
                  <a:pt x="83" y="82"/>
                  <a:pt x="83" y="82"/>
                </a:cubicBezTo>
                <a:cubicBezTo>
                  <a:pt x="83" y="82"/>
                  <a:pt x="83" y="82"/>
                  <a:pt x="83" y="82"/>
                </a:cubicBezTo>
                <a:cubicBezTo>
                  <a:pt x="83" y="82"/>
                  <a:pt x="84" y="81"/>
                  <a:pt x="84" y="82"/>
                </a:cubicBezTo>
                <a:cubicBezTo>
                  <a:pt x="83" y="82"/>
                  <a:pt x="83" y="82"/>
                  <a:pt x="83" y="82"/>
                </a:cubicBezTo>
                <a:cubicBezTo>
                  <a:pt x="83" y="82"/>
                  <a:pt x="83" y="82"/>
                  <a:pt x="83" y="82"/>
                </a:cubicBezTo>
                <a:cubicBezTo>
                  <a:pt x="83" y="82"/>
                  <a:pt x="84" y="82"/>
                  <a:pt x="84" y="82"/>
                </a:cubicBezTo>
                <a:cubicBezTo>
                  <a:pt x="84" y="82"/>
                  <a:pt x="83" y="82"/>
                  <a:pt x="83" y="82"/>
                </a:cubicBezTo>
                <a:cubicBezTo>
                  <a:pt x="84" y="82"/>
                  <a:pt x="83" y="83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3" y="84"/>
                  <a:pt x="84" y="85"/>
                  <a:pt x="83" y="85"/>
                </a:cubicBezTo>
                <a:cubicBezTo>
                  <a:pt x="83" y="85"/>
                  <a:pt x="84" y="85"/>
                  <a:pt x="83" y="85"/>
                </a:cubicBezTo>
                <a:cubicBezTo>
                  <a:pt x="83" y="85"/>
                  <a:pt x="83" y="85"/>
                  <a:pt x="83" y="85"/>
                </a:cubicBezTo>
                <a:cubicBezTo>
                  <a:pt x="83" y="85"/>
                  <a:pt x="83" y="85"/>
                  <a:pt x="83" y="85"/>
                </a:cubicBezTo>
                <a:cubicBezTo>
                  <a:pt x="83" y="85"/>
                  <a:pt x="83" y="85"/>
                  <a:pt x="83" y="86"/>
                </a:cubicBezTo>
                <a:cubicBezTo>
                  <a:pt x="83" y="86"/>
                  <a:pt x="83" y="86"/>
                  <a:pt x="83" y="86"/>
                </a:cubicBezTo>
                <a:cubicBezTo>
                  <a:pt x="83" y="87"/>
                  <a:pt x="83" y="87"/>
                  <a:pt x="83" y="88"/>
                </a:cubicBezTo>
                <a:cubicBezTo>
                  <a:pt x="83" y="88"/>
                  <a:pt x="83" y="88"/>
                  <a:pt x="83" y="88"/>
                </a:cubicBezTo>
                <a:cubicBezTo>
                  <a:pt x="83" y="88"/>
                  <a:pt x="83" y="88"/>
                  <a:pt x="83" y="89"/>
                </a:cubicBezTo>
                <a:cubicBezTo>
                  <a:pt x="83" y="88"/>
                  <a:pt x="84" y="88"/>
                  <a:pt x="84" y="88"/>
                </a:cubicBezTo>
                <a:cubicBezTo>
                  <a:pt x="84" y="89"/>
                  <a:pt x="84" y="89"/>
                  <a:pt x="83" y="89"/>
                </a:cubicBezTo>
                <a:cubicBezTo>
                  <a:pt x="83" y="89"/>
                  <a:pt x="84" y="89"/>
                  <a:pt x="83" y="89"/>
                </a:cubicBezTo>
                <a:cubicBezTo>
                  <a:pt x="83" y="89"/>
                  <a:pt x="83" y="89"/>
                  <a:pt x="82" y="89"/>
                </a:cubicBezTo>
                <a:cubicBezTo>
                  <a:pt x="83" y="89"/>
                  <a:pt x="83" y="89"/>
                  <a:pt x="83" y="90"/>
                </a:cubicBezTo>
                <a:cubicBezTo>
                  <a:pt x="83" y="89"/>
                  <a:pt x="83" y="90"/>
                  <a:pt x="84" y="90"/>
                </a:cubicBezTo>
                <a:cubicBezTo>
                  <a:pt x="83" y="90"/>
                  <a:pt x="83" y="90"/>
                  <a:pt x="83" y="90"/>
                </a:cubicBezTo>
                <a:cubicBezTo>
                  <a:pt x="83" y="90"/>
                  <a:pt x="82" y="90"/>
                  <a:pt x="82" y="90"/>
                </a:cubicBezTo>
                <a:cubicBezTo>
                  <a:pt x="82" y="90"/>
                  <a:pt x="83" y="90"/>
                  <a:pt x="83" y="91"/>
                </a:cubicBezTo>
                <a:cubicBezTo>
                  <a:pt x="83" y="91"/>
                  <a:pt x="83" y="90"/>
                  <a:pt x="84" y="90"/>
                </a:cubicBezTo>
                <a:cubicBezTo>
                  <a:pt x="84" y="91"/>
                  <a:pt x="83" y="91"/>
                  <a:pt x="83" y="91"/>
                </a:cubicBezTo>
                <a:cubicBezTo>
                  <a:pt x="83" y="91"/>
                  <a:pt x="83" y="91"/>
                  <a:pt x="83" y="91"/>
                </a:cubicBezTo>
                <a:cubicBezTo>
                  <a:pt x="82" y="91"/>
                  <a:pt x="82" y="92"/>
                  <a:pt x="82" y="92"/>
                </a:cubicBezTo>
                <a:cubicBezTo>
                  <a:pt x="82" y="91"/>
                  <a:pt x="82" y="92"/>
                  <a:pt x="82" y="91"/>
                </a:cubicBezTo>
                <a:cubicBezTo>
                  <a:pt x="82" y="91"/>
                  <a:pt x="82" y="91"/>
                  <a:pt x="82" y="91"/>
                </a:cubicBezTo>
                <a:cubicBezTo>
                  <a:pt x="82" y="92"/>
                  <a:pt x="82" y="92"/>
                  <a:pt x="82" y="92"/>
                </a:cubicBezTo>
                <a:cubicBezTo>
                  <a:pt x="82" y="92"/>
                  <a:pt x="83" y="92"/>
                  <a:pt x="82" y="92"/>
                </a:cubicBezTo>
                <a:cubicBezTo>
                  <a:pt x="83" y="92"/>
                  <a:pt x="83" y="92"/>
                  <a:pt x="83" y="92"/>
                </a:cubicBezTo>
                <a:cubicBezTo>
                  <a:pt x="83" y="92"/>
                  <a:pt x="83" y="92"/>
                  <a:pt x="83" y="92"/>
                </a:cubicBezTo>
                <a:cubicBezTo>
                  <a:pt x="83" y="91"/>
                  <a:pt x="83" y="91"/>
                  <a:pt x="83" y="91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84" y="92"/>
                  <a:pt x="84" y="91"/>
                </a:cubicBezTo>
                <a:cubicBezTo>
                  <a:pt x="85" y="92"/>
                  <a:pt x="85" y="91"/>
                  <a:pt x="86" y="91"/>
                </a:cubicBezTo>
                <a:cubicBezTo>
                  <a:pt x="86" y="92"/>
                  <a:pt x="86" y="91"/>
                  <a:pt x="86" y="91"/>
                </a:cubicBezTo>
                <a:cubicBezTo>
                  <a:pt x="86" y="91"/>
                  <a:pt x="87" y="90"/>
                  <a:pt x="87" y="91"/>
                </a:cubicBezTo>
                <a:cubicBezTo>
                  <a:pt x="87" y="91"/>
                  <a:pt x="86" y="90"/>
                  <a:pt x="87" y="90"/>
                </a:cubicBezTo>
                <a:cubicBezTo>
                  <a:pt x="87" y="90"/>
                  <a:pt x="87" y="91"/>
                  <a:pt x="87" y="90"/>
                </a:cubicBezTo>
                <a:cubicBezTo>
                  <a:pt x="87" y="91"/>
                  <a:pt x="88" y="91"/>
                  <a:pt x="88" y="91"/>
                </a:cubicBezTo>
                <a:cubicBezTo>
                  <a:pt x="88" y="91"/>
                  <a:pt x="87" y="90"/>
                  <a:pt x="88" y="90"/>
                </a:cubicBezTo>
                <a:cubicBezTo>
                  <a:pt x="88" y="90"/>
                  <a:pt x="88" y="90"/>
                  <a:pt x="88" y="90"/>
                </a:cubicBezTo>
                <a:cubicBezTo>
                  <a:pt x="88" y="90"/>
                  <a:pt x="88" y="90"/>
                  <a:pt x="88" y="91"/>
                </a:cubicBezTo>
                <a:cubicBezTo>
                  <a:pt x="88" y="90"/>
                  <a:pt x="88" y="91"/>
                  <a:pt x="88" y="91"/>
                </a:cubicBezTo>
                <a:cubicBezTo>
                  <a:pt x="89" y="91"/>
                  <a:pt x="89" y="91"/>
                  <a:pt x="89" y="91"/>
                </a:cubicBezTo>
                <a:cubicBezTo>
                  <a:pt x="89" y="91"/>
                  <a:pt x="88" y="90"/>
                  <a:pt x="88" y="90"/>
                </a:cubicBezTo>
                <a:cubicBezTo>
                  <a:pt x="88" y="90"/>
                  <a:pt x="88" y="89"/>
                  <a:pt x="87" y="89"/>
                </a:cubicBezTo>
                <a:cubicBezTo>
                  <a:pt x="88" y="88"/>
                  <a:pt x="90" y="88"/>
                  <a:pt x="91" y="89"/>
                </a:cubicBezTo>
                <a:cubicBezTo>
                  <a:pt x="92" y="89"/>
                  <a:pt x="92" y="90"/>
                  <a:pt x="92" y="90"/>
                </a:cubicBezTo>
                <a:cubicBezTo>
                  <a:pt x="91" y="87"/>
                  <a:pt x="94" y="90"/>
                  <a:pt x="94" y="88"/>
                </a:cubicBezTo>
                <a:cubicBezTo>
                  <a:pt x="94" y="87"/>
                  <a:pt x="94" y="87"/>
                  <a:pt x="93" y="87"/>
                </a:cubicBezTo>
                <a:cubicBezTo>
                  <a:pt x="94" y="87"/>
                  <a:pt x="94" y="86"/>
                  <a:pt x="94" y="85"/>
                </a:cubicBezTo>
                <a:cubicBezTo>
                  <a:pt x="94" y="85"/>
                  <a:pt x="94" y="85"/>
                  <a:pt x="94" y="85"/>
                </a:cubicBezTo>
                <a:cubicBezTo>
                  <a:pt x="94" y="85"/>
                  <a:pt x="94" y="85"/>
                  <a:pt x="94" y="85"/>
                </a:cubicBezTo>
                <a:cubicBezTo>
                  <a:pt x="94" y="85"/>
                  <a:pt x="94" y="85"/>
                  <a:pt x="94" y="84"/>
                </a:cubicBezTo>
                <a:cubicBezTo>
                  <a:pt x="94" y="84"/>
                  <a:pt x="94" y="83"/>
                  <a:pt x="95" y="83"/>
                </a:cubicBezTo>
                <a:cubicBezTo>
                  <a:pt x="94" y="82"/>
                  <a:pt x="94" y="82"/>
                  <a:pt x="94" y="81"/>
                </a:cubicBezTo>
                <a:cubicBezTo>
                  <a:pt x="94" y="82"/>
                  <a:pt x="95" y="81"/>
                  <a:pt x="94" y="81"/>
                </a:cubicBezTo>
                <a:cubicBezTo>
                  <a:pt x="94" y="81"/>
                  <a:pt x="94" y="81"/>
                  <a:pt x="94" y="81"/>
                </a:cubicBezTo>
                <a:cubicBezTo>
                  <a:pt x="94" y="81"/>
                  <a:pt x="95" y="82"/>
                  <a:pt x="95" y="82"/>
                </a:cubicBezTo>
                <a:cubicBezTo>
                  <a:pt x="95" y="81"/>
                  <a:pt x="94" y="81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79"/>
                  <a:pt x="94" y="79"/>
                  <a:pt x="94" y="79"/>
                </a:cubicBezTo>
                <a:cubicBezTo>
                  <a:pt x="94" y="79"/>
                  <a:pt x="94" y="79"/>
                  <a:pt x="94" y="78"/>
                </a:cubicBezTo>
                <a:cubicBezTo>
                  <a:pt x="94" y="78"/>
                  <a:pt x="94" y="78"/>
                  <a:pt x="95" y="79"/>
                </a:cubicBezTo>
                <a:cubicBezTo>
                  <a:pt x="95" y="78"/>
                  <a:pt x="95" y="77"/>
                  <a:pt x="95" y="78"/>
                </a:cubicBezTo>
                <a:cubicBezTo>
                  <a:pt x="95" y="78"/>
                  <a:pt x="95" y="78"/>
                  <a:pt x="95" y="79"/>
                </a:cubicBezTo>
                <a:cubicBezTo>
                  <a:pt x="95" y="79"/>
                  <a:pt x="95" y="78"/>
                  <a:pt x="94" y="79"/>
                </a:cubicBezTo>
                <a:cubicBezTo>
                  <a:pt x="95" y="80"/>
                  <a:pt x="95" y="80"/>
                  <a:pt x="94" y="80"/>
                </a:cubicBezTo>
                <a:cubicBezTo>
                  <a:pt x="95" y="81"/>
                  <a:pt x="95" y="80"/>
                  <a:pt x="94" y="79"/>
                </a:cubicBezTo>
                <a:cubicBezTo>
                  <a:pt x="94" y="80"/>
                  <a:pt x="96" y="80"/>
                  <a:pt x="93" y="79"/>
                </a:cubicBezTo>
                <a:cubicBezTo>
                  <a:pt x="93" y="79"/>
                  <a:pt x="93" y="79"/>
                  <a:pt x="93" y="79"/>
                </a:cubicBez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3" y="78"/>
                  <a:pt x="92" y="80"/>
                </a:cubicBezTo>
                <a:cubicBezTo>
                  <a:pt x="92" y="80"/>
                  <a:pt x="92" y="79"/>
                  <a:pt x="92" y="79"/>
                </a:cubicBezTo>
                <a:cubicBezTo>
                  <a:pt x="92" y="79"/>
                  <a:pt x="92" y="79"/>
                  <a:pt x="92" y="80"/>
                </a:cubicBezTo>
                <a:cubicBezTo>
                  <a:pt x="92" y="81"/>
                  <a:pt x="92" y="82"/>
                  <a:pt x="92" y="83"/>
                </a:cubicBezTo>
                <a:cubicBezTo>
                  <a:pt x="91" y="84"/>
                  <a:pt x="91" y="84"/>
                  <a:pt x="91" y="84"/>
                </a:cubicBezTo>
                <a:cubicBezTo>
                  <a:pt x="90" y="84"/>
                  <a:pt x="91" y="81"/>
                  <a:pt x="91" y="81"/>
                </a:cubicBezTo>
                <a:cubicBezTo>
                  <a:pt x="92" y="80"/>
                  <a:pt x="93" y="79"/>
                  <a:pt x="93" y="78"/>
                </a:cubicBezTo>
                <a:cubicBezTo>
                  <a:pt x="93" y="78"/>
                  <a:pt x="93" y="78"/>
                  <a:pt x="94" y="78"/>
                </a:cubicBezTo>
                <a:cubicBezTo>
                  <a:pt x="94" y="77"/>
                  <a:pt x="95" y="76"/>
                  <a:pt x="95" y="76"/>
                </a:cubicBezTo>
                <a:cubicBezTo>
                  <a:pt x="95" y="75"/>
                  <a:pt x="95" y="76"/>
                  <a:pt x="95" y="75"/>
                </a:cubicBezTo>
                <a:cubicBezTo>
                  <a:pt x="95" y="75"/>
                  <a:pt x="96" y="75"/>
                  <a:pt x="96" y="75"/>
                </a:cubicBezTo>
                <a:cubicBezTo>
                  <a:pt x="96" y="75"/>
                  <a:pt x="96" y="75"/>
                  <a:pt x="96" y="74"/>
                </a:cubicBezTo>
                <a:cubicBezTo>
                  <a:pt x="98" y="72"/>
                  <a:pt x="99" y="70"/>
                  <a:pt x="100" y="66"/>
                </a:cubicBezTo>
                <a:cubicBezTo>
                  <a:pt x="99" y="66"/>
                  <a:pt x="100" y="64"/>
                  <a:pt x="99" y="63"/>
                </a:cubicBezTo>
                <a:cubicBezTo>
                  <a:pt x="100" y="63"/>
                  <a:pt x="99" y="62"/>
                  <a:pt x="100" y="61"/>
                </a:cubicBezTo>
                <a:cubicBezTo>
                  <a:pt x="100" y="61"/>
                  <a:pt x="99" y="61"/>
                  <a:pt x="100" y="61"/>
                </a:cubicBezTo>
                <a:cubicBezTo>
                  <a:pt x="100" y="61"/>
                  <a:pt x="100" y="61"/>
                  <a:pt x="100" y="61"/>
                </a:cubicBezTo>
                <a:cubicBezTo>
                  <a:pt x="99" y="61"/>
                  <a:pt x="100" y="60"/>
                  <a:pt x="100" y="60"/>
                </a:cubicBezTo>
                <a:cubicBezTo>
                  <a:pt x="100" y="59"/>
                  <a:pt x="100" y="57"/>
                  <a:pt x="100" y="56"/>
                </a:cubicBezTo>
                <a:cubicBezTo>
                  <a:pt x="101" y="56"/>
                  <a:pt x="102" y="58"/>
                  <a:pt x="103" y="58"/>
                </a:cubicBezTo>
                <a:cubicBezTo>
                  <a:pt x="103" y="59"/>
                  <a:pt x="104" y="59"/>
                  <a:pt x="104" y="60"/>
                </a:cubicBezTo>
                <a:cubicBezTo>
                  <a:pt x="103" y="60"/>
                  <a:pt x="103" y="60"/>
                  <a:pt x="103" y="60"/>
                </a:cubicBezTo>
                <a:cubicBezTo>
                  <a:pt x="103" y="61"/>
                  <a:pt x="104" y="62"/>
                  <a:pt x="105" y="63"/>
                </a:cubicBezTo>
                <a:cubicBezTo>
                  <a:pt x="104" y="64"/>
                  <a:pt x="106" y="64"/>
                  <a:pt x="106" y="65"/>
                </a:cubicBezTo>
                <a:cubicBezTo>
                  <a:pt x="106" y="66"/>
                  <a:pt x="106" y="65"/>
                  <a:pt x="105" y="66"/>
                </a:cubicBezTo>
                <a:cubicBezTo>
                  <a:pt x="107" y="66"/>
                  <a:pt x="108" y="68"/>
                  <a:pt x="108" y="69"/>
                </a:cubicBezTo>
                <a:cubicBezTo>
                  <a:pt x="107" y="71"/>
                  <a:pt x="109" y="73"/>
                  <a:pt x="107" y="74"/>
                </a:cubicBezTo>
                <a:cubicBezTo>
                  <a:pt x="108" y="75"/>
                  <a:pt x="108" y="75"/>
                  <a:pt x="107" y="76"/>
                </a:cubicBezTo>
                <a:cubicBezTo>
                  <a:pt x="107" y="76"/>
                  <a:pt x="106" y="76"/>
                  <a:pt x="105" y="76"/>
                </a:cubicBezTo>
                <a:cubicBezTo>
                  <a:pt x="105" y="77"/>
                  <a:pt x="105" y="78"/>
                  <a:pt x="105" y="79"/>
                </a:cubicBezTo>
                <a:cubicBezTo>
                  <a:pt x="105" y="78"/>
                  <a:pt x="106" y="79"/>
                  <a:pt x="106" y="79"/>
                </a:cubicBezTo>
                <a:cubicBezTo>
                  <a:pt x="106" y="79"/>
                  <a:pt x="105" y="79"/>
                  <a:pt x="105" y="79"/>
                </a:cubicBezTo>
                <a:cubicBezTo>
                  <a:pt x="105" y="80"/>
                  <a:pt x="104" y="80"/>
                  <a:pt x="103" y="81"/>
                </a:cubicBezTo>
                <a:cubicBezTo>
                  <a:pt x="103" y="81"/>
                  <a:pt x="104" y="81"/>
                  <a:pt x="103" y="82"/>
                </a:cubicBezTo>
                <a:cubicBezTo>
                  <a:pt x="103" y="82"/>
                  <a:pt x="103" y="81"/>
                  <a:pt x="103" y="81"/>
                </a:cubicBezTo>
                <a:cubicBezTo>
                  <a:pt x="103" y="82"/>
                  <a:pt x="102" y="82"/>
                  <a:pt x="102" y="82"/>
                </a:cubicBezTo>
                <a:cubicBezTo>
                  <a:pt x="103" y="82"/>
                  <a:pt x="103" y="82"/>
                  <a:pt x="103" y="83"/>
                </a:cubicBezTo>
                <a:cubicBezTo>
                  <a:pt x="103" y="83"/>
                  <a:pt x="103" y="82"/>
                  <a:pt x="104" y="82"/>
                </a:cubicBezTo>
                <a:cubicBezTo>
                  <a:pt x="104" y="84"/>
                  <a:pt x="102" y="85"/>
                  <a:pt x="104" y="86"/>
                </a:cubicBezTo>
                <a:cubicBezTo>
                  <a:pt x="104" y="86"/>
                  <a:pt x="104" y="85"/>
                  <a:pt x="104" y="85"/>
                </a:cubicBezTo>
                <a:cubicBezTo>
                  <a:pt x="105" y="84"/>
                  <a:pt x="105" y="83"/>
                  <a:pt x="106" y="82"/>
                </a:cubicBezTo>
                <a:cubicBezTo>
                  <a:pt x="106" y="82"/>
                  <a:pt x="106" y="82"/>
                  <a:pt x="106" y="82"/>
                </a:cubicBezTo>
                <a:cubicBezTo>
                  <a:pt x="106" y="81"/>
                  <a:pt x="106" y="81"/>
                  <a:pt x="106" y="81"/>
                </a:cubicBezTo>
                <a:cubicBezTo>
                  <a:pt x="106" y="81"/>
                  <a:pt x="106" y="80"/>
                  <a:pt x="106" y="80"/>
                </a:cubicBezTo>
                <a:cubicBezTo>
                  <a:pt x="106" y="80"/>
                  <a:pt x="106" y="79"/>
                  <a:pt x="107" y="79"/>
                </a:cubicBezTo>
                <a:cubicBezTo>
                  <a:pt x="107" y="79"/>
                  <a:pt x="107" y="79"/>
                  <a:pt x="108" y="79"/>
                </a:cubicBezTo>
                <a:cubicBezTo>
                  <a:pt x="108" y="79"/>
                  <a:pt x="108" y="79"/>
                  <a:pt x="108" y="79"/>
                </a:cubicBezTo>
                <a:cubicBezTo>
                  <a:pt x="108" y="80"/>
                  <a:pt x="108" y="82"/>
                  <a:pt x="108" y="83"/>
                </a:cubicBezTo>
                <a:cubicBezTo>
                  <a:pt x="109" y="82"/>
                  <a:pt x="109" y="81"/>
                  <a:pt x="109" y="80"/>
                </a:cubicBezTo>
                <a:cubicBezTo>
                  <a:pt x="111" y="80"/>
                  <a:pt x="111" y="79"/>
                  <a:pt x="111" y="78"/>
                </a:cubicBezTo>
                <a:cubicBezTo>
                  <a:pt x="111" y="78"/>
                  <a:pt x="111" y="78"/>
                  <a:pt x="111" y="78"/>
                </a:cubicBezTo>
                <a:cubicBezTo>
                  <a:pt x="112" y="77"/>
                  <a:pt x="113" y="75"/>
                  <a:pt x="115" y="75"/>
                </a:cubicBezTo>
                <a:cubicBezTo>
                  <a:pt x="115" y="76"/>
                  <a:pt x="117" y="76"/>
                  <a:pt x="117" y="78"/>
                </a:cubicBezTo>
                <a:cubicBezTo>
                  <a:pt x="118" y="77"/>
                  <a:pt x="118" y="78"/>
                  <a:pt x="119" y="78"/>
                </a:cubicBezTo>
                <a:cubicBezTo>
                  <a:pt x="119" y="78"/>
                  <a:pt x="119" y="77"/>
                  <a:pt x="119" y="77"/>
                </a:cubicBezTo>
                <a:cubicBezTo>
                  <a:pt x="120" y="77"/>
                  <a:pt x="120" y="77"/>
                  <a:pt x="120" y="78"/>
                </a:cubicBezTo>
                <a:cubicBezTo>
                  <a:pt x="123" y="78"/>
                  <a:pt x="121" y="76"/>
                  <a:pt x="123" y="75"/>
                </a:cubicBezTo>
                <a:cubicBezTo>
                  <a:pt x="124" y="76"/>
                  <a:pt x="124" y="79"/>
                  <a:pt x="125" y="80"/>
                </a:cubicBezTo>
                <a:cubicBezTo>
                  <a:pt x="125" y="79"/>
                  <a:pt x="126" y="78"/>
                  <a:pt x="126" y="79"/>
                </a:cubicBezTo>
                <a:cubicBezTo>
                  <a:pt x="127" y="78"/>
                  <a:pt x="128" y="77"/>
                  <a:pt x="128" y="76"/>
                </a:cubicBezTo>
                <a:cubicBezTo>
                  <a:pt x="127" y="74"/>
                  <a:pt x="125" y="75"/>
                  <a:pt x="123" y="73"/>
                </a:cubicBezTo>
                <a:cubicBezTo>
                  <a:pt x="125" y="71"/>
                  <a:pt x="122" y="66"/>
                  <a:pt x="122" y="64"/>
                </a:cubicBezTo>
                <a:cubicBezTo>
                  <a:pt x="122" y="65"/>
                  <a:pt x="122" y="65"/>
                  <a:pt x="122" y="65"/>
                </a:cubicBezTo>
                <a:cubicBezTo>
                  <a:pt x="121" y="64"/>
                  <a:pt x="121" y="64"/>
                  <a:pt x="121" y="63"/>
                </a:cubicBezTo>
                <a:cubicBezTo>
                  <a:pt x="120" y="64"/>
                  <a:pt x="120" y="63"/>
                  <a:pt x="120" y="63"/>
                </a:cubicBezTo>
                <a:cubicBezTo>
                  <a:pt x="120" y="63"/>
                  <a:pt x="120" y="63"/>
                  <a:pt x="119" y="63"/>
                </a:cubicBezTo>
                <a:cubicBezTo>
                  <a:pt x="118" y="61"/>
                  <a:pt x="116" y="60"/>
                  <a:pt x="114" y="59"/>
                </a:cubicBezTo>
                <a:cubicBezTo>
                  <a:pt x="114" y="59"/>
                  <a:pt x="114" y="59"/>
                  <a:pt x="113" y="59"/>
                </a:cubicBezTo>
                <a:cubicBezTo>
                  <a:pt x="111" y="56"/>
                  <a:pt x="108" y="55"/>
                  <a:pt x="105" y="54"/>
                </a:cubicBezTo>
                <a:cubicBezTo>
                  <a:pt x="105" y="54"/>
                  <a:pt x="105" y="55"/>
                  <a:pt x="105" y="55"/>
                </a:cubicBezTo>
                <a:cubicBezTo>
                  <a:pt x="105" y="54"/>
                  <a:pt x="104" y="54"/>
                  <a:pt x="103" y="53"/>
                </a:cubicBezTo>
                <a:cubicBezTo>
                  <a:pt x="103" y="54"/>
                  <a:pt x="103" y="54"/>
                  <a:pt x="103" y="54"/>
                </a:cubicBezTo>
                <a:cubicBezTo>
                  <a:pt x="101" y="53"/>
                  <a:pt x="98" y="53"/>
                  <a:pt x="98" y="51"/>
                </a:cubicBezTo>
                <a:cubicBezTo>
                  <a:pt x="98" y="51"/>
                  <a:pt x="98" y="51"/>
                  <a:pt x="98" y="50"/>
                </a:cubicBezTo>
                <a:cubicBezTo>
                  <a:pt x="98" y="50"/>
                  <a:pt x="98" y="50"/>
                  <a:pt x="98" y="49"/>
                </a:cubicBezTo>
                <a:cubicBezTo>
                  <a:pt x="97" y="49"/>
                  <a:pt x="97" y="48"/>
                  <a:pt x="97" y="48"/>
                </a:cubicBezTo>
                <a:cubicBezTo>
                  <a:pt x="97" y="48"/>
                  <a:pt x="97" y="47"/>
                  <a:pt x="97" y="47"/>
                </a:cubicBezTo>
                <a:cubicBezTo>
                  <a:pt x="96" y="47"/>
                  <a:pt x="97" y="47"/>
                  <a:pt x="96" y="47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7" y="47"/>
                  <a:pt x="97" y="47"/>
                </a:cubicBezTo>
                <a:cubicBezTo>
                  <a:pt x="95" y="47"/>
                  <a:pt x="96" y="46"/>
                  <a:pt x="96" y="45"/>
                </a:cubicBezTo>
                <a:cubicBezTo>
                  <a:pt x="95" y="45"/>
                  <a:pt x="96" y="46"/>
                  <a:pt x="94" y="46"/>
                </a:cubicBezTo>
                <a:cubicBezTo>
                  <a:pt x="95" y="46"/>
                  <a:pt x="94" y="46"/>
                  <a:pt x="94" y="45"/>
                </a:cubicBezTo>
                <a:cubicBezTo>
                  <a:pt x="95" y="45"/>
                  <a:pt x="95" y="45"/>
                  <a:pt x="95" y="45"/>
                </a:cubicBezTo>
                <a:cubicBezTo>
                  <a:pt x="95" y="45"/>
                  <a:pt x="95" y="45"/>
                  <a:pt x="95" y="44"/>
                </a:cubicBezTo>
                <a:cubicBezTo>
                  <a:pt x="94" y="44"/>
                  <a:pt x="94" y="44"/>
                  <a:pt x="94" y="45"/>
                </a:cubicBezTo>
                <a:cubicBezTo>
                  <a:pt x="95" y="44"/>
                  <a:pt x="93" y="45"/>
                  <a:pt x="93" y="44"/>
                </a:cubicBezTo>
                <a:cubicBezTo>
                  <a:pt x="95" y="44"/>
                  <a:pt x="96" y="44"/>
                  <a:pt x="97" y="44"/>
                </a:cubicBezTo>
                <a:cubicBezTo>
                  <a:pt x="98" y="45"/>
                  <a:pt x="100" y="44"/>
                  <a:pt x="100" y="46"/>
                </a:cubicBezTo>
                <a:cubicBezTo>
                  <a:pt x="100" y="46"/>
                  <a:pt x="100" y="46"/>
                  <a:pt x="99" y="46"/>
                </a:cubicBezTo>
                <a:cubicBezTo>
                  <a:pt x="100" y="46"/>
                  <a:pt x="100" y="46"/>
                  <a:pt x="100" y="47"/>
                </a:cubicBezTo>
                <a:cubicBezTo>
                  <a:pt x="102" y="47"/>
                  <a:pt x="102" y="49"/>
                  <a:pt x="103" y="50"/>
                </a:cubicBezTo>
                <a:cubicBezTo>
                  <a:pt x="104" y="50"/>
                  <a:pt x="105" y="50"/>
                  <a:pt x="105" y="50"/>
                </a:cubicBezTo>
                <a:cubicBezTo>
                  <a:pt x="106" y="50"/>
                  <a:pt x="106" y="50"/>
                  <a:pt x="107" y="50"/>
                </a:cubicBezTo>
                <a:cubicBezTo>
                  <a:pt x="107" y="49"/>
                  <a:pt x="109" y="50"/>
                  <a:pt x="109" y="48"/>
                </a:cubicBezTo>
                <a:cubicBezTo>
                  <a:pt x="109" y="49"/>
                  <a:pt x="109" y="49"/>
                  <a:pt x="110" y="49"/>
                </a:cubicBezTo>
                <a:cubicBezTo>
                  <a:pt x="110" y="48"/>
                  <a:pt x="109" y="48"/>
                  <a:pt x="109" y="48"/>
                </a:cubicBezTo>
                <a:cubicBezTo>
                  <a:pt x="109" y="48"/>
                  <a:pt x="110" y="48"/>
                  <a:pt x="110" y="48"/>
                </a:cubicBezTo>
                <a:cubicBezTo>
                  <a:pt x="110" y="47"/>
                  <a:pt x="108" y="46"/>
                  <a:pt x="108" y="44"/>
                </a:cubicBezTo>
                <a:cubicBezTo>
                  <a:pt x="111" y="45"/>
                  <a:pt x="112" y="48"/>
                  <a:pt x="114" y="49"/>
                </a:cubicBezTo>
                <a:cubicBezTo>
                  <a:pt x="114" y="49"/>
                  <a:pt x="114" y="49"/>
                  <a:pt x="114" y="49"/>
                </a:cubicBezTo>
                <a:cubicBezTo>
                  <a:pt x="116" y="51"/>
                  <a:pt x="117" y="49"/>
                  <a:pt x="119" y="51"/>
                </a:cubicBezTo>
                <a:cubicBezTo>
                  <a:pt x="120" y="51"/>
                  <a:pt x="122" y="52"/>
                  <a:pt x="123" y="53"/>
                </a:cubicBezTo>
                <a:cubicBezTo>
                  <a:pt x="123" y="53"/>
                  <a:pt x="125" y="54"/>
                  <a:pt x="125" y="54"/>
                </a:cubicBezTo>
                <a:cubicBezTo>
                  <a:pt x="128" y="57"/>
                  <a:pt x="127" y="52"/>
                  <a:pt x="128" y="52"/>
                </a:cubicBezTo>
                <a:cubicBezTo>
                  <a:pt x="128" y="51"/>
                  <a:pt x="128" y="50"/>
                  <a:pt x="128" y="49"/>
                </a:cubicBezTo>
                <a:cubicBezTo>
                  <a:pt x="129" y="49"/>
                  <a:pt x="129" y="49"/>
                  <a:pt x="129" y="49"/>
                </a:cubicBezTo>
                <a:cubicBezTo>
                  <a:pt x="129" y="49"/>
                  <a:pt x="129" y="49"/>
                  <a:pt x="129" y="49"/>
                </a:cubicBezTo>
                <a:cubicBezTo>
                  <a:pt x="130" y="49"/>
                  <a:pt x="131" y="49"/>
                  <a:pt x="130" y="48"/>
                </a:cubicBezTo>
                <a:cubicBezTo>
                  <a:pt x="128" y="46"/>
                  <a:pt x="127" y="44"/>
                  <a:pt x="127" y="43"/>
                </a:cubicBezTo>
                <a:cubicBezTo>
                  <a:pt x="127" y="43"/>
                  <a:pt x="127" y="42"/>
                  <a:pt x="128" y="43"/>
                </a:cubicBezTo>
                <a:cubicBezTo>
                  <a:pt x="129" y="43"/>
                  <a:pt x="127" y="42"/>
                  <a:pt x="127" y="41"/>
                </a:cubicBezTo>
                <a:cubicBezTo>
                  <a:pt x="129" y="43"/>
                  <a:pt x="128" y="44"/>
                  <a:pt x="129" y="45"/>
                </a:cubicBezTo>
                <a:cubicBezTo>
                  <a:pt x="129" y="45"/>
                  <a:pt x="130" y="45"/>
                  <a:pt x="130" y="45"/>
                </a:cubicBezTo>
                <a:cubicBezTo>
                  <a:pt x="130" y="44"/>
                  <a:pt x="129" y="45"/>
                  <a:pt x="129" y="44"/>
                </a:cubicBezTo>
                <a:cubicBezTo>
                  <a:pt x="130" y="44"/>
                  <a:pt x="129" y="43"/>
                  <a:pt x="129" y="43"/>
                </a:cubicBezTo>
                <a:cubicBezTo>
                  <a:pt x="128" y="42"/>
                  <a:pt x="129" y="42"/>
                  <a:pt x="128" y="41"/>
                </a:cubicBezTo>
                <a:cubicBezTo>
                  <a:pt x="128" y="41"/>
                  <a:pt x="126" y="41"/>
                  <a:pt x="126" y="40"/>
                </a:cubicBezTo>
                <a:cubicBezTo>
                  <a:pt x="128" y="41"/>
                  <a:pt x="126" y="39"/>
                  <a:pt x="127" y="40"/>
                </a:cubicBezTo>
                <a:cubicBezTo>
                  <a:pt x="126" y="38"/>
                  <a:pt x="125" y="38"/>
                  <a:pt x="124" y="37"/>
                </a:cubicBezTo>
                <a:cubicBezTo>
                  <a:pt x="125" y="37"/>
                  <a:pt x="126" y="37"/>
                  <a:pt x="126" y="37"/>
                </a:cubicBezTo>
                <a:cubicBezTo>
                  <a:pt x="125" y="36"/>
                  <a:pt x="126" y="36"/>
                  <a:pt x="126" y="36"/>
                </a:cubicBezTo>
                <a:cubicBezTo>
                  <a:pt x="123" y="33"/>
                  <a:pt x="122" y="31"/>
                  <a:pt x="118" y="29"/>
                </a:cubicBezTo>
                <a:cubicBezTo>
                  <a:pt x="119" y="29"/>
                  <a:pt x="122" y="30"/>
                  <a:pt x="125" y="32"/>
                </a:cubicBezTo>
                <a:cubicBezTo>
                  <a:pt x="125" y="32"/>
                  <a:pt x="126" y="32"/>
                  <a:pt x="126" y="31"/>
                </a:cubicBezTo>
                <a:cubicBezTo>
                  <a:pt x="124" y="29"/>
                  <a:pt x="120" y="26"/>
                  <a:pt x="116" y="25"/>
                </a:cubicBezTo>
                <a:cubicBezTo>
                  <a:pt x="114" y="23"/>
                  <a:pt x="109" y="23"/>
                  <a:pt x="105" y="22"/>
                </a:cubicBezTo>
                <a:cubicBezTo>
                  <a:pt x="105" y="22"/>
                  <a:pt x="104" y="22"/>
                  <a:pt x="104" y="22"/>
                </a:cubicBezTo>
                <a:cubicBezTo>
                  <a:pt x="102" y="21"/>
                  <a:pt x="102" y="21"/>
                  <a:pt x="101" y="21"/>
                </a:cubicBezTo>
                <a:cubicBezTo>
                  <a:pt x="100" y="21"/>
                  <a:pt x="99" y="22"/>
                  <a:pt x="98" y="22"/>
                </a:cubicBezTo>
                <a:cubicBezTo>
                  <a:pt x="93" y="22"/>
                  <a:pt x="89" y="23"/>
                  <a:pt x="83" y="23"/>
                </a:cubicBezTo>
                <a:cubicBezTo>
                  <a:pt x="83" y="23"/>
                  <a:pt x="84" y="23"/>
                  <a:pt x="83" y="23"/>
                </a:cubicBezTo>
                <a:cubicBezTo>
                  <a:pt x="82" y="24"/>
                  <a:pt x="78" y="24"/>
                  <a:pt x="77" y="25"/>
                </a:cubicBezTo>
                <a:cubicBezTo>
                  <a:pt x="82" y="24"/>
                  <a:pt x="86" y="23"/>
                  <a:pt x="91" y="23"/>
                </a:cubicBezTo>
                <a:cubicBezTo>
                  <a:pt x="91" y="23"/>
                  <a:pt x="92" y="23"/>
                  <a:pt x="92" y="24"/>
                </a:cubicBezTo>
                <a:cubicBezTo>
                  <a:pt x="89" y="23"/>
                  <a:pt x="85" y="26"/>
                  <a:pt x="85" y="25"/>
                </a:cubicBezTo>
                <a:cubicBezTo>
                  <a:pt x="85" y="25"/>
                  <a:pt x="84" y="25"/>
                  <a:pt x="82" y="25"/>
                </a:cubicBezTo>
                <a:cubicBezTo>
                  <a:pt x="82" y="27"/>
                  <a:pt x="80" y="26"/>
                  <a:pt x="78" y="26"/>
                </a:cubicBezTo>
                <a:cubicBezTo>
                  <a:pt x="78" y="27"/>
                  <a:pt x="77" y="27"/>
                  <a:pt x="77" y="27"/>
                </a:cubicBezTo>
                <a:cubicBezTo>
                  <a:pt x="77" y="28"/>
                  <a:pt x="78" y="27"/>
                  <a:pt x="78" y="28"/>
                </a:cubicBezTo>
                <a:cubicBezTo>
                  <a:pt x="77" y="29"/>
                  <a:pt x="75" y="29"/>
                  <a:pt x="73" y="30"/>
                </a:cubicBezTo>
                <a:cubicBezTo>
                  <a:pt x="72" y="30"/>
                  <a:pt x="72" y="30"/>
                  <a:pt x="73" y="30"/>
                </a:cubicBezTo>
                <a:cubicBezTo>
                  <a:pt x="72" y="30"/>
                  <a:pt x="70" y="31"/>
                  <a:pt x="70" y="30"/>
                </a:cubicBezTo>
                <a:cubicBezTo>
                  <a:pt x="71" y="30"/>
                  <a:pt x="71" y="30"/>
                  <a:pt x="71" y="30"/>
                </a:cubicBezTo>
                <a:cubicBezTo>
                  <a:pt x="72" y="29"/>
                  <a:pt x="71" y="29"/>
                  <a:pt x="70" y="29"/>
                </a:cubicBezTo>
                <a:cubicBezTo>
                  <a:pt x="71" y="29"/>
                  <a:pt x="71" y="28"/>
                  <a:pt x="72" y="27"/>
                </a:cubicBezTo>
                <a:cubicBezTo>
                  <a:pt x="71" y="28"/>
                  <a:pt x="71" y="28"/>
                  <a:pt x="70" y="28"/>
                </a:cubicBezTo>
                <a:cubicBezTo>
                  <a:pt x="71" y="27"/>
                  <a:pt x="71" y="27"/>
                  <a:pt x="71" y="26"/>
                </a:cubicBezTo>
                <a:cubicBezTo>
                  <a:pt x="70" y="27"/>
                  <a:pt x="69" y="27"/>
                  <a:pt x="68" y="28"/>
                </a:cubicBezTo>
                <a:cubicBezTo>
                  <a:pt x="68" y="28"/>
                  <a:pt x="66" y="29"/>
                  <a:pt x="66" y="29"/>
                </a:cubicBezTo>
                <a:cubicBezTo>
                  <a:pt x="66" y="28"/>
                  <a:pt x="67" y="28"/>
                  <a:pt x="67" y="28"/>
                </a:cubicBezTo>
                <a:cubicBezTo>
                  <a:pt x="67" y="27"/>
                  <a:pt x="68" y="27"/>
                  <a:pt x="68" y="27"/>
                </a:cubicBezTo>
                <a:cubicBezTo>
                  <a:pt x="67" y="27"/>
                  <a:pt x="65" y="30"/>
                  <a:pt x="63" y="29"/>
                </a:cubicBezTo>
                <a:cubicBezTo>
                  <a:pt x="65" y="28"/>
                  <a:pt x="65" y="28"/>
                  <a:pt x="67" y="27"/>
                </a:cubicBezTo>
                <a:cubicBezTo>
                  <a:pt x="67" y="25"/>
                  <a:pt x="64" y="26"/>
                  <a:pt x="62" y="27"/>
                </a:cubicBezTo>
                <a:cubicBezTo>
                  <a:pt x="59" y="28"/>
                  <a:pt x="56" y="29"/>
                  <a:pt x="54" y="30"/>
                </a:cubicBezTo>
                <a:cubicBezTo>
                  <a:pt x="55" y="30"/>
                  <a:pt x="57" y="29"/>
                  <a:pt x="57" y="29"/>
                </a:cubicBezTo>
                <a:cubicBezTo>
                  <a:pt x="57" y="30"/>
                  <a:pt x="56" y="30"/>
                  <a:pt x="56" y="31"/>
                </a:cubicBezTo>
                <a:cubicBezTo>
                  <a:pt x="57" y="30"/>
                  <a:pt x="57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7" y="31"/>
                  <a:pt x="55" y="31"/>
                  <a:pt x="55" y="31"/>
                </a:cubicBezTo>
                <a:cubicBezTo>
                  <a:pt x="55" y="31"/>
                  <a:pt x="54" y="31"/>
                  <a:pt x="54" y="31"/>
                </a:cubicBezTo>
                <a:cubicBezTo>
                  <a:pt x="55" y="31"/>
                  <a:pt x="55" y="32"/>
                  <a:pt x="55" y="32"/>
                </a:cubicBezTo>
                <a:cubicBezTo>
                  <a:pt x="57" y="31"/>
                  <a:pt x="57" y="31"/>
                  <a:pt x="58" y="31"/>
                </a:cubicBezTo>
                <a:cubicBezTo>
                  <a:pt x="57" y="33"/>
                  <a:pt x="55" y="33"/>
                  <a:pt x="54" y="35"/>
                </a:cubicBezTo>
                <a:cubicBezTo>
                  <a:pt x="53" y="34"/>
                  <a:pt x="52" y="35"/>
                  <a:pt x="51" y="36"/>
                </a:cubicBezTo>
                <a:cubicBezTo>
                  <a:pt x="52" y="35"/>
                  <a:pt x="52" y="36"/>
                  <a:pt x="52" y="36"/>
                </a:cubicBezTo>
                <a:cubicBezTo>
                  <a:pt x="48" y="38"/>
                  <a:pt x="46" y="39"/>
                  <a:pt x="43" y="42"/>
                </a:cubicBezTo>
                <a:cubicBezTo>
                  <a:pt x="44" y="41"/>
                  <a:pt x="44" y="40"/>
                  <a:pt x="45" y="39"/>
                </a:cubicBezTo>
                <a:cubicBezTo>
                  <a:pt x="45" y="40"/>
                  <a:pt x="44" y="40"/>
                  <a:pt x="43" y="40"/>
                </a:cubicBezTo>
                <a:cubicBezTo>
                  <a:pt x="44" y="39"/>
                  <a:pt x="44" y="38"/>
                  <a:pt x="44" y="38"/>
                </a:cubicBezTo>
                <a:cubicBezTo>
                  <a:pt x="45" y="37"/>
                  <a:pt x="46" y="36"/>
                  <a:pt x="48" y="35"/>
                </a:cubicBezTo>
                <a:cubicBezTo>
                  <a:pt x="47" y="35"/>
                  <a:pt x="46" y="36"/>
                  <a:pt x="45" y="37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35"/>
                  <a:pt x="44" y="35"/>
                  <a:pt x="43" y="34"/>
                </a:cubicBezTo>
                <a:cubicBezTo>
                  <a:pt x="48" y="30"/>
                  <a:pt x="53" y="28"/>
                  <a:pt x="58" y="25"/>
                </a:cubicBezTo>
                <a:cubicBezTo>
                  <a:pt x="60" y="24"/>
                  <a:pt x="63" y="24"/>
                  <a:pt x="66" y="22"/>
                </a:cubicBezTo>
                <a:cubicBezTo>
                  <a:pt x="66" y="23"/>
                  <a:pt x="67" y="22"/>
                  <a:pt x="67" y="23"/>
                </a:cubicBezTo>
                <a:cubicBezTo>
                  <a:pt x="69" y="21"/>
                  <a:pt x="72" y="21"/>
                  <a:pt x="73" y="21"/>
                </a:cubicBezTo>
                <a:cubicBezTo>
                  <a:pt x="73" y="20"/>
                  <a:pt x="76" y="20"/>
                  <a:pt x="77" y="20"/>
                </a:cubicBezTo>
                <a:cubicBezTo>
                  <a:pt x="77" y="20"/>
                  <a:pt x="77" y="20"/>
                  <a:pt x="77" y="20"/>
                </a:cubicBezTo>
                <a:cubicBezTo>
                  <a:pt x="79" y="19"/>
                  <a:pt x="81" y="20"/>
                  <a:pt x="84" y="19"/>
                </a:cubicBezTo>
                <a:cubicBezTo>
                  <a:pt x="83" y="19"/>
                  <a:pt x="85" y="18"/>
                  <a:pt x="83" y="19"/>
                </a:cubicBezTo>
                <a:cubicBezTo>
                  <a:pt x="82" y="19"/>
                  <a:pt x="84" y="19"/>
                  <a:pt x="83" y="19"/>
                </a:cubicBezTo>
                <a:cubicBezTo>
                  <a:pt x="83" y="18"/>
                  <a:pt x="80" y="19"/>
                  <a:pt x="79" y="19"/>
                </a:cubicBezTo>
                <a:cubicBezTo>
                  <a:pt x="77" y="20"/>
                  <a:pt x="75" y="19"/>
                  <a:pt x="73" y="20"/>
                </a:cubicBezTo>
                <a:cubicBezTo>
                  <a:pt x="73" y="20"/>
                  <a:pt x="72" y="19"/>
                  <a:pt x="71" y="20"/>
                </a:cubicBezTo>
                <a:cubicBezTo>
                  <a:pt x="73" y="19"/>
                  <a:pt x="71" y="20"/>
                  <a:pt x="71" y="21"/>
                </a:cubicBezTo>
                <a:cubicBezTo>
                  <a:pt x="70" y="21"/>
                  <a:pt x="68" y="21"/>
                  <a:pt x="66" y="22"/>
                </a:cubicBezTo>
                <a:cubicBezTo>
                  <a:pt x="67" y="21"/>
                  <a:pt x="67" y="21"/>
                  <a:pt x="68" y="21"/>
                </a:cubicBezTo>
                <a:cubicBezTo>
                  <a:pt x="68" y="20"/>
                  <a:pt x="68" y="21"/>
                  <a:pt x="68" y="20"/>
                </a:cubicBezTo>
                <a:cubicBezTo>
                  <a:pt x="66" y="20"/>
                  <a:pt x="66" y="21"/>
                  <a:pt x="66" y="21"/>
                </a:cubicBezTo>
                <a:cubicBezTo>
                  <a:pt x="66" y="20"/>
                  <a:pt x="62" y="22"/>
                  <a:pt x="61" y="22"/>
                </a:cubicBezTo>
                <a:cubicBezTo>
                  <a:pt x="61" y="23"/>
                  <a:pt x="61" y="23"/>
                  <a:pt x="61" y="23"/>
                </a:cubicBezTo>
                <a:cubicBezTo>
                  <a:pt x="61" y="23"/>
                  <a:pt x="61" y="23"/>
                  <a:pt x="60" y="23"/>
                </a:cubicBezTo>
                <a:cubicBezTo>
                  <a:pt x="55" y="25"/>
                  <a:pt x="51" y="28"/>
                  <a:pt x="46" y="31"/>
                </a:cubicBezTo>
                <a:cubicBezTo>
                  <a:pt x="45" y="33"/>
                  <a:pt x="41" y="36"/>
                  <a:pt x="40" y="35"/>
                </a:cubicBezTo>
                <a:cubicBezTo>
                  <a:pt x="34" y="39"/>
                  <a:pt x="30" y="44"/>
                  <a:pt x="25" y="51"/>
                </a:cubicBezTo>
                <a:cubicBezTo>
                  <a:pt x="24" y="53"/>
                  <a:pt x="22" y="56"/>
                  <a:pt x="20" y="58"/>
                </a:cubicBezTo>
                <a:cubicBezTo>
                  <a:pt x="21" y="58"/>
                  <a:pt x="20" y="59"/>
                  <a:pt x="20" y="59"/>
                </a:cubicBezTo>
                <a:cubicBezTo>
                  <a:pt x="18" y="61"/>
                  <a:pt x="20" y="57"/>
                  <a:pt x="21" y="55"/>
                </a:cubicBezTo>
                <a:cubicBezTo>
                  <a:pt x="20" y="57"/>
                  <a:pt x="20" y="55"/>
                  <a:pt x="20" y="54"/>
                </a:cubicBezTo>
                <a:cubicBezTo>
                  <a:pt x="22" y="51"/>
                  <a:pt x="24" y="48"/>
                  <a:pt x="26" y="45"/>
                </a:cubicBezTo>
                <a:cubicBezTo>
                  <a:pt x="26" y="44"/>
                  <a:pt x="27" y="44"/>
                  <a:pt x="27" y="44"/>
                </a:cubicBezTo>
                <a:cubicBezTo>
                  <a:pt x="28" y="42"/>
                  <a:pt x="29" y="41"/>
                  <a:pt x="31" y="40"/>
                </a:cubicBezTo>
                <a:cubicBezTo>
                  <a:pt x="31" y="39"/>
                  <a:pt x="31" y="38"/>
                  <a:pt x="32" y="38"/>
                </a:cubicBezTo>
                <a:cubicBezTo>
                  <a:pt x="33" y="37"/>
                  <a:pt x="34" y="37"/>
                  <a:pt x="35" y="36"/>
                </a:cubicBezTo>
                <a:cubicBezTo>
                  <a:pt x="35" y="36"/>
                  <a:pt x="36" y="35"/>
                  <a:pt x="36" y="34"/>
                </a:cubicBezTo>
                <a:cubicBezTo>
                  <a:pt x="36" y="34"/>
                  <a:pt x="36" y="35"/>
                  <a:pt x="36" y="35"/>
                </a:cubicBezTo>
                <a:cubicBezTo>
                  <a:pt x="37" y="34"/>
                  <a:pt x="37" y="34"/>
                  <a:pt x="37" y="33"/>
                </a:cubicBezTo>
                <a:cubicBezTo>
                  <a:pt x="37" y="33"/>
                  <a:pt x="38" y="33"/>
                  <a:pt x="38" y="33"/>
                </a:cubicBezTo>
                <a:cubicBezTo>
                  <a:pt x="39" y="33"/>
                  <a:pt x="40" y="31"/>
                  <a:pt x="41" y="30"/>
                </a:cubicBezTo>
                <a:cubicBezTo>
                  <a:pt x="42" y="30"/>
                  <a:pt x="40" y="31"/>
                  <a:pt x="41" y="31"/>
                </a:cubicBezTo>
                <a:cubicBezTo>
                  <a:pt x="41" y="30"/>
                  <a:pt x="42" y="29"/>
                  <a:pt x="42" y="29"/>
                </a:cubicBezTo>
                <a:cubicBezTo>
                  <a:pt x="44" y="29"/>
                  <a:pt x="45" y="27"/>
                  <a:pt x="45" y="28"/>
                </a:cubicBezTo>
                <a:cubicBezTo>
                  <a:pt x="47" y="26"/>
                  <a:pt x="50" y="24"/>
                  <a:pt x="52" y="23"/>
                </a:cubicBezTo>
                <a:cubicBezTo>
                  <a:pt x="52" y="23"/>
                  <a:pt x="52" y="23"/>
                  <a:pt x="51" y="23"/>
                </a:cubicBezTo>
                <a:cubicBezTo>
                  <a:pt x="54" y="21"/>
                  <a:pt x="54" y="21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8" y="19"/>
                  <a:pt x="61" y="17"/>
                  <a:pt x="64" y="17"/>
                </a:cubicBezTo>
                <a:cubicBezTo>
                  <a:pt x="64" y="16"/>
                  <a:pt x="64" y="16"/>
                  <a:pt x="64" y="16"/>
                </a:cubicBezTo>
                <a:cubicBezTo>
                  <a:pt x="65" y="16"/>
                  <a:pt x="65" y="16"/>
                  <a:pt x="66" y="15"/>
                </a:cubicBezTo>
                <a:cubicBezTo>
                  <a:pt x="66" y="15"/>
                  <a:pt x="66" y="16"/>
                  <a:pt x="67" y="15"/>
                </a:cubicBezTo>
                <a:cubicBezTo>
                  <a:pt x="66" y="15"/>
                  <a:pt x="68" y="14"/>
                  <a:pt x="69" y="14"/>
                </a:cubicBezTo>
                <a:cubicBezTo>
                  <a:pt x="69" y="14"/>
                  <a:pt x="70" y="14"/>
                  <a:pt x="70" y="14"/>
                </a:cubicBezTo>
                <a:cubicBezTo>
                  <a:pt x="70" y="15"/>
                  <a:pt x="69" y="15"/>
                  <a:pt x="69" y="15"/>
                </a:cubicBezTo>
                <a:cubicBezTo>
                  <a:pt x="71" y="14"/>
                  <a:pt x="71" y="14"/>
                  <a:pt x="71" y="13"/>
                </a:cubicBezTo>
                <a:cubicBezTo>
                  <a:pt x="70" y="13"/>
                  <a:pt x="69" y="14"/>
                  <a:pt x="68" y="14"/>
                </a:cubicBezTo>
                <a:cubicBezTo>
                  <a:pt x="67" y="15"/>
                  <a:pt x="64" y="15"/>
                  <a:pt x="63" y="15"/>
                </a:cubicBezTo>
                <a:cubicBezTo>
                  <a:pt x="63" y="15"/>
                  <a:pt x="63" y="15"/>
                  <a:pt x="63" y="15"/>
                </a:cubicBezTo>
                <a:cubicBezTo>
                  <a:pt x="64" y="15"/>
                  <a:pt x="64" y="15"/>
                  <a:pt x="64" y="15"/>
                </a:cubicBezTo>
                <a:cubicBezTo>
                  <a:pt x="65" y="14"/>
                  <a:pt x="68" y="13"/>
                  <a:pt x="70" y="13"/>
                </a:cubicBezTo>
                <a:cubicBezTo>
                  <a:pt x="69" y="12"/>
                  <a:pt x="71" y="12"/>
                  <a:pt x="71" y="11"/>
                </a:cubicBezTo>
                <a:cubicBezTo>
                  <a:pt x="68" y="12"/>
                  <a:pt x="65" y="13"/>
                  <a:pt x="63" y="14"/>
                </a:cubicBezTo>
                <a:cubicBezTo>
                  <a:pt x="64" y="14"/>
                  <a:pt x="62" y="15"/>
                  <a:pt x="62" y="15"/>
                </a:cubicBezTo>
                <a:cubicBezTo>
                  <a:pt x="61" y="15"/>
                  <a:pt x="59" y="15"/>
                  <a:pt x="59" y="16"/>
                </a:cubicBezTo>
                <a:cubicBezTo>
                  <a:pt x="60" y="16"/>
                  <a:pt x="60" y="16"/>
                  <a:pt x="60" y="16"/>
                </a:cubicBezTo>
                <a:cubicBezTo>
                  <a:pt x="58" y="16"/>
                  <a:pt x="56" y="17"/>
                  <a:pt x="55" y="18"/>
                </a:cubicBezTo>
                <a:cubicBezTo>
                  <a:pt x="56" y="17"/>
                  <a:pt x="55" y="17"/>
                  <a:pt x="57" y="16"/>
                </a:cubicBezTo>
                <a:cubicBezTo>
                  <a:pt x="55" y="17"/>
                  <a:pt x="55" y="17"/>
                  <a:pt x="54" y="18"/>
                </a:cubicBezTo>
                <a:cubicBezTo>
                  <a:pt x="54" y="18"/>
                  <a:pt x="54" y="18"/>
                  <a:pt x="54" y="18"/>
                </a:cubicBezTo>
                <a:cubicBezTo>
                  <a:pt x="51" y="19"/>
                  <a:pt x="46" y="21"/>
                  <a:pt x="43" y="24"/>
                </a:cubicBezTo>
                <a:cubicBezTo>
                  <a:pt x="43" y="24"/>
                  <a:pt x="43" y="23"/>
                  <a:pt x="43" y="24"/>
                </a:cubicBezTo>
                <a:cubicBezTo>
                  <a:pt x="40" y="26"/>
                  <a:pt x="35" y="28"/>
                  <a:pt x="34" y="30"/>
                </a:cubicBezTo>
                <a:cubicBezTo>
                  <a:pt x="34" y="30"/>
                  <a:pt x="35" y="29"/>
                  <a:pt x="36" y="28"/>
                </a:cubicBezTo>
                <a:cubicBezTo>
                  <a:pt x="35" y="28"/>
                  <a:pt x="34" y="30"/>
                  <a:pt x="33" y="30"/>
                </a:cubicBezTo>
                <a:cubicBezTo>
                  <a:pt x="33" y="30"/>
                  <a:pt x="33" y="30"/>
                  <a:pt x="33" y="30"/>
                </a:cubicBezTo>
                <a:cubicBezTo>
                  <a:pt x="32" y="31"/>
                  <a:pt x="32" y="32"/>
                  <a:pt x="31" y="33"/>
                </a:cubicBezTo>
                <a:cubicBezTo>
                  <a:pt x="30" y="34"/>
                  <a:pt x="29" y="34"/>
                  <a:pt x="27" y="36"/>
                </a:cubicBezTo>
                <a:cubicBezTo>
                  <a:pt x="28" y="36"/>
                  <a:pt x="25" y="38"/>
                  <a:pt x="25" y="39"/>
                </a:cubicBezTo>
                <a:cubicBezTo>
                  <a:pt x="28" y="36"/>
                  <a:pt x="23" y="43"/>
                  <a:pt x="22" y="42"/>
                </a:cubicBezTo>
                <a:cubicBezTo>
                  <a:pt x="23" y="41"/>
                  <a:pt x="23" y="41"/>
                  <a:pt x="23" y="40"/>
                </a:cubicBezTo>
                <a:cubicBezTo>
                  <a:pt x="22" y="42"/>
                  <a:pt x="22" y="41"/>
                  <a:pt x="22" y="41"/>
                </a:cubicBezTo>
                <a:cubicBezTo>
                  <a:pt x="21" y="42"/>
                  <a:pt x="20" y="42"/>
                  <a:pt x="19" y="43"/>
                </a:cubicBezTo>
                <a:cubicBezTo>
                  <a:pt x="20" y="43"/>
                  <a:pt x="21" y="42"/>
                  <a:pt x="21" y="42"/>
                </a:cubicBezTo>
                <a:cubicBezTo>
                  <a:pt x="21" y="42"/>
                  <a:pt x="21" y="43"/>
                  <a:pt x="21" y="43"/>
                </a:cubicBezTo>
                <a:cubicBezTo>
                  <a:pt x="20" y="43"/>
                  <a:pt x="19" y="43"/>
                  <a:pt x="19" y="44"/>
                </a:cubicBezTo>
                <a:cubicBezTo>
                  <a:pt x="19" y="44"/>
                  <a:pt x="19" y="44"/>
                  <a:pt x="18" y="44"/>
                </a:cubicBezTo>
                <a:cubicBezTo>
                  <a:pt x="22" y="39"/>
                  <a:pt x="23" y="37"/>
                  <a:pt x="28" y="34"/>
                </a:cubicBezTo>
                <a:cubicBezTo>
                  <a:pt x="30" y="31"/>
                  <a:pt x="33" y="30"/>
                  <a:pt x="35" y="27"/>
                </a:cubicBezTo>
                <a:cubicBezTo>
                  <a:pt x="35" y="27"/>
                  <a:pt x="36" y="26"/>
                  <a:pt x="36" y="27"/>
                </a:cubicBezTo>
                <a:cubicBezTo>
                  <a:pt x="39" y="24"/>
                  <a:pt x="44" y="22"/>
                  <a:pt x="46" y="20"/>
                </a:cubicBezTo>
                <a:cubicBezTo>
                  <a:pt x="45" y="20"/>
                  <a:pt x="44" y="21"/>
                  <a:pt x="44" y="21"/>
                </a:cubicBezTo>
                <a:cubicBezTo>
                  <a:pt x="45" y="20"/>
                  <a:pt x="49" y="17"/>
                  <a:pt x="48" y="19"/>
                </a:cubicBezTo>
                <a:cubicBezTo>
                  <a:pt x="49" y="18"/>
                  <a:pt x="50" y="18"/>
                  <a:pt x="51" y="17"/>
                </a:cubicBezTo>
                <a:cubicBezTo>
                  <a:pt x="51" y="16"/>
                  <a:pt x="49" y="18"/>
                  <a:pt x="49" y="18"/>
                </a:cubicBezTo>
                <a:cubicBezTo>
                  <a:pt x="50" y="17"/>
                  <a:pt x="53" y="15"/>
                  <a:pt x="55" y="15"/>
                </a:cubicBezTo>
                <a:cubicBezTo>
                  <a:pt x="60" y="12"/>
                  <a:pt x="65" y="10"/>
                  <a:pt x="69" y="10"/>
                </a:cubicBezTo>
                <a:cubicBezTo>
                  <a:pt x="69" y="9"/>
                  <a:pt x="70" y="10"/>
                  <a:pt x="70" y="10"/>
                </a:cubicBezTo>
                <a:cubicBezTo>
                  <a:pt x="71" y="9"/>
                  <a:pt x="70" y="9"/>
                  <a:pt x="70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8"/>
                  <a:pt x="72" y="9"/>
                  <a:pt x="73" y="8"/>
                </a:cubicBezTo>
                <a:cubicBezTo>
                  <a:pt x="74" y="8"/>
                  <a:pt x="75" y="8"/>
                  <a:pt x="77" y="7"/>
                </a:cubicBezTo>
                <a:cubicBezTo>
                  <a:pt x="77" y="8"/>
                  <a:pt x="80" y="7"/>
                  <a:pt x="81" y="7"/>
                </a:cubicBezTo>
                <a:cubicBezTo>
                  <a:pt x="87" y="6"/>
                  <a:pt x="96" y="6"/>
                  <a:pt x="102" y="7"/>
                </a:cubicBezTo>
                <a:cubicBezTo>
                  <a:pt x="98" y="6"/>
                  <a:pt x="96" y="6"/>
                  <a:pt x="93" y="5"/>
                </a:cubicBezTo>
                <a:cubicBezTo>
                  <a:pt x="88" y="6"/>
                  <a:pt x="82" y="6"/>
                  <a:pt x="77" y="7"/>
                </a:cubicBezTo>
                <a:cubicBezTo>
                  <a:pt x="77" y="7"/>
                  <a:pt x="77" y="7"/>
                  <a:pt x="76" y="7"/>
                </a:cubicBezTo>
                <a:cubicBezTo>
                  <a:pt x="77" y="6"/>
                  <a:pt x="78" y="6"/>
                  <a:pt x="78" y="6"/>
                </a:cubicBezTo>
                <a:cubicBezTo>
                  <a:pt x="77" y="6"/>
                  <a:pt x="73" y="8"/>
                  <a:pt x="70" y="7"/>
                </a:cubicBezTo>
                <a:cubicBezTo>
                  <a:pt x="70" y="8"/>
                  <a:pt x="69" y="8"/>
                  <a:pt x="68" y="8"/>
                </a:cubicBezTo>
                <a:cubicBezTo>
                  <a:pt x="68" y="10"/>
                  <a:pt x="63" y="11"/>
                  <a:pt x="61" y="12"/>
                </a:cubicBezTo>
                <a:cubicBezTo>
                  <a:pt x="61" y="12"/>
                  <a:pt x="64" y="11"/>
                  <a:pt x="63" y="11"/>
                </a:cubicBezTo>
                <a:cubicBezTo>
                  <a:pt x="62" y="11"/>
                  <a:pt x="61" y="12"/>
                  <a:pt x="60" y="11"/>
                </a:cubicBezTo>
                <a:cubicBezTo>
                  <a:pt x="61" y="11"/>
                  <a:pt x="62" y="11"/>
                  <a:pt x="62" y="10"/>
                </a:cubicBezTo>
                <a:cubicBezTo>
                  <a:pt x="61" y="11"/>
                  <a:pt x="59" y="12"/>
                  <a:pt x="59" y="11"/>
                </a:cubicBezTo>
                <a:cubicBezTo>
                  <a:pt x="58" y="11"/>
                  <a:pt x="60" y="11"/>
                  <a:pt x="59" y="11"/>
                </a:cubicBezTo>
                <a:cubicBezTo>
                  <a:pt x="58" y="11"/>
                  <a:pt x="58" y="11"/>
                  <a:pt x="58" y="12"/>
                </a:cubicBezTo>
                <a:cubicBezTo>
                  <a:pt x="57" y="11"/>
                  <a:pt x="58" y="11"/>
                  <a:pt x="58" y="10"/>
                </a:cubicBezTo>
                <a:cubicBezTo>
                  <a:pt x="57" y="11"/>
                  <a:pt x="57" y="11"/>
                  <a:pt x="57" y="11"/>
                </a:cubicBezTo>
                <a:cubicBezTo>
                  <a:pt x="56" y="11"/>
                  <a:pt x="58" y="10"/>
                  <a:pt x="57" y="11"/>
                </a:cubicBezTo>
                <a:cubicBezTo>
                  <a:pt x="55" y="11"/>
                  <a:pt x="54" y="12"/>
                  <a:pt x="53" y="12"/>
                </a:cubicBezTo>
                <a:cubicBezTo>
                  <a:pt x="53" y="12"/>
                  <a:pt x="53" y="12"/>
                  <a:pt x="54" y="12"/>
                </a:cubicBezTo>
                <a:cubicBezTo>
                  <a:pt x="53" y="12"/>
                  <a:pt x="53" y="13"/>
                  <a:pt x="52" y="13"/>
                </a:cubicBezTo>
                <a:cubicBezTo>
                  <a:pt x="52" y="13"/>
                  <a:pt x="53" y="12"/>
                  <a:pt x="53" y="12"/>
                </a:cubicBezTo>
                <a:cubicBezTo>
                  <a:pt x="51" y="13"/>
                  <a:pt x="48" y="14"/>
                  <a:pt x="47" y="14"/>
                </a:cubicBezTo>
                <a:cubicBezTo>
                  <a:pt x="46" y="15"/>
                  <a:pt x="48" y="15"/>
                  <a:pt x="47" y="15"/>
                </a:cubicBezTo>
                <a:cubicBezTo>
                  <a:pt x="45" y="16"/>
                  <a:pt x="45" y="16"/>
                  <a:pt x="44" y="16"/>
                </a:cubicBezTo>
                <a:cubicBezTo>
                  <a:pt x="44" y="17"/>
                  <a:pt x="45" y="17"/>
                  <a:pt x="44" y="17"/>
                </a:cubicBezTo>
                <a:cubicBezTo>
                  <a:pt x="43" y="18"/>
                  <a:pt x="41" y="19"/>
                  <a:pt x="41" y="18"/>
                </a:cubicBezTo>
                <a:cubicBezTo>
                  <a:pt x="41" y="18"/>
                  <a:pt x="43" y="17"/>
                  <a:pt x="42" y="17"/>
                </a:cubicBezTo>
                <a:cubicBezTo>
                  <a:pt x="41" y="18"/>
                  <a:pt x="40" y="19"/>
                  <a:pt x="39" y="20"/>
                </a:cubicBezTo>
                <a:cubicBezTo>
                  <a:pt x="38" y="21"/>
                  <a:pt x="39" y="19"/>
                  <a:pt x="38" y="20"/>
                </a:cubicBezTo>
                <a:cubicBezTo>
                  <a:pt x="37" y="20"/>
                  <a:pt x="38" y="20"/>
                  <a:pt x="38" y="21"/>
                </a:cubicBezTo>
                <a:cubicBezTo>
                  <a:pt x="37" y="21"/>
                  <a:pt x="34" y="23"/>
                  <a:pt x="35" y="22"/>
                </a:cubicBezTo>
                <a:cubicBezTo>
                  <a:pt x="34" y="23"/>
                  <a:pt x="34" y="23"/>
                  <a:pt x="32" y="24"/>
                </a:cubicBezTo>
                <a:cubicBezTo>
                  <a:pt x="32" y="25"/>
                  <a:pt x="33" y="25"/>
                  <a:pt x="32" y="25"/>
                </a:cubicBezTo>
                <a:cubicBezTo>
                  <a:pt x="27" y="29"/>
                  <a:pt x="24" y="33"/>
                  <a:pt x="20" y="37"/>
                </a:cubicBezTo>
                <a:cubicBezTo>
                  <a:pt x="20" y="37"/>
                  <a:pt x="20" y="37"/>
                  <a:pt x="20" y="37"/>
                </a:cubicBezTo>
                <a:cubicBezTo>
                  <a:pt x="18" y="39"/>
                  <a:pt x="17" y="40"/>
                  <a:pt x="17" y="42"/>
                </a:cubicBezTo>
                <a:cubicBezTo>
                  <a:pt x="16" y="42"/>
                  <a:pt x="16" y="41"/>
                  <a:pt x="17" y="41"/>
                </a:cubicBezTo>
                <a:cubicBezTo>
                  <a:pt x="16" y="43"/>
                  <a:pt x="14" y="44"/>
                  <a:pt x="13" y="45"/>
                </a:cubicBezTo>
                <a:cubicBezTo>
                  <a:pt x="13" y="44"/>
                  <a:pt x="15" y="43"/>
                  <a:pt x="14" y="42"/>
                </a:cubicBezTo>
                <a:cubicBezTo>
                  <a:pt x="13" y="44"/>
                  <a:pt x="13" y="46"/>
                  <a:pt x="11" y="49"/>
                </a:cubicBezTo>
                <a:cubicBezTo>
                  <a:pt x="11" y="49"/>
                  <a:pt x="12" y="48"/>
                  <a:pt x="12" y="49"/>
                </a:cubicBezTo>
                <a:cubicBezTo>
                  <a:pt x="11" y="50"/>
                  <a:pt x="11" y="50"/>
                  <a:pt x="11" y="51"/>
                </a:cubicBezTo>
                <a:cubicBezTo>
                  <a:pt x="10" y="51"/>
                  <a:pt x="9" y="52"/>
                  <a:pt x="9" y="53"/>
                </a:cubicBezTo>
                <a:cubicBezTo>
                  <a:pt x="8" y="56"/>
                  <a:pt x="5" y="59"/>
                  <a:pt x="5" y="63"/>
                </a:cubicBezTo>
                <a:cubicBezTo>
                  <a:pt x="2" y="69"/>
                  <a:pt x="0" y="82"/>
                  <a:pt x="1" y="88"/>
                </a:cubicBezTo>
                <a:cubicBezTo>
                  <a:pt x="1" y="89"/>
                  <a:pt x="1" y="91"/>
                  <a:pt x="1" y="91"/>
                </a:cubicBezTo>
                <a:cubicBezTo>
                  <a:pt x="2" y="94"/>
                  <a:pt x="1" y="95"/>
                  <a:pt x="2" y="97"/>
                </a:cubicBezTo>
                <a:cubicBezTo>
                  <a:pt x="2" y="97"/>
                  <a:pt x="2" y="96"/>
                  <a:pt x="2" y="96"/>
                </a:cubicBezTo>
                <a:cubicBezTo>
                  <a:pt x="2" y="97"/>
                  <a:pt x="2" y="97"/>
                  <a:pt x="3" y="99"/>
                </a:cubicBezTo>
                <a:cubicBezTo>
                  <a:pt x="3" y="100"/>
                  <a:pt x="2" y="99"/>
                  <a:pt x="3" y="100"/>
                </a:cubicBezTo>
                <a:cubicBezTo>
                  <a:pt x="4" y="102"/>
                  <a:pt x="4" y="105"/>
                  <a:pt x="4" y="108"/>
                </a:cubicBezTo>
                <a:cubicBezTo>
                  <a:pt x="5" y="108"/>
                  <a:pt x="4" y="107"/>
                  <a:pt x="4" y="107"/>
                </a:cubicBezTo>
                <a:cubicBezTo>
                  <a:pt x="5" y="108"/>
                  <a:pt x="6" y="111"/>
                  <a:pt x="6" y="112"/>
                </a:cubicBezTo>
                <a:cubicBezTo>
                  <a:pt x="5" y="111"/>
                  <a:pt x="6" y="110"/>
                  <a:pt x="5" y="110"/>
                </a:cubicBezTo>
                <a:cubicBezTo>
                  <a:pt x="5" y="110"/>
                  <a:pt x="5" y="110"/>
                  <a:pt x="5" y="111"/>
                </a:cubicBezTo>
                <a:cubicBezTo>
                  <a:pt x="7" y="115"/>
                  <a:pt x="10" y="121"/>
                  <a:pt x="11" y="123"/>
                </a:cubicBezTo>
                <a:cubicBezTo>
                  <a:pt x="12" y="124"/>
                  <a:pt x="12" y="124"/>
                  <a:pt x="13" y="125"/>
                </a:cubicBezTo>
                <a:cubicBezTo>
                  <a:pt x="13" y="126"/>
                  <a:pt x="13" y="127"/>
                  <a:pt x="15" y="128"/>
                </a:cubicBezTo>
                <a:cubicBezTo>
                  <a:pt x="14" y="128"/>
                  <a:pt x="15" y="129"/>
                  <a:pt x="16" y="130"/>
                </a:cubicBezTo>
                <a:cubicBezTo>
                  <a:pt x="16" y="130"/>
                  <a:pt x="18" y="133"/>
                  <a:pt x="19" y="134"/>
                </a:cubicBezTo>
                <a:cubicBezTo>
                  <a:pt x="18" y="135"/>
                  <a:pt x="17" y="132"/>
                  <a:pt x="17" y="133"/>
                </a:cubicBezTo>
                <a:cubicBezTo>
                  <a:pt x="18" y="134"/>
                  <a:pt x="18" y="134"/>
                  <a:pt x="19" y="135"/>
                </a:cubicBezTo>
                <a:cubicBezTo>
                  <a:pt x="19" y="135"/>
                  <a:pt x="21" y="137"/>
                  <a:pt x="21" y="137"/>
                </a:cubicBezTo>
                <a:cubicBezTo>
                  <a:pt x="20" y="137"/>
                  <a:pt x="19" y="135"/>
                  <a:pt x="18" y="135"/>
                </a:cubicBezTo>
                <a:cubicBezTo>
                  <a:pt x="20" y="137"/>
                  <a:pt x="23" y="140"/>
                  <a:pt x="22" y="140"/>
                </a:cubicBezTo>
                <a:cubicBezTo>
                  <a:pt x="22" y="140"/>
                  <a:pt x="23" y="141"/>
                  <a:pt x="23" y="141"/>
                </a:cubicBezTo>
                <a:cubicBezTo>
                  <a:pt x="21" y="140"/>
                  <a:pt x="21" y="141"/>
                  <a:pt x="20" y="140"/>
                </a:cubicBezTo>
                <a:cubicBezTo>
                  <a:pt x="25" y="143"/>
                  <a:pt x="26" y="147"/>
                  <a:pt x="31" y="149"/>
                </a:cubicBezTo>
                <a:cubicBezTo>
                  <a:pt x="30" y="149"/>
                  <a:pt x="30" y="149"/>
                  <a:pt x="30" y="149"/>
                </a:cubicBezTo>
                <a:cubicBezTo>
                  <a:pt x="31" y="150"/>
                  <a:pt x="31" y="149"/>
                  <a:pt x="32" y="150"/>
                </a:cubicBezTo>
                <a:cubicBezTo>
                  <a:pt x="32" y="150"/>
                  <a:pt x="32" y="151"/>
                  <a:pt x="32" y="151"/>
                </a:cubicBezTo>
                <a:cubicBezTo>
                  <a:pt x="33" y="152"/>
                  <a:pt x="34" y="152"/>
                  <a:pt x="34" y="152"/>
                </a:cubicBezTo>
                <a:cubicBezTo>
                  <a:pt x="33" y="151"/>
                  <a:pt x="33" y="151"/>
                  <a:pt x="33" y="150"/>
                </a:cubicBezTo>
                <a:cubicBezTo>
                  <a:pt x="35" y="152"/>
                  <a:pt x="36" y="152"/>
                  <a:pt x="37" y="154"/>
                </a:cubicBezTo>
                <a:cubicBezTo>
                  <a:pt x="36" y="153"/>
                  <a:pt x="36" y="154"/>
                  <a:pt x="35" y="153"/>
                </a:cubicBezTo>
                <a:cubicBezTo>
                  <a:pt x="35" y="153"/>
                  <a:pt x="35" y="154"/>
                  <a:pt x="36" y="154"/>
                </a:cubicBezTo>
                <a:cubicBezTo>
                  <a:pt x="36" y="154"/>
                  <a:pt x="36" y="154"/>
                  <a:pt x="37" y="154"/>
                </a:cubicBezTo>
                <a:cubicBezTo>
                  <a:pt x="36" y="155"/>
                  <a:pt x="40" y="158"/>
                  <a:pt x="42" y="159"/>
                </a:cubicBezTo>
                <a:cubicBezTo>
                  <a:pt x="43" y="159"/>
                  <a:pt x="41" y="158"/>
                  <a:pt x="42" y="158"/>
                </a:cubicBezTo>
                <a:cubicBezTo>
                  <a:pt x="42" y="158"/>
                  <a:pt x="43" y="159"/>
                  <a:pt x="44" y="159"/>
                </a:cubicBezTo>
                <a:cubicBezTo>
                  <a:pt x="43" y="159"/>
                  <a:pt x="43" y="159"/>
                  <a:pt x="43" y="160"/>
                </a:cubicBezTo>
                <a:cubicBezTo>
                  <a:pt x="44" y="161"/>
                  <a:pt x="44" y="160"/>
                  <a:pt x="45" y="160"/>
                </a:cubicBezTo>
                <a:cubicBezTo>
                  <a:pt x="44" y="161"/>
                  <a:pt x="47" y="162"/>
                  <a:pt x="47" y="162"/>
                </a:cubicBezTo>
                <a:cubicBezTo>
                  <a:pt x="49" y="162"/>
                  <a:pt x="49" y="163"/>
                  <a:pt x="48" y="163"/>
                </a:cubicBezTo>
                <a:cubicBezTo>
                  <a:pt x="50" y="164"/>
                  <a:pt x="51" y="164"/>
                  <a:pt x="52" y="164"/>
                </a:cubicBezTo>
                <a:cubicBezTo>
                  <a:pt x="53" y="165"/>
                  <a:pt x="52" y="164"/>
                  <a:pt x="52" y="165"/>
                </a:cubicBezTo>
                <a:cubicBezTo>
                  <a:pt x="54" y="165"/>
                  <a:pt x="53" y="165"/>
                  <a:pt x="55" y="166"/>
                </a:cubicBezTo>
                <a:cubicBezTo>
                  <a:pt x="55" y="166"/>
                  <a:pt x="56" y="166"/>
                  <a:pt x="56" y="166"/>
                </a:cubicBezTo>
                <a:cubicBezTo>
                  <a:pt x="57" y="167"/>
                  <a:pt x="58" y="167"/>
                  <a:pt x="57" y="167"/>
                </a:cubicBezTo>
                <a:cubicBezTo>
                  <a:pt x="61" y="169"/>
                  <a:pt x="63" y="167"/>
                  <a:pt x="65" y="168"/>
                </a:cubicBezTo>
                <a:cubicBezTo>
                  <a:pt x="66" y="167"/>
                  <a:pt x="67" y="168"/>
                  <a:pt x="69" y="169"/>
                </a:cubicBezTo>
                <a:cubicBezTo>
                  <a:pt x="69" y="169"/>
                  <a:pt x="68" y="168"/>
                  <a:pt x="69" y="168"/>
                </a:cubicBezTo>
                <a:cubicBezTo>
                  <a:pt x="70" y="169"/>
                  <a:pt x="71" y="169"/>
                  <a:pt x="73" y="169"/>
                </a:cubicBezTo>
                <a:cubicBezTo>
                  <a:pt x="73" y="170"/>
                  <a:pt x="72" y="169"/>
                  <a:pt x="72" y="170"/>
                </a:cubicBezTo>
                <a:cubicBezTo>
                  <a:pt x="73" y="170"/>
                  <a:pt x="74" y="170"/>
                  <a:pt x="74" y="170"/>
                </a:cubicBezTo>
                <a:cubicBezTo>
                  <a:pt x="73" y="170"/>
                  <a:pt x="73" y="170"/>
                  <a:pt x="73" y="169"/>
                </a:cubicBezTo>
                <a:cubicBezTo>
                  <a:pt x="74" y="169"/>
                  <a:pt x="74" y="169"/>
                  <a:pt x="75" y="170"/>
                </a:cubicBezTo>
                <a:cubicBezTo>
                  <a:pt x="75" y="170"/>
                  <a:pt x="75" y="170"/>
                  <a:pt x="75" y="170"/>
                </a:cubicBezTo>
                <a:cubicBezTo>
                  <a:pt x="79" y="170"/>
                  <a:pt x="83" y="171"/>
                  <a:pt x="85" y="170"/>
                </a:cubicBezTo>
                <a:cubicBezTo>
                  <a:pt x="86" y="170"/>
                  <a:pt x="85" y="171"/>
                  <a:pt x="86" y="171"/>
                </a:cubicBezTo>
                <a:cubicBezTo>
                  <a:pt x="86" y="170"/>
                  <a:pt x="86" y="170"/>
                  <a:pt x="86" y="170"/>
                </a:cubicBezTo>
                <a:cubicBezTo>
                  <a:pt x="87" y="170"/>
                  <a:pt x="91" y="171"/>
                  <a:pt x="89" y="170"/>
                </a:cubicBezTo>
                <a:cubicBezTo>
                  <a:pt x="91" y="170"/>
                  <a:pt x="91" y="171"/>
                  <a:pt x="92" y="170"/>
                </a:cubicBezTo>
                <a:cubicBezTo>
                  <a:pt x="91" y="170"/>
                  <a:pt x="91" y="170"/>
                  <a:pt x="92" y="170"/>
                </a:cubicBezTo>
                <a:cubicBezTo>
                  <a:pt x="92" y="170"/>
                  <a:pt x="92" y="171"/>
                  <a:pt x="93" y="170"/>
                </a:cubicBezTo>
                <a:cubicBezTo>
                  <a:pt x="93" y="170"/>
                  <a:pt x="94" y="170"/>
                  <a:pt x="95" y="170"/>
                </a:cubicBezTo>
                <a:cubicBezTo>
                  <a:pt x="94" y="170"/>
                  <a:pt x="96" y="170"/>
                  <a:pt x="97" y="170"/>
                </a:cubicBezTo>
                <a:cubicBezTo>
                  <a:pt x="97" y="170"/>
                  <a:pt x="96" y="170"/>
                  <a:pt x="96" y="170"/>
                </a:cubicBezTo>
                <a:cubicBezTo>
                  <a:pt x="97" y="170"/>
                  <a:pt x="99" y="169"/>
                  <a:pt x="99" y="170"/>
                </a:cubicBezTo>
                <a:cubicBezTo>
                  <a:pt x="99" y="170"/>
                  <a:pt x="98" y="170"/>
                  <a:pt x="98" y="170"/>
                </a:cubicBezTo>
                <a:cubicBezTo>
                  <a:pt x="99" y="170"/>
                  <a:pt x="100" y="170"/>
                  <a:pt x="101" y="169"/>
                </a:cubicBezTo>
                <a:cubicBezTo>
                  <a:pt x="102" y="170"/>
                  <a:pt x="104" y="168"/>
                  <a:pt x="105" y="169"/>
                </a:cubicBezTo>
                <a:cubicBezTo>
                  <a:pt x="102" y="169"/>
                  <a:pt x="100" y="171"/>
                  <a:pt x="98" y="170"/>
                </a:cubicBezTo>
                <a:cubicBezTo>
                  <a:pt x="98" y="171"/>
                  <a:pt x="97" y="171"/>
                  <a:pt x="96" y="171"/>
                </a:cubicBezTo>
                <a:cubicBezTo>
                  <a:pt x="96" y="171"/>
                  <a:pt x="95" y="171"/>
                  <a:pt x="95" y="172"/>
                </a:cubicBezTo>
                <a:cubicBezTo>
                  <a:pt x="97" y="172"/>
                  <a:pt x="96" y="171"/>
                  <a:pt x="96" y="171"/>
                </a:cubicBezTo>
                <a:cubicBezTo>
                  <a:pt x="97" y="171"/>
                  <a:pt x="98" y="171"/>
                  <a:pt x="97" y="172"/>
                </a:cubicBezTo>
                <a:cubicBezTo>
                  <a:pt x="97" y="172"/>
                  <a:pt x="96" y="172"/>
                  <a:pt x="96" y="172"/>
                </a:cubicBezTo>
                <a:cubicBezTo>
                  <a:pt x="98" y="172"/>
                  <a:pt x="99" y="172"/>
                  <a:pt x="99" y="172"/>
                </a:cubicBezTo>
                <a:cubicBezTo>
                  <a:pt x="101" y="172"/>
                  <a:pt x="102" y="172"/>
                  <a:pt x="106" y="171"/>
                </a:cubicBezTo>
                <a:cubicBezTo>
                  <a:pt x="107" y="171"/>
                  <a:pt x="106" y="171"/>
                  <a:pt x="107" y="170"/>
                </a:cubicBezTo>
                <a:cubicBezTo>
                  <a:pt x="112" y="170"/>
                  <a:pt x="116" y="168"/>
                  <a:pt x="119" y="167"/>
                </a:cubicBezTo>
                <a:cubicBezTo>
                  <a:pt x="120" y="167"/>
                  <a:pt x="118" y="167"/>
                  <a:pt x="120" y="166"/>
                </a:cubicBezTo>
                <a:cubicBezTo>
                  <a:pt x="121" y="166"/>
                  <a:pt x="121" y="166"/>
                  <a:pt x="121" y="167"/>
                </a:cubicBezTo>
                <a:cubicBezTo>
                  <a:pt x="124" y="165"/>
                  <a:pt x="126" y="165"/>
                  <a:pt x="129" y="164"/>
                </a:cubicBezTo>
                <a:cubicBezTo>
                  <a:pt x="130" y="162"/>
                  <a:pt x="135" y="161"/>
                  <a:pt x="137" y="159"/>
                </a:cubicBezTo>
                <a:cubicBezTo>
                  <a:pt x="135" y="160"/>
                  <a:pt x="133" y="161"/>
                  <a:pt x="132" y="161"/>
                </a:cubicBezTo>
                <a:cubicBezTo>
                  <a:pt x="133" y="160"/>
                  <a:pt x="137" y="158"/>
                  <a:pt x="137" y="159"/>
                </a:cubicBezTo>
                <a:cubicBezTo>
                  <a:pt x="139" y="158"/>
                  <a:pt x="141" y="158"/>
                  <a:pt x="141" y="157"/>
                </a:cubicBezTo>
                <a:cubicBezTo>
                  <a:pt x="142" y="158"/>
                  <a:pt x="145" y="156"/>
                  <a:pt x="147" y="154"/>
                </a:cubicBezTo>
                <a:cubicBezTo>
                  <a:pt x="147" y="154"/>
                  <a:pt x="148" y="154"/>
                  <a:pt x="148" y="153"/>
                </a:cubicBezTo>
                <a:cubicBezTo>
                  <a:pt x="153" y="150"/>
                  <a:pt x="158" y="147"/>
                  <a:pt x="161" y="143"/>
                </a:cubicBezTo>
                <a:cubicBezTo>
                  <a:pt x="161" y="143"/>
                  <a:pt x="161" y="143"/>
                  <a:pt x="162" y="143"/>
                </a:cubicBezTo>
                <a:cubicBezTo>
                  <a:pt x="161" y="142"/>
                  <a:pt x="161" y="142"/>
                  <a:pt x="162" y="141"/>
                </a:cubicBezTo>
                <a:cubicBezTo>
                  <a:pt x="162" y="141"/>
                  <a:pt x="162" y="142"/>
                  <a:pt x="163" y="141"/>
                </a:cubicBezTo>
                <a:cubicBezTo>
                  <a:pt x="163" y="141"/>
                  <a:pt x="163" y="140"/>
                  <a:pt x="164" y="140"/>
                </a:cubicBezTo>
                <a:cubicBezTo>
                  <a:pt x="164" y="139"/>
                  <a:pt x="163" y="140"/>
                  <a:pt x="164" y="139"/>
                </a:cubicBezTo>
                <a:cubicBezTo>
                  <a:pt x="164" y="139"/>
                  <a:pt x="165" y="138"/>
                  <a:pt x="165" y="138"/>
                </a:cubicBezTo>
                <a:cubicBezTo>
                  <a:pt x="165" y="138"/>
                  <a:pt x="165" y="139"/>
                  <a:pt x="165" y="139"/>
                </a:cubicBezTo>
                <a:cubicBezTo>
                  <a:pt x="166" y="138"/>
                  <a:pt x="166" y="138"/>
                  <a:pt x="167" y="136"/>
                </a:cubicBezTo>
                <a:cubicBezTo>
                  <a:pt x="167" y="136"/>
                  <a:pt x="166" y="137"/>
                  <a:pt x="166" y="137"/>
                </a:cubicBezTo>
                <a:cubicBezTo>
                  <a:pt x="170" y="129"/>
                  <a:pt x="177" y="120"/>
                  <a:pt x="180" y="110"/>
                </a:cubicBezTo>
                <a:cubicBezTo>
                  <a:pt x="180" y="110"/>
                  <a:pt x="179" y="113"/>
                  <a:pt x="180" y="112"/>
                </a:cubicBezTo>
                <a:cubicBezTo>
                  <a:pt x="181" y="107"/>
                  <a:pt x="181" y="106"/>
                  <a:pt x="182" y="103"/>
                </a:cubicBezTo>
                <a:cubicBezTo>
                  <a:pt x="183" y="102"/>
                  <a:pt x="182" y="101"/>
                  <a:pt x="182" y="100"/>
                </a:cubicBezTo>
                <a:cubicBezTo>
                  <a:pt x="183" y="99"/>
                  <a:pt x="183" y="94"/>
                  <a:pt x="184" y="92"/>
                </a:cubicBezTo>
                <a:cubicBezTo>
                  <a:pt x="183" y="92"/>
                  <a:pt x="184" y="90"/>
                  <a:pt x="183" y="89"/>
                </a:cubicBezTo>
                <a:cubicBezTo>
                  <a:pt x="184" y="89"/>
                  <a:pt x="184" y="88"/>
                  <a:pt x="184" y="88"/>
                </a:cubicBezTo>
                <a:cubicBezTo>
                  <a:pt x="184" y="87"/>
                  <a:pt x="184" y="85"/>
                  <a:pt x="184" y="84"/>
                </a:cubicBezTo>
                <a:cubicBezTo>
                  <a:pt x="184" y="84"/>
                  <a:pt x="184" y="82"/>
                  <a:pt x="184" y="81"/>
                </a:cubicBezTo>
                <a:cubicBezTo>
                  <a:pt x="184" y="80"/>
                  <a:pt x="184" y="81"/>
                  <a:pt x="183" y="80"/>
                </a:cubicBezTo>
                <a:cubicBezTo>
                  <a:pt x="184" y="78"/>
                  <a:pt x="182" y="75"/>
                  <a:pt x="183" y="74"/>
                </a:cubicBezTo>
                <a:cubicBezTo>
                  <a:pt x="182" y="73"/>
                  <a:pt x="181" y="67"/>
                  <a:pt x="182" y="66"/>
                </a:cubicBezTo>
                <a:cubicBezTo>
                  <a:pt x="181" y="66"/>
                  <a:pt x="179" y="61"/>
                  <a:pt x="180" y="61"/>
                </a:cubicBezTo>
                <a:cubicBezTo>
                  <a:pt x="179" y="59"/>
                  <a:pt x="178" y="59"/>
                  <a:pt x="177" y="57"/>
                </a:cubicBezTo>
                <a:cubicBezTo>
                  <a:pt x="177" y="57"/>
                  <a:pt x="178" y="58"/>
                  <a:pt x="178" y="58"/>
                </a:cubicBezTo>
                <a:cubicBezTo>
                  <a:pt x="175" y="50"/>
                  <a:pt x="171" y="46"/>
                  <a:pt x="167" y="39"/>
                </a:cubicBezTo>
                <a:cubicBezTo>
                  <a:pt x="167" y="39"/>
                  <a:pt x="167" y="39"/>
                  <a:pt x="167" y="39"/>
                </a:cubicBezTo>
                <a:cubicBezTo>
                  <a:pt x="166" y="36"/>
                  <a:pt x="161" y="33"/>
                  <a:pt x="163" y="32"/>
                </a:cubicBezTo>
                <a:cubicBezTo>
                  <a:pt x="162" y="31"/>
                  <a:pt x="162" y="33"/>
                  <a:pt x="161" y="32"/>
                </a:cubicBezTo>
                <a:cubicBezTo>
                  <a:pt x="159" y="29"/>
                  <a:pt x="157" y="28"/>
                  <a:pt x="156" y="26"/>
                </a:cubicBezTo>
                <a:cubicBezTo>
                  <a:pt x="155" y="25"/>
                  <a:pt x="154" y="24"/>
                  <a:pt x="152" y="23"/>
                </a:cubicBezTo>
                <a:cubicBezTo>
                  <a:pt x="152" y="22"/>
                  <a:pt x="153" y="23"/>
                  <a:pt x="153" y="23"/>
                </a:cubicBezTo>
                <a:cubicBezTo>
                  <a:pt x="151" y="21"/>
                  <a:pt x="150" y="20"/>
                  <a:pt x="149" y="18"/>
                </a:cubicBezTo>
                <a:cubicBezTo>
                  <a:pt x="148" y="19"/>
                  <a:pt x="147" y="17"/>
                  <a:pt x="147" y="18"/>
                </a:cubicBezTo>
                <a:cubicBezTo>
                  <a:pt x="148" y="19"/>
                  <a:pt x="149" y="20"/>
                  <a:pt x="149" y="21"/>
                </a:cubicBezTo>
                <a:cubicBezTo>
                  <a:pt x="148" y="21"/>
                  <a:pt x="148" y="20"/>
                  <a:pt x="148" y="20"/>
                </a:cubicBezTo>
                <a:cubicBezTo>
                  <a:pt x="149" y="22"/>
                  <a:pt x="151" y="23"/>
                  <a:pt x="153" y="25"/>
                </a:cubicBezTo>
                <a:cubicBezTo>
                  <a:pt x="153" y="25"/>
                  <a:pt x="153" y="25"/>
                  <a:pt x="153" y="25"/>
                </a:cubicBezTo>
                <a:cubicBezTo>
                  <a:pt x="154" y="26"/>
                  <a:pt x="155" y="27"/>
                  <a:pt x="156" y="28"/>
                </a:cubicBezTo>
                <a:cubicBezTo>
                  <a:pt x="159" y="32"/>
                  <a:pt x="165" y="37"/>
                  <a:pt x="167" y="43"/>
                </a:cubicBezTo>
                <a:cubicBezTo>
                  <a:pt x="169" y="44"/>
                  <a:pt x="171" y="47"/>
                  <a:pt x="173" y="50"/>
                </a:cubicBezTo>
                <a:cubicBezTo>
                  <a:pt x="172" y="50"/>
                  <a:pt x="170" y="46"/>
                  <a:pt x="169" y="46"/>
                </a:cubicBezTo>
                <a:cubicBezTo>
                  <a:pt x="170" y="48"/>
                  <a:pt x="174" y="54"/>
                  <a:pt x="173" y="54"/>
                </a:cubicBezTo>
                <a:cubicBezTo>
                  <a:pt x="173" y="54"/>
                  <a:pt x="174" y="53"/>
                  <a:pt x="174" y="54"/>
                </a:cubicBezTo>
                <a:cubicBezTo>
                  <a:pt x="175" y="55"/>
                  <a:pt x="174" y="55"/>
                  <a:pt x="175" y="56"/>
                </a:cubicBezTo>
                <a:cubicBezTo>
                  <a:pt x="176" y="56"/>
                  <a:pt x="178" y="62"/>
                  <a:pt x="178" y="65"/>
                </a:cubicBezTo>
                <a:cubicBezTo>
                  <a:pt x="178" y="64"/>
                  <a:pt x="178" y="64"/>
                  <a:pt x="178" y="64"/>
                </a:cubicBezTo>
                <a:cubicBezTo>
                  <a:pt x="178" y="65"/>
                  <a:pt x="180" y="67"/>
                  <a:pt x="180" y="69"/>
                </a:cubicBezTo>
                <a:cubicBezTo>
                  <a:pt x="180" y="68"/>
                  <a:pt x="179" y="67"/>
                  <a:pt x="179" y="67"/>
                </a:cubicBezTo>
                <a:cubicBezTo>
                  <a:pt x="179" y="69"/>
                  <a:pt x="180" y="69"/>
                  <a:pt x="180" y="70"/>
                </a:cubicBezTo>
                <a:cubicBezTo>
                  <a:pt x="180" y="71"/>
                  <a:pt x="180" y="69"/>
                  <a:pt x="180" y="69"/>
                </a:cubicBezTo>
                <a:cubicBezTo>
                  <a:pt x="181" y="73"/>
                  <a:pt x="181" y="79"/>
                  <a:pt x="182" y="82"/>
                </a:cubicBezTo>
                <a:cubicBezTo>
                  <a:pt x="182" y="83"/>
                  <a:pt x="182" y="81"/>
                  <a:pt x="182" y="81"/>
                </a:cubicBezTo>
                <a:cubicBezTo>
                  <a:pt x="182" y="82"/>
                  <a:pt x="182" y="84"/>
                  <a:pt x="182" y="84"/>
                </a:cubicBezTo>
                <a:cubicBezTo>
                  <a:pt x="182" y="84"/>
                  <a:pt x="182" y="83"/>
                  <a:pt x="182" y="83"/>
                </a:cubicBezTo>
                <a:cubicBezTo>
                  <a:pt x="182" y="90"/>
                  <a:pt x="182" y="96"/>
                  <a:pt x="179" y="104"/>
                </a:cubicBezTo>
                <a:cubicBezTo>
                  <a:pt x="178" y="105"/>
                  <a:pt x="177" y="111"/>
                  <a:pt x="176" y="113"/>
                </a:cubicBezTo>
                <a:cubicBezTo>
                  <a:pt x="175" y="116"/>
                  <a:pt x="173" y="120"/>
                  <a:pt x="171" y="124"/>
                </a:cubicBezTo>
                <a:cubicBezTo>
                  <a:pt x="167" y="130"/>
                  <a:pt x="163" y="134"/>
                  <a:pt x="160" y="138"/>
                </a:cubicBezTo>
                <a:cubicBezTo>
                  <a:pt x="159" y="138"/>
                  <a:pt x="159" y="138"/>
                  <a:pt x="159" y="139"/>
                </a:cubicBezTo>
                <a:cubicBezTo>
                  <a:pt x="159" y="139"/>
                  <a:pt x="159" y="139"/>
                  <a:pt x="159" y="139"/>
                </a:cubicBezTo>
                <a:cubicBezTo>
                  <a:pt x="158" y="140"/>
                  <a:pt x="156" y="141"/>
                  <a:pt x="156" y="141"/>
                </a:cubicBezTo>
                <a:cubicBezTo>
                  <a:pt x="155" y="142"/>
                  <a:pt x="155" y="142"/>
                  <a:pt x="155" y="143"/>
                </a:cubicBezTo>
                <a:cubicBezTo>
                  <a:pt x="155" y="142"/>
                  <a:pt x="156" y="141"/>
                  <a:pt x="157" y="141"/>
                </a:cubicBezTo>
                <a:cubicBezTo>
                  <a:pt x="156" y="142"/>
                  <a:pt x="156" y="142"/>
                  <a:pt x="155" y="143"/>
                </a:cubicBezTo>
                <a:cubicBezTo>
                  <a:pt x="154" y="143"/>
                  <a:pt x="155" y="143"/>
                  <a:pt x="153" y="144"/>
                </a:cubicBezTo>
                <a:cubicBezTo>
                  <a:pt x="153" y="144"/>
                  <a:pt x="153" y="144"/>
                  <a:pt x="153" y="143"/>
                </a:cubicBezTo>
                <a:cubicBezTo>
                  <a:pt x="152" y="145"/>
                  <a:pt x="150" y="146"/>
                  <a:pt x="149" y="147"/>
                </a:cubicBezTo>
                <a:cubicBezTo>
                  <a:pt x="151" y="146"/>
                  <a:pt x="151" y="146"/>
                  <a:pt x="152" y="145"/>
                </a:cubicBezTo>
                <a:cubicBezTo>
                  <a:pt x="151" y="146"/>
                  <a:pt x="150" y="146"/>
                  <a:pt x="149" y="148"/>
                </a:cubicBezTo>
                <a:cubicBezTo>
                  <a:pt x="149" y="148"/>
                  <a:pt x="150" y="147"/>
                  <a:pt x="149" y="147"/>
                </a:cubicBezTo>
                <a:cubicBezTo>
                  <a:pt x="148" y="149"/>
                  <a:pt x="145" y="149"/>
                  <a:pt x="143" y="151"/>
                </a:cubicBezTo>
                <a:cubicBezTo>
                  <a:pt x="144" y="150"/>
                  <a:pt x="145" y="150"/>
                  <a:pt x="144" y="150"/>
                </a:cubicBezTo>
                <a:cubicBezTo>
                  <a:pt x="143" y="151"/>
                  <a:pt x="143" y="151"/>
                  <a:pt x="142" y="151"/>
                </a:cubicBezTo>
                <a:cubicBezTo>
                  <a:pt x="142" y="153"/>
                  <a:pt x="139" y="153"/>
                  <a:pt x="138" y="154"/>
                </a:cubicBezTo>
                <a:cubicBezTo>
                  <a:pt x="137" y="155"/>
                  <a:pt x="137" y="154"/>
                  <a:pt x="137" y="154"/>
                </a:cubicBezTo>
                <a:cubicBezTo>
                  <a:pt x="136" y="155"/>
                  <a:pt x="134" y="157"/>
                  <a:pt x="133" y="157"/>
                </a:cubicBezTo>
                <a:cubicBezTo>
                  <a:pt x="132" y="156"/>
                  <a:pt x="134" y="156"/>
                  <a:pt x="134" y="156"/>
                </a:cubicBezTo>
                <a:cubicBezTo>
                  <a:pt x="131" y="157"/>
                  <a:pt x="130" y="158"/>
                  <a:pt x="129" y="159"/>
                </a:cubicBezTo>
                <a:cubicBezTo>
                  <a:pt x="128" y="159"/>
                  <a:pt x="128" y="159"/>
                  <a:pt x="128" y="159"/>
                </a:cubicBezTo>
                <a:cubicBezTo>
                  <a:pt x="129" y="159"/>
                  <a:pt x="126" y="161"/>
                  <a:pt x="125" y="161"/>
                </a:cubicBezTo>
                <a:cubicBezTo>
                  <a:pt x="124" y="161"/>
                  <a:pt x="124" y="160"/>
                  <a:pt x="125" y="160"/>
                </a:cubicBezTo>
                <a:cubicBezTo>
                  <a:pt x="125" y="160"/>
                  <a:pt x="126" y="160"/>
                  <a:pt x="126" y="159"/>
                </a:cubicBezTo>
                <a:cubicBezTo>
                  <a:pt x="125" y="159"/>
                  <a:pt x="127" y="158"/>
                  <a:pt x="127" y="158"/>
                </a:cubicBezTo>
                <a:cubicBezTo>
                  <a:pt x="128" y="158"/>
                  <a:pt x="128" y="158"/>
                  <a:pt x="128" y="158"/>
                </a:cubicBezTo>
                <a:cubicBezTo>
                  <a:pt x="130" y="157"/>
                  <a:pt x="133" y="156"/>
                  <a:pt x="135" y="155"/>
                </a:cubicBezTo>
                <a:cubicBezTo>
                  <a:pt x="135" y="155"/>
                  <a:pt x="135" y="155"/>
                  <a:pt x="135" y="155"/>
                </a:cubicBezTo>
                <a:cubicBezTo>
                  <a:pt x="134" y="155"/>
                  <a:pt x="136" y="155"/>
                  <a:pt x="136" y="154"/>
                </a:cubicBezTo>
                <a:cubicBezTo>
                  <a:pt x="135" y="155"/>
                  <a:pt x="136" y="153"/>
                  <a:pt x="137" y="153"/>
                </a:cubicBezTo>
                <a:cubicBezTo>
                  <a:pt x="137" y="153"/>
                  <a:pt x="137" y="153"/>
                  <a:pt x="137" y="153"/>
                </a:cubicBezTo>
                <a:cubicBezTo>
                  <a:pt x="138" y="152"/>
                  <a:pt x="140" y="152"/>
                  <a:pt x="140" y="151"/>
                </a:cubicBezTo>
                <a:cubicBezTo>
                  <a:pt x="141" y="151"/>
                  <a:pt x="140" y="152"/>
                  <a:pt x="141" y="151"/>
                </a:cubicBezTo>
                <a:cubicBezTo>
                  <a:pt x="141" y="151"/>
                  <a:pt x="141" y="151"/>
                  <a:pt x="141" y="151"/>
                </a:cubicBezTo>
                <a:cubicBezTo>
                  <a:pt x="142" y="150"/>
                  <a:pt x="145" y="148"/>
                  <a:pt x="146" y="147"/>
                </a:cubicBezTo>
                <a:cubicBezTo>
                  <a:pt x="146" y="147"/>
                  <a:pt x="144" y="147"/>
                  <a:pt x="146" y="146"/>
                </a:cubicBezTo>
                <a:cubicBezTo>
                  <a:pt x="146" y="147"/>
                  <a:pt x="149" y="144"/>
                  <a:pt x="150" y="145"/>
                </a:cubicBezTo>
                <a:cubicBezTo>
                  <a:pt x="152" y="142"/>
                  <a:pt x="154" y="142"/>
                  <a:pt x="155" y="139"/>
                </a:cubicBezTo>
                <a:cubicBezTo>
                  <a:pt x="156" y="139"/>
                  <a:pt x="157" y="138"/>
                  <a:pt x="157" y="138"/>
                </a:cubicBezTo>
                <a:cubicBezTo>
                  <a:pt x="157" y="138"/>
                  <a:pt x="156" y="139"/>
                  <a:pt x="157" y="138"/>
                </a:cubicBezTo>
                <a:cubicBezTo>
                  <a:pt x="161" y="135"/>
                  <a:pt x="166" y="129"/>
                  <a:pt x="170" y="124"/>
                </a:cubicBezTo>
                <a:cubicBezTo>
                  <a:pt x="169" y="124"/>
                  <a:pt x="169" y="124"/>
                  <a:pt x="169" y="124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70" y="122"/>
                  <a:pt x="172" y="120"/>
                  <a:pt x="172" y="120"/>
                </a:cubicBezTo>
                <a:cubicBezTo>
                  <a:pt x="172" y="120"/>
                  <a:pt x="173" y="119"/>
                  <a:pt x="173" y="119"/>
                </a:cubicBezTo>
                <a:cubicBezTo>
                  <a:pt x="173" y="118"/>
                  <a:pt x="173" y="119"/>
                  <a:pt x="173" y="117"/>
                </a:cubicBezTo>
                <a:cubicBezTo>
                  <a:pt x="173" y="118"/>
                  <a:pt x="172" y="119"/>
                  <a:pt x="172" y="119"/>
                </a:cubicBezTo>
                <a:cubicBezTo>
                  <a:pt x="173" y="115"/>
                  <a:pt x="176" y="111"/>
                  <a:pt x="177" y="107"/>
                </a:cubicBezTo>
                <a:cubicBezTo>
                  <a:pt x="177" y="106"/>
                  <a:pt x="176" y="108"/>
                  <a:pt x="176" y="107"/>
                </a:cubicBezTo>
                <a:cubicBezTo>
                  <a:pt x="177" y="106"/>
                  <a:pt x="177" y="104"/>
                  <a:pt x="178" y="103"/>
                </a:cubicBezTo>
                <a:cubicBezTo>
                  <a:pt x="178" y="104"/>
                  <a:pt x="177" y="108"/>
                  <a:pt x="178" y="106"/>
                </a:cubicBezTo>
                <a:cubicBezTo>
                  <a:pt x="178" y="104"/>
                  <a:pt x="177" y="102"/>
                  <a:pt x="179" y="100"/>
                </a:cubicBezTo>
                <a:cubicBezTo>
                  <a:pt x="177" y="100"/>
                  <a:pt x="179" y="94"/>
                  <a:pt x="178" y="92"/>
                </a:cubicBezTo>
                <a:cubicBezTo>
                  <a:pt x="179" y="91"/>
                  <a:pt x="179" y="89"/>
                  <a:pt x="179" y="87"/>
                </a:cubicBezTo>
                <a:cubicBezTo>
                  <a:pt x="178" y="90"/>
                  <a:pt x="178" y="93"/>
                  <a:pt x="177" y="94"/>
                </a:cubicBezTo>
                <a:cubicBezTo>
                  <a:pt x="177" y="93"/>
                  <a:pt x="177" y="92"/>
                  <a:pt x="177" y="92"/>
                </a:cubicBezTo>
                <a:cubicBezTo>
                  <a:pt x="176" y="95"/>
                  <a:pt x="177" y="94"/>
                  <a:pt x="177" y="96"/>
                </a:cubicBezTo>
                <a:cubicBezTo>
                  <a:pt x="177" y="96"/>
                  <a:pt x="177" y="94"/>
                  <a:pt x="178" y="94"/>
                </a:cubicBezTo>
                <a:cubicBezTo>
                  <a:pt x="178" y="97"/>
                  <a:pt x="177" y="100"/>
                  <a:pt x="176" y="102"/>
                </a:cubicBezTo>
                <a:cubicBezTo>
                  <a:pt x="177" y="101"/>
                  <a:pt x="176" y="102"/>
                  <a:pt x="176" y="101"/>
                </a:cubicBezTo>
                <a:cubicBezTo>
                  <a:pt x="176" y="100"/>
                  <a:pt x="177" y="98"/>
                  <a:pt x="177" y="98"/>
                </a:cubicBezTo>
                <a:cubicBezTo>
                  <a:pt x="176" y="98"/>
                  <a:pt x="176" y="93"/>
                  <a:pt x="177" y="90"/>
                </a:cubicBezTo>
                <a:cubicBezTo>
                  <a:pt x="176" y="89"/>
                  <a:pt x="177" y="87"/>
                  <a:pt x="177" y="86"/>
                </a:cubicBezTo>
                <a:cubicBezTo>
                  <a:pt x="177" y="87"/>
                  <a:pt x="177" y="86"/>
                  <a:pt x="177" y="85"/>
                </a:cubicBezTo>
                <a:cubicBezTo>
                  <a:pt x="177" y="85"/>
                  <a:pt x="177" y="81"/>
                  <a:pt x="177" y="83"/>
                </a:cubicBezTo>
                <a:cubicBezTo>
                  <a:pt x="176" y="82"/>
                  <a:pt x="177" y="81"/>
                  <a:pt x="177" y="81"/>
                </a:cubicBezTo>
                <a:cubicBezTo>
                  <a:pt x="177" y="80"/>
                  <a:pt x="176" y="79"/>
                  <a:pt x="176" y="78"/>
                </a:cubicBezTo>
                <a:cubicBezTo>
                  <a:pt x="176" y="78"/>
                  <a:pt x="176" y="78"/>
                  <a:pt x="176" y="77"/>
                </a:cubicBezTo>
                <a:cubicBezTo>
                  <a:pt x="176" y="76"/>
                  <a:pt x="176" y="77"/>
                  <a:pt x="176" y="7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175" y="75"/>
                  <a:pt x="175" y="71"/>
                  <a:pt x="175" y="71"/>
                </a:cubicBezTo>
                <a:cubicBezTo>
                  <a:pt x="175" y="71"/>
                  <a:pt x="175" y="72"/>
                  <a:pt x="175" y="72"/>
                </a:cubicBezTo>
                <a:cubicBezTo>
                  <a:pt x="174" y="70"/>
                  <a:pt x="174" y="68"/>
                  <a:pt x="174" y="67"/>
                </a:cubicBezTo>
                <a:cubicBezTo>
                  <a:pt x="173" y="67"/>
                  <a:pt x="174" y="66"/>
                  <a:pt x="173" y="65"/>
                </a:cubicBezTo>
                <a:cubicBezTo>
                  <a:pt x="172" y="64"/>
                  <a:pt x="170" y="59"/>
                  <a:pt x="171" y="59"/>
                </a:cubicBezTo>
                <a:cubicBezTo>
                  <a:pt x="170" y="58"/>
                  <a:pt x="169" y="57"/>
                  <a:pt x="169" y="56"/>
                </a:cubicBezTo>
                <a:cubicBezTo>
                  <a:pt x="168" y="55"/>
                  <a:pt x="170" y="58"/>
                  <a:pt x="170" y="59"/>
                </a:cubicBezTo>
                <a:cubicBezTo>
                  <a:pt x="169" y="58"/>
                  <a:pt x="168" y="55"/>
                  <a:pt x="167" y="54"/>
                </a:cubicBezTo>
                <a:cubicBezTo>
                  <a:pt x="167" y="53"/>
                  <a:pt x="167" y="52"/>
                  <a:pt x="168" y="52"/>
                </a:cubicBezTo>
                <a:cubicBezTo>
                  <a:pt x="167" y="51"/>
                  <a:pt x="167" y="52"/>
                  <a:pt x="166" y="51"/>
                </a:cubicBezTo>
                <a:cubicBezTo>
                  <a:pt x="166" y="51"/>
                  <a:pt x="167" y="52"/>
                  <a:pt x="167" y="52"/>
                </a:cubicBezTo>
                <a:cubicBezTo>
                  <a:pt x="165" y="51"/>
                  <a:pt x="164" y="49"/>
                  <a:pt x="165" y="49"/>
                </a:cubicBezTo>
                <a:cubicBezTo>
                  <a:pt x="165" y="49"/>
                  <a:pt x="166" y="49"/>
                  <a:pt x="166" y="49"/>
                </a:cubicBezTo>
                <a:cubicBezTo>
                  <a:pt x="165" y="49"/>
                  <a:pt x="164" y="47"/>
                  <a:pt x="163" y="47"/>
                </a:cubicBezTo>
                <a:cubicBezTo>
                  <a:pt x="164" y="48"/>
                  <a:pt x="164" y="47"/>
                  <a:pt x="165" y="48"/>
                </a:cubicBezTo>
                <a:cubicBezTo>
                  <a:pt x="165" y="49"/>
                  <a:pt x="164" y="48"/>
                  <a:pt x="164" y="49"/>
                </a:cubicBezTo>
                <a:cubicBezTo>
                  <a:pt x="163" y="48"/>
                  <a:pt x="163" y="47"/>
                  <a:pt x="162" y="46"/>
                </a:cubicBezTo>
                <a:cubicBezTo>
                  <a:pt x="162" y="46"/>
                  <a:pt x="163" y="47"/>
                  <a:pt x="163" y="46"/>
                </a:cubicBezTo>
                <a:cubicBezTo>
                  <a:pt x="162" y="45"/>
                  <a:pt x="162" y="46"/>
                  <a:pt x="162" y="45"/>
                </a:cubicBezTo>
                <a:cubicBezTo>
                  <a:pt x="161" y="45"/>
                  <a:pt x="161" y="44"/>
                  <a:pt x="161" y="44"/>
                </a:cubicBezTo>
                <a:cubicBezTo>
                  <a:pt x="159" y="42"/>
                  <a:pt x="158" y="40"/>
                  <a:pt x="156" y="38"/>
                </a:cubicBezTo>
                <a:cubicBezTo>
                  <a:pt x="155" y="38"/>
                  <a:pt x="157" y="39"/>
                  <a:pt x="157" y="40"/>
                </a:cubicBezTo>
                <a:cubicBezTo>
                  <a:pt x="154" y="38"/>
                  <a:pt x="152" y="35"/>
                  <a:pt x="149" y="33"/>
                </a:cubicBezTo>
                <a:cubicBezTo>
                  <a:pt x="149" y="33"/>
                  <a:pt x="150" y="33"/>
                  <a:pt x="150" y="33"/>
                </a:cubicBezTo>
                <a:cubicBezTo>
                  <a:pt x="148" y="32"/>
                  <a:pt x="148" y="31"/>
                  <a:pt x="147" y="31"/>
                </a:cubicBezTo>
                <a:cubicBezTo>
                  <a:pt x="145" y="28"/>
                  <a:pt x="138" y="22"/>
                  <a:pt x="136" y="19"/>
                </a:cubicBezTo>
                <a:cubicBezTo>
                  <a:pt x="134" y="18"/>
                  <a:pt x="132" y="17"/>
                  <a:pt x="131" y="15"/>
                </a:cubicBezTo>
                <a:cubicBezTo>
                  <a:pt x="130" y="15"/>
                  <a:pt x="128" y="13"/>
                  <a:pt x="127" y="13"/>
                </a:cubicBezTo>
                <a:cubicBezTo>
                  <a:pt x="127" y="13"/>
                  <a:pt x="127" y="13"/>
                  <a:pt x="127" y="13"/>
                </a:cubicBezTo>
                <a:cubicBezTo>
                  <a:pt x="124" y="10"/>
                  <a:pt x="121" y="10"/>
                  <a:pt x="117" y="7"/>
                </a:cubicBezTo>
                <a:cubicBezTo>
                  <a:pt x="117" y="7"/>
                  <a:pt x="120" y="8"/>
                  <a:pt x="119" y="9"/>
                </a:cubicBezTo>
                <a:cubicBezTo>
                  <a:pt x="121" y="11"/>
                  <a:pt x="122" y="11"/>
                  <a:pt x="124" y="13"/>
                </a:cubicBezTo>
                <a:cubicBezTo>
                  <a:pt x="123" y="13"/>
                  <a:pt x="123" y="12"/>
                  <a:pt x="123" y="13"/>
                </a:cubicBezTo>
                <a:cubicBezTo>
                  <a:pt x="123" y="13"/>
                  <a:pt x="123" y="13"/>
                  <a:pt x="123" y="13"/>
                </a:cubicBezTo>
                <a:cubicBezTo>
                  <a:pt x="122" y="12"/>
                  <a:pt x="122" y="12"/>
                  <a:pt x="121" y="12"/>
                </a:cubicBezTo>
                <a:cubicBezTo>
                  <a:pt x="123" y="13"/>
                  <a:pt x="125" y="14"/>
                  <a:pt x="126" y="16"/>
                </a:cubicBezTo>
                <a:cubicBezTo>
                  <a:pt x="125" y="16"/>
                  <a:pt x="123" y="13"/>
                  <a:pt x="122" y="14"/>
                </a:cubicBezTo>
                <a:cubicBezTo>
                  <a:pt x="123" y="15"/>
                  <a:pt x="124" y="16"/>
                  <a:pt x="126" y="17"/>
                </a:cubicBezTo>
                <a:cubicBezTo>
                  <a:pt x="125" y="17"/>
                  <a:pt x="126" y="18"/>
                  <a:pt x="126" y="18"/>
                </a:cubicBezTo>
                <a:cubicBezTo>
                  <a:pt x="125" y="18"/>
                  <a:pt x="124" y="17"/>
                  <a:pt x="124" y="16"/>
                </a:cubicBezTo>
                <a:cubicBezTo>
                  <a:pt x="124" y="17"/>
                  <a:pt x="124" y="17"/>
                  <a:pt x="124" y="17"/>
                </a:cubicBezTo>
                <a:cubicBezTo>
                  <a:pt x="123" y="16"/>
                  <a:pt x="123" y="16"/>
                  <a:pt x="122" y="16"/>
                </a:cubicBezTo>
                <a:cubicBezTo>
                  <a:pt x="122" y="16"/>
                  <a:pt x="123" y="16"/>
                  <a:pt x="123" y="16"/>
                </a:cubicBezTo>
                <a:cubicBezTo>
                  <a:pt x="122" y="15"/>
                  <a:pt x="120" y="15"/>
                  <a:pt x="120" y="14"/>
                </a:cubicBezTo>
                <a:cubicBezTo>
                  <a:pt x="119" y="14"/>
                  <a:pt x="120" y="14"/>
                  <a:pt x="119" y="14"/>
                </a:cubicBezTo>
                <a:cubicBezTo>
                  <a:pt x="119" y="14"/>
                  <a:pt x="118" y="14"/>
                  <a:pt x="118" y="14"/>
                </a:cubicBezTo>
                <a:cubicBezTo>
                  <a:pt x="118" y="13"/>
                  <a:pt x="118" y="13"/>
                  <a:pt x="118" y="13"/>
                </a:cubicBezTo>
                <a:cubicBezTo>
                  <a:pt x="117" y="13"/>
                  <a:pt x="116" y="12"/>
                  <a:pt x="115" y="12"/>
                </a:cubicBezTo>
                <a:cubicBezTo>
                  <a:pt x="115" y="12"/>
                  <a:pt x="112" y="10"/>
                  <a:pt x="111" y="10"/>
                </a:cubicBezTo>
                <a:cubicBezTo>
                  <a:pt x="112" y="11"/>
                  <a:pt x="114" y="11"/>
                  <a:pt x="115" y="13"/>
                </a:cubicBezTo>
                <a:cubicBezTo>
                  <a:pt x="118" y="15"/>
                  <a:pt x="121" y="17"/>
                  <a:pt x="123" y="18"/>
                </a:cubicBezTo>
                <a:cubicBezTo>
                  <a:pt x="124" y="19"/>
                  <a:pt x="125" y="21"/>
                  <a:pt x="126" y="21"/>
                </a:cubicBezTo>
                <a:cubicBezTo>
                  <a:pt x="127" y="22"/>
                  <a:pt x="129" y="23"/>
                  <a:pt x="129" y="24"/>
                </a:cubicBezTo>
                <a:cubicBezTo>
                  <a:pt x="129" y="23"/>
                  <a:pt x="128" y="23"/>
                  <a:pt x="127" y="22"/>
                </a:cubicBezTo>
                <a:cubicBezTo>
                  <a:pt x="127" y="22"/>
                  <a:pt x="127" y="23"/>
                  <a:pt x="127" y="22"/>
                </a:cubicBezTo>
                <a:cubicBezTo>
                  <a:pt x="117" y="14"/>
                  <a:pt x="104" y="9"/>
                  <a:pt x="91" y="3"/>
                </a:cubicBezTo>
                <a:cubicBezTo>
                  <a:pt x="91" y="4"/>
                  <a:pt x="87" y="2"/>
                  <a:pt x="86" y="1"/>
                </a:cubicBezTo>
                <a:cubicBezTo>
                  <a:pt x="85" y="1"/>
                  <a:pt x="84" y="0"/>
                  <a:pt x="83" y="1"/>
                </a:cubicBezTo>
                <a:cubicBezTo>
                  <a:pt x="84" y="1"/>
                  <a:pt x="86" y="1"/>
                  <a:pt x="86" y="2"/>
                </a:cubicBezTo>
                <a:cubicBezTo>
                  <a:pt x="85" y="2"/>
                  <a:pt x="86" y="3"/>
                  <a:pt x="85" y="3"/>
                </a:cubicBezTo>
                <a:cubicBezTo>
                  <a:pt x="82" y="2"/>
                  <a:pt x="81" y="0"/>
                  <a:pt x="79" y="0"/>
                </a:cubicBezTo>
                <a:cubicBezTo>
                  <a:pt x="81" y="1"/>
                  <a:pt x="81" y="2"/>
                  <a:pt x="84" y="3"/>
                </a:cubicBezTo>
                <a:cubicBezTo>
                  <a:pt x="84" y="3"/>
                  <a:pt x="83" y="4"/>
                  <a:pt x="84" y="4"/>
                </a:cubicBezTo>
                <a:cubicBezTo>
                  <a:pt x="84" y="3"/>
                  <a:pt x="85" y="4"/>
                  <a:pt x="86" y="4"/>
                </a:cubicBezTo>
                <a:cubicBezTo>
                  <a:pt x="86" y="4"/>
                  <a:pt x="86" y="5"/>
                  <a:pt x="86" y="5"/>
                </a:cubicBezTo>
                <a:cubicBezTo>
                  <a:pt x="85" y="5"/>
                  <a:pt x="84" y="5"/>
                  <a:pt x="82" y="5"/>
                </a:cubicBezTo>
                <a:cubicBezTo>
                  <a:pt x="82" y="5"/>
                  <a:pt x="83" y="6"/>
                  <a:pt x="84" y="6"/>
                </a:cubicBezTo>
                <a:cubicBezTo>
                  <a:pt x="87" y="8"/>
                  <a:pt x="94" y="10"/>
                  <a:pt x="97" y="12"/>
                </a:cubicBezTo>
                <a:cubicBezTo>
                  <a:pt x="98" y="12"/>
                  <a:pt x="97" y="13"/>
                  <a:pt x="98" y="13"/>
                </a:cubicBezTo>
                <a:cubicBezTo>
                  <a:pt x="100" y="14"/>
                  <a:pt x="103" y="15"/>
                  <a:pt x="105" y="17"/>
                </a:cubicBezTo>
                <a:cubicBezTo>
                  <a:pt x="106" y="17"/>
                  <a:pt x="107" y="18"/>
                  <a:pt x="108" y="19"/>
                </a:cubicBezTo>
                <a:cubicBezTo>
                  <a:pt x="109" y="19"/>
                  <a:pt x="109" y="19"/>
                  <a:pt x="110" y="20"/>
                </a:cubicBezTo>
                <a:cubicBezTo>
                  <a:pt x="109" y="20"/>
                  <a:pt x="110" y="20"/>
                  <a:pt x="110" y="20"/>
                </a:cubicBezTo>
                <a:cubicBezTo>
                  <a:pt x="109" y="20"/>
                  <a:pt x="108" y="19"/>
                  <a:pt x="108" y="19"/>
                </a:cubicBezTo>
                <a:cubicBezTo>
                  <a:pt x="108" y="20"/>
                  <a:pt x="109" y="20"/>
                  <a:pt x="109" y="21"/>
                </a:cubicBezTo>
                <a:cubicBezTo>
                  <a:pt x="107" y="20"/>
                  <a:pt x="106" y="20"/>
                  <a:pt x="105" y="19"/>
                </a:cubicBezTo>
                <a:cubicBezTo>
                  <a:pt x="105" y="20"/>
                  <a:pt x="105" y="20"/>
                  <a:pt x="106" y="20"/>
                </a:cubicBezTo>
                <a:cubicBezTo>
                  <a:pt x="107" y="20"/>
                  <a:pt x="109" y="21"/>
                  <a:pt x="110" y="21"/>
                </a:cubicBezTo>
                <a:cubicBezTo>
                  <a:pt x="111" y="21"/>
                  <a:pt x="111" y="22"/>
                  <a:pt x="110" y="22"/>
                </a:cubicBezTo>
                <a:cubicBezTo>
                  <a:pt x="111" y="24"/>
                  <a:pt x="114" y="25"/>
                  <a:pt x="115" y="26"/>
                </a:cubicBezTo>
                <a:cubicBezTo>
                  <a:pt x="115" y="27"/>
                  <a:pt x="114" y="26"/>
                  <a:pt x="114" y="26"/>
                </a:cubicBezTo>
                <a:cubicBezTo>
                  <a:pt x="115" y="27"/>
                  <a:pt x="113" y="26"/>
                  <a:pt x="113" y="27"/>
                </a:cubicBezTo>
                <a:cubicBezTo>
                  <a:pt x="115" y="27"/>
                  <a:pt x="116" y="28"/>
                  <a:pt x="118" y="29"/>
                </a:cubicBezTo>
                <a:cubicBezTo>
                  <a:pt x="126" y="38"/>
                  <a:pt x="138" y="46"/>
                  <a:pt x="144" y="57"/>
                </a:cubicBezTo>
                <a:cubicBezTo>
                  <a:pt x="147" y="59"/>
                  <a:pt x="149" y="63"/>
                  <a:pt x="150" y="65"/>
                </a:cubicBezTo>
                <a:cubicBezTo>
                  <a:pt x="151" y="66"/>
                  <a:pt x="153" y="69"/>
                  <a:pt x="153" y="70"/>
                </a:cubicBezTo>
                <a:cubicBezTo>
                  <a:pt x="154" y="71"/>
                  <a:pt x="155" y="75"/>
                  <a:pt x="155" y="76"/>
                </a:cubicBezTo>
                <a:cubicBezTo>
                  <a:pt x="155" y="75"/>
                  <a:pt x="155" y="76"/>
                  <a:pt x="155" y="77"/>
                </a:cubicBezTo>
                <a:cubicBezTo>
                  <a:pt x="154" y="74"/>
                  <a:pt x="154" y="73"/>
                  <a:pt x="153" y="73"/>
                </a:cubicBezTo>
                <a:cubicBezTo>
                  <a:pt x="153" y="72"/>
                  <a:pt x="153" y="72"/>
                  <a:pt x="153" y="72"/>
                </a:cubicBezTo>
                <a:cubicBezTo>
                  <a:pt x="153" y="72"/>
                  <a:pt x="153" y="72"/>
                  <a:pt x="153" y="72"/>
                </a:cubicBezTo>
                <a:cubicBezTo>
                  <a:pt x="153" y="71"/>
                  <a:pt x="152" y="73"/>
                  <a:pt x="152" y="72"/>
                </a:cubicBezTo>
                <a:cubicBezTo>
                  <a:pt x="153" y="71"/>
                  <a:pt x="151" y="70"/>
                  <a:pt x="152" y="70"/>
                </a:cubicBezTo>
                <a:cubicBezTo>
                  <a:pt x="153" y="71"/>
                  <a:pt x="152" y="71"/>
                  <a:pt x="153" y="71"/>
                </a:cubicBezTo>
                <a:cubicBezTo>
                  <a:pt x="152" y="69"/>
                  <a:pt x="151" y="67"/>
                  <a:pt x="150" y="66"/>
                </a:cubicBezTo>
                <a:cubicBezTo>
                  <a:pt x="150" y="67"/>
                  <a:pt x="152" y="68"/>
                  <a:pt x="152" y="69"/>
                </a:cubicBezTo>
                <a:cubicBezTo>
                  <a:pt x="152" y="70"/>
                  <a:pt x="152" y="70"/>
                  <a:pt x="151" y="70"/>
                </a:cubicBezTo>
                <a:cubicBezTo>
                  <a:pt x="152" y="72"/>
                  <a:pt x="152" y="73"/>
                  <a:pt x="152" y="73"/>
                </a:cubicBezTo>
                <a:cubicBezTo>
                  <a:pt x="150" y="70"/>
                  <a:pt x="152" y="71"/>
                  <a:pt x="151" y="69"/>
                </a:cubicBezTo>
                <a:cubicBezTo>
                  <a:pt x="151" y="69"/>
                  <a:pt x="151" y="69"/>
                  <a:pt x="151" y="69"/>
                </a:cubicBezTo>
                <a:cubicBezTo>
                  <a:pt x="150" y="67"/>
                  <a:pt x="150" y="66"/>
                  <a:pt x="149" y="65"/>
                </a:cubicBezTo>
                <a:cubicBezTo>
                  <a:pt x="149" y="64"/>
                  <a:pt x="149" y="62"/>
                  <a:pt x="148" y="63"/>
                </a:cubicBezTo>
                <a:cubicBezTo>
                  <a:pt x="148" y="64"/>
                  <a:pt x="149" y="65"/>
                  <a:pt x="148" y="66"/>
                </a:cubicBezTo>
                <a:cubicBezTo>
                  <a:pt x="149" y="68"/>
                  <a:pt x="151" y="68"/>
                  <a:pt x="151" y="70"/>
                </a:cubicBezTo>
                <a:cubicBezTo>
                  <a:pt x="150" y="69"/>
                  <a:pt x="150" y="68"/>
                  <a:pt x="149" y="68"/>
                </a:cubicBezTo>
                <a:cubicBezTo>
                  <a:pt x="149" y="69"/>
                  <a:pt x="150" y="69"/>
                  <a:pt x="150" y="70"/>
                </a:cubicBezTo>
                <a:cubicBezTo>
                  <a:pt x="150" y="70"/>
                  <a:pt x="150" y="69"/>
                  <a:pt x="150" y="69"/>
                </a:cubicBezTo>
                <a:cubicBezTo>
                  <a:pt x="150" y="70"/>
                  <a:pt x="151" y="72"/>
                  <a:pt x="151" y="73"/>
                </a:cubicBezTo>
                <a:cubicBezTo>
                  <a:pt x="150" y="71"/>
                  <a:pt x="149" y="69"/>
                  <a:pt x="148" y="68"/>
                </a:cubicBezTo>
                <a:cubicBezTo>
                  <a:pt x="149" y="68"/>
                  <a:pt x="149" y="68"/>
                  <a:pt x="149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9" y="70"/>
                  <a:pt x="150" y="71"/>
                  <a:pt x="150" y="72"/>
                </a:cubicBezTo>
                <a:cubicBezTo>
                  <a:pt x="149" y="71"/>
                  <a:pt x="148" y="71"/>
                  <a:pt x="149" y="70"/>
                </a:cubicBezTo>
                <a:cubicBezTo>
                  <a:pt x="148" y="70"/>
                  <a:pt x="147" y="67"/>
                  <a:pt x="146" y="66"/>
                </a:cubicBezTo>
                <a:cubicBezTo>
                  <a:pt x="147" y="70"/>
                  <a:pt x="149" y="71"/>
                  <a:pt x="150" y="74"/>
                </a:cubicBezTo>
                <a:cubicBezTo>
                  <a:pt x="150" y="75"/>
                  <a:pt x="149" y="73"/>
                  <a:pt x="149" y="74"/>
                </a:cubicBezTo>
                <a:cubicBezTo>
                  <a:pt x="151" y="77"/>
                  <a:pt x="150" y="82"/>
                  <a:pt x="151" y="85"/>
                </a:cubicBezTo>
                <a:cubicBezTo>
                  <a:pt x="150" y="82"/>
                  <a:pt x="149" y="79"/>
                  <a:pt x="149" y="77"/>
                </a:cubicBezTo>
                <a:cubicBezTo>
                  <a:pt x="149" y="76"/>
                  <a:pt x="149" y="78"/>
                  <a:pt x="149" y="77"/>
                </a:cubicBezTo>
                <a:cubicBezTo>
                  <a:pt x="149" y="75"/>
                  <a:pt x="147" y="71"/>
                  <a:pt x="145" y="69"/>
                </a:cubicBezTo>
                <a:cubicBezTo>
                  <a:pt x="146" y="69"/>
                  <a:pt x="146" y="69"/>
                  <a:pt x="146" y="69"/>
                </a:cubicBezTo>
                <a:cubicBezTo>
                  <a:pt x="144" y="68"/>
                  <a:pt x="144" y="65"/>
                  <a:pt x="143" y="64"/>
                </a:cubicBezTo>
                <a:cubicBezTo>
                  <a:pt x="143" y="64"/>
                  <a:pt x="143" y="64"/>
                  <a:pt x="143" y="65"/>
                </a:cubicBezTo>
                <a:cubicBezTo>
                  <a:pt x="141" y="61"/>
                  <a:pt x="138" y="58"/>
                  <a:pt x="136" y="56"/>
                </a:cubicBezTo>
                <a:cubicBezTo>
                  <a:pt x="136" y="55"/>
                  <a:pt x="136" y="55"/>
                  <a:pt x="136" y="55"/>
                </a:cubicBezTo>
                <a:cubicBezTo>
                  <a:pt x="134" y="53"/>
                  <a:pt x="129" y="49"/>
                  <a:pt x="127" y="46"/>
                </a:cubicBezTo>
                <a:cubicBezTo>
                  <a:pt x="127" y="46"/>
                  <a:pt x="127" y="46"/>
                  <a:pt x="126" y="46"/>
                </a:cubicBezTo>
                <a:cubicBezTo>
                  <a:pt x="119" y="38"/>
                  <a:pt x="109" y="33"/>
                  <a:pt x="101" y="27"/>
                </a:cubicBezTo>
                <a:cubicBezTo>
                  <a:pt x="102" y="27"/>
                  <a:pt x="102" y="28"/>
                  <a:pt x="102" y="28"/>
                </a:cubicBezTo>
                <a:cubicBezTo>
                  <a:pt x="99" y="25"/>
                  <a:pt x="95" y="23"/>
                  <a:pt x="92" y="22"/>
                </a:cubicBezTo>
                <a:cubicBezTo>
                  <a:pt x="91" y="21"/>
                  <a:pt x="91" y="21"/>
                  <a:pt x="91" y="20"/>
                </a:cubicBezTo>
                <a:cubicBezTo>
                  <a:pt x="91" y="21"/>
                  <a:pt x="91" y="21"/>
                  <a:pt x="91" y="21"/>
                </a:cubicBezTo>
                <a:cubicBezTo>
                  <a:pt x="90" y="20"/>
                  <a:pt x="87" y="19"/>
                  <a:pt x="85" y="18"/>
                </a:cubicBezTo>
                <a:cubicBezTo>
                  <a:pt x="86" y="18"/>
                  <a:pt x="86" y="18"/>
                  <a:pt x="86" y="18"/>
                </a:cubicBezTo>
                <a:cubicBezTo>
                  <a:pt x="84" y="18"/>
                  <a:pt x="82" y="17"/>
                  <a:pt x="81" y="16"/>
                </a:cubicBezTo>
                <a:cubicBezTo>
                  <a:pt x="81" y="17"/>
                  <a:pt x="81" y="17"/>
                  <a:pt x="81" y="17"/>
                </a:cubicBezTo>
                <a:cubicBezTo>
                  <a:pt x="80" y="17"/>
                  <a:pt x="79" y="16"/>
                  <a:pt x="79" y="16"/>
                </a:cubicBezTo>
                <a:cubicBezTo>
                  <a:pt x="79" y="16"/>
                  <a:pt x="78" y="15"/>
                  <a:pt x="78" y="15"/>
                </a:cubicBezTo>
                <a:cubicBezTo>
                  <a:pt x="77" y="15"/>
                  <a:pt x="77" y="15"/>
                  <a:pt x="77" y="15"/>
                </a:cubicBezTo>
                <a:cubicBezTo>
                  <a:pt x="69" y="12"/>
                  <a:pt x="57" y="9"/>
                  <a:pt x="48" y="11"/>
                </a:cubicBezTo>
                <a:cubicBezTo>
                  <a:pt x="55" y="10"/>
                  <a:pt x="63" y="12"/>
                  <a:pt x="71" y="13"/>
                </a:cubicBezTo>
                <a:cubicBezTo>
                  <a:pt x="71" y="14"/>
                  <a:pt x="72" y="14"/>
                  <a:pt x="72" y="14"/>
                </a:cubicBezTo>
                <a:cubicBezTo>
                  <a:pt x="76" y="15"/>
                  <a:pt x="81" y="18"/>
                  <a:pt x="85" y="19"/>
                </a:cubicBezTo>
                <a:cubicBezTo>
                  <a:pt x="85" y="19"/>
                  <a:pt x="85" y="20"/>
                  <a:pt x="85" y="20"/>
                </a:cubicBezTo>
                <a:cubicBezTo>
                  <a:pt x="85" y="19"/>
                  <a:pt x="86" y="19"/>
                  <a:pt x="86" y="19"/>
                </a:cubicBezTo>
                <a:cubicBezTo>
                  <a:pt x="87" y="20"/>
                  <a:pt x="88" y="20"/>
                  <a:pt x="89" y="21"/>
                </a:cubicBezTo>
                <a:cubicBezTo>
                  <a:pt x="90" y="21"/>
                  <a:pt x="92" y="23"/>
                  <a:pt x="92" y="23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4"/>
                  <a:pt x="94" y="24"/>
                  <a:pt x="94" y="24"/>
                </a:cubicBezTo>
                <a:cubicBezTo>
                  <a:pt x="95" y="24"/>
                  <a:pt x="96" y="25"/>
                  <a:pt x="97" y="25"/>
                </a:cubicBezTo>
                <a:cubicBezTo>
                  <a:pt x="97" y="26"/>
                  <a:pt x="98" y="26"/>
                  <a:pt x="99" y="27"/>
                </a:cubicBezTo>
                <a:cubicBezTo>
                  <a:pt x="100" y="27"/>
                  <a:pt x="99" y="27"/>
                  <a:pt x="100" y="27"/>
                </a:cubicBezTo>
                <a:cubicBezTo>
                  <a:pt x="105" y="30"/>
                  <a:pt x="109" y="33"/>
                  <a:pt x="114" y="38"/>
                </a:cubicBezTo>
                <a:cubicBezTo>
                  <a:pt x="114" y="37"/>
                  <a:pt x="114" y="37"/>
                  <a:pt x="114" y="37"/>
                </a:cubicBezTo>
                <a:cubicBezTo>
                  <a:pt x="114" y="38"/>
                  <a:pt x="114" y="37"/>
                  <a:pt x="115" y="38"/>
                </a:cubicBezTo>
                <a:cubicBezTo>
                  <a:pt x="115" y="38"/>
                  <a:pt x="115" y="38"/>
                  <a:pt x="114" y="38"/>
                </a:cubicBezTo>
                <a:cubicBezTo>
                  <a:pt x="115" y="39"/>
                  <a:pt x="116" y="40"/>
                  <a:pt x="117" y="41"/>
                </a:cubicBezTo>
                <a:cubicBezTo>
                  <a:pt x="118" y="41"/>
                  <a:pt x="117" y="40"/>
                  <a:pt x="117" y="40"/>
                </a:cubicBezTo>
                <a:cubicBezTo>
                  <a:pt x="118" y="40"/>
                  <a:pt x="118" y="40"/>
                  <a:pt x="118" y="41"/>
                </a:cubicBezTo>
                <a:cubicBezTo>
                  <a:pt x="118" y="41"/>
                  <a:pt x="118" y="40"/>
                  <a:pt x="117" y="41"/>
                </a:cubicBezTo>
                <a:cubicBezTo>
                  <a:pt x="118" y="42"/>
                  <a:pt x="118" y="41"/>
                  <a:pt x="119" y="42"/>
                </a:cubicBezTo>
                <a:cubicBezTo>
                  <a:pt x="118" y="42"/>
                  <a:pt x="120" y="43"/>
                  <a:pt x="120" y="43"/>
                </a:cubicBezTo>
                <a:cubicBezTo>
                  <a:pt x="121" y="43"/>
                  <a:pt x="121" y="43"/>
                  <a:pt x="121" y="43"/>
                </a:cubicBezTo>
                <a:cubicBezTo>
                  <a:pt x="121" y="43"/>
                  <a:pt x="122" y="44"/>
                  <a:pt x="122" y="44"/>
                </a:cubicBezTo>
                <a:cubicBezTo>
                  <a:pt x="122" y="44"/>
                  <a:pt x="122" y="44"/>
                  <a:pt x="122" y="44"/>
                </a:cubicBezTo>
                <a:cubicBezTo>
                  <a:pt x="122" y="44"/>
                  <a:pt x="124" y="45"/>
                  <a:pt x="124" y="46"/>
                </a:cubicBezTo>
                <a:cubicBezTo>
                  <a:pt x="123" y="45"/>
                  <a:pt x="122" y="45"/>
                  <a:pt x="121" y="44"/>
                </a:cubicBezTo>
                <a:cubicBezTo>
                  <a:pt x="121" y="45"/>
                  <a:pt x="125" y="47"/>
                  <a:pt x="125" y="48"/>
                </a:cubicBezTo>
                <a:cubicBezTo>
                  <a:pt x="121" y="45"/>
                  <a:pt x="118" y="42"/>
                  <a:pt x="114" y="39"/>
                </a:cubicBezTo>
                <a:cubicBezTo>
                  <a:pt x="114" y="39"/>
                  <a:pt x="114" y="39"/>
                  <a:pt x="114" y="39"/>
                </a:cubicBezTo>
                <a:cubicBezTo>
                  <a:pt x="113" y="39"/>
                  <a:pt x="113" y="38"/>
                  <a:pt x="113" y="38"/>
                </a:cubicBezTo>
                <a:cubicBezTo>
                  <a:pt x="113" y="38"/>
                  <a:pt x="113" y="39"/>
                  <a:pt x="114" y="38"/>
                </a:cubicBezTo>
                <a:cubicBezTo>
                  <a:pt x="113" y="37"/>
                  <a:pt x="111" y="36"/>
                  <a:pt x="110" y="36"/>
                </a:cubicBezTo>
                <a:cubicBezTo>
                  <a:pt x="111" y="36"/>
                  <a:pt x="111" y="37"/>
                  <a:pt x="111" y="37"/>
                </a:cubicBezTo>
                <a:cubicBezTo>
                  <a:pt x="108" y="34"/>
                  <a:pt x="103" y="32"/>
                  <a:pt x="100" y="30"/>
                </a:cubicBezTo>
                <a:cubicBezTo>
                  <a:pt x="96" y="27"/>
                  <a:pt x="92" y="24"/>
                  <a:pt x="87" y="21"/>
                </a:cubicBezTo>
                <a:cubicBezTo>
                  <a:pt x="87" y="21"/>
                  <a:pt x="87" y="21"/>
                  <a:pt x="87" y="21"/>
                </a:cubicBezTo>
                <a:cubicBezTo>
                  <a:pt x="85" y="21"/>
                  <a:pt x="83" y="19"/>
                  <a:pt x="81" y="19"/>
                </a:cubicBezTo>
                <a:cubicBezTo>
                  <a:pt x="81" y="19"/>
                  <a:pt x="80" y="18"/>
                  <a:pt x="80" y="18"/>
                </a:cubicBezTo>
                <a:cubicBezTo>
                  <a:pt x="80" y="18"/>
                  <a:pt x="79" y="17"/>
                  <a:pt x="79" y="18"/>
                </a:cubicBezTo>
                <a:cubicBezTo>
                  <a:pt x="80" y="18"/>
                  <a:pt x="80" y="18"/>
                  <a:pt x="80" y="19"/>
                </a:cubicBezTo>
                <a:cubicBezTo>
                  <a:pt x="79" y="18"/>
                  <a:pt x="76" y="17"/>
                  <a:pt x="75" y="16"/>
                </a:cubicBezTo>
                <a:cubicBezTo>
                  <a:pt x="73" y="16"/>
                  <a:pt x="70" y="15"/>
                  <a:pt x="68" y="15"/>
                </a:cubicBezTo>
                <a:cubicBezTo>
                  <a:pt x="69" y="16"/>
                  <a:pt x="72" y="16"/>
                  <a:pt x="72" y="17"/>
                </a:cubicBezTo>
                <a:cubicBezTo>
                  <a:pt x="71" y="16"/>
                  <a:pt x="69" y="17"/>
                  <a:pt x="68" y="16"/>
                </a:cubicBezTo>
                <a:cubicBezTo>
                  <a:pt x="68" y="17"/>
                  <a:pt x="67" y="17"/>
                  <a:pt x="67" y="16"/>
                </a:cubicBezTo>
                <a:cubicBezTo>
                  <a:pt x="65" y="17"/>
                  <a:pt x="62" y="15"/>
                  <a:pt x="61" y="16"/>
                </a:cubicBezTo>
                <a:cubicBezTo>
                  <a:pt x="60" y="15"/>
                  <a:pt x="60" y="15"/>
                  <a:pt x="59" y="15"/>
                </a:cubicBezTo>
                <a:cubicBezTo>
                  <a:pt x="59" y="15"/>
                  <a:pt x="60" y="15"/>
                  <a:pt x="59" y="15"/>
                </a:cubicBezTo>
                <a:cubicBezTo>
                  <a:pt x="59" y="16"/>
                  <a:pt x="60" y="15"/>
                  <a:pt x="60" y="16"/>
                </a:cubicBezTo>
                <a:cubicBezTo>
                  <a:pt x="56" y="16"/>
                  <a:pt x="53" y="16"/>
                  <a:pt x="49" y="16"/>
                </a:cubicBezTo>
                <a:cubicBezTo>
                  <a:pt x="49" y="18"/>
                  <a:pt x="47" y="17"/>
                  <a:pt x="47" y="17"/>
                </a:cubicBezTo>
                <a:cubicBezTo>
                  <a:pt x="47" y="18"/>
                  <a:pt x="45" y="18"/>
                  <a:pt x="44" y="18"/>
                </a:cubicBezTo>
                <a:cubicBezTo>
                  <a:pt x="43" y="18"/>
                  <a:pt x="41" y="19"/>
                  <a:pt x="41" y="20"/>
                </a:cubicBezTo>
                <a:cubicBezTo>
                  <a:pt x="42" y="20"/>
                  <a:pt x="42" y="19"/>
                  <a:pt x="43" y="19"/>
                </a:cubicBezTo>
                <a:cubicBezTo>
                  <a:pt x="43" y="20"/>
                  <a:pt x="43" y="20"/>
                  <a:pt x="43" y="20"/>
                </a:cubicBezTo>
                <a:cubicBezTo>
                  <a:pt x="43" y="20"/>
                  <a:pt x="42" y="20"/>
                  <a:pt x="42" y="21"/>
                </a:cubicBezTo>
                <a:cubicBezTo>
                  <a:pt x="43" y="20"/>
                  <a:pt x="44" y="20"/>
                  <a:pt x="44" y="20"/>
                </a:cubicBezTo>
                <a:cubicBezTo>
                  <a:pt x="44" y="21"/>
                  <a:pt x="43" y="22"/>
                  <a:pt x="42" y="22"/>
                </a:cubicBezTo>
                <a:cubicBezTo>
                  <a:pt x="41" y="23"/>
                  <a:pt x="40" y="23"/>
                  <a:pt x="39" y="24"/>
                </a:cubicBezTo>
                <a:cubicBezTo>
                  <a:pt x="40" y="24"/>
                  <a:pt x="39" y="25"/>
                  <a:pt x="38" y="26"/>
                </a:cubicBezTo>
                <a:cubicBezTo>
                  <a:pt x="38" y="27"/>
                  <a:pt x="39" y="26"/>
                  <a:pt x="38" y="27"/>
                </a:cubicBezTo>
                <a:cubicBezTo>
                  <a:pt x="38" y="27"/>
                  <a:pt x="38" y="27"/>
                  <a:pt x="39" y="27"/>
                </a:cubicBezTo>
                <a:cubicBezTo>
                  <a:pt x="39" y="28"/>
                  <a:pt x="39" y="28"/>
                  <a:pt x="38" y="29"/>
                </a:cubicBezTo>
                <a:cubicBezTo>
                  <a:pt x="38" y="29"/>
                  <a:pt x="38" y="29"/>
                  <a:pt x="38" y="28"/>
                </a:cubicBezTo>
                <a:cubicBezTo>
                  <a:pt x="38" y="29"/>
                  <a:pt x="38" y="30"/>
                  <a:pt x="38" y="30"/>
                </a:cubicBezTo>
                <a:cubicBezTo>
                  <a:pt x="37" y="30"/>
                  <a:pt x="38" y="30"/>
                  <a:pt x="38" y="30"/>
                </a:cubicBezTo>
                <a:cubicBezTo>
                  <a:pt x="37" y="31"/>
                  <a:pt x="37" y="31"/>
                  <a:pt x="38" y="31"/>
                </a:cubicBezTo>
                <a:cubicBezTo>
                  <a:pt x="38" y="31"/>
                  <a:pt x="37" y="31"/>
                  <a:pt x="38" y="31"/>
                </a:cubicBezTo>
                <a:cubicBezTo>
                  <a:pt x="38" y="32"/>
                  <a:pt x="38" y="31"/>
                  <a:pt x="38" y="32"/>
                </a:cubicBezTo>
                <a:cubicBezTo>
                  <a:pt x="39" y="32"/>
                  <a:pt x="38" y="31"/>
                  <a:pt x="39" y="31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2"/>
                  <a:pt x="39" y="32"/>
                  <a:pt x="40" y="32"/>
                </a:cubicBezTo>
                <a:cubicBezTo>
                  <a:pt x="40" y="32"/>
                  <a:pt x="40" y="32"/>
                  <a:pt x="40" y="32"/>
                </a:cubicBezTo>
                <a:cubicBezTo>
                  <a:pt x="40" y="32"/>
                  <a:pt x="39" y="32"/>
                  <a:pt x="39" y="32"/>
                </a:cubicBezTo>
                <a:cubicBezTo>
                  <a:pt x="39" y="32"/>
                  <a:pt x="39" y="31"/>
                  <a:pt x="40" y="31"/>
                </a:cubicBezTo>
                <a:cubicBezTo>
                  <a:pt x="40" y="32"/>
                  <a:pt x="40" y="33"/>
                  <a:pt x="40" y="33"/>
                </a:cubicBezTo>
                <a:cubicBezTo>
                  <a:pt x="40" y="33"/>
                  <a:pt x="40" y="33"/>
                  <a:pt x="40" y="33"/>
                </a:cubicBezTo>
                <a:cubicBezTo>
                  <a:pt x="40" y="33"/>
                  <a:pt x="40" y="33"/>
                  <a:pt x="40" y="33"/>
                </a:cubicBezTo>
                <a:cubicBezTo>
                  <a:pt x="40" y="33"/>
                  <a:pt x="40" y="33"/>
                  <a:pt x="41" y="33"/>
                </a:cubicBezTo>
                <a:cubicBezTo>
                  <a:pt x="41" y="33"/>
                  <a:pt x="40" y="33"/>
                  <a:pt x="41" y="33"/>
                </a:cubicBezTo>
                <a:cubicBezTo>
                  <a:pt x="41" y="33"/>
                  <a:pt x="41" y="33"/>
                  <a:pt x="41" y="33"/>
                </a:cubicBezTo>
                <a:close/>
                <a:moveTo>
                  <a:pt x="149" y="20"/>
                </a:moveTo>
                <a:cubicBezTo>
                  <a:pt x="150" y="20"/>
                  <a:pt x="150" y="21"/>
                  <a:pt x="150" y="21"/>
                </a:cubicBezTo>
                <a:cubicBezTo>
                  <a:pt x="150" y="21"/>
                  <a:pt x="149" y="20"/>
                  <a:pt x="149" y="20"/>
                </a:cubicBezTo>
                <a:close/>
                <a:moveTo>
                  <a:pt x="180" y="63"/>
                </a:moveTo>
                <a:cubicBezTo>
                  <a:pt x="180" y="64"/>
                  <a:pt x="181" y="65"/>
                  <a:pt x="181" y="67"/>
                </a:cubicBezTo>
                <a:cubicBezTo>
                  <a:pt x="181" y="66"/>
                  <a:pt x="181" y="66"/>
                  <a:pt x="181" y="66"/>
                </a:cubicBezTo>
                <a:cubicBezTo>
                  <a:pt x="181" y="65"/>
                  <a:pt x="180" y="64"/>
                  <a:pt x="180" y="64"/>
                </a:cubicBezTo>
                <a:cubicBezTo>
                  <a:pt x="180" y="64"/>
                  <a:pt x="180" y="64"/>
                  <a:pt x="180" y="63"/>
                </a:cubicBezTo>
                <a:close/>
                <a:moveTo>
                  <a:pt x="99" y="172"/>
                </a:moveTo>
                <a:cubicBezTo>
                  <a:pt x="99" y="171"/>
                  <a:pt x="98" y="171"/>
                  <a:pt x="98" y="171"/>
                </a:cubicBezTo>
                <a:cubicBezTo>
                  <a:pt x="98" y="171"/>
                  <a:pt x="99" y="171"/>
                  <a:pt x="100" y="171"/>
                </a:cubicBezTo>
                <a:cubicBezTo>
                  <a:pt x="99" y="171"/>
                  <a:pt x="100" y="171"/>
                  <a:pt x="99" y="172"/>
                </a:cubicBezTo>
                <a:cubicBezTo>
                  <a:pt x="100" y="172"/>
                  <a:pt x="102" y="171"/>
                  <a:pt x="101" y="172"/>
                </a:cubicBezTo>
                <a:cubicBezTo>
                  <a:pt x="101" y="171"/>
                  <a:pt x="100" y="172"/>
                  <a:pt x="99" y="172"/>
                </a:cubicBezTo>
                <a:close/>
                <a:moveTo>
                  <a:pt x="64" y="26"/>
                </a:moveTo>
                <a:cubicBezTo>
                  <a:pt x="64" y="26"/>
                  <a:pt x="65" y="26"/>
                  <a:pt x="65" y="26"/>
                </a:cubicBezTo>
                <a:cubicBezTo>
                  <a:pt x="65" y="26"/>
                  <a:pt x="65" y="26"/>
                  <a:pt x="65" y="26"/>
                </a:cubicBezTo>
                <a:cubicBezTo>
                  <a:pt x="65" y="26"/>
                  <a:pt x="65" y="26"/>
                  <a:pt x="64" y="26"/>
                </a:cubicBezTo>
                <a:cubicBezTo>
                  <a:pt x="64" y="26"/>
                  <a:pt x="64" y="26"/>
                  <a:pt x="64" y="26"/>
                </a:cubicBezTo>
                <a:close/>
                <a:moveTo>
                  <a:pt x="95" y="77"/>
                </a:moveTo>
                <a:cubicBezTo>
                  <a:pt x="95" y="78"/>
                  <a:pt x="95" y="77"/>
                  <a:pt x="95" y="77"/>
                </a:cubicBezTo>
                <a:cubicBezTo>
                  <a:pt x="95" y="78"/>
                  <a:pt x="95" y="78"/>
                  <a:pt x="95" y="77"/>
                </a:cubicBezTo>
                <a:close/>
                <a:moveTo>
                  <a:pt x="117" y="88"/>
                </a:moveTo>
                <a:cubicBezTo>
                  <a:pt x="117" y="88"/>
                  <a:pt x="117" y="88"/>
                  <a:pt x="117" y="89"/>
                </a:cubicBezTo>
                <a:cubicBezTo>
                  <a:pt x="117" y="88"/>
                  <a:pt x="117" y="88"/>
                  <a:pt x="117" y="88"/>
                </a:cubicBezTo>
                <a:close/>
                <a:moveTo>
                  <a:pt x="41" y="33"/>
                </a:moveTo>
                <a:cubicBezTo>
                  <a:pt x="40" y="33"/>
                  <a:pt x="40" y="33"/>
                  <a:pt x="40" y="33"/>
                </a:cubicBezTo>
                <a:cubicBezTo>
                  <a:pt x="40" y="33"/>
                  <a:pt x="40" y="33"/>
                  <a:pt x="40" y="33"/>
                </a:cubicBezTo>
                <a:cubicBezTo>
                  <a:pt x="40" y="33"/>
                  <a:pt x="40" y="33"/>
                  <a:pt x="40" y="33"/>
                </a:cubicBezTo>
                <a:cubicBezTo>
                  <a:pt x="40" y="33"/>
                  <a:pt x="40" y="33"/>
                  <a:pt x="41" y="33"/>
                </a:cubicBezTo>
                <a:cubicBezTo>
                  <a:pt x="41" y="33"/>
                  <a:pt x="41" y="33"/>
                  <a:pt x="41" y="33"/>
                </a:cubicBezTo>
                <a:close/>
                <a:moveTo>
                  <a:pt x="39" y="27"/>
                </a:moveTo>
                <a:cubicBezTo>
                  <a:pt x="39" y="27"/>
                  <a:pt x="39" y="27"/>
                  <a:pt x="40" y="26"/>
                </a:cubicBezTo>
                <a:cubicBezTo>
                  <a:pt x="40" y="27"/>
                  <a:pt x="40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lose/>
                <a:moveTo>
                  <a:pt x="44" y="20"/>
                </a:moveTo>
                <a:cubicBezTo>
                  <a:pt x="44" y="19"/>
                  <a:pt x="45" y="19"/>
                  <a:pt x="45" y="19"/>
                </a:cubicBezTo>
                <a:cubicBezTo>
                  <a:pt x="44" y="19"/>
                  <a:pt x="45" y="20"/>
                  <a:pt x="44" y="20"/>
                </a:cubicBezTo>
                <a:close/>
                <a:moveTo>
                  <a:pt x="62" y="34"/>
                </a:moveTo>
                <a:cubicBezTo>
                  <a:pt x="61" y="34"/>
                  <a:pt x="63" y="34"/>
                  <a:pt x="63" y="35"/>
                </a:cubicBezTo>
                <a:cubicBezTo>
                  <a:pt x="62" y="35"/>
                  <a:pt x="62" y="34"/>
                  <a:pt x="62" y="34"/>
                </a:cubicBezTo>
                <a:close/>
                <a:moveTo>
                  <a:pt x="66" y="36"/>
                </a:moveTo>
                <a:cubicBezTo>
                  <a:pt x="65" y="36"/>
                  <a:pt x="66" y="36"/>
                  <a:pt x="66" y="36"/>
                </a:cubicBezTo>
                <a:cubicBezTo>
                  <a:pt x="66" y="36"/>
                  <a:pt x="68" y="36"/>
                  <a:pt x="67" y="37"/>
                </a:cubicBezTo>
                <a:cubicBezTo>
                  <a:pt x="67" y="36"/>
                  <a:pt x="66" y="36"/>
                  <a:pt x="66" y="36"/>
                </a:cubicBezTo>
                <a:close/>
                <a:moveTo>
                  <a:pt x="128" y="14"/>
                </a:moveTo>
                <a:cubicBezTo>
                  <a:pt x="128" y="14"/>
                  <a:pt x="130" y="15"/>
                  <a:pt x="130" y="15"/>
                </a:cubicBezTo>
                <a:cubicBezTo>
                  <a:pt x="129" y="15"/>
                  <a:pt x="128" y="14"/>
                  <a:pt x="128" y="14"/>
                </a:cubicBezTo>
                <a:close/>
                <a:moveTo>
                  <a:pt x="119" y="42"/>
                </a:moveTo>
                <a:cubicBezTo>
                  <a:pt x="120" y="41"/>
                  <a:pt x="120" y="43"/>
                  <a:pt x="121" y="43"/>
                </a:cubicBezTo>
                <a:cubicBezTo>
                  <a:pt x="120" y="43"/>
                  <a:pt x="119" y="42"/>
                  <a:pt x="119" y="42"/>
                </a:cubicBezTo>
                <a:close/>
                <a:moveTo>
                  <a:pt x="138" y="61"/>
                </a:moveTo>
                <a:cubicBezTo>
                  <a:pt x="138" y="62"/>
                  <a:pt x="137" y="60"/>
                  <a:pt x="137" y="60"/>
                </a:cubicBezTo>
                <a:cubicBezTo>
                  <a:pt x="137" y="61"/>
                  <a:pt x="137" y="61"/>
                  <a:pt x="137" y="61"/>
                </a:cubicBezTo>
                <a:cubicBezTo>
                  <a:pt x="140" y="62"/>
                  <a:pt x="141" y="67"/>
                  <a:pt x="143" y="69"/>
                </a:cubicBezTo>
                <a:cubicBezTo>
                  <a:pt x="144" y="72"/>
                  <a:pt x="146" y="74"/>
                  <a:pt x="146" y="76"/>
                </a:cubicBezTo>
                <a:cubicBezTo>
                  <a:pt x="146" y="76"/>
                  <a:pt x="146" y="76"/>
                  <a:pt x="146" y="76"/>
                </a:cubicBezTo>
                <a:cubicBezTo>
                  <a:pt x="146" y="77"/>
                  <a:pt x="146" y="78"/>
                  <a:pt x="146" y="79"/>
                </a:cubicBezTo>
                <a:cubicBezTo>
                  <a:pt x="146" y="79"/>
                  <a:pt x="146" y="79"/>
                  <a:pt x="146" y="80"/>
                </a:cubicBezTo>
                <a:cubicBezTo>
                  <a:pt x="146" y="79"/>
                  <a:pt x="146" y="80"/>
                  <a:pt x="145" y="80"/>
                </a:cubicBezTo>
                <a:cubicBezTo>
                  <a:pt x="145" y="79"/>
                  <a:pt x="146" y="79"/>
                  <a:pt x="146" y="79"/>
                </a:cubicBezTo>
                <a:cubicBezTo>
                  <a:pt x="145" y="79"/>
                  <a:pt x="145" y="79"/>
                  <a:pt x="145" y="78"/>
                </a:cubicBezTo>
                <a:cubicBezTo>
                  <a:pt x="145" y="78"/>
                  <a:pt x="145" y="78"/>
                  <a:pt x="145" y="77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144" y="77"/>
                  <a:pt x="145" y="79"/>
                  <a:pt x="144" y="79"/>
                </a:cubicBezTo>
                <a:cubicBezTo>
                  <a:pt x="144" y="78"/>
                  <a:pt x="144" y="78"/>
                  <a:pt x="144" y="77"/>
                </a:cubicBezTo>
                <a:cubicBezTo>
                  <a:pt x="144" y="78"/>
                  <a:pt x="144" y="78"/>
                  <a:pt x="144" y="79"/>
                </a:cubicBezTo>
                <a:cubicBezTo>
                  <a:pt x="145" y="81"/>
                  <a:pt x="146" y="80"/>
                  <a:pt x="147" y="82"/>
                </a:cubicBezTo>
                <a:cubicBezTo>
                  <a:pt x="147" y="82"/>
                  <a:pt x="147" y="81"/>
                  <a:pt x="147" y="81"/>
                </a:cubicBezTo>
                <a:cubicBezTo>
                  <a:pt x="148" y="82"/>
                  <a:pt x="147" y="84"/>
                  <a:pt x="148" y="85"/>
                </a:cubicBezTo>
                <a:cubicBezTo>
                  <a:pt x="148" y="86"/>
                  <a:pt x="148" y="86"/>
                  <a:pt x="148" y="86"/>
                </a:cubicBezTo>
                <a:cubicBezTo>
                  <a:pt x="148" y="87"/>
                  <a:pt x="148" y="88"/>
                  <a:pt x="148" y="88"/>
                </a:cubicBezTo>
                <a:cubicBezTo>
                  <a:pt x="148" y="89"/>
                  <a:pt x="148" y="89"/>
                  <a:pt x="148" y="89"/>
                </a:cubicBezTo>
                <a:cubicBezTo>
                  <a:pt x="147" y="91"/>
                  <a:pt x="148" y="94"/>
                  <a:pt x="147" y="95"/>
                </a:cubicBezTo>
                <a:cubicBezTo>
                  <a:pt x="147" y="96"/>
                  <a:pt x="146" y="99"/>
                  <a:pt x="146" y="100"/>
                </a:cubicBezTo>
                <a:cubicBezTo>
                  <a:pt x="146" y="101"/>
                  <a:pt x="144" y="105"/>
                  <a:pt x="142" y="106"/>
                </a:cubicBezTo>
                <a:cubicBezTo>
                  <a:pt x="141" y="108"/>
                  <a:pt x="142" y="108"/>
                  <a:pt x="141" y="109"/>
                </a:cubicBezTo>
                <a:cubicBezTo>
                  <a:pt x="141" y="109"/>
                  <a:pt x="142" y="108"/>
                  <a:pt x="142" y="108"/>
                </a:cubicBezTo>
                <a:cubicBezTo>
                  <a:pt x="142" y="108"/>
                  <a:pt x="142" y="109"/>
                  <a:pt x="141" y="110"/>
                </a:cubicBezTo>
                <a:cubicBezTo>
                  <a:pt x="141" y="110"/>
                  <a:pt x="141" y="110"/>
                  <a:pt x="141" y="110"/>
                </a:cubicBezTo>
                <a:cubicBezTo>
                  <a:pt x="139" y="112"/>
                  <a:pt x="137" y="116"/>
                  <a:pt x="134" y="117"/>
                </a:cubicBezTo>
                <a:cubicBezTo>
                  <a:pt x="134" y="116"/>
                  <a:pt x="135" y="116"/>
                  <a:pt x="135" y="115"/>
                </a:cubicBezTo>
                <a:cubicBezTo>
                  <a:pt x="135" y="116"/>
                  <a:pt x="132" y="117"/>
                  <a:pt x="133" y="118"/>
                </a:cubicBezTo>
                <a:cubicBezTo>
                  <a:pt x="132" y="118"/>
                  <a:pt x="132" y="118"/>
                  <a:pt x="132" y="118"/>
                </a:cubicBezTo>
                <a:cubicBezTo>
                  <a:pt x="131" y="118"/>
                  <a:pt x="131" y="117"/>
                  <a:pt x="132" y="117"/>
                </a:cubicBezTo>
                <a:cubicBezTo>
                  <a:pt x="132" y="117"/>
                  <a:pt x="131" y="118"/>
                  <a:pt x="131" y="117"/>
                </a:cubicBezTo>
                <a:cubicBezTo>
                  <a:pt x="132" y="116"/>
                  <a:pt x="133" y="116"/>
                  <a:pt x="134" y="115"/>
                </a:cubicBezTo>
                <a:cubicBezTo>
                  <a:pt x="134" y="115"/>
                  <a:pt x="133" y="115"/>
                  <a:pt x="132" y="116"/>
                </a:cubicBezTo>
                <a:cubicBezTo>
                  <a:pt x="134" y="114"/>
                  <a:pt x="135" y="112"/>
                  <a:pt x="138" y="110"/>
                </a:cubicBezTo>
                <a:cubicBezTo>
                  <a:pt x="137" y="109"/>
                  <a:pt x="137" y="110"/>
                  <a:pt x="136" y="110"/>
                </a:cubicBezTo>
                <a:cubicBezTo>
                  <a:pt x="138" y="109"/>
                  <a:pt x="138" y="107"/>
                  <a:pt x="139" y="106"/>
                </a:cubicBezTo>
                <a:cubicBezTo>
                  <a:pt x="139" y="106"/>
                  <a:pt x="139" y="106"/>
                  <a:pt x="139" y="106"/>
                </a:cubicBezTo>
                <a:cubicBezTo>
                  <a:pt x="140" y="106"/>
                  <a:pt x="139" y="106"/>
                  <a:pt x="139" y="107"/>
                </a:cubicBezTo>
                <a:cubicBezTo>
                  <a:pt x="140" y="106"/>
                  <a:pt x="140" y="106"/>
                  <a:pt x="139" y="105"/>
                </a:cubicBezTo>
                <a:cubicBezTo>
                  <a:pt x="140" y="105"/>
                  <a:pt x="140" y="104"/>
                  <a:pt x="140" y="104"/>
                </a:cubicBezTo>
                <a:cubicBezTo>
                  <a:pt x="140" y="104"/>
                  <a:pt x="140" y="104"/>
                  <a:pt x="140" y="105"/>
                </a:cubicBezTo>
                <a:cubicBezTo>
                  <a:pt x="141" y="105"/>
                  <a:pt x="141" y="103"/>
                  <a:pt x="141" y="102"/>
                </a:cubicBezTo>
                <a:cubicBezTo>
                  <a:pt x="141" y="101"/>
                  <a:pt x="142" y="102"/>
                  <a:pt x="142" y="102"/>
                </a:cubicBezTo>
                <a:cubicBezTo>
                  <a:pt x="142" y="101"/>
                  <a:pt x="144" y="96"/>
                  <a:pt x="144" y="96"/>
                </a:cubicBezTo>
                <a:cubicBezTo>
                  <a:pt x="144" y="95"/>
                  <a:pt x="144" y="95"/>
                  <a:pt x="144" y="95"/>
                </a:cubicBezTo>
                <a:cubicBezTo>
                  <a:pt x="144" y="94"/>
                  <a:pt x="144" y="94"/>
                  <a:pt x="144" y="94"/>
                </a:cubicBezTo>
                <a:cubicBezTo>
                  <a:pt x="144" y="93"/>
                  <a:pt x="145" y="92"/>
                  <a:pt x="145" y="91"/>
                </a:cubicBezTo>
                <a:cubicBezTo>
                  <a:pt x="145" y="90"/>
                  <a:pt x="145" y="91"/>
                  <a:pt x="145" y="91"/>
                </a:cubicBezTo>
                <a:cubicBezTo>
                  <a:pt x="145" y="90"/>
                  <a:pt x="145" y="90"/>
                  <a:pt x="145" y="90"/>
                </a:cubicBezTo>
                <a:cubicBezTo>
                  <a:pt x="145" y="90"/>
                  <a:pt x="145" y="90"/>
                  <a:pt x="145" y="89"/>
                </a:cubicBezTo>
                <a:cubicBezTo>
                  <a:pt x="145" y="89"/>
                  <a:pt x="146" y="89"/>
                  <a:pt x="146" y="89"/>
                </a:cubicBezTo>
                <a:cubicBezTo>
                  <a:pt x="146" y="89"/>
                  <a:pt x="146" y="89"/>
                  <a:pt x="145" y="89"/>
                </a:cubicBezTo>
                <a:cubicBezTo>
                  <a:pt x="145" y="88"/>
                  <a:pt x="146" y="88"/>
                  <a:pt x="146" y="87"/>
                </a:cubicBezTo>
                <a:cubicBezTo>
                  <a:pt x="145" y="88"/>
                  <a:pt x="144" y="86"/>
                  <a:pt x="145" y="86"/>
                </a:cubicBezTo>
                <a:cubicBezTo>
                  <a:pt x="145" y="86"/>
                  <a:pt x="145" y="87"/>
                  <a:pt x="145" y="87"/>
                </a:cubicBezTo>
                <a:cubicBezTo>
                  <a:pt x="145" y="87"/>
                  <a:pt x="145" y="86"/>
                  <a:pt x="146" y="87"/>
                </a:cubicBezTo>
                <a:cubicBezTo>
                  <a:pt x="145" y="86"/>
                  <a:pt x="146" y="86"/>
                  <a:pt x="146" y="85"/>
                </a:cubicBezTo>
                <a:cubicBezTo>
                  <a:pt x="145" y="85"/>
                  <a:pt x="145" y="84"/>
                  <a:pt x="144" y="85"/>
                </a:cubicBezTo>
                <a:cubicBezTo>
                  <a:pt x="145" y="84"/>
                  <a:pt x="145" y="83"/>
                  <a:pt x="145" y="83"/>
                </a:cubicBezTo>
                <a:cubicBezTo>
                  <a:pt x="145" y="83"/>
                  <a:pt x="145" y="83"/>
                  <a:pt x="145" y="84"/>
                </a:cubicBezTo>
                <a:cubicBezTo>
                  <a:pt x="145" y="84"/>
                  <a:pt x="146" y="84"/>
                  <a:pt x="146" y="83"/>
                </a:cubicBezTo>
                <a:cubicBezTo>
                  <a:pt x="146" y="83"/>
                  <a:pt x="146" y="84"/>
                  <a:pt x="146" y="83"/>
                </a:cubicBezTo>
                <a:cubicBezTo>
                  <a:pt x="146" y="83"/>
                  <a:pt x="146" y="82"/>
                  <a:pt x="146" y="82"/>
                </a:cubicBezTo>
                <a:cubicBezTo>
                  <a:pt x="146" y="81"/>
                  <a:pt x="146" y="82"/>
                  <a:pt x="146" y="82"/>
                </a:cubicBezTo>
                <a:cubicBezTo>
                  <a:pt x="146" y="80"/>
                  <a:pt x="145" y="81"/>
                  <a:pt x="144" y="80"/>
                </a:cubicBezTo>
                <a:cubicBezTo>
                  <a:pt x="144" y="80"/>
                  <a:pt x="144" y="80"/>
                  <a:pt x="144" y="80"/>
                </a:cubicBezTo>
                <a:cubicBezTo>
                  <a:pt x="143" y="79"/>
                  <a:pt x="143" y="75"/>
                  <a:pt x="142" y="73"/>
                </a:cubicBezTo>
                <a:cubicBezTo>
                  <a:pt x="142" y="73"/>
                  <a:pt x="142" y="73"/>
                  <a:pt x="142" y="72"/>
                </a:cubicBezTo>
                <a:cubicBezTo>
                  <a:pt x="142" y="72"/>
                  <a:pt x="143" y="72"/>
                  <a:pt x="143" y="73"/>
                </a:cubicBezTo>
                <a:cubicBezTo>
                  <a:pt x="143" y="73"/>
                  <a:pt x="143" y="73"/>
                  <a:pt x="143" y="73"/>
                </a:cubicBezTo>
                <a:cubicBezTo>
                  <a:pt x="143" y="74"/>
                  <a:pt x="143" y="76"/>
                  <a:pt x="144" y="77"/>
                </a:cubicBezTo>
                <a:cubicBezTo>
                  <a:pt x="143" y="75"/>
                  <a:pt x="143" y="74"/>
                  <a:pt x="143" y="72"/>
                </a:cubicBezTo>
                <a:cubicBezTo>
                  <a:pt x="144" y="72"/>
                  <a:pt x="143" y="72"/>
                  <a:pt x="144" y="72"/>
                </a:cubicBezTo>
                <a:cubicBezTo>
                  <a:pt x="143" y="71"/>
                  <a:pt x="143" y="73"/>
                  <a:pt x="143" y="72"/>
                </a:cubicBezTo>
                <a:cubicBezTo>
                  <a:pt x="143" y="71"/>
                  <a:pt x="142" y="70"/>
                  <a:pt x="142" y="69"/>
                </a:cubicBezTo>
                <a:cubicBezTo>
                  <a:pt x="142" y="69"/>
                  <a:pt x="141" y="69"/>
                  <a:pt x="142" y="70"/>
                </a:cubicBezTo>
                <a:cubicBezTo>
                  <a:pt x="141" y="69"/>
                  <a:pt x="142" y="69"/>
                  <a:pt x="141" y="68"/>
                </a:cubicBezTo>
                <a:cubicBezTo>
                  <a:pt x="141" y="68"/>
                  <a:pt x="141" y="69"/>
                  <a:pt x="141" y="69"/>
                </a:cubicBezTo>
                <a:cubicBezTo>
                  <a:pt x="141" y="69"/>
                  <a:pt x="141" y="68"/>
                  <a:pt x="141" y="68"/>
                </a:cubicBezTo>
                <a:cubicBezTo>
                  <a:pt x="141" y="68"/>
                  <a:pt x="141" y="68"/>
                  <a:pt x="141" y="69"/>
                </a:cubicBezTo>
                <a:cubicBezTo>
                  <a:pt x="140" y="69"/>
                  <a:pt x="140" y="68"/>
                  <a:pt x="140" y="68"/>
                </a:cubicBezTo>
                <a:cubicBezTo>
                  <a:pt x="140" y="67"/>
                  <a:pt x="140" y="66"/>
                  <a:pt x="139" y="66"/>
                </a:cubicBezTo>
                <a:cubicBezTo>
                  <a:pt x="138" y="63"/>
                  <a:pt x="136" y="61"/>
                  <a:pt x="135" y="58"/>
                </a:cubicBezTo>
                <a:cubicBezTo>
                  <a:pt x="135" y="58"/>
                  <a:pt x="135" y="58"/>
                  <a:pt x="135" y="58"/>
                </a:cubicBezTo>
                <a:cubicBezTo>
                  <a:pt x="133" y="57"/>
                  <a:pt x="132" y="55"/>
                  <a:pt x="131" y="53"/>
                </a:cubicBezTo>
                <a:cubicBezTo>
                  <a:pt x="132" y="54"/>
                  <a:pt x="134" y="57"/>
                  <a:pt x="135" y="58"/>
                </a:cubicBezTo>
                <a:cubicBezTo>
                  <a:pt x="136" y="59"/>
                  <a:pt x="137" y="60"/>
                  <a:pt x="138" y="61"/>
                </a:cubicBezTo>
                <a:close/>
                <a:moveTo>
                  <a:pt x="126" y="49"/>
                </a:moveTo>
                <a:cubicBezTo>
                  <a:pt x="128" y="49"/>
                  <a:pt x="129" y="52"/>
                  <a:pt x="131" y="53"/>
                </a:cubicBezTo>
                <a:cubicBezTo>
                  <a:pt x="129" y="53"/>
                  <a:pt x="127" y="50"/>
                  <a:pt x="126" y="49"/>
                </a:cubicBezTo>
                <a:close/>
                <a:moveTo>
                  <a:pt x="115" y="73"/>
                </a:moveTo>
                <a:cubicBezTo>
                  <a:pt x="116" y="73"/>
                  <a:pt x="116" y="74"/>
                  <a:pt x="117" y="75"/>
                </a:cubicBezTo>
                <a:cubicBezTo>
                  <a:pt x="116" y="75"/>
                  <a:pt x="115" y="74"/>
                  <a:pt x="115" y="73"/>
                </a:cubicBezTo>
                <a:close/>
                <a:moveTo>
                  <a:pt x="146" y="78"/>
                </a:moveTo>
                <a:cubicBezTo>
                  <a:pt x="147" y="78"/>
                  <a:pt x="147" y="78"/>
                  <a:pt x="147" y="79"/>
                </a:cubicBezTo>
                <a:cubicBezTo>
                  <a:pt x="147" y="79"/>
                  <a:pt x="147" y="79"/>
                  <a:pt x="147" y="79"/>
                </a:cubicBezTo>
                <a:lnTo>
                  <a:pt x="146" y="78"/>
                </a:lnTo>
                <a:close/>
                <a:moveTo>
                  <a:pt x="116" y="85"/>
                </a:moveTo>
                <a:cubicBezTo>
                  <a:pt x="116" y="85"/>
                  <a:pt x="116" y="85"/>
                  <a:pt x="116" y="85"/>
                </a:cubicBezTo>
                <a:cubicBezTo>
                  <a:pt x="116" y="85"/>
                  <a:pt x="116" y="85"/>
                  <a:pt x="116" y="85"/>
                </a:cubicBezTo>
                <a:close/>
                <a:moveTo>
                  <a:pt x="145" y="81"/>
                </a:moveTo>
                <a:cubicBezTo>
                  <a:pt x="145" y="82"/>
                  <a:pt x="144" y="82"/>
                  <a:pt x="144" y="81"/>
                </a:cubicBezTo>
                <a:cubicBezTo>
                  <a:pt x="144" y="81"/>
                  <a:pt x="145" y="81"/>
                  <a:pt x="145" y="81"/>
                </a:cubicBezTo>
                <a:close/>
                <a:moveTo>
                  <a:pt x="145" y="82"/>
                </a:moveTo>
                <a:cubicBezTo>
                  <a:pt x="145" y="82"/>
                  <a:pt x="145" y="82"/>
                  <a:pt x="145" y="82"/>
                </a:cubicBezTo>
                <a:cubicBezTo>
                  <a:pt x="145" y="82"/>
                  <a:pt x="145" y="83"/>
                  <a:pt x="144" y="83"/>
                </a:cubicBezTo>
                <a:cubicBezTo>
                  <a:pt x="144" y="82"/>
                  <a:pt x="145" y="82"/>
                  <a:pt x="145" y="82"/>
                </a:cubicBezTo>
                <a:close/>
                <a:moveTo>
                  <a:pt x="119" y="85"/>
                </a:moveTo>
                <a:cubicBezTo>
                  <a:pt x="119" y="85"/>
                  <a:pt x="119" y="85"/>
                  <a:pt x="119" y="85"/>
                </a:cubicBezTo>
                <a:cubicBezTo>
                  <a:pt x="119" y="85"/>
                  <a:pt x="119" y="85"/>
                  <a:pt x="119" y="85"/>
                </a:cubicBezTo>
                <a:close/>
                <a:moveTo>
                  <a:pt x="117" y="86"/>
                </a:moveTo>
                <a:cubicBezTo>
                  <a:pt x="117" y="86"/>
                  <a:pt x="117" y="86"/>
                  <a:pt x="117" y="86"/>
                </a:cubicBezTo>
                <a:cubicBezTo>
                  <a:pt x="117" y="86"/>
                  <a:pt x="116" y="86"/>
                  <a:pt x="117" y="86"/>
                </a:cubicBezTo>
                <a:close/>
                <a:moveTo>
                  <a:pt x="150" y="89"/>
                </a:moveTo>
                <a:cubicBezTo>
                  <a:pt x="151" y="89"/>
                  <a:pt x="150" y="90"/>
                  <a:pt x="150" y="91"/>
                </a:cubicBezTo>
                <a:cubicBezTo>
                  <a:pt x="150" y="91"/>
                  <a:pt x="150" y="90"/>
                  <a:pt x="150" y="89"/>
                </a:cubicBezTo>
                <a:close/>
                <a:moveTo>
                  <a:pt x="116" y="86"/>
                </a:moveTo>
                <a:cubicBezTo>
                  <a:pt x="117" y="86"/>
                  <a:pt x="116" y="86"/>
                  <a:pt x="116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16" y="86"/>
                  <a:pt x="116" y="86"/>
                  <a:pt x="116" y="86"/>
                </a:cubicBezTo>
                <a:close/>
                <a:moveTo>
                  <a:pt x="178" y="99"/>
                </a:moveTo>
                <a:cubicBezTo>
                  <a:pt x="178" y="99"/>
                  <a:pt x="178" y="100"/>
                  <a:pt x="178" y="100"/>
                </a:cubicBezTo>
                <a:cubicBezTo>
                  <a:pt x="178" y="101"/>
                  <a:pt x="177" y="100"/>
                  <a:pt x="177" y="102"/>
                </a:cubicBezTo>
                <a:cubicBezTo>
                  <a:pt x="177" y="102"/>
                  <a:pt x="177" y="100"/>
                  <a:pt x="178" y="99"/>
                </a:cubicBezTo>
                <a:close/>
                <a:moveTo>
                  <a:pt x="176" y="103"/>
                </a:moveTo>
                <a:cubicBezTo>
                  <a:pt x="176" y="105"/>
                  <a:pt x="176" y="106"/>
                  <a:pt x="175" y="108"/>
                </a:cubicBezTo>
                <a:cubicBezTo>
                  <a:pt x="174" y="107"/>
                  <a:pt x="176" y="104"/>
                  <a:pt x="176" y="103"/>
                </a:cubicBezTo>
                <a:close/>
                <a:moveTo>
                  <a:pt x="180" y="105"/>
                </a:moveTo>
                <a:cubicBezTo>
                  <a:pt x="179" y="106"/>
                  <a:pt x="179" y="108"/>
                  <a:pt x="179" y="108"/>
                </a:cubicBezTo>
                <a:cubicBezTo>
                  <a:pt x="178" y="108"/>
                  <a:pt x="179" y="104"/>
                  <a:pt x="180" y="105"/>
                </a:cubicBezTo>
                <a:close/>
                <a:moveTo>
                  <a:pt x="176" y="105"/>
                </a:moveTo>
                <a:cubicBezTo>
                  <a:pt x="177" y="105"/>
                  <a:pt x="176" y="106"/>
                  <a:pt x="176" y="107"/>
                </a:cubicBezTo>
                <a:cubicBezTo>
                  <a:pt x="176" y="106"/>
                  <a:pt x="176" y="105"/>
                  <a:pt x="176" y="105"/>
                </a:cubicBezTo>
                <a:close/>
                <a:moveTo>
                  <a:pt x="174" y="111"/>
                </a:moveTo>
                <a:cubicBezTo>
                  <a:pt x="174" y="112"/>
                  <a:pt x="174" y="113"/>
                  <a:pt x="173" y="114"/>
                </a:cubicBezTo>
                <a:cubicBezTo>
                  <a:pt x="172" y="114"/>
                  <a:pt x="173" y="113"/>
                  <a:pt x="174" y="112"/>
                </a:cubicBezTo>
                <a:cubicBezTo>
                  <a:pt x="173" y="112"/>
                  <a:pt x="173" y="114"/>
                  <a:pt x="173" y="114"/>
                </a:cubicBezTo>
                <a:cubicBezTo>
                  <a:pt x="173" y="113"/>
                  <a:pt x="173" y="112"/>
                  <a:pt x="174" y="111"/>
                </a:cubicBezTo>
                <a:close/>
                <a:moveTo>
                  <a:pt x="168" y="123"/>
                </a:moveTo>
                <a:cubicBezTo>
                  <a:pt x="169" y="124"/>
                  <a:pt x="167" y="126"/>
                  <a:pt x="166" y="127"/>
                </a:cubicBezTo>
                <a:cubicBezTo>
                  <a:pt x="166" y="126"/>
                  <a:pt x="168" y="125"/>
                  <a:pt x="168" y="123"/>
                </a:cubicBezTo>
                <a:close/>
                <a:moveTo>
                  <a:pt x="167" y="124"/>
                </a:moveTo>
                <a:cubicBezTo>
                  <a:pt x="167" y="125"/>
                  <a:pt x="165" y="127"/>
                  <a:pt x="165" y="127"/>
                </a:cubicBezTo>
                <a:cubicBezTo>
                  <a:pt x="165" y="127"/>
                  <a:pt x="166" y="126"/>
                  <a:pt x="165" y="126"/>
                </a:cubicBezTo>
                <a:cubicBezTo>
                  <a:pt x="166" y="126"/>
                  <a:pt x="166" y="125"/>
                  <a:pt x="167" y="124"/>
                </a:cubicBezTo>
                <a:close/>
                <a:moveTo>
                  <a:pt x="142" y="109"/>
                </a:moveTo>
                <a:cubicBezTo>
                  <a:pt x="142" y="111"/>
                  <a:pt x="141" y="112"/>
                  <a:pt x="140" y="113"/>
                </a:cubicBezTo>
                <a:cubicBezTo>
                  <a:pt x="140" y="113"/>
                  <a:pt x="140" y="113"/>
                  <a:pt x="140" y="112"/>
                </a:cubicBezTo>
                <a:cubicBezTo>
                  <a:pt x="141" y="111"/>
                  <a:pt x="141" y="110"/>
                  <a:pt x="142" y="109"/>
                </a:cubicBezTo>
                <a:close/>
                <a:moveTo>
                  <a:pt x="166" y="127"/>
                </a:moveTo>
                <a:cubicBezTo>
                  <a:pt x="166" y="128"/>
                  <a:pt x="164" y="131"/>
                  <a:pt x="163" y="131"/>
                </a:cubicBezTo>
                <a:cubicBezTo>
                  <a:pt x="164" y="130"/>
                  <a:pt x="165" y="128"/>
                  <a:pt x="166" y="127"/>
                </a:cubicBezTo>
                <a:close/>
                <a:moveTo>
                  <a:pt x="164" y="128"/>
                </a:moveTo>
                <a:cubicBezTo>
                  <a:pt x="164" y="128"/>
                  <a:pt x="163" y="129"/>
                  <a:pt x="163" y="130"/>
                </a:cubicBezTo>
                <a:cubicBezTo>
                  <a:pt x="163" y="129"/>
                  <a:pt x="163" y="129"/>
                  <a:pt x="164" y="128"/>
                </a:cubicBezTo>
                <a:close/>
                <a:moveTo>
                  <a:pt x="163" y="130"/>
                </a:moveTo>
                <a:cubicBezTo>
                  <a:pt x="162" y="131"/>
                  <a:pt x="161" y="133"/>
                  <a:pt x="159" y="134"/>
                </a:cubicBezTo>
                <a:cubicBezTo>
                  <a:pt x="159" y="133"/>
                  <a:pt x="162" y="131"/>
                  <a:pt x="161" y="131"/>
                </a:cubicBezTo>
                <a:cubicBezTo>
                  <a:pt x="162" y="130"/>
                  <a:pt x="162" y="130"/>
                  <a:pt x="162" y="130"/>
                </a:cubicBezTo>
                <a:cubicBezTo>
                  <a:pt x="162" y="130"/>
                  <a:pt x="162" y="131"/>
                  <a:pt x="163" y="130"/>
                </a:cubicBezTo>
                <a:close/>
                <a:moveTo>
                  <a:pt x="114" y="92"/>
                </a:moveTo>
                <a:cubicBezTo>
                  <a:pt x="114" y="92"/>
                  <a:pt x="114" y="92"/>
                  <a:pt x="113" y="92"/>
                </a:cubicBezTo>
                <a:cubicBezTo>
                  <a:pt x="113" y="92"/>
                  <a:pt x="113" y="92"/>
                  <a:pt x="114" y="92"/>
                </a:cubicBezTo>
                <a:close/>
                <a:moveTo>
                  <a:pt x="157" y="136"/>
                </a:moveTo>
                <a:cubicBezTo>
                  <a:pt x="155" y="139"/>
                  <a:pt x="152" y="141"/>
                  <a:pt x="149" y="144"/>
                </a:cubicBezTo>
                <a:cubicBezTo>
                  <a:pt x="149" y="144"/>
                  <a:pt x="150" y="143"/>
                  <a:pt x="151" y="142"/>
                </a:cubicBezTo>
                <a:cubicBezTo>
                  <a:pt x="151" y="143"/>
                  <a:pt x="149" y="144"/>
                  <a:pt x="148" y="145"/>
                </a:cubicBezTo>
                <a:cubicBezTo>
                  <a:pt x="147" y="145"/>
                  <a:pt x="148" y="144"/>
                  <a:pt x="148" y="144"/>
                </a:cubicBezTo>
                <a:cubicBezTo>
                  <a:pt x="151" y="141"/>
                  <a:pt x="153" y="139"/>
                  <a:pt x="157" y="136"/>
                </a:cubicBezTo>
                <a:close/>
                <a:moveTo>
                  <a:pt x="131" y="117"/>
                </a:moveTo>
                <a:cubicBezTo>
                  <a:pt x="131" y="118"/>
                  <a:pt x="130" y="119"/>
                  <a:pt x="129" y="119"/>
                </a:cubicBezTo>
                <a:cubicBezTo>
                  <a:pt x="129" y="119"/>
                  <a:pt x="130" y="118"/>
                  <a:pt x="131" y="117"/>
                </a:cubicBezTo>
                <a:close/>
                <a:moveTo>
                  <a:pt x="129" y="120"/>
                </a:moveTo>
                <a:cubicBezTo>
                  <a:pt x="130" y="121"/>
                  <a:pt x="126" y="122"/>
                  <a:pt x="129" y="121"/>
                </a:cubicBezTo>
                <a:cubicBezTo>
                  <a:pt x="129" y="121"/>
                  <a:pt x="129" y="120"/>
                  <a:pt x="129" y="120"/>
                </a:cubicBezTo>
                <a:close/>
                <a:moveTo>
                  <a:pt x="144" y="147"/>
                </a:moveTo>
                <a:cubicBezTo>
                  <a:pt x="145" y="147"/>
                  <a:pt x="143" y="148"/>
                  <a:pt x="143" y="149"/>
                </a:cubicBezTo>
                <a:cubicBezTo>
                  <a:pt x="143" y="148"/>
                  <a:pt x="143" y="148"/>
                  <a:pt x="144" y="147"/>
                </a:cubicBezTo>
                <a:close/>
                <a:moveTo>
                  <a:pt x="142" y="148"/>
                </a:moveTo>
                <a:cubicBezTo>
                  <a:pt x="142" y="149"/>
                  <a:pt x="141" y="149"/>
                  <a:pt x="141" y="150"/>
                </a:cubicBezTo>
                <a:cubicBezTo>
                  <a:pt x="141" y="149"/>
                  <a:pt x="141" y="149"/>
                  <a:pt x="141" y="149"/>
                </a:cubicBezTo>
                <a:lnTo>
                  <a:pt x="142" y="148"/>
                </a:lnTo>
                <a:close/>
                <a:moveTo>
                  <a:pt x="136" y="154"/>
                </a:moveTo>
                <a:cubicBezTo>
                  <a:pt x="136" y="154"/>
                  <a:pt x="135" y="155"/>
                  <a:pt x="134" y="154"/>
                </a:cubicBezTo>
                <a:cubicBezTo>
                  <a:pt x="134" y="155"/>
                  <a:pt x="134" y="155"/>
                  <a:pt x="134" y="155"/>
                </a:cubicBezTo>
                <a:cubicBezTo>
                  <a:pt x="133" y="155"/>
                  <a:pt x="134" y="155"/>
                  <a:pt x="134" y="154"/>
                </a:cubicBezTo>
                <a:cubicBezTo>
                  <a:pt x="134" y="154"/>
                  <a:pt x="135" y="154"/>
                  <a:pt x="136" y="154"/>
                </a:cubicBezTo>
                <a:close/>
                <a:moveTo>
                  <a:pt x="132" y="155"/>
                </a:moveTo>
                <a:cubicBezTo>
                  <a:pt x="132" y="155"/>
                  <a:pt x="132" y="155"/>
                  <a:pt x="132" y="155"/>
                </a:cubicBezTo>
                <a:cubicBezTo>
                  <a:pt x="133" y="156"/>
                  <a:pt x="131" y="156"/>
                  <a:pt x="131" y="156"/>
                </a:cubicBezTo>
                <a:cubicBezTo>
                  <a:pt x="131" y="156"/>
                  <a:pt x="131" y="155"/>
                  <a:pt x="132" y="155"/>
                </a:cubicBezTo>
                <a:close/>
                <a:moveTo>
                  <a:pt x="125" y="159"/>
                </a:moveTo>
                <a:cubicBezTo>
                  <a:pt x="125" y="160"/>
                  <a:pt x="124" y="160"/>
                  <a:pt x="123" y="161"/>
                </a:cubicBezTo>
                <a:cubicBezTo>
                  <a:pt x="123" y="160"/>
                  <a:pt x="125" y="160"/>
                  <a:pt x="125" y="159"/>
                </a:cubicBezTo>
                <a:close/>
                <a:moveTo>
                  <a:pt x="126" y="165"/>
                </a:moveTo>
                <a:cubicBezTo>
                  <a:pt x="125" y="165"/>
                  <a:pt x="124" y="165"/>
                  <a:pt x="124" y="164"/>
                </a:cubicBezTo>
                <a:cubicBezTo>
                  <a:pt x="124" y="164"/>
                  <a:pt x="126" y="164"/>
                  <a:pt x="126" y="165"/>
                </a:cubicBezTo>
                <a:close/>
                <a:moveTo>
                  <a:pt x="124" y="161"/>
                </a:moveTo>
                <a:cubicBezTo>
                  <a:pt x="124" y="161"/>
                  <a:pt x="122" y="162"/>
                  <a:pt x="124" y="161"/>
                </a:cubicBezTo>
                <a:cubicBezTo>
                  <a:pt x="124" y="162"/>
                  <a:pt x="122" y="162"/>
                  <a:pt x="121" y="163"/>
                </a:cubicBezTo>
                <a:cubicBezTo>
                  <a:pt x="122" y="162"/>
                  <a:pt x="122" y="162"/>
                  <a:pt x="124" y="161"/>
                </a:cubicBezTo>
                <a:close/>
                <a:moveTo>
                  <a:pt x="101" y="98"/>
                </a:moveTo>
                <a:cubicBezTo>
                  <a:pt x="100" y="99"/>
                  <a:pt x="101" y="99"/>
                  <a:pt x="101" y="99"/>
                </a:cubicBezTo>
                <a:cubicBezTo>
                  <a:pt x="100" y="99"/>
                  <a:pt x="100" y="99"/>
                  <a:pt x="99" y="99"/>
                </a:cubicBezTo>
                <a:cubicBezTo>
                  <a:pt x="99" y="99"/>
                  <a:pt x="100" y="99"/>
                  <a:pt x="101" y="98"/>
                </a:cubicBezTo>
                <a:close/>
                <a:moveTo>
                  <a:pt x="123" y="165"/>
                </a:moveTo>
                <a:cubicBezTo>
                  <a:pt x="124" y="165"/>
                  <a:pt x="120" y="166"/>
                  <a:pt x="121" y="165"/>
                </a:cubicBezTo>
                <a:cubicBezTo>
                  <a:pt x="122" y="165"/>
                  <a:pt x="122" y="165"/>
                  <a:pt x="123" y="165"/>
                </a:cubicBezTo>
                <a:close/>
                <a:moveTo>
                  <a:pt x="121" y="161"/>
                </a:moveTo>
                <a:cubicBezTo>
                  <a:pt x="121" y="162"/>
                  <a:pt x="119" y="162"/>
                  <a:pt x="118" y="162"/>
                </a:cubicBezTo>
                <a:cubicBezTo>
                  <a:pt x="119" y="162"/>
                  <a:pt x="120" y="162"/>
                  <a:pt x="121" y="161"/>
                </a:cubicBezTo>
                <a:close/>
                <a:moveTo>
                  <a:pt x="99" y="99"/>
                </a:moveTo>
                <a:cubicBezTo>
                  <a:pt x="99" y="100"/>
                  <a:pt x="98" y="100"/>
                  <a:pt x="98" y="99"/>
                </a:cubicBezTo>
                <a:cubicBezTo>
                  <a:pt x="98" y="99"/>
                  <a:pt x="98" y="99"/>
                  <a:pt x="99" y="99"/>
                </a:cubicBezTo>
                <a:close/>
                <a:moveTo>
                  <a:pt x="116" y="164"/>
                </a:moveTo>
                <a:cubicBezTo>
                  <a:pt x="116" y="165"/>
                  <a:pt x="115" y="165"/>
                  <a:pt x="115" y="165"/>
                </a:cubicBezTo>
                <a:cubicBezTo>
                  <a:pt x="115" y="165"/>
                  <a:pt x="115" y="165"/>
                  <a:pt x="116" y="164"/>
                </a:cubicBezTo>
                <a:close/>
                <a:moveTo>
                  <a:pt x="110" y="167"/>
                </a:moveTo>
                <a:cubicBezTo>
                  <a:pt x="107" y="168"/>
                  <a:pt x="105" y="169"/>
                  <a:pt x="104" y="169"/>
                </a:cubicBezTo>
                <a:cubicBezTo>
                  <a:pt x="103" y="168"/>
                  <a:pt x="104" y="168"/>
                  <a:pt x="104" y="168"/>
                </a:cubicBezTo>
                <a:cubicBezTo>
                  <a:pt x="104" y="168"/>
                  <a:pt x="106" y="167"/>
                  <a:pt x="106" y="168"/>
                </a:cubicBezTo>
                <a:cubicBezTo>
                  <a:pt x="106" y="167"/>
                  <a:pt x="108" y="167"/>
                  <a:pt x="110" y="167"/>
                </a:cubicBezTo>
                <a:close/>
                <a:moveTo>
                  <a:pt x="109" y="167"/>
                </a:moveTo>
                <a:cubicBezTo>
                  <a:pt x="108" y="167"/>
                  <a:pt x="108" y="166"/>
                  <a:pt x="110" y="166"/>
                </a:cubicBezTo>
                <a:cubicBezTo>
                  <a:pt x="109" y="167"/>
                  <a:pt x="111" y="166"/>
                  <a:pt x="112" y="167"/>
                </a:cubicBezTo>
                <a:cubicBezTo>
                  <a:pt x="110" y="167"/>
                  <a:pt x="110" y="167"/>
                  <a:pt x="109" y="167"/>
                </a:cubicBezTo>
                <a:close/>
                <a:moveTo>
                  <a:pt x="106" y="171"/>
                </a:moveTo>
                <a:cubicBezTo>
                  <a:pt x="105" y="171"/>
                  <a:pt x="104" y="171"/>
                  <a:pt x="103" y="171"/>
                </a:cubicBezTo>
                <a:cubicBezTo>
                  <a:pt x="104" y="171"/>
                  <a:pt x="104" y="171"/>
                  <a:pt x="106" y="171"/>
                </a:cubicBezTo>
                <a:close/>
                <a:moveTo>
                  <a:pt x="87" y="98"/>
                </a:moveTo>
                <a:cubicBezTo>
                  <a:pt x="87" y="99"/>
                  <a:pt x="87" y="99"/>
                  <a:pt x="87" y="99"/>
                </a:cubicBezTo>
                <a:cubicBezTo>
                  <a:pt x="87" y="99"/>
                  <a:pt x="86" y="98"/>
                  <a:pt x="86" y="99"/>
                </a:cubicBezTo>
                <a:cubicBezTo>
                  <a:pt x="86" y="98"/>
                  <a:pt x="87" y="98"/>
                  <a:pt x="87" y="98"/>
                </a:cubicBezTo>
                <a:close/>
                <a:moveTo>
                  <a:pt x="79" y="168"/>
                </a:moveTo>
                <a:cubicBezTo>
                  <a:pt x="78" y="169"/>
                  <a:pt x="76" y="168"/>
                  <a:pt x="75" y="169"/>
                </a:cubicBezTo>
                <a:cubicBezTo>
                  <a:pt x="73" y="168"/>
                  <a:pt x="73" y="168"/>
                  <a:pt x="71" y="168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73" y="168"/>
                  <a:pt x="76" y="168"/>
                  <a:pt x="79" y="168"/>
                </a:cubicBezTo>
                <a:close/>
                <a:moveTo>
                  <a:pt x="85" y="98"/>
                </a:moveTo>
                <a:cubicBezTo>
                  <a:pt x="85" y="98"/>
                  <a:pt x="85" y="98"/>
                  <a:pt x="85" y="98"/>
                </a:cubicBezTo>
                <a:cubicBezTo>
                  <a:pt x="85" y="98"/>
                  <a:pt x="86" y="98"/>
                  <a:pt x="85" y="98"/>
                </a:cubicBezTo>
                <a:close/>
                <a:moveTo>
                  <a:pt x="71" y="168"/>
                </a:moveTo>
                <a:cubicBezTo>
                  <a:pt x="69" y="168"/>
                  <a:pt x="66" y="167"/>
                  <a:pt x="65" y="166"/>
                </a:cubicBezTo>
                <a:cubicBezTo>
                  <a:pt x="63" y="167"/>
                  <a:pt x="61" y="167"/>
                  <a:pt x="59" y="165"/>
                </a:cubicBezTo>
                <a:cubicBezTo>
                  <a:pt x="60" y="165"/>
                  <a:pt x="62" y="166"/>
                  <a:pt x="63" y="165"/>
                </a:cubicBezTo>
                <a:cubicBezTo>
                  <a:pt x="67" y="167"/>
                  <a:pt x="69" y="167"/>
                  <a:pt x="71" y="168"/>
                </a:cubicBezTo>
                <a:close/>
                <a:moveTo>
                  <a:pt x="70" y="165"/>
                </a:moveTo>
                <a:cubicBezTo>
                  <a:pt x="70" y="166"/>
                  <a:pt x="68" y="165"/>
                  <a:pt x="68" y="165"/>
                </a:cubicBezTo>
                <a:cubicBezTo>
                  <a:pt x="68" y="165"/>
                  <a:pt x="69" y="165"/>
                  <a:pt x="70" y="165"/>
                </a:cubicBezTo>
                <a:cubicBezTo>
                  <a:pt x="70" y="165"/>
                  <a:pt x="70" y="165"/>
                  <a:pt x="70" y="165"/>
                </a:cubicBezTo>
                <a:close/>
                <a:moveTo>
                  <a:pt x="67" y="164"/>
                </a:moveTo>
                <a:cubicBezTo>
                  <a:pt x="66" y="165"/>
                  <a:pt x="65" y="164"/>
                  <a:pt x="64" y="164"/>
                </a:cubicBezTo>
                <a:cubicBezTo>
                  <a:pt x="64" y="163"/>
                  <a:pt x="63" y="163"/>
                  <a:pt x="63" y="163"/>
                </a:cubicBezTo>
                <a:cubicBezTo>
                  <a:pt x="65" y="163"/>
                  <a:pt x="66" y="164"/>
                  <a:pt x="67" y="164"/>
                </a:cubicBezTo>
                <a:close/>
                <a:moveTo>
                  <a:pt x="84" y="94"/>
                </a:moveTo>
                <a:cubicBezTo>
                  <a:pt x="84" y="95"/>
                  <a:pt x="84" y="95"/>
                  <a:pt x="84" y="95"/>
                </a:cubicBezTo>
                <a:cubicBezTo>
                  <a:pt x="84" y="94"/>
                  <a:pt x="84" y="95"/>
                  <a:pt x="84" y="94"/>
                </a:cubicBezTo>
                <a:close/>
                <a:moveTo>
                  <a:pt x="62" y="167"/>
                </a:moveTo>
                <a:cubicBezTo>
                  <a:pt x="62" y="168"/>
                  <a:pt x="60" y="167"/>
                  <a:pt x="59" y="167"/>
                </a:cubicBezTo>
                <a:cubicBezTo>
                  <a:pt x="60" y="167"/>
                  <a:pt x="59" y="166"/>
                  <a:pt x="58" y="166"/>
                </a:cubicBezTo>
                <a:cubicBezTo>
                  <a:pt x="59" y="166"/>
                  <a:pt x="61" y="167"/>
                  <a:pt x="62" y="167"/>
                </a:cubicBezTo>
                <a:close/>
                <a:moveTo>
                  <a:pt x="60" y="165"/>
                </a:moveTo>
                <a:cubicBezTo>
                  <a:pt x="60" y="165"/>
                  <a:pt x="60" y="165"/>
                  <a:pt x="60" y="165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8" y="164"/>
                  <a:pt x="60" y="164"/>
                  <a:pt x="60" y="165"/>
                </a:cubicBezTo>
                <a:close/>
                <a:moveTo>
                  <a:pt x="84" y="94"/>
                </a:moveTo>
                <a:cubicBezTo>
                  <a:pt x="83" y="94"/>
                  <a:pt x="84" y="94"/>
                  <a:pt x="83" y="94"/>
                </a:cubicBezTo>
                <a:cubicBezTo>
                  <a:pt x="84" y="94"/>
                  <a:pt x="84" y="94"/>
                  <a:pt x="84" y="94"/>
                </a:cubicBezTo>
                <a:close/>
                <a:moveTo>
                  <a:pt x="83" y="96"/>
                </a:moveTo>
                <a:cubicBezTo>
                  <a:pt x="83" y="96"/>
                  <a:pt x="83" y="96"/>
                  <a:pt x="83" y="96"/>
                </a:cubicBezTo>
                <a:cubicBezTo>
                  <a:pt x="83" y="95"/>
                  <a:pt x="83" y="96"/>
                  <a:pt x="83" y="96"/>
                </a:cubicBezTo>
                <a:close/>
                <a:moveTo>
                  <a:pt x="82" y="97"/>
                </a:moveTo>
                <a:cubicBezTo>
                  <a:pt x="82" y="97"/>
                  <a:pt x="82" y="97"/>
                  <a:pt x="82" y="97"/>
                </a:cubicBezTo>
                <a:cubicBezTo>
                  <a:pt x="82" y="96"/>
                  <a:pt x="82" y="96"/>
                  <a:pt x="82" y="97"/>
                </a:cubicBezTo>
                <a:close/>
                <a:moveTo>
                  <a:pt x="82" y="96"/>
                </a:moveTo>
                <a:cubicBezTo>
                  <a:pt x="82" y="96"/>
                  <a:pt x="82" y="96"/>
                  <a:pt x="82" y="96"/>
                </a:cubicBezTo>
                <a:cubicBezTo>
                  <a:pt x="82" y="96"/>
                  <a:pt x="82" y="96"/>
                  <a:pt x="82" y="97"/>
                </a:cubicBezTo>
                <a:cubicBezTo>
                  <a:pt x="82" y="97"/>
                  <a:pt x="82" y="97"/>
                  <a:pt x="81" y="97"/>
                </a:cubicBezTo>
                <a:cubicBezTo>
                  <a:pt x="81" y="97"/>
                  <a:pt x="81" y="96"/>
                  <a:pt x="81" y="96"/>
                </a:cubicBezTo>
                <a:cubicBezTo>
                  <a:pt x="82" y="96"/>
                  <a:pt x="82" y="96"/>
                  <a:pt x="82" y="96"/>
                </a:cubicBezTo>
                <a:close/>
                <a:moveTo>
                  <a:pt x="48" y="162"/>
                </a:moveTo>
                <a:cubicBezTo>
                  <a:pt x="48" y="162"/>
                  <a:pt x="47" y="161"/>
                  <a:pt x="47" y="161"/>
                </a:cubicBezTo>
                <a:cubicBezTo>
                  <a:pt x="46" y="161"/>
                  <a:pt x="48" y="161"/>
                  <a:pt x="47" y="161"/>
                </a:cubicBezTo>
                <a:cubicBezTo>
                  <a:pt x="47" y="161"/>
                  <a:pt x="48" y="162"/>
                  <a:pt x="48" y="162"/>
                </a:cubicBezTo>
                <a:cubicBezTo>
                  <a:pt x="47" y="162"/>
                  <a:pt x="47" y="162"/>
                  <a:pt x="46" y="161"/>
                </a:cubicBezTo>
                <a:cubicBezTo>
                  <a:pt x="46" y="161"/>
                  <a:pt x="47" y="162"/>
                  <a:pt x="48" y="162"/>
                </a:cubicBezTo>
                <a:close/>
                <a:moveTo>
                  <a:pt x="83" y="93"/>
                </a:moveTo>
                <a:cubicBezTo>
                  <a:pt x="83" y="93"/>
                  <a:pt x="82" y="93"/>
                  <a:pt x="83" y="93"/>
                </a:cubicBezTo>
                <a:cubicBezTo>
                  <a:pt x="83" y="93"/>
                  <a:pt x="83" y="93"/>
                  <a:pt x="83" y="93"/>
                </a:cubicBezTo>
                <a:close/>
                <a:moveTo>
                  <a:pt x="81" y="96"/>
                </a:moveTo>
                <a:cubicBezTo>
                  <a:pt x="81" y="96"/>
                  <a:pt x="81" y="96"/>
                  <a:pt x="81" y="96"/>
                </a:cubicBezTo>
                <a:cubicBezTo>
                  <a:pt x="81" y="96"/>
                  <a:pt x="81" y="96"/>
                  <a:pt x="81" y="95"/>
                </a:cubicBezTo>
                <a:cubicBezTo>
                  <a:pt x="81" y="95"/>
                  <a:pt x="81" y="95"/>
                  <a:pt x="81" y="96"/>
                </a:cubicBezTo>
                <a:close/>
                <a:moveTo>
                  <a:pt x="42" y="157"/>
                </a:moveTo>
                <a:cubicBezTo>
                  <a:pt x="42" y="157"/>
                  <a:pt x="42" y="157"/>
                  <a:pt x="41" y="158"/>
                </a:cubicBezTo>
                <a:cubicBezTo>
                  <a:pt x="41" y="157"/>
                  <a:pt x="41" y="157"/>
                  <a:pt x="41" y="157"/>
                </a:cubicBezTo>
                <a:cubicBezTo>
                  <a:pt x="41" y="157"/>
                  <a:pt x="41" y="156"/>
                  <a:pt x="41" y="156"/>
                </a:cubicBezTo>
                <a:cubicBezTo>
                  <a:pt x="41" y="156"/>
                  <a:pt x="41" y="157"/>
                  <a:pt x="42" y="157"/>
                </a:cubicBezTo>
                <a:cubicBezTo>
                  <a:pt x="42" y="157"/>
                  <a:pt x="42" y="157"/>
                  <a:pt x="42" y="157"/>
                </a:cubicBezTo>
                <a:close/>
                <a:moveTo>
                  <a:pt x="39" y="156"/>
                </a:moveTo>
                <a:cubicBezTo>
                  <a:pt x="39" y="156"/>
                  <a:pt x="39" y="156"/>
                  <a:pt x="40" y="156"/>
                </a:cubicBezTo>
                <a:cubicBezTo>
                  <a:pt x="41" y="156"/>
                  <a:pt x="41" y="157"/>
                  <a:pt x="39" y="156"/>
                </a:cubicBezTo>
                <a:close/>
                <a:moveTo>
                  <a:pt x="81" y="93"/>
                </a:moveTo>
                <a:cubicBezTo>
                  <a:pt x="81" y="93"/>
                  <a:pt x="80" y="93"/>
                  <a:pt x="81" y="93"/>
                </a:cubicBezTo>
                <a:cubicBezTo>
                  <a:pt x="80" y="93"/>
                  <a:pt x="81" y="93"/>
                  <a:pt x="80" y="93"/>
                </a:cubicBezTo>
                <a:cubicBezTo>
                  <a:pt x="80" y="93"/>
                  <a:pt x="80" y="93"/>
                  <a:pt x="80" y="93"/>
                </a:cubicBezTo>
                <a:cubicBezTo>
                  <a:pt x="81" y="92"/>
                  <a:pt x="80" y="93"/>
                  <a:pt x="81" y="93"/>
                </a:cubicBezTo>
                <a:close/>
                <a:moveTo>
                  <a:pt x="37" y="148"/>
                </a:moveTo>
                <a:cubicBezTo>
                  <a:pt x="34" y="147"/>
                  <a:pt x="29" y="143"/>
                  <a:pt x="27" y="141"/>
                </a:cubicBezTo>
                <a:cubicBezTo>
                  <a:pt x="29" y="141"/>
                  <a:pt x="34" y="146"/>
                  <a:pt x="37" y="148"/>
                </a:cubicBezTo>
                <a:close/>
                <a:moveTo>
                  <a:pt x="33" y="147"/>
                </a:moveTo>
                <a:cubicBezTo>
                  <a:pt x="33" y="147"/>
                  <a:pt x="33" y="147"/>
                  <a:pt x="33" y="147"/>
                </a:cubicBezTo>
                <a:cubicBezTo>
                  <a:pt x="32" y="146"/>
                  <a:pt x="31" y="146"/>
                  <a:pt x="31" y="145"/>
                </a:cubicBezTo>
                <a:cubicBezTo>
                  <a:pt x="32" y="145"/>
                  <a:pt x="32" y="146"/>
                  <a:pt x="33" y="147"/>
                </a:cubicBezTo>
                <a:close/>
                <a:moveTo>
                  <a:pt x="31" y="145"/>
                </a:moveTo>
                <a:cubicBezTo>
                  <a:pt x="31" y="146"/>
                  <a:pt x="31" y="146"/>
                  <a:pt x="31" y="146"/>
                </a:cubicBezTo>
                <a:cubicBezTo>
                  <a:pt x="30" y="145"/>
                  <a:pt x="29" y="144"/>
                  <a:pt x="30" y="144"/>
                </a:cubicBezTo>
                <a:lnTo>
                  <a:pt x="31" y="145"/>
                </a:lnTo>
                <a:close/>
                <a:moveTo>
                  <a:pt x="28" y="146"/>
                </a:moveTo>
                <a:cubicBezTo>
                  <a:pt x="28" y="146"/>
                  <a:pt x="28" y="146"/>
                  <a:pt x="28" y="146"/>
                </a:cubicBezTo>
                <a:cubicBezTo>
                  <a:pt x="26" y="145"/>
                  <a:pt x="28" y="145"/>
                  <a:pt x="27" y="144"/>
                </a:cubicBezTo>
                <a:cubicBezTo>
                  <a:pt x="27" y="144"/>
                  <a:pt x="28" y="145"/>
                  <a:pt x="28" y="145"/>
                </a:cubicBezTo>
                <a:cubicBezTo>
                  <a:pt x="28" y="145"/>
                  <a:pt x="28" y="145"/>
                  <a:pt x="28" y="146"/>
                </a:cubicBezTo>
                <a:close/>
                <a:moveTo>
                  <a:pt x="25" y="138"/>
                </a:moveTo>
                <a:cubicBezTo>
                  <a:pt x="25" y="139"/>
                  <a:pt x="23" y="137"/>
                  <a:pt x="23" y="137"/>
                </a:cubicBezTo>
                <a:cubicBezTo>
                  <a:pt x="24" y="136"/>
                  <a:pt x="24" y="138"/>
                  <a:pt x="25" y="138"/>
                </a:cubicBezTo>
                <a:close/>
                <a:moveTo>
                  <a:pt x="80" y="84"/>
                </a:moveTo>
                <a:cubicBezTo>
                  <a:pt x="79" y="84"/>
                  <a:pt x="79" y="84"/>
                  <a:pt x="79" y="84"/>
                </a:cubicBezTo>
                <a:cubicBezTo>
                  <a:pt x="80" y="84"/>
                  <a:pt x="79" y="84"/>
                  <a:pt x="80" y="84"/>
                </a:cubicBezTo>
                <a:close/>
                <a:moveTo>
                  <a:pt x="5" y="87"/>
                </a:moveTo>
                <a:cubicBezTo>
                  <a:pt x="6" y="83"/>
                  <a:pt x="7" y="86"/>
                  <a:pt x="7" y="91"/>
                </a:cubicBezTo>
                <a:cubicBezTo>
                  <a:pt x="7" y="91"/>
                  <a:pt x="7" y="90"/>
                  <a:pt x="7" y="89"/>
                </a:cubicBezTo>
                <a:cubicBezTo>
                  <a:pt x="7" y="88"/>
                  <a:pt x="7" y="91"/>
                  <a:pt x="8" y="91"/>
                </a:cubicBezTo>
                <a:cubicBezTo>
                  <a:pt x="8" y="92"/>
                  <a:pt x="7" y="91"/>
                  <a:pt x="7" y="91"/>
                </a:cubicBezTo>
                <a:cubicBezTo>
                  <a:pt x="8" y="96"/>
                  <a:pt x="8" y="96"/>
                  <a:pt x="9" y="100"/>
                </a:cubicBezTo>
                <a:cubicBezTo>
                  <a:pt x="9" y="101"/>
                  <a:pt x="9" y="103"/>
                  <a:pt x="9" y="104"/>
                </a:cubicBezTo>
                <a:cubicBezTo>
                  <a:pt x="10" y="105"/>
                  <a:pt x="9" y="102"/>
                  <a:pt x="10" y="103"/>
                </a:cubicBezTo>
                <a:cubicBezTo>
                  <a:pt x="10" y="106"/>
                  <a:pt x="10" y="106"/>
                  <a:pt x="11" y="109"/>
                </a:cubicBezTo>
                <a:cubicBezTo>
                  <a:pt x="12" y="109"/>
                  <a:pt x="10" y="106"/>
                  <a:pt x="11" y="107"/>
                </a:cubicBezTo>
                <a:cubicBezTo>
                  <a:pt x="11" y="109"/>
                  <a:pt x="12" y="110"/>
                  <a:pt x="13" y="111"/>
                </a:cubicBezTo>
                <a:cubicBezTo>
                  <a:pt x="13" y="112"/>
                  <a:pt x="12" y="112"/>
                  <a:pt x="12" y="111"/>
                </a:cubicBezTo>
                <a:cubicBezTo>
                  <a:pt x="12" y="112"/>
                  <a:pt x="13" y="112"/>
                  <a:pt x="13" y="112"/>
                </a:cubicBezTo>
                <a:cubicBezTo>
                  <a:pt x="14" y="114"/>
                  <a:pt x="14" y="114"/>
                  <a:pt x="14" y="115"/>
                </a:cubicBezTo>
                <a:cubicBezTo>
                  <a:pt x="12" y="114"/>
                  <a:pt x="10" y="107"/>
                  <a:pt x="9" y="104"/>
                </a:cubicBezTo>
                <a:cubicBezTo>
                  <a:pt x="8" y="99"/>
                  <a:pt x="7" y="95"/>
                  <a:pt x="6" y="89"/>
                </a:cubicBezTo>
                <a:cubicBezTo>
                  <a:pt x="6" y="89"/>
                  <a:pt x="6" y="90"/>
                  <a:pt x="6" y="91"/>
                </a:cubicBezTo>
                <a:cubicBezTo>
                  <a:pt x="6" y="91"/>
                  <a:pt x="6" y="88"/>
                  <a:pt x="6" y="88"/>
                </a:cubicBezTo>
                <a:cubicBezTo>
                  <a:pt x="6" y="87"/>
                  <a:pt x="6" y="86"/>
                  <a:pt x="5" y="87"/>
                </a:cubicBezTo>
                <a:close/>
                <a:moveTo>
                  <a:pt x="82" y="82"/>
                </a:moveTo>
                <a:cubicBezTo>
                  <a:pt x="82" y="82"/>
                  <a:pt x="82" y="82"/>
                  <a:pt x="82" y="82"/>
                </a:cubicBezTo>
                <a:cubicBezTo>
                  <a:pt x="82" y="82"/>
                  <a:pt x="82" y="82"/>
                  <a:pt x="82" y="82"/>
                </a:cubicBezTo>
                <a:close/>
                <a:moveTo>
                  <a:pt x="83" y="82"/>
                </a:moveTo>
                <a:cubicBezTo>
                  <a:pt x="83" y="82"/>
                  <a:pt x="83" y="82"/>
                  <a:pt x="83" y="82"/>
                </a:cubicBezTo>
                <a:close/>
                <a:moveTo>
                  <a:pt x="73" y="86"/>
                </a:moveTo>
                <a:cubicBezTo>
                  <a:pt x="73" y="86"/>
                  <a:pt x="72" y="86"/>
                  <a:pt x="73" y="85"/>
                </a:cubicBezTo>
                <a:cubicBezTo>
                  <a:pt x="73" y="86"/>
                  <a:pt x="73" y="86"/>
                  <a:pt x="73" y="86"/>
                </a:cubicBezTo>
                <a:close/>
                <a:moveTo>
                  <a:pt x="82" y="82"/>
                </a:moveTo>
                <a:cubicBezTo>
                  <a:pt x="81" y="83"/>
                  <a:pt x="82" y="83"/>
                  <a:pt x="82" y="83"/>
                </a:cubicBezTo>
                <a:cubicBezTo>
                  <a:pt x="82" y="83"/>
                  <a:pt x="83" y="83"/>
                  <a:pt x="83" y="83"/>
                </a:cubicBezTo>
                <a:cubicBezTo>
                  <a:pt x="83" y="83"/>
                  <a:pt x="82" y="83"/>
                  <a:pt x="83" y="82"/>
                </a:cubicBezTo>
                <a:cubicBezTo>
                  <a:pt x="82" y="82"/>
                  <a:pt x="82" y="83"/>
                  <a:pt x="82" y="82"/>
                </a:cubicBezTo>
                <a:close/>
                <a:moveTo>
                  <a:pt x="13" y="107"/>
                </a:moveTo>
                <a:cubicBezTo>
                  <a:pt x="12" y="107"/>
                  <a:pt x="12" y="105"/>
                  <a:pt x="11" y="105"/>
                </a:cubicBezTo>
                <a:cubicBezTo>
                  <a:pt x="12" y="105"/>
                  <a:pt x="12" y="106"/>
                  <a:pt x="13" y="107"/>
                </a:cubicBezTo>
                <a:close/>
                <a:moveTo>
                  <a:pt x="77" y="84"/>
                </a:moveTo>
                <a:cubicBezTo>
                  <a:pt x="76" y="84"/>
                  <a:pt x="76" y="84"/>
                  <a:pt x="76" y="85"/>
                </a:cubicBezTo>
                <a:cubicBezTo>
                  <a:pt x="76" y="85"/>
                  <a:pt x="76" y="84"/>
                  <a:pt x="76" y="84"/>
                </a:cubicBezTo>
                <a:cubicBezTo>
                  <a:pt x="77" y="84"/>
                  <a:pt x="77" y="84"/>
                  <a:pt x="77" y="84"/>
                </a:cubicBezTo>
                <a:close/>
                <a:moveTo>
                  <a:pt x="75" y="85"/>
                </a:moveTo>
                <a:cubicBezTo>
                  <a:pt x="75" y="85"/>
                  <a:pt x="75" y="85"/>
                  <a:pt x="75" y="85"/>
                </a:cubicBezTo>
                <a:cubicBezTo>
                  <a:pt x="74" y="85"/>
                  <a:pt x="75" y="85"/>
                  <a:pt x="75" y="85"/>
                </a:cubicBezTo>
                <a:cubicBezTo>
                  <a:pt x="75" y="85"/>
                  <a:pt x="75" y="85"/>
                  <a:pt x="75" y="85"/>
                </a:cubicBezTo>
                <a:close/>
                <a:moveTo>
                  <a:pt x="75" y="85"/>
                </a:moveTo>
                <a:cubicBezTo>
                  <a:pt x="75" y="85"/>
                  <a:pt x="75" y="85"/>
                  <a:pt x="75" y="86"/>
                </a:cubicBezTo>
                <a:cubicBezTo>
                  <a:pt x="75" y="86"/>
                  <a:pt x="75" y="86"/>
                  <a:pt x="76" y="86"/>
                </a:cubicBezTo>
                <a:cubicBezTo>
                  <a:pt x="75" y="85"/>
                  <a:pt x="75" y="85"/>
                  <a:pt x="76" y="85"/>
                </a:cubicBezTo>
                <a:cubicBezTo>
                  <a:pt x="76" y="85"/>
                  <a:pt x="75" y="85"/>
                  <a:pt x="75" y="85"/>
                </a:cubicBezTo>
                <a:cubicBezTo>
                  <a:pt x="75" y="85"/>
                  <a:pt x="75" y="85"/>
                  <a:pt x="76" y="85"/>
                </a:cubicBezTo>
                <a:cubicBezTo>
                  <a:pt x="76" y="85"/>
                  <a:pt x="75" y="85"/>
                  <a:pt x="75" y="85"/>
                </a:cubicBezTo>
                <a:close/>
                <a:moveTo>
                  <a:pt x="12" y="99"/>
                </a:moveTo>
                <a:cubicBezTo>
                  <a:pt x="11" y="99"/>
                  <a:pt x="11" y="98"/>
                  <a:pt x="11" y="97"/>
                </a:cubicBezTo>
                <a:cubicBezTo>
                  <a:pt x="11" y="97"/>
                  <a:pt x="11" y="98"/>
                  <a:pt x="12" y="99"/>
                </a:cubicBezTo>
                <a:close/>
                <a:moveTo>
                  <a:pt x="15" y="94"/>
                </a:moveTo>
                <a:cubicBezTo>
                  <a:pt x="13" y="90"/>
                  <a:pt x="14" y="82"/>
                  <a:pt x="15" y="78"/>
                </a:cubicBezTo>
                <a:cubicBezTo>
                  <a:pt x="15" y="77"/>
                  <a:pt x="14" y="78"/>
                  <a:pt x="14" y="79"/>
                </a:cubicBezTo>
                <a:cubicBezTo>
                  <a:pt x="14" y="78"/>
                  <a:pt x="14" y="77"/>
                  <a:pt x="14" y="76"/>
                </a:cubicBezTo>
                <a:cubicBezTo>
                  <a:pt x="14" y="76"/>
                  <a:pt x="14" y="77"/>
                  <a:pt x="15" y="77"/>
                </a:cubicBezTo>
                <a:cubicBezTo>
                  <a:pt x="15" y="77"/>
                  <a:pt x="15" y="75"/>
                  <a:pt x="15" y="74"/>
                </a:cubicBezTo>
                <a:cubicBezTo>
                  <a:pt x="16" y="80"/>
                  <a:pt x="14" y="86"/>
                  <a:pt x="15" y="94"/>
                </a:cubicBezTo>
                <a:cubicBezTo>
                  <a:pt x="15" y="94"/>
                  <a:pt x="15" y="94"/>
                  <a:pt x="15" y="94"/>
                </a:cubicBezTo>
                <a:close/>
                <a:moveTo>
                  <a:pt x="6" y="95"/>
                </a:moveTo>
                <a:cubicBezTo>
                  <a:pt x="6" y="94"/>
                  <a:pt x="6" y="93"/>
                  <a:pt x="5" y="92"/>
                </a:cubicBezTo>
                <a:cubicBezTo>
                  <a:pt x="6" y="92"/>
                  <a:pt x="6" y="92"/>
                  <a:pt x="6" y="92"/>
                </a:cubicBezTo>
                <a:cubicBezTo>
                  <a:pt x="6" y="93"/>
                  <a:pt x="6" y="93"/>
                  <a:pt x="6" y="95"/>
                </a:cubicBezTo>
                <a:close/>
                <a:moveTo>
                  <a:pt x="76" y="86"/>
                </a:moveTo>
                <a:cubicBezTo>
                  <a:pt x="75" y="86"/>
                  <a:pt x="75" y="86"/>
                  <a:pt x="75" y="86"/>
                </a:cubicBezTo>
                <a:cubicBezTo>
                  <a:pt x="75" y="86"/>
                  <a:pt x="75" y="86"/>
                  <a:pt x="76" y="86"/>
                </a:cubicBezTo>
                <a:cubicBezTo>
                  <a:pt x="75" y="86"/>
                  <a:pt x="76" y="86"/>
                  <a:pt x="76" y="86"/>
                </a:cubicBezTo>
                <a:close/>
                <a:moveTo>
                  <a:pt x="7" y="84"/>
                </a:moveTo>
                <a:cubicBezTo>
                  <a:pt x="7" y="84"/>
                  <a:pt x="7" y="84"/>
                  <a:pt x="6" y="84"/>
                </a:cubicBezTo>
                <a:cubicBezTo>
                  <a:pt x="6" y="81"/>
                  <a:pt x="7" y="80"/>
                  <a:pt x="7" y="77"/>
                </a:cubicBezTo>
                <a:cubicBezTo>
                  <a:pt x="8" y="79"/>
                  <a:pt x="7" y="82"/>
                  <a:pt x="7" y="84"/>
                </a:cubicBezTo>
                <a:close/>
                <a:moveTo>
                  <a:pt x="6" y="70"/>
                </a:moveTo>
                <a:cubicBezTo>
                  <a:pt x="6" y="72"/>
                  <a:pt x="6" y="72"/>
                  <a:pt x="6" y="72"/>
                </a:cubicBezTo>
                <a:cubicBezTo>
                  <a:pt x="7" y="64"/>
                  <a:pt x="11" y="55"/>
                  <a:pt x="16" y="49"/>
                </a:cubicBezTo>
                <a:cubicBezTo>
                  <a:pt x="16" y="48"/>
                  <a:pt x="15" y="48"/>
                  <a:pt x="16" y="48"/>
                </a:cubicBezTo>
                <a:cubicBezTo>
                  <a:pt x="16" y="47"/>
                  <a:pt x="17" y="47"/>
                  <a:pt x="17" y="46"/>
                </a:cubicBezTo>
                <a:cubicBezTo>
                  <a:pt x="18" y="46"/>
                  <a:pt x="16" y="48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5" y="52"/>
                  <a:pt x="11" y="58"/>
                  <a:pt x="9" y="65"/>
                </a:cubicBezTo>
                <a:cubicBezTo>
                  <a:pt x="9" y="66"/>
                  <a:pt x="8" y="67"/>
                  <a:pt x="8" y="68"/>
                </a:cubicBezTo>
                <a:cubicBezTo>
                  <a:pt x="7" y="69"/>
                  <a:pt x="8" y="68"/>
                  <a:pt x="8" y="68"/>
                </a:cubicBezTo>
                <a:cubicBezTo>
                  <a:pt x="8" y="69"/>
                  <a:pt x="7" y="70"/>
                  <a:pt x="8" y="71"/>
                </a:cubicBezTo>
                <a:cubicBezTo>
                  <a:pt x="7" y="72"/>
                  <a:pt x="7" y="71"/>
                  <a:pt x="7" y="71"/>
                </a:cubicBezTo>
                <a:cubicBezTo>
                  <a:pt x="7" y="74"/>
                  <a:pt x="6" y="75"/>
                  <a:pt x="6" y="77"/>
                </a:cubicBezTo>
                <a:cubicBezTo>
                  <a:pt x="6" y="77"/>
                  <a:pt x="6" y="75"/>
                  <a:pt x="7" y="74"/>
                </a:cubicBezTo>
                <a:cubicBezTo>
                  <a:pt x="7" y="76"/>
                  <a:pt x="6" y="79"/>
                  <a:pt x="6" y="81"/>
                </a:cubicBezTo>
                <a:cubicBezTo>
                  <a:pt x="5" y="81"/>
                  <a:pt x="5" y="78"/>
                  <a:pt x="5" y="81"/>
                </a:cubicBezTo>
                <a:cubicBezTo>
                  <a:pt x="4" y="79"/>
                  <a:pt x="6" y="73"/>
                  <a:pt x="6" y="72"/>
                </a:cubicBezTo>
                <a:cubicBezTo>
                  <a:pt x="5" y="76"/>
                  <a:pt x="5" y="83"/>
                  <a:pt x="4" y="85"/>
                </a:cubicBezTo>
                <a:cubicBezTo>
                  <a:pt x="3" y="79"/>
                  <a:pt x="5" y="75"/>
                  <a:pt x="6" y="70"/>
                </a:cubicBezTo>
                <a:close/>
                <a:moveTo>
                  <a:pt x="10" y="83"/>
                </a:moveTo>
                <a:cubicBezTo>
                  <a:pt x="10" y="83"/>
                  <a:pt x="9" y="82"/>
                  <a:pt x="10" y="81"/>
                </a:cubicBezTo>
                <a:cubicBezTo>
                  <a:pt x="10" y="81"/>
                  <a:pt x="10" y="82"/>
                  <a:pt x="10" y="83"/>
                </a:cubicBezTo>
                <a:close/>
                <a:moveTo>
                  <a:pt x="10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1" y="73"/>
                  <a:pt x="11" y="73"/>
                  <a:pt x="12" y="68"/>
                </a:cubicBezTo>
                <a:cubicBezTo>
                  <a:pt x="14" y="67"/>
                  <a:pt x="11" y="76"/>
                  <a:pt x="11" y="79"/>
                </a:cubicBezTo>
                <a:cubicBezTo>
                  <a:pt x="10" y="81"/>
                  <a:pt x="10" y="81"/>
                  <a:pt x="10" y="79"/>
                </a:cubicBezTo>
                <a:close/>
                <a:moveTo>
                  <a:pt x="8" y="76"/>
                </a:moveTo>
                <a:cubicBezTo>
                  <a:pt x="7" y="75"/>
                  <a:pt x="8" y="74"/>
                  <a:pt x="7" y="74"/>
                </a:cubicBezTo>
                <a:cubicBezTo>
                  <a:pt x="8" y="73"/>
                  <a:pt x="8" y="70"/>
                  <a:pt x="9" y="70"/>
                </a:cubicBezTo>
                <a:cubicBezTo>
                  <a:pt x="8" y="72"/>
                  <a:pt x="9" y="73"/>
                  <a:pt x="8" y="76"/>
                </a:cubicBezTo>
                <a:close/>
                <a:moveTo>
                  <a:pt x="19" y="62"/>
                </a:moveTo>
                <a:cubicBezTo>
                  <a:pt x="19" y="62"/>
                  <a:pt x="19" y="62"/>
                  <a:pt x="19" y="61"/>
                </a:cubicBezTo>
                <a:cubicBezTo>
                  <a:pt x="19" y="62"/>
                  <a:pt x="19" y="62"/>
                  <a:pt x="19" y="63"/>
                </a:cubicBezTo>
                <a:cubicBezTo>
                  <a:pt x="19" y="62"/>
                  <a:pt x="20" y="60"/>
                  <a:pt x="20" y="60"/>
                </a:cubicBezTo>
                <a:cubicBezTo>
                  <a:pt x="20" y="61"/>
                  <a:pt x="19" y="65"/>
                  <a:pt x="19" y="66"/>
                </a:cubicBezTo>
                <a:cubicBezTo>
                  <a:pt x="18" y="67"/>
                  <a:pt x="18" y="66"/>
                  <a:pt x="18" y="66"/>
                </a:cubicBezTo>
                <a:cubicBezTo>
                  <a:pt x="17" y="66"/>
                  <a:pt x="17" y="67"/>
                  <a:pt x="17" y="67"/>
                </a:cubicBezTo>
                <a:cubicBezTo>
                  <a:pt x="17" y="68"/>
                  <a:pt x="18" y="66"/>
                  <a:pt x="18" y="67"/>
                </a:cubicBezTo>
                <a:cubicBezTo>
                  <a:pt x="17" y="69"/>
                  <a:pt x="17" y="70"/>
                  <a:pt x="17" y="72"/>
                </a:cubicBezTo>
                <a:cubicBezTo>
                  <a:pt x="16" y="73"/>
                  <a:pt x="16" y="71"/>
                  <a:pt x="16" y="74"/>
                </a:cubicBezTo>
                <a:cubicBezTo>
                  <a:pt x="15" y="74"/>
                  <a:pt x="16" y="71"/>
                  <a:pt x="16" y="70"/>
                </a:cubicBezTo>
                <a:cubicBezTo>
                  <a:pt x="15" y="71"/>
                  <a:pt x="16" y="75"/>
                  <a:pt x="15" y="75"/>
                </a:cubicBezTo>
                <a:cubicBezTo>
                  <a:pt x="16" y="70"/>
                  <a:pt x="17" y="64"/>
                  <a:pt x="20" y="60"/>
                </a:cubicBezTo>
                <a:cubicBezTo>
                  <a:pt x="20" y="61"/>
                  <a:pt x="19" y="61"/>
                  <a:pt x="19" y="62"/>
                </a:cubicBezTo>
                <a:close/>
                <a:moveTo>
                  <a:pt x="10" y="70"/>
                </a:moveTo>
                <a:cubicBezTo>
                  <a:pt x="10" y="72"/>
                  <a:pt x="10" y="69"/>
                  <a:pt x="9" y="70"/>
                </a:cubicBezTo>
                <a:cubicBezTo>
                  <a:pt x="9" y="70"/>
                  <a:pt x="10" y="69"/>
                  <a:pt x="10" y="69"/>
                </a:cubicBezTo>
                <a:cubicBezTo>
                  <a:pt x="10" y="69"/>
                  <a:pt x="10" y="70"/>
                  <a:pt x="10" y="70"/>
                </a:cubicBezTo>
                <a:close/>
                <a:moveTo>
                  <a:pt x="10" y="68"/>
                </a:moveTo>
                <a:cubicBezTo>
                  <a:pt x="10" y="65"/>
                  <a:pt x="13" y="58"/>
                  <a:pt x="13" y="60"/>
                </a:cubicBezTo>
                <a:cubicBezTo>
                  <a:pt x="12" y="62"/>
                  <a:pt x="11" y="65"/>
                  <a:pt x="10" y="68"/>
                </a:cubicBezTo>
                <a:close/>
                <a:moveTo>
                  <a:pt x="24" y="66"/>
                </a:moveTo>
                <a:cubicBezTo>
                  <a:pt x="23" y="66"/>
                  <a:pt x="23" y="65"/>
                  <a:pt x="23" y="66"/>
                </a:cubicBezTo>
                <a:cubicBezTo>
                  <a:pt x="23" y="65"/>
                  <a:pt x="24" y="63"/>
                  <a:pt x="25" y="62"/>
                </a:cubicBezTo>
                <a:cubicBezTo>
                  <a:pt x="25" y="63"/>
                  <a:pt x="23" y="65"/>
                  <a:pt x="24" y="66"/>
                </a:cubicBezTo>
                <a:close/>
                <a:moveTo>
                  <a:pt x="25" y="63"/>
                </a:moveTo>
                <a:cubicBezTo>
                  <a:pt x="26" y="61"/>
                  <a:pt x="26" y="61"/>
                  <a:pt x="26" y="61"/>
                </a:cubicBezTo>
                <a:cubicBezTo>
                  <a:pt x="26" y="61"/>
                  <a:pt x="26" y="61"/>
                  <a:pt x="26" y="61"/>
                </a:cubicBezTo>
                <a:cubicBezTo>
                  <a:pt x="26" y="61"/>
                  <a:pt x="26" y="62"/>
                  <a:pt x="26" y="62"/>
                </a:cubicBezTo>
                <a:cubicBezTo>
                  <a:pt x="26" y="63"/>
                  <a:pt x="25" y="63"/>
                  <a:pt x="25" y="63"/>
                </a:cubicBezTo>
                <a:close/>
                <a:moveTo>
                  <a:pt x="13" y="59"/>
                </a:moveTo>
                <a:cubicBezTo>
                  <a:pt x="14" y="56"/>
                  <a:pt x="17" y="51"/>
                  <a:pt x="19" y="47"/>
                </a:cubicBezTo>
                <a:cubicBezTo>
                  <a:pt x="19" y="50"/>
                  <a:pt x="16" y="54"/>
                  <a:pt x="14" y="58"/>
                </a:cubicBezTo>
                <a:cubicBezTo>
                  <a:pt x="14" y="57"/>
                  <a:pt x="14" y="58"/>
                  <a:pt x="13" y="59"/>
                </a:cubicBezTo>
                <a:close/>
                <a:moveTo>
                  <a:pt x="31" y="55"/>
                </a:moveTo>
                <a:cubicBezTo>
                  <a:pt x="32" y="54"/>
                  <a:pt x="32" y="52"/>
                  <a:pt x="33" y="52"/>
                </a:cubicBezTo>
                <a:cubicBezTo>
                  <a:pt x="33" y="52"/>
                  <a:pt x="34" y="51"/>
                  <a:pt x="34" y="51"/>
                </a:cubicBezTo>
                <a:cubicBezTo>
                  <a:pt x="35" y="51"/>
                  <a:pt x="35" y="50"/>
                  <a:pt x="35" y="51"/>
                </a:cubicBezTo>
                <a:cubicBezTo>
                  <a:pt x="35" y="51"/>
                  <a:pt x="35" y="51"/>
                  <a:pt x="34" y="51"/>
                </a:cubicBezTo>
                <a:cubicBezTo>
                  <a:pt x="34" y="52"/>
                  <a:pt x="34" y="52"/>
                  <a:pt x="35" y="51"/>
                </a:cubicBezTo>
                <a:cubicBezTo>
                  <a:pt x="33" y="54"/>
                  <a:pt x="32" y="55"/>
                  <a:pt x="30" y="57"/>
                </a:cubicBezTo>
                <a:cubicBezTo>
                  <a:pt x="30" y="57"/>
                  <a:pt x="30" y="56"/>
                  <a:pt x="31" y="55"/>
                </a:cubicBezTo>
                <a:cubicBezTo>
                  <a:pt x="30" y="55"/>
                  <a:pt x="30" y="56"/>
                  <a:pt x="30" y="57"/>
                </a:cubicBezTo>
                <a:cubicBezTo>
                  <a:pt x="30" y="57"/>
                  <a:pt x="29" y="58"/>
                  <a:pt x="29" y="57"/>
                </a:cubicBezTo>
                <a:cubicBezTo>
                  <a:pt x="28" y="57"/>
                  <a:pt x="30" y="56"/>
                  <a:pt x="30" y="55"/>
                </a:cubicBezTo>
                <a:cubicBezTo>
                  <a:pt x="29" y="56"/>
                  <a:pt x="28" y="58"/>
                  <a:pt x="28" y="59"/>
                </a:cubicBezTo>
                <a:cubicBezTo>
                  <a:pt x="28" y="59"/>
                  <a:pt x="29" y="58"/>
                  <a:pt x="28" y="60"/>
                </a:cubicBezTo>
                <a:cubicBezTo>
                  <a:pt x="27" y="59"/>
                  <a:pt x="26" y="60"/>
                  <a:pt x="25" y="62"/>
                </a:cubicBezTo>
                <a:cubicBezTo>
                  <a:pt x="25" y="62"/>
                  <a:pt x="25" y="61"/>
                  <a:pt x="25" y="61"/>
                </a:cubicBezTo>
                <a:cubicBezTo>
                  <a:pt x="27" y="58"/>
                  <a:pt x="30" y="51"/>
                  <a:pt x="33" y="48"/>
                </a:cubicBezTo>
                <a:cubicBezTo>
                  <a:pt x="34" y="48"/>
                  <a:pt x="33" y="49"/>
                  <a:pt x="34" y="49"/>
                </a:cubicBezTo>
                <a:cubicBezTo>
                  <a:pt x="34" y="48"/>
                  <a:pt x="34" y="48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6" y="47"/>
                  <a:pt x="35" y="47"/>
                  <a:pt x="36" y="46"/>
                </a:cubicBezTo>
                <a:cubicBezTo>
                  <a:pt x="36" y="46"/>
                  <a:pt x="35" y="46"/>
                  <a:pt x="36" y="46"/>
                </a:cubicBezTo>
                <a:cubicBezTo>
                  <a:pt x="37" y="45"/>
                  <a:pt x="37" y="45"/>
                  <a:pt x="37" y="45"/>
                </a:cubicBezTo>
                <a:cubicBezTo>
                  <a:pt x="37" y="45"/>
                  <a:pt x="37" y="45"/>
                  <a:pt x="37" y="45"/>
                </a:cubicBezTo>
                <a:cubicBezTo>
                  <a:pt x="37" y="45"/>
                  <a:pt x="37" y="46"/>
                  <a:pt x="36" y="47"/>
                </a:cubicBezTo>
                <a:cubicBezTo>
                  <a:pt x="37" y="46"/>
                  <a:pt x="37" y="47"/>
                  <a:pt x="37" y="47"/>
                </a:cubicBezTo>
                <a:cubicBezTo>
                  <a:pt x="36" y="47"/>
                  <a:pt x="36" y="48"/>
                  <a:pt x="35" y="48"/>
                </a:cubicBezTo>
                <a:cubicBezTo>
                  <a:pt x="35" y="49"/>
                  <a:pt x="35" y="49"/>
                  <a:pt x="35" y="49"/>
                </a:cubicBezTo>
                <a:cubicBezTo>
                  <a:pt x="34" y="51"/>
                  <a:pt x="32" y="52"/>
                  <a:pt x="31" y="55"/>
                </a:cubicBezTo>
                <a:close/>
                <a:moveTo>
                  <a:pt x="20" y="45"/>
                </a:moveTo>
                <a:cubicBezTo>
                  <a:pt x="20" y="45"/>
                  <a:pt x="20" y="46"/>
                  <a:pt x="20" y="46"/>
                </a:cubicBezTo>
                <a:cubicBezTo>
                  <a:pt x="18" y="48"/>
                  <a:pt x="18" y="48"/>
                  <a:pt x="17" y="50"/>
                </a:cubicBezTo>
                <a:cubicBezTo>
                  <a:pt x="19" y="49"/>
                  <a:pt x="15" y="55"/>
                  <a:pt x="14" y="55"/>
                </a:cubicBezTo>
                <a:cubicBezTo>
                  <a:pt x="15" y="51"/>
                  <a:pt x="19" y="48"/>
                  <a:pt x="20" y="45"/>
                </a:cubicBezTo>
                <a:close/>
                <a:moveTo>
                  <a:pt x="18" y="46"/>
                </a:moveTo>
                <a:cubicBezTo>
                  <a:pt x="18" y="46"/>
                  <a:pt x="19" y="45"/>
                  <a:pt x="19" y="45"/>
                </a:cubicBezTo>
                <a:cubicBezTo>
                  <a:pt x="20" y="45"/>
                  <a:pt x="19" y="46"/>
                  <a:pt x="18" y="46"/>
                </a:cubicBezTo>
                <a:close/>
                <a:moveTo>
                  <a:pt x="21" y="45"/>
                </a:moveTo>
                <a:cubicBezTo>
                  <a:pt x="20" y="45"/>
                  <a:pt x="20" y="44"/>
                  <a:pt x="21" y="43"/>
                </a:cubicBezTo>
                <a:cubicBezTo>
                  <a:pt x="22" y="43"/>
                  <a:pt x="21" y="44"/>
                  <a:pt x="21" y="44"/>
                </a:cubicBezTo>
                <a:cubicBezTo>
                  <a:pt x="24" y="42"/>
                  <a:pt x="25" y="40"/>
                  <a:pt x="27" y="39"/>
                </a:cubicBezTo>
                <a:cubicBezTo>
                  <a:pt x="25" y="41"/>
                  <a:pt x="24" y="42"/>
                  <a:pt x="23" y="44"/>
                </a:cubicBezTo>
                <a:cubicBezTo>
                  <a:pt x="23" y="44"/>
                  <a:pt x="23" y="44"/>
                  <a:pt x="22" y="45"/>
                </a:cubicBezTo>
                <a:cubicBezTo>
                  <a:pt x="22" y="44"/>
                  <a:pt x="23" y="44"/>
                  <a:pt x="23" y="43"/>
                </a:cubicBezTo>
                <a:cubicBezTo>
                  <a:pt x="23" y="43"/>
                  <a:pt x="22" y="44"/>
                  <a:pt x="21" y="45"/>
                </a:cubicBezTo>
                <a:close/>
                <a:moveTo>
                  <a:pt x="28" y="36"/>
                </a:moveTo>
                <a:cubicBezTo>
                  <a:pt x="28" y="36"/>
                  <a:pt x="30" y="34"/>
                  <a:pt x="30" y="35"/>
                </a:cubicBezTo>
                <a:cubicBezTo>
                  <a:pt x="30" y="35"/>
                  <a:pt x="29" y="36"/>
                  <a:pt x="29" y="36"/>
                </a:cubicBezTo>
                <a:cubicBezTo>
                  <a:pt x="29" y="36"/>
                  <a:pt x="29" y="36"/>
                  <a:pt x="28" y="36"/>
                </a:cubicBezTo>
                <a:close/>
                <a:moveTo>
                  <a:pt x="86" y="91"/>
                </a:moveTo>
                <a:cubicBezTo>
                  <a:pt x="85" y="90"/>
                  <a:pt x="86" y="91"/>
                  <a:pt x="86" y="90"/>
                </a:cubicBezTo>
                <a:cubicBezTo>
                  <a:pt x="86" y="91"/>
                  <a:pt x="86" y="91"/>
                  <a:pt x="86" y="91"/>
                </a:cubicBezTo>
                <a:cubicBezTo>
                  <a:pt x="86" y="91"/>
                  <a:pt x="86" y="90"/>
                  <a:pt x="86" y="91"/>
                </a:cubicBezTo>
                <a:close/>
                <a:moveTo>
                  <a:pt x="87" y="88"/>
                </a:moveTo>
                <a:cubicBezTo>
                  <a:pt x="87" y="87"/>
                  <a:pt x="88" y="88"/>
                  <a:pt x="88" y="87"/>
                </a:cubicBezTo>
                <a:cubicBezTo>
                  <a:pt x="88" y="86"/>
                  <a:pt x="88" y="87"/>
                  <a:pt x="88" y="87"/>
                </a:cubicBezTo>
                <a:cubicBezTo>
                  <a:pt x="89" y="87"/>
                  <a:pt x="88" y="87"/>
                  <a:pt x="89" y="87"/>
                </a:cubicBezTo>
                <a:cubicBezTo>
                  <a:pt x="88" y="88"/>
                  <a:pt x="88" y="88"/>
                  <a:pt x="88" y="88"/>
                </a:cubicBezTo>
                <a:cubicBezTo>
                  <a:pt x="88" y="88"/>
                  <a:pt x="88" y="88"/>
                  <a:pt x="87" y="88"/>
                </a:cubicBezTo>
                <a:cubicBezTo>
                  <a:pt x="87" y="88"/>
                  <a:pt x="87" y="88"/>
                  <a:pt x="87" y="88"/>
                </a:cubicBezTo>
                <a:close/>
                <a:moveTo>
                  <a:pt x="50" y="24"/>
                </a:moveTo>
                <a:cubicBezTo>
                  <a:pt x="49" y="24"/>
                  <a:pt x="51" y="23"/>
                  <a:pt x="51" y="23"/>
                </a:cubicBezTo>
                <a:cubicBezTo>
                  <a:pt x="51" y="23"/>
                  <a:pt x="50" y="24"/>
                  <a:pt x="50" y="24"/>
                </a:cubicBezTo>
                <a:close/>
                <a:moveTo>
                  <a:pt x="49" y="21"/>
                </a:moveTo>
                <a:cubicBezTo>
                  <a:pt x="49" y="20"/>
                  <a:pt x="51" y="20"/>
                  <a:pt x="51" y="19"/>
                </a:cubicBezTo>
                <a:cubicBezTo>
                  <a:pt x="51" y="20"/>
                  <a:pt x="50" y="20"/>
                  <a:pt x="49" y="21"/>
                </a:cubicBezTo>
                <a:close/>
                <a:moveTo>
                  <a:pt x="61" y="17"/>
                </a:moveTo>
                <a:cubicBezTo>
                  <a:pt x="60" y="17"/>
                  <a:pt x="62" y="16"/>
                  <a:pt x="63" y="16"/>
                </a:cubicBezTo>
                <a:cubicBezTo>
                  <a:pt x="63" y="16"/>
                  <a:pt x="61" y="16"/>
                  <a:pt x="61" y="17"/>
                </a:cubicBezTo>
                <a:close/>
                <a:moveTo>
                  <a:pt x="91" y="77"/>
                </a:moveTo>
                <a:cubicBezTo>
                  <a:pt x="91" y="76"/>
                  <a:pt x="91" y="76"/>
                  <a:pt x="91" y="76"/>
                </a:cubicBezTo>
                <a:cubicBezTo>
                  <a:pt x="92" y="75"/>
                  <a:pt x="92" y="77"/>
                  <a:pt x="92" y="78"/>
                </a:cubicBezTo>
                <a:cubicBezTo>
                  <a:pt x="92" y="78"/>
                  <a:pt x="91" y="78"/>
                  <a:pt x="91" y="77"/>
                </a:cubicBezTo>
                <a:close/>
                <a:moveTo>
                  <a:pt x="87" y="26"/>
                </a:moveTo>
                <a:cubicBezTo>
                  <a:pt x="86" y="25"/>
                  <a:pt x="87" y="25"/>
                  <a:pt x="88" y="25"/>
                </a:cubicBezTo>
                <a:cubicBezTo>
                  <a:pt x="88" y="25"/>
                  <a:pt x="88" y="25"/>
                  <a:pt x="88" y="26"/>
                </a:cubicBezTo>
                <a:cubicBezTo>
                  <a:pt x="88" y="26"/>
                  <a:pt x="87" y="26"/>
                  <a:pt x="87" y="26"/>
                </a:cubicBezTo>
                <a:close/>
                <a:moveTo>
                  <a:pt x="94" y="74"/>
                </a:moveTo>
                <a:cubicBezTo>
                  <a:pt x="94" y="74"/>
                  <a:pt x="94" y="74"/>
                  <a:pt x="95" y="73"/>
                </a:cubicBezTo>
                <a:cubicBezTo>
                  <a:pt x="95" y="72"/>
                  <a:pt x="95" y="72"/>
                  <a:pt x="95" y="71"/>
                </a:cubicBezTo>
                <a:cubicBezTo>
                  <a:pt x="95" y="71"/>
                  <a:pt x="95" y="72"/>
                  <a:pt x="95" y="72"/>
                </a:cubicBezTo>
                <a:cubicBezTo>
                  <a:pt x="95" y="73"/>
                  <a:pt x="95" y="73"/>
                  <a:pt x="94" y="74"/>
                </a:cubicBezTo>
                <a:cubicBezTo>
                  <a:pt x="94" y="74"/>
                  <a:pt x="94" y="74"/>
                  <a:pt x="94" y="75"/>
                </a:cubicBezTo>
                <a:lnTo>
                  <a:pt x="94" y="74"/>
                </a:lnTo>
                <a:close/>
                <a:moveTo>
                  <a:pt x="104" y="46"/>
                </a:moveTo>
                <a:cubicBezTo>
                  <a:pt x="104" y="46"/>
                  <a:pt x="105" y="46"/>
                  <a:pt x="105" y="46"/>
                </a:cubicBezTo>
                <a:cubicBezTo>
                  <a:pt x="105" y="46"/>
                  <a:pt x="104" y="46"/>
                  <a:pt x="104" y="46"/>
                </a:cubicBezTo>
                <a:cubicBezTo>
                  <a:pt x="104" y="46"/>
                  <a:pt x="104" y="46"/>
                  <a:pt x="104" y="46"/>
                </a:cubicBezTo>
                <a:close/>
                <a:moveTo>
                  <a:pt x="95" y="73"/>
                </a:move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4"/>
                </a:cubicBezTo>
                <a:cubicBezTo>
                  <a:pt x="95" y="73"/>
                  <a:pt x="95" y="73"/>
                  <a:pt x="95" y="73"/>
                </a:cubicBezTo>
                <a:close/>
                <a:moveTo>
                  <a:pt x="115" y="27"/>
                </a:moveTo>
                <a:cubicBezTo>
                  <a:pt x="115" y="27"/>
                  <a:pt x="117" y="28"/>
                  <a:pt x="117" y="28"/>
                </a:cubicBezTo>
                <a:cubicBezTo>
                  <a:pt x="116" y="28"/>
                  <a:pt x="115" y="28"/>
                  <a:pt x="115" y="27"/>
                </a:cubicBezTo>
                <a:close/>
                <a:moveTo>
                  <a:pt x="125" y="36"/>
                </a:moveTo>
                <a:cubicBezTo>
                  <a:pt x="125" y="36"/>
                  <a:pt x="125" y="36"/>
                  <a:pt x="125" y="36"/>
                </a:cubicBezTo>
                <a:cubicBezTo>
                  <a:pt x="125" y="36"/>
                  <a:pt x="126" y="37"/>
                  <a:pt x="124" y="36"/>
                </a:cubicBezTo>
                <a:cubicBezTo>
                  <a:pt x="125" y="36"/>
                  <a:pt x="124" y="36"/>
                  <a:pt x="125" y="36"/>
                </a:cubicBezTo>
                <a:close/>
              </a:path>
            </a:pathLst>
          </a:custGeom>
          <a:solidFill>
            <a:srgbClr val="E80909"/>
          </a:solidFill>
          <a:ln w="158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1567664" y="1622647"/>
            <a:ext cx="5374641" cy="571305"/>
          </a:xfrm>
          <a:prstGeom prst="rect">
            <a:avLst/>
          </a:prstGeom>
          <a:noFill/>
        </p:spPr>
        <p:txBody>
          <a:bodyPr wrap="square" lIns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交通拥堵</a:t>
            </a:r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1567664" y="2184426"/>
            <a:ext cx="5374641" cy="9777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tx1">
                    <a:lumMod val="85000"/>
                    <a:lumOff val="15000"/>
                    <a:alpha val="80000"/>
                  </a:schemeClr>
                </a:solidFill>
                <a:latin typeface="+mn-ea"/>
                <a:cs typeface="+mn-ea"/>
                <a:sym typeface="+mn-ea"/>
              </a:rPr>
              <a:t>由于人口密集和车辆增加，交通压力加大。</a:t>
            </a:r>
          </a:p>
        </p:txBody>
      </p:sp>
      <p:sp>
        <p:nvSpPr>
          <p:cNvPr id="19" name="矩形 18"/>
          <p:cNvSpPr/>
          <p:nvPr>
            <p:custDataLst>
              <p:tags r:id="rId9"/>
            </p:custDataLst>
          </p:nvPr>
        </p:nvSpPr>
        <p:spPr>
          <a:xfrm>
            <a:off x="1567664" y="3098486"/>
            <a:ext cx="5374641" cy="571305"/>
          </a:xfrm>
          <a:prstGeom prst="rect">
            <a:avLst/>
          </a:prstGeom>
          <a:noFill/>
        </p:spPr>
        <p:txBody>
          <a:bodyPr wrap="square" lIns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电动自行车普及 </a:t>
            </a:r>
          </a:p>
        </p:txBody>
      </p:sp>
      <p:sp>
        <p:nvSpPr>
          <p:cNvPr id="20" name="矩形 19"/>
          <p:cNvSpPr/>
          <p:nvPr>
            <p:custDataLst>
              <p:tags r:id="rId10"/>
            </p:custDataLst>
          </p:nvPr>
        </p:nvSpPr>
        <p:spPr>
          <a:xfrm>
            <a:off x="1553775" y="3665029"/>
            <a:ext cx="5374641" cy="977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  <a:alpha val="80000"/>
                  </a:schemeClr>
                </a:solidFill>
                <a:latin typeface="+mn-ea"/>
                <a:cs typeface="+mn-ea"/>
                <a:sym typeface="+mn-ea"/>
              </a:rPr>
              <a:t>电动自行车快速增长（增长速度大于汽车），成为短途出行的主要选择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  <a:alpha val="80000"/>
                  </a:schemeClr>
                </a:solidFill>
                <a:latin typeface="+mn-ea"/>
                <a:cs typeface="+mn-ea"/>
                <a:sym typeface="+mn-ea"/>
              </a:rPr>
              <a:t>。</a:t>
            </a:r>
          </a:p>
        </p:txBody>
      </p:sp>
      <p:sp>
        <p:nvSpPr>
          <p:cNvPr id="21" name="矩形 20"/>
          <p:cNvSpPr/>
          <p:nvPr>
            <p:custDataLst>
              <p:tags r:id="rId11"/>
            </p:custDataLst>
          </p:nvPr>
        </p:nvSpPr>
        <p:spPr>
          <a:xfrm>
            <a:off x="1567664" y="4727480"/>
            <a:ext cx="5374641" cy="571305"/>
          </a:xfrm>
          <a:prstGeom prst="rect">
            <a:avLst/>
          </a:prstGeom>
          <a:noFill/>
        </p:spPr>
        <p:txBody>
          <a:bodyPr wrap="square" lIns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存在安全隐患且矛盾重重 </a:t>
            </a:r>
          </a:p>
        </p:txBody>
      </p:sp>
      <p:sp>
        <p:nvSpPr>
          <p:cNvPr id="22" name="矩形 21"/>
          <p:cNvSpPr/>
          <p:nvPr>
            <p:custDataLst>
              <p:tags r:id="rId12"/>
            </p:custDataLst>
          </p:nvPr>
        </p:nvSpPr>
        <p:spPr>
          <a:xfrm>
            <a:off x="1567664" y="5289260"/>
            <a:ext cx="5374641" cy="977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  <a:alpha val="80000"/>
                  </a:schemeClr>
                </a:solidFill>
                <a:latin typeface="+mn-ea"/>
                <a:cs typeface="+mn-ea"/>
                <a:sym typeface="+mn-ea"/>
              </a:rPr>
              <a:t>道路空间资源有限，但交通承载量大，有限的资源还需要进一步分配给机动车与非机动车，引发了进一步的矛盾。</a:t>
            </a:r>
          </a:p>
        </p:txBody>
      </p:sp>
      <p:sp>
        <p:nvSpPr>
          <p:cNvPr id="24" name="任意多边形 23"/>
          <p:cNvSpPr/>
          <p:nvPr>
            <p:custDataLst>
              <p:tags r:id="rId13"/>
            </p:custDataLst>
          </p:nvPr>
        </p:nvSpPr>
        <p:spPr>
          <a:xfrm>
            <a:off x="637800" y="4946157"/>
            <a:ext cx="603729" cy="611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51" h="962">
                <a:moveTo>
                  <a:pt x="631" y="840"/>
                </a:moveTo>
                <a:lnTo>
                  <a:pt x="702" y="855"/>
                </a:lnTo>
                <a:cubicBezTo>
                  <a:pt x="702" y="868"/>
                  <a:pt x="702" y="878"/>
                  <a:pt x="702" y="883"/>
                </a:cubicBezTo>
                <a:cubicBezTo>
                  <a:pt x="703" y="889"/>
                  <a:pt x="698" y="896"/>
                  <a:pt x="687" y="905"/>
                </a:cubicBezTo>
                <a:cubicBezTo>
                  <a:pt x="677" y="913"/>
                  <a:pt x="661" y="929"/>
                  <a:pt x="640" y="951"/>
                </a:cubicBezTo>
                <a:lnTo>
                  <a:pt x="597" y="958"/>
                </a:lnTo>
                <a:lnTo>
                  <a:pt x="587" y="949"/>
                </a:lnTo>
                <a:lnTo>
                  <a:pt x="569" y="946"/>
                </a:lnTo>
                <a:lnTo>
                  <a:pt x="567" y="927"/>
                </a:lnTo>
                <a:cubicBezTo>
                  <a:pt x="563" y="932"/>
                  <a:pt x="557" y="936"/>
                  <a:pt x="549" y="940"/>
                </a:cubicBezTo>
                <a:cubicBezTo>
                  <a:pt x="540" y="944"/>
                  <a:pt x="528" y="948"/>
                  <a:pt x="510" y="952"/>
                </a:cubicBezTo>
                <a:cubicBezTo>
                  <a:pt x="493" y="956"/>
                  <a:pt x="473" y="959"/>
                  <a:pt x="449" y="961"/>
                </a:cubicBezTo>
                <a:cubicBezTo>
                  <a:pt x="425" y="963"/>
                  <a:pt x="408" y="962"/>
                  <a:pt x="397" y="958"/>
                </a:cubicBezTo>
                <a:cubicBezTo>
                  <a:pt x="387" y="954"/>
                  <a:pt x="371" y="949"/>
                  <a:pt x="352" y="942"/>
                </a:cubicBezTo>
                <a:cubicBezTo>
                  <a:pt x="335" y="930"/>
                  <a:pt x="324" y="909"/>
                  <a:pt x="317" y="880"/>
                </a:cubicBezTo>
                <a:cubicBezTo>
                  <a:pt x="342" y="887"/>
                  <a:pt x="359" y="893"/>
                  <a:pt x="370" y="897"/>
                </a:cubicBezTo>
                <a:cubicBezTo>
                  <a:pt x="380" y="902"/>
                  <a:pt x="396" y="903"/>
                  <a:pt x="417" y="903"/>
                </a:cubicBezTo>
                <a:cubicBezTo>
                  <a:pt x="438" y="902"/>
                  <a:pt x="467" y="898"/>
                  <a:pt x="505" y="889"/>
                </a:cubicBezTo>
                <a:cubicBezTo>
                  <a:pt x="543" y="880"/>
                  <a:pt x="568" y="872"/>
                  <a:pt x="579" y="865"/>
                </a:cubicBezTo>
                <a:cubicBezTo>
                  <a:pt x="591" y="857"/>
                  <a:pt x="599" y="853"/>
                  <a:pt x="605" y="852"/>
                </a:cubicBezTo>
                <a:cubicBezTo>
                  <a:pt x="611" y="851"/>
                  <a:pt x="619" y="847"/>
                  <a:pt x="631" y="840"/>
                </a:cubicBezTo>
                <a:close/>
                <a:moveTo>
                  <a:pt x="533" y="738"/>
                </a:moveTo>
                <a:lnTo>
                  <a:pt x="569" y="747"/>
                </a:lnTo>
                <a:cubicBezTo>
                  <a:pt x="569" y="764"/>
                  <a:pt x="570" y="779"/>
                  <a:pt x="575" y="794"/>
                </a:cubicBezTo>
                <a:lnTo>
                  <a:pt x="558" y="816"/>
                </a:lnTo>
                <a:cubicBezTo>
                  <a:pt x="543" y="821"/>
                  <a:pt x="529" y="826"/>
                  <a:pt x="518" y="831"/>
                </a:cubicBezTo>
                <a:cubicBezTo>
                  <a:pt x="507" y="836"/>
                  <a:pt x="489" y="835"/>
                  <a:pt x="464" y="829"/>
                </a:cubicBezTo>
                <a:cubicBezTo>
                  <a:pt x="439" y="823"/>
                  <a:pt x="423" y="817"/>
                  <a:pt x="416" y="811"/>
                </a:cubicBezTo>
                <a:cubicBezTo>
                  <a:pt x="409" y="805"/>
                  <a:pt x="401" y="798"/>
                  <a:pt x="392" y="791"/>
                </a:cubicBezTo>
                <a:lnTo>
                  <a:pt x="377" y="754"/>
                </a:lnTo>
                <a:cubicBezTo>
                  <a:pt x="395" y="757"/>
                  <a:pt x="407" y="759"/>
                  <a:pt x="412" y="760"/>
                </a:cubicBezTo>
                <a:cubicBezTo>
                  <a:pt x="418" y="762"/>
                  <a:pt x="426" y="761"/>
                  <a:pt x="438" y="757"/>
                </a:cubicBezTo>
                <a:cubicBezTo>
                  <a:pt x="450" y="753"/>
                  <a:pt x="463" y="750"/>
                  <a:pt x="477" y="748"/>
                </a:cubicBezTo>
                <a:cubicBezTo>
                  <a:pt x="491" y="747"/>
                  <a:pt x="510" y="743"/>
                  <a:pt x="533" y="738"/>
                </a:cubicBezTo>
                <a:close/>
                <a:moveTo>
                  <a:pt x="523" y="618"/>
                </a:moveTo>
                <a:cubicBezTo>
                  <a:pt x="537" y="622"/>
                  <a:pt x="550" y="630"/>
                  <a:pt x="562" y="641"/>
                </a:cubicBezTo>
                <a:lnTo>
                  <a:pt x="558" y="659"/>
                </a:lnTo>
                <a:lnTo>
                  <a:pt x="563" y="673"/>
                </a:lnTo>
                <a:cubicBezTo>
                  <a:pt x="554" y="681"/>
                  <a:pt x="546" y="688"/>
                  <a:pt x="541" y="693"/>
                </a:cubicBezTo>
                <a:cubicBezTo>
                  <a:pt x="536" y="697"/>
                  <a:pt x="523" y="702"/>
                  <a:pt x="503" y="707"/>
                </a:cubicBezTo>
                <a:cubicBezTo>
                  <a:pt x="483" y="712"/>
                  <a:pt x="468" y="712"/>
                  <a:pt x="459" y="708"/>
                </a:cubicBezTo>
                <a:cubicBezTo>
                  <a:pt x="450" y="704"/>
                  <a:pt x="444" y="702"/>
                  <a:pt x="440" y="702"/>
                </a:cubicBezTo>
                <a:cubicBezTo>
                  <a:pt x="436" y="703"/>
                  <a:pt x="433" y="702"/>
                  <a:pt x="430" y="701"/>
                </a:cubicBezTo>
                <a:cubicBezTo>
                  <a:pt x="426" y="699"/>
                  <a:pt x="422" y="697"/>
                  <a:pt x="417" y="693"/>
                </a:cubicBezTo>
                <a:lnTo>
                  <a:pt x="381" y="642"/>
                </a:lnTo>
                <a:cubicBezTo>
                  <a:pt x="401" y="642"/>
                  <a:pt x="414" y="641"/>
                  <a:pt x="421" y="639"/>
                </a:cubicBezTo>
                <a:cubicBezTo>
                  <a:pt x="428" y="637"/>
                  <a:pt x="436" y="635"/>
                  <a:pt x="446" y="633"/>
                </a:cubicBezTo>
                <a:cubicBezTo>
                  <a:pt x="456" y="631"/>
                  <a:pt x="466" y="629"/>
                  <a:pt x="476" y="626"/>
                </a:cubicBezTo>
                <a:cubicBezTo>
                  <a:pt x="487" y="624"/>
                  <a:pt x="502" y="621"/>
                  <a:pt x="523" y="618"/>
                </a:cubicBezTo>
                <a:close/>
                <a:moveTo>
                  <a:pt x="610" y="520"/>
                </a:moveTo>
                <a:lnTo>
                  <a:pt x="647" y="541"/>
                </a:lnTo>
                <a:lnTo>
                  <a:pt x="694" y="590"/>
                </a:lnTo>
                <a:cubicBezTo>
                  <a:pt x="716" y="612"/>
                  <a:pt x="735" y="630"/>
                  <a:pt x="750" y="643"/>
                </a:cubicBezTo>
                <a:cubicBezTo>
                  <a:pt x="765" y="657"/>
                  <a:pt x="826" y="699"/>
                  <a:pt x="933" y="771"/>
                </a:cubicBezTo>
                <a:lnTo>
                  <a:pt x="951" y="798"/>
                </a:lnTo>
                <a:lnTo>
                  <a:pt x="939" y="816"/>
                </a:lnTo>
                <a:lnTo>
                  <a:pt x="947" y="832"/>
                </a:lnTo>
                <a:lnTo>
                  <a:pt x="939" y="848"/>
                </a:lnTo>
                <a:cubicBezTo>
                  <a:pt x="869" y="817"/>
                  <a:pt x="805" y="780"/>
                  <a:pt x="748" y="736"/>
                </a:cubicBezTo>
                <a:cubicBezTo>
                  <a:pt x="722" y="707"/>
                  <a:pt x="703" y="686"/>
                  <a:pt x="691" y="674"/>
                </a:cubicBezTo>
                <a:cubicBezTo>
                  <a:pt x="678" y="662"/>
                  <a:pt x="665" y="646"/>
                  <a:pt x="652" y="626"/>
                </a:cubicBezTo>
                <a:cubicBezTo>
                  <a:pt x="638" y="606"/>
                  <a:pt x="629" y="590"/>
                  <a:pt x="624" y="578"/>
                </a:cubicBezTo>
                <a:cubicBezTo>
                  <a:pt x="619" y="566"/>
                  <a:pt x="614" y="547"/>
                  <a:pt x="610" y="520"/>
                </a:cubicBezTo>
                <a:close/>
                <a:moveTo>
                  <a:pt x="522" y="244"/>
                </a:moveTo>
                <a:lnTo>
                  <a:pt x="507" y="270"/>
                </a:lnTo>
                <a:lnTo>
                  <a:pt x="496" y="280"/>
                </a:lnTo>
                <a:lnTo>
                  <a:pt x="458" y="330"/>
                </a:lnTo>
                <a:cubicBezTo>
                  <a:pt x="452" y="334"/>
                  <a:pt x="441" y="342"/>
                  <a:pt x="428" y="352"/>
                </a:cubicBezTo>
                <a:lnTo>
                  <a:pt x="425" y="354"/>
                </a:lnTo>
                <a:lnTo>
                  <a:pt x="446" y="350"/>
                </a:lnTo>
                <a:cubicBezTo>
                  <a:pt x="461" y="346"/>
                  <a:pt x="477" y="341"/>
                  <a:pt x="492" y="334"/>
                </a:cubicBezTo>
                <a:cubicBezTo>
                  <a:pt x="499" y="324"/>
                  <a:pt x="504" y="316"/>
                  <a:pt x="508" y="311"/>
                </a:cubicBezTo>
                <a:cubicBezTo>
                  <a:pt x="512" y="305"/>
                  <a:pt x="513" y="301"/>
                  <a:pt x="512" y="298"/>
                </a:cubicBezTo>
                <a:cubicBezTo>
                  <a:pt x="511" y="296"/>
                  <a:pt x="510" y="289"/>
                  <a:pt x="510" y="279"/>
                </a:cubicBezTo>
                <a:lnTo>
                  <a:pt x="523" y="268"/>
                </a:lnTo>
                <a:lnTo>
                  <a:pt x="522" y="268"/>
                </a:lnTo>
                <a:lnTo>
                  <a:pt x="522" y="244"/>
                </a:lnTo>
                <a:close/>
                <a:moveTo>
                  <a:pt x="476" y="0"/>
                </a:moveTo>
                <a:lnTo>
                  <a:pt x="503" y="0"/>
                </a:lnTo>
                <a:cubicBezTo>
                  <a:pt x="515" y="18"/>
                  <a:pt x="524" y="30"/>
                  <a:pt x="531" y="37"/>
                </a:cubicBezTo>
                <a:cubicBezTo>
                  <a:pt x="538" y="44"/>
                  <a:pt x="543" y="54"/>
                  <a:pt x="546" y="68"/>
                </a:cubicBezTo>
                <a:cubicBezTo>
                  <a:pt x="549" y="82"/>
                  <a:pt x="556" y="107"/>
                  <a:pt x="565" y="143"/>
                </a:cubicBezTo>
                <a:cubicBezTo>
                  <a:pt x="559" y="154"/>
                  <a:pt x="555" y="163"/>
                  <a:pt x="553" y="169"/>
                </a:cubicBezTo>
                <a:cubicBezTo>
                  <a:pt x="552" y="176"/>
                  <a:pt x="547" y="188"/>
                  <a:pt x="540" y="206"/>
                </a:cubicBezTo>
                <a:lnTo>
                  <a:pt x="530" y="227"/>
                </a:lnTo>
                <a:lnTo>
                  <a:pt x="542" y="228"/>
                </a:lnTo>
                <a:cubicBezTo>
                  <a:pt x="547" y="229"/>
                  <a:pt x="551" y="229"/>
                  <a:pt x="554" y="229"/>
                </a:cubicBezTo>
                <a:cubicBezTo>
                  <a:pt x="559" y="229"/>
                  <a:pt x="565" y="231"/>
                  <a:pt x="569" y="234"/>
                </a:cubicBezTo>
                <a:cubicBezTo>
                  <a:pt x="574" y="238"/>
                  <a:pt x="581" y="243"/>
                  <a:pt x="590" y="251"/>
                </a:cubicBezTo>
                <a:cubicBezTo>
                  <a:pt x="593" y="275"/>
                  <a:pt x="595" y="293"/>
                  <a:pt x="597" y="305"/>
                </a:cubicBezTo>
                <a:cubicBezTo>
                  <a:pt x="598" y="317"/>
                  <a:pt x="598" y="334"/>
                  <a:pt x="597" y="358"/>
                </a:cubicBezTo>
                <a:cubicBezTo>
                  <a:pt x="596" y="381"/>
                  <a:pt x="593" y="397"/>
                  <a:pt x="589" y="405"/>
                </a:cubicBezTo>
                <a:cubicBezTo>
                  <a:pt x="584" y="413"/>
                  <a:pt x="575" y="426"/>
                  <a:pt x="561" y="444"/>
                </a:cubicBezTo>
                <a:lnTo>
                  <a:pt x="532" y="408"/>
                </a:lnTo>
                <a:cubicBezTo>
                  <a:pt x="514" y="414"/>
                  <a:pt x="494" y="420"/>
                  <a:pt x="475" y="427"/>
                </a:cubicBezTo>
                <a:cubicBezTo>
                  <a:pt x="452" y="453"/>
                  <a:pt x="435" y="477"/>
                  <a:pt x="424" y="500"/>
                </a:cubicBezTo>
                <a:cubicBezTo>
                  <a:pt x="435" y="496"/>
                  <a:pt x="448" y="493"/>
                  <a:pt x="462" y="491"/>
                </a:cubicBezTo>
                <a:cubicBezTo>
                  <a:pt x="476" y="489"/>
                  <a:pt x="504" y="480"/>
                  <a:pt x="544" y="463"/>
                </a:cubicBezTo>
                <a:cubicBezTo>
                  <a:pt x="585" y="447"/>
                  <a:pt x="627" y="437"/>
                  <a:pt x="671" y="432"/>
                </a:cubicBezTo>
                <a:cubicBezTo>
                  <a:pt x="715" y="427"/>
                  <a:pt x="743" y="420"/>
                  <a:pt x="755" y="411"/>
                </a:cubicBezTo>
                <a:cubicBezTo>
                  <a:pt x="767" y="403"/>
                  <a:pt x="780" y="398"/>
                  <a:pt x="795" y="398"/>
                </a:cubicBezTo>
                <a:cubicBezTo>
                  <a:pt x="810" y="397"/>
                  <a:pt x="825" y="397"/>
                  <a:pt x="839" y="399"/>
                </a:cubicBezTo>
                <a:cubicBezTo>
                  <a:pt x="853" y="400"/>
                  <a:pt x="863" y="403"/>
                  <a:pt x="869" y="407"/>
                </a:cubicBezTo>
                <a:cubicBezTo>
                  <a:pt x="875" y="411"/>
                  <a:pt x="884" y="416"/>
                  <a:pt x="896" y="423"/>
                </a:cubicBezTo>
                <a:lnTo>
                  <a:pt x="889" y="458"/>
                </a:lnTo>
                <a:cubicBezTo>
                  <a:pt x="867" y="456"/>
                  <a:pt x="850" y="454"/>
                  <a:pt x="838" y="452"/>
                </a:cubicBezTo>
                <a:cubicBezTo>
                  <a:pt x="827" y="450"/>
                  <a:pt x="796" y="452"/>
                  <a:pt x="747" y="458"/>
                </a:cubicBezTo>
                <a:cubicBezTo>
                  <a:pt x="698" y="464"/>
                  <a:pt x="656" y="476"/>
                  <a:pt x="620" y="492"/>
                </a:cubicBezTo>
                <a:cubicBezTo>
                  <a:pt x="585" y="508"/>
                  <a:pt x="557" y="518"/>
                  <a:pt x="537" y="520"/>
                </a:cubicBezTo>
                <a:cubicBezTo>
                  <a:pt x="517" y="523"/>
                  <a:pt x="497" y="527"/>
                  <a:pt x="478" y="531"/>
                </a:cubicBezTo>
                <a:cubicBezTo>
                  <a:pt x="458" y="535"/>
                  <a:pt x="436" y="541"/>
                  <a:pt x="413" y="549"/>
                </a:cubicBezTo>
                <a:cubicBezTo>
                  <a:pt x="409" y="555"/>
                  <a:pt x="404" y="561"/>
                  <a:pt x="398" y="566"/>
                </a:cubicBezTo>
                <a:cubicBezTo>
                  <a:pt x="392" y="571"/>
                  <a:pt x="383" y="590"/>
                  <a:pt x="370" y="624"/>
                </a:cubicBezTo>
                <a:cubicBezTo>
                  <a:pt x="356" y="658"/>
                  <a:pt x="342" y="685"/>
                  <a:pt x="326" y="705"/>
                </a:cubicBezTo>
                <a:cubicBezTo>
                  <a:pt x="310" y="724"/>
                  <a:pt x="292" y="749"/>
                  <a:pt x="272" y="779"/>
                </a:cubicBezTo>
                <a:cubicBezTo>
                  <a:pt x="253" y="810"/>
                  <a:pt x="239" y="829"/>
                  <a:pt x="232" y="837"/>
                </a:cubicBezTo>
                <a:cubicBezTo>
                  <a:pt x="224" y="845"/>
                  <a:pt x="215" y="855"/>
                  <a:pt x="205" y="865"/>
                </a:cubicBezTo>
                <a:cubicBezTo>
                  <a:pt x="192" y="872"/>
                  <a:pt x="181" y="878"/>
                  <a:pt x="171" y="883"/>
                </a:cubicBezTo>
                <a:cubicBezTo>
                  <a:pt x="162" y="888"/>
                  <a:pt x="151" y="893"/>
                  <a:pt x="139" y="897"/>
                </a:cubicBezTo>
                <a:cubicBezTo>
                  <a:pt x="126" y="901"/>
                  <a:pt x="117" y="903"/>
                  <a:pt x="112" y="902"/>
                </a:cubicBezTo>
                <a:cubicBezTo>
                  <a:pt x="106" y="902"/>
                  <a:pt x="99" y="901"/>
                  <a:pt x="89" y="899"/>
                </a:cubicBezTo>
                <a:lnTo>
                  <a:pt x="73" y="882"/>
                </a:lnTo>
                <a:cubicBezTo>
                  <a:pt x="79" y="862"/>
                  <a:pt x="82" y="848"/>
                  <a:pt x="83" y="841"/>
                </a:cubicBezTo>
                <a:cubicBezTo>
                  <a:pt x="84" y="834"/>
                  <a:pt x="87" y="828"/>
                  <a:pt x="92" y="822"/>
                </a:cubicBezTo>
                <a:cubicBezTo>
                  <a:pt x="96" y="815"/>
                  <a:pt x="104" y="806"/>
                  <a:pt x="116" y="792"/>
                </a:cubicBezTo>
                <a:lnTo>
                  <a:pt x="141" y="800"/>
                </a:lnTo>
                <a:lnTo>
                  <a:pt x="156" y="788"/>
                </a:lnTo>
                <a:cubicBezTo>
                  <a:pt x="246" y="684"/>
                  <a:pt x="296" y="625"/>
                  <a:pt x="305" y="612"/>
                </a:cubicBezTo>
                <a:cubicBezTo>
                  <a:pt x="309" y="605"/>
                  <a:pt x="314" y="598"/>
                  <a:pt x="318" y="590"/>
                </a:cubicBezTo>
                <a:lnTo>
                  <a:pt x="328" y="573"/>
                </a:lnTo>
                <a:lnTo>
                  <a:pt x="302" y="588"/>
                </a:lnTo>
                <a:cubicBezTo>
                  <a:pt x="290" y="592"/>
                  <a:pt x="274" y="597"/>
                  <a:pt x="254" y="603"/>
                </a:cubicBezTo>
                <a:cubicBezTo>
                  <a:pt x="235" y="608"/>
                  <a:pt x="213" y="610"/>
                  <a:pt x="188" y="610"/>
                </a:cubicBezTo>
                <a:cubicBezTo>
                  <a:pt x="164" y="610"/>
                  <a:pt x="145" y="609"/>
                  <a:pt x="133" y="607"/>
                </a:cubicBezTo>
                <a:cubicBezTo>
                  <a:pt x="121" y="606"/>
                  <a:pt x="111" y="606"/>
                  <a:pt x="102" y="606"/>
                </a:cubicBezTo>
                <a:cubicBezTo>
                  <a:pt x="93" y="606"/>
                  <a:pt x="86" y="606"/>
                  <a:pt x="80" y="605"/>
                </a:cubicBezTo>
                <a:cubicBezTo>
                  <a:pt x="74" y="603"/>
                  <a:pt x="66" y="600"/>
                  <a:pt x="57" y="595"/>
                </a:cubicBezTo>
                <a:lnTo>
                  <a:pt x="0" y="509"/>
                </a:lnTo>
                <a:cubicBezTo>
                  <a:pt x="24" y="518"/>
                  <a:pt x="52" y="529"/>
                  <a:pt x="82" y="539"/>
                </a:cubicBezTo>
                <a:cubicBezTo>
                  <a:pt x="112" y="550"/>
                  <a:pt x="144" y="555"/>
                  <a:pt x="176" y="555"/>
                </a:cubicBezTo>
                <a:cubicBezTo>
                  <a:pt x="209" y="554"/>
                  <a:pt x="269" y="541"/>
                  <a:pt x="359" y="515"/>
                </a:cubicBezTo>
                <a:cubicBezTo>
                  <a:pt x="375" y="492"/>
                  <a:pt x="389" y="469"/>
                  <a:pt x="402" y="446"/>
                </a:cubicBezTo>
                <a:cubicBezTo>
                  <a:pt x="375" y="454"/>
                  <a:pt x="345" y="453"/>
                  <a:pt x="310" y="443"/>
                </a:cubicBezTo>
                <a:cubicBezTo>
                  <a:pt x="305" y="435"/>
                  <a:pt x="302" y="429"/>
                  <a:pt x="299" y="425"/>
                </a:cubicBezTo>
                <a:cubicBezTo>
                  <a:pt x="297" y="421"/>
                  <a:pt x="293" y="409"/>
                  <a:pt x="286" y="387"/>
                </a:cubicBezTo>
                <a:cubicBezTo>
                  <a:pt x="280" y="365"/>
                  <a:pt x="284" y="338"/>
                  <a:pt x="299" y="306"/>
                </a:cubicBezTo>
                <a:cubicBezTo>
                  <a:pt x="314" y="275"/>
                  <a:pt x="333" y="239"/>
                  <a:pt x="355" y="201"/>
                </a:cubicBezTo>
                <a:cubicBezTo>
                  <a:pt x="378" y="162"/>
                  <a:pt x="404" y="126"/>
                  <a:pt x="434" y="92"/>
                </a:cubicBezTo>
                <a:cubicBezTo>
                  <a:pt x="464" y="58"/>
                  <a:pt x="479" y="40"/>
                  <a:pt x="481" y="37"/>
                </a:cubicBezTo>
                <a:cubicBezTo>
                  <a:pt x="483" y="35"/>
                  <a:pt x="484" y="33"/>
                  <a:pt x="486" y="34"/>
                </a:cubicBezTo>
                <a:cubicBezTo>
                  <a:pt x="479" y="30"/>
                  <a:pt x="476" y="19"/>
                  <a:pt x="476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14"/>
            </p:custDataLst>
          </p:nvPr>
        </p:nvSpPr>
        <p:spPr>
          <a:xfrm>
            <a:off x="682200" y="3395108"/>
            <a:ext cx="514929" cy="64612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11" h="1018">
                <a:moveTo>
                  <a:pt x="313" y="596"/>
                </a:moveTo>
                <a:lnTo>
                  <a:pt x="312" y="597"/>
                </a:lnTo>
                <a:cubicBezTo>
                  <a:pt x="309" y="599"/>
                  <a:pt x="302" y="603"/>
                  <a:pt x="291" y="609"/>
                </a:cubicBezTo>
                <a:cubicBezTo>
                  <a:pt x="279" y="615"/>
                  <a:pt x="271" y="618"/>
                  <a:pt x="267" y="619"/>
                </a:cubicBezTo>
                <a:cubicBezTo>
                  <a:pt x="262" y="619"/>
                  <a:pt x="258" y="619"/>
                  <a:pt x="256" y="620"/>
                </a:cubicBezTo>
                <a:cubicBezTo>
                  <a:pt x="244" y="638"/>
                  <a:pt x="239" y="661"/>
                  <a:pt x="239" y="688"/>
                </a:cubicBezTo>
                <a:lnTo>
                  <a:pt x="232" y="690"/>
                </a:lnTo>
                <a:lnTo>
                  <a:pt x="237" y="693"/>
                </a:lnTo>
                <a:cubicBezTo>
                  <a:pt x="234" y="701"/>
                  <a:pt x="232" y="705"/>
                  <a:pt x="231" y="705"/>
                </a:cubicBezTo>
                <a:cubicBezTo>
                  <a:pt x="231" y="705"/>
                  <a:pt x="229" y="711"/>
                  <a:pt x="225" y="723"/>
                </a:cubicBezTo>
                <a:cubicBezTo>
                  <a:pt x="221" y="734"/>
                  <a:pt x="220" y="750"/>
                  <a:pt x="221" y="772"/>
                </a:cubicBezTo>
                <a:cubicBezTo>
                  <a:pt x="221" y="783"/>
                  <a:pt x="221" y="791"/>
                  <a:pt x="222" y="798"/>
                </a:cubicBezTo>
                <a:lnTo>
                  <a:pt x="223" y="809"/>
                </a:lnTo>
                <a:lnTo>
                  <a:pt x="246" y="737"/>
                </a:lnTo>
                <a:cubicBezTo>
                  <a:pt x="254" y="708"/>
                  <a:pt x="263" y="676"/>
                  <a:pt x="273" y="642"/>
                </a:cubicBezTo>
                <a:cubicBezTo>
                  <a:pt x="283" y="646"/>
                  <a:pt x="290" y="649"/>
                  <a:pt x="293" y="651"/>
                </a:cubicBezTo>
                <a:cubicBezTo>
                  <a:pt x="296" y="652"/>
                  <a:pt x="297" y="664"/>
                  <a:pt x="297" y="686"/>
                </a:cubicBezTo>
                <a:cubicBezTo>
                  <a:pt x="297" y="709"/>
                  <a:pt x="295" y="727"/>
                  <a:pt x="291" y="741"/>
                </a:cubicBezTo>
                <a:cubicBezTo>
                  <a:pt x="287" y="755"/>
                  <a:pt x="282" y="775"/>
                  <a:pt x="276" y="799"/>
                </a:cubicBezTo>
                <a:cubicBezTo>
                  <a:pt x="285" y="804"/>
                  <a:pt x="293" y="807"/>
                  <a:pt x="300" y="807"/>
                </a:cubicBezTo>
                <a:cubicBezTo>
                  <a:pt x="300" y="798"/>
                  <a:pt x="299" y="789"/>
                  <a:pt x="297" y="782"/>
                </a:cubicBezTo>
                <a:cubicBezTo>
                  <a:pt x="295" y="774"/>
                  <a:pt x="297" y="768"/>
                  <a:pt x="301" y="762"/>
                </a:cubicBezTo>
                <a:cubicBezTo>
                  <a:pt x="306" y="756"/>
                  <a:pt x="308" y="748"/>
                  <a:pt x="308" y="737"/>
                </a:cubicBezTo>
                <a:cubicBezTo>
                  <a:pt x="308" y="726"/>
                  <a:pt x="309" y="712"/>
                  <a:pt x="312" y="696"/>
                </a:cubicBezTo>
                <a:cubicBezTo>
                  <a:pt x="314" y="680"/>
                  <a:pt x="315" y="663"/>
                  <a:pt x="317" y="644"/>
                </a:cubicBezTo>
                <a:cubicBezTo>
                  <a:pt x="318" y="625"/>
                  <a:pt x="318" y="613"/>
                  <a:pt x="316" y="607"/>
                </a:cubicBezTo>
                <a:lnTo>
                  <a:pt x="313" y="596"/>
                </a:lnTo>
                <a:close/>
                <a:moveTo>
                  <a:pt x="322" y="352"/>
                </a:moveTo>
                <a:cubicBezTo>
                  <a:pt x="331" y="354"/>
                  <a:pt x="339" y="354"/>
                  <a:pt x="344" y="353"/>
                </a:cubicBezTo>
                <a:cubicBezTo>
                  <a:pt x="350" y="352"/>
                  <a:pt x="355" y="354"/>
                  <a:pt x="358" y="358"/>
                </a:cubicBezTo>
                <a:cubicBezTo>
                  <a:pt x="361" y="361"/>
                  <a:pt x="368" y="366"/>
                  <a:pt x="377" y="370"/>
                </a:cubicBezTo>
                <a:lnTo>
                  <a:pt x="369" y="398"/>
                </a:lnTo>
                <a:cubicBezTo>
                  <a:pt x="350" y="409"/>
                  <a:pt x="335" y="417"/>
                  <a:pt x="325" y="421"/>
                </a:cubicBezTo>
                <a:cubicBezTo>
                  <a:pt x="315" y="426"/>
                  <a:pt x="303" y="431"/>
                  <a:pt x="288" y="435"/>
                </a:cubicBezTo>
                <a:cubicBezTo>
                  <a:pt x="273" y="439"/>
                  <a:pt x="259" y="440"/>
                  <a:pt x="247" y="438"/>
                </a:cubicBezTo>
                <a:cubicBezTo>
                  <a:pt x="235" y="435"/>
                  <a:pt x="226" y="431"/>
                  <a:pt x="220" y="426"/>
                </a:cubicBezTo>
                <a:cubicBezTo>
                  <a:pt x="215" y="420"/>
                  <a:pt x="205" y="410"/>
                  <a:pt x="192" y="396"/>
                </a:cubicBezTo>
                <a:lnTo>
                  <a:pt x="184" y="363"/>
                </a:lnTo>
                <a:cubicBezTo>
                  <a:pt x="209" y="368"/>
                  <a:pt x="225" y="370"/>
                  <a:pt x="233" y="371"/>
                </a:cubicBezTo>
                <a:cubicBezTo>
                  <a:pt x="241" y="372"/>
                  <a:pt x="251" y="371"/>
                  <a:pt x="263" y="368"/>
                </a:cubicBezTo>
                <a:cubicBezTo>
                  <a:pt x="275" y="365"/>
                  <a:pt x="295" y="360"/>
                  <a:pt x="322" y="352"/>
                </a:cubicBezTo>
                <a:close/>
                <a:moveTo>
                  <a:pt x="644" y="217"/>
                </a:moveTo>
                <a:lnTo>
                  <a:pt x="684" y="246"/>
                </a:lnTo>
                <a:cubicBezTo>
                  <a:pt x="692" y="263"/>
                  <a:pt x="697" y="276"/>
                  <a:pt x="701" y="284"/>
                </a:cubicBezTo>
                <a:cubicBezTo>
                  <a:pt x="705" y="292"/>
                  <a:pt x="708" y="304"/>
                  <a:pt x="712" y="318"/>
                </a:cubicBezTo>
                <a:cubicBezTo>
                  <a:pt x="716" y="333"/>
                  <a:pt x="716" y="347"/>
                  <a:pt x="713" y="360"/>
                </a:cubicBezTo>
                <a:cubicBezTo>
                  <a:pt x="710" y="372"/>
                  <a:pt x="706" y="381"/>
                  <a:pt x="701" y="386"/>
                </a:cubicBezTo>
                <a:cubicBezTo>
                  <a:pt x="697" y="391"/>
                  <a:pt x="690" y="399"/>
                  <a:pt x="680" y="409"/>
                </a:cubicBezTo>
                <a:lnTo>
                  <a:pt x="647" y="409"/>
                </a:lnTo>
                <a:cubicBezTo>
                  <a:pt x="640" y="385"/>
                  <a:pt x="635" y="368"/>
                  <a:pt x="631" y="360"/>
                </a:cubicBezTo>
                <a:cubicBezTo>
                  <a:pt x="628" y="352"/>
                  <a:pt x="628" y="333"/>
                  <a:pt x="632" y="303"/>
                </a:cubicBezTo>
                <a:cubicBezTo>
                  <a:pt x="636" y="272"/>
                  <a:pt x="636" y="256"/>
                  <a:pt x="633" y="253"/>
                </a:cubicBezTo>
                <a:cubicBezTo>
                  <a:pt x="630" y="249"/>
                  <a:pt x="626" y="241"/>
                  <a:pt x="620" y="228"/>
                </a:cubicBezTo>
                <a:lnTo>
                  <a:pt x="644" y="217"/>
                </a:lnTo>
                <a:close/>
                <a:moveTo>
                  <a:pt x="402" y="159"/>
                </a:moveTo>
                <a:lnTo>
                  <a:pt x="402" y="159"/>
                </a:lnTo>
                <a:lnTo>
                  <a:pt x="403" y="160"/>
                </a:lnTo>
                <a:lnTo>
                  <a:pt x="402" y="159"/>
                </a:lnTo>
                <a:close/>
                <a:moveTo>
                  <a:pt x="339" y="0"/>
                </a:moveTo>
                <a:cubicBezTo>
                  <a:pt x="367" y="2"/>
                  <a:pt x="392" y="6"/>
                  <a:pt x="415" y="15"/>
                </a:cubicBezTo>
                <a:cubicBezTo>
                  <a:pt x="421" y="23"/>
                  <a:pt x="426" y="28"/>
                  <a:pt x="430" y="29"/>
                </a:cubicBezTo>
                <a:cubicBezTo>
                  <a:pt x="434" y="31"/>
                  <a:pt x="437" y="40"/>
                  <a:pt x="440" y="55"/>
                </a:cubicBezTo>
                <a:cubicBezTo>
                  <a:pt x="444" y="71"/>
                  <a:pt x="446" y="85"/>
                  <a:pt x="447" y="98"/>
                </a:cubicBezTo>
                <a:cubicBezTo>
                  <a:pt x="449" y="111"/>
                  <a:pt x="451" y="122"/>
                  <a:pt x="453" y="131"/>
                </a:cubicBezTo>
                <a:cubicBezTo>
                  <a:pt x="456" y="139"/>
                  <a:pt x="457" y="145"/>
                  <a:pt x="457" y="148"/>
                </a:cubicBezTo>
                <a:lnTo>
                  <a:pt x="458" y="148"/>
                </a:lnTo>
                <a:cubicBezTo>
                  <a:pt x="469" y="147"/>
                  <a:pt x="485" y="146"/>
                  <a:pt x="506" y="144"/>
                </a:cubicBezTo>
                <a:cubicBezTo>
                  <a:pt x="527" y="143"/>
                  <a:pt x="543" y="143"/>
                  <a:pt x="554" y="145"/>
                </a:cubicBezTo>
                <a:cubicBezTo>
                  <a:pt x="564" y="147"/>
                  <a:pt x="572" y="150"/>
                  <a:pt x="576" y="153"/>
                </a:cubicBezTo>
                <a:cubicBezTo>
                  <a:pt x="581" y="156"/>
                  <a:pt x="587" y="159"/>
                  <a:pt x="594" y="162"/>
                </a:cubicBezTo>
                <a:lnTo>
                  <a:pt x="609" y="187"/>
                </a:lnTo>
                <a:lnTo>
                  <a:pt x="596" y="208"/>
                </a:lnTo>
                <a:cubicBezTo>
                  <a:pt x="586" y="208"/>
                  <a:pt x="581" y="208"/>
                  <a:pt x="580" y="208"/>
                </a:cubicBezTo>
                <a:cubicBezTo>
                  <a:pt x="579" y="207"/>
                  <a:pt x="576" y="209"/>
                  <a:pt x="572" y="213"/>
                </a:cubicBezTo>
                <a:cubicBezTo>
                  <a:pt x="568" y="217"/>
                  <a:pt x="562" y="220"/>
                  <a:pt x="556" y="221"/>
                </a:cubicBezTo>
                <a:cubicBezTo>
                  <a:pt x="549" y="222"/>
                  <a:pt x="543" y="226"/>
                  <a:pt x="537" y="232"/>
                </a:cubicBezTo>
                <a:cubicBezTo>
                  <a:pt x="531" y="238"/>
                  <a:pt x="524" y="243"/>
                  <a:pt x="517" y="248"/>
                </a:cubicBezTo>
                <a:cubicBezTo>
                  <a:pt x="509" y="253"/>
                  <a:pt x="501" y="258"/>
                  <a:pt x="493" y="264"/>
                </a:cubicBezTo>
                <a:cubicBezTo>
                  <a:pt x="494" y="275"/>
                  <a:pt x="496" y="285"/>
                  <a:pt x="497" y="296"/>
                </a:cubicBezTo>
                <a:cubicBezTo>
                  <a:pt x="498" y="306"/>
                  <a:pt x="506" y="332"/>
                  <a:pt x="519" y="373"/>
                </a:cubicBezTo>
                <a:cubicBezTo>
                  <a:pt x="532" y="414"/>
                  <a:pt x="542" y="454"/>
                  <a:pt x="549" y="493"/>
                </a:cubicBezTo>
                <a:cubicBezTo>
                  <a:pt x="557" y="533"/>
                  <a:pt x="567" y="571"/>
                  <a:pt x="580" y="609"/>
                </a:cubicBezTo>
                <a:cubicBezTo>
                  <a:pt x="593" y="647"/>
                  <a:pt x="608" y="685"/>
                  <a:pt x="623" y="724"/>
                </a:cubicBezTo>
                <a:cubicBezTo>
                  <a:pt x="639" y="764"/>
                  <a:pt x="661" y="804"/>
                  <a:pt x="690" y="846"/>
                </a:cubicBezTo>
                <a:cubicBezTo>
                  <a:pt x="718" y="888"/>
                  <a:pt x="734" y="912"/>
                  <a:pt x="737" y="919"/>
                </a:cubicBezTo>
                <a:lnTo>
                  <a:pt x="738" y="914"/>
                </a:lnTo>
                <a:lnTo>
                  <a:pt x="772" y="850"/>
                </a:lnTo>
                <a:lnTo>
                  <a:pt x="798" y="837"/>
                </a:lnTo>
                <a:lnTo>
                  <a:pt x="811" y="854"/>
                </a:lnTo>
                <a:cubicBezTo>
                  <a:pt x="810" y="867"/>
                  <a:pt x="809" y="876"/>
                  <a:pt x="809" y="881"/>
                </a:cubicBezTo>
                <a:cubicBezTo>
                  <a:pt x="809" y="886"/>
                  <a:pt x="808" y="893"/>
                  <a:pt x="807" y="902"/>
                </a:cubicBezTo>
                <a:cubicBezTo>
                  <a:pt x="806" y="912"/>
                  <a:pt x="804" y="921"/>
                  <a:pt x="801" y="931"/>
                </a:cubicBezTo>
                <a:cubicBezTo>
                  <a:pt x="798" y="940"/>
                  <a:pt x="797" y="950"/>
                  <a:pt x="798" y="959"/>
                </a:cubicBezTo>
                <a:cubicBezTo>
                  <a:pt x="800" y="968"/>
                  <a:pt x="798" y="976"/>
                  <a:pt x="794" y="981"/>
                </a:cubicBezTo>
                <a:cubicBezTo>
                  <a:pt x="789" y="987"/>
                  <a:pt x="783" y="994"/>
                  <a:pt x="775" y="1004"/>
                </a:cubicBezTo>
                <a:lnTo>
                  <a:pt x="757" y="1018"/>
                </a:lnTo>
                <a:cubicBezTo>
                  <a:pt x="741" y="1013"/>
                  <a:pt x="730" y="1010"/>
                  <a:pt x="723" y="1009"/>
                </a:cubicBezTo>
                <a:cubicBezTo>
                  <a:pt x="716" y="1008"/>
                  <a:pt x="708" y="1004"/>
                  <a:pt x="699" y="998"/>
                </a:cubicBezTo>
                <a:cubicBezTo>
                  <a:pt x="690" y="992"/>
                  <a:pt x="676" y="980"/>
                  <a:pt x="656" y="964"/>
                </a:cubicBezTo>
                <a:cubicBezTo>
                  <a:pt x="649" y="955"/>
                  <a:pt x="642" y="947"/>
                  <a:pt x="634" y="938"/>
                </a:cubicBezTo>
                <a:cubicBezTo>
                  <a:pt x="627" y="930"/>
                  <a:pt x="617" y="913"/>
                  <a:pt x="604" y="887"/>
                </a:cubicBezTo>
                <a:cubicBezTo>
                  <a:pt x="592" y="862"/>
                  <a:pt x="581" y="835"/>
                  <a:pt x="571" y="807"/>
                </a:cubicBezTo>
                <a:cubicBezTo>
                  <a:pt x="561" y="779"/>
                  <a:pt x="553" y="755"/>
                  <a:pt x="546" y="733"/>
                </a:cubicBezTo>
                <a:cubicBezTo>
                  <a:pt x="539" y="712"/>
                  <a:pt x="531" y="690"/>
                  <a:pt x="524" y="668"/>
                </a:cubicBezTo>
                <a:cubicBezTo>
                  <a:pt x="516" y="645"/>
                  <a:pt x="508" y="614"/>
                  <a:pt x="502" y="572"/>
                </a:cubicBezTo>
                <a:cubicBezTo>
                  <a:pt x="495" y="531"/>
                  <a:pt x="490" y="505"/>
                  <a:pt x="487" y="494"/>
                </a:cubicBezTo>
                <a:cubicBezTo>
                  <a:pt x="484" y="483"/>
                  <a:pt x="481" y="469"/>
                  <a:pt x="478" y="452"/>
                </a:cubicBezTo>
                <a:cubicBezTo>
                  <a:pt x="479" y="456"/>
                  <a:pt x="478" y="460"/>
                  <a:pt x="474" y="462"/>
                </a:cubicBezTo>
                <a:cubicBezTo>
                  <a:pt x="471" y="464"/>
                  <a:pt x="465" y="466"/>
                  <a:pt x="456" y="469"/>
                </a:cubicBezTo>
                <a:cubicBezTo>
                  <a:pt x="447" y="471"/>
                  <a:pt x="421" y="481"/>
                  <a:pt x="378" y="498"/>
                </a:cubicBezTo>
                <a:lnTo>
                  <a:pt x="299" y="531"/>
                </a:lnTo>
                <a:lnTo>
                  <a:pt x="298" y="531"/>
                </a:lnTo>
                <a:lnTo>
                  <a:pt x="297" y="532"/>
                </a:lnTo>
                <a:lnTo>
                  <a:pt x="284" y="537"/>
                </a:lnTo>
                <a:cubicBezTo>
                  <a:pt x="282" y="543"/>
                  <a:pt x="281" y="548"/>
                  <a:pt x="280" y="550"/>
                </a:cubicBezTo>
                <a:lnTo>
                  <a:pt x="279" y="551"/>
                </a:lnTo>
                <a:lnTo>
                  <a:pt x="278" y="553"/>
                </a:lnTo>
                <a:cubicBezTo>
                  <a:pt x="278" y="553"/>
                  <a:pt x="279" y="552"/>
                  <a:pt x="279" y="552"/>
                </a:cubicBezTo>
                <a:lnTo>
                  <a:pt x="279" y="551"/>
                </a:lnTo>
                <a:lnTo>
                  <a:pt x="281" y="549"/>
                </a:lnTo>
                <a:lnTo>
                  <a:pt x="297" y="532"/>
                </a:lnTo>
                <a:lnTo>
                  <a:pt x="299" y="531"/>
                </a:lnTo>
                <a:lnTo>
                  <a:pt x="328" y="528"/>
                </a:lnTo>
                <a:cubicBezTo>
                  <a:pt x="334" y="526"/>
                  <a:pt x="341" y="527"/>
                  <a:pt x="347" y="530"/>
                </a:cubicBezTo>
                <a:cubicBezTo>
                  <a:pt x="354" y="533"/>
                  <a:pt x="363" y="537"/>
                  <a:pt x="375" y="541"/>
                </a:cubicBezTo>
                <a:cubicBezTo>
                  <a:pt x="380" y="546"/>
                  <a:pt x="384" y="551"/>
                  <a:pt x="389" y="556"/>
                </a:cubicBezTo>
                <a:cubicBezTo>
                  <a:pt x="394" y="562"/>
                  <a:pt x="397" y="579"/>
                  <a:pt x="398" y="610"/>
                </a:cubicBezTo>
                <a:cubicBezTo>
                  <a:pt x="398" y="640"/>
                  <a:pt x="398" y="677"/>
                  <a:pt x="398" y="721"/>
                </a:cubicBezTo>
                <a:cubicBezTo>
                  <a:pt x="397" y="765"/>
                  <a:pt x="394" y="793"/>
                  <a:pt x="388" y="804"/>
                </a:cubicBezTo>
                <a:cubicBezTo>
                  <a:pt x="382" y="815"/>
                  <a:pt x="377" y="829"/>
                  <a:pt x="372" y="844"/>
                </a:cubicBezTo>
                <a:lnTo>
                  <a:pt x="378" y="857"/>
                </a:lnTo>
                <a:lnTo>
                  <a:pt x="407" y="883"/>
                </a:lnTo>
                <a:lnTo>
                  <a:pt x="418" y="912"/>
                </a:lnTo>
                <a:lnTo>
                  <a:pt x="406" y="934"/>
                </a:lnTo>
                <a:cubicBezTo>
                  <a:pt x="394" y="936"/>
                  <a:pt x="383" y="937"/>
                  <a:pt x="374" y="937"/>
                </a:cubicBezTo>
                <a:cubicBezTo>
                  <a:pt x="365" y="937"/>
                  <a:pt x="357" y="933"/>
                  <a:pt x="351" y="926"/>
                </a:cubicBezTo>
                <a:cubicBezTo>
                  <a:pt x="344" y="918"/>
                  <a:pt x="332" y="908"/>
                  <a:pt x="316" y="896"/>
                </a:cubicBezTo>
                <a:lnTo>
                  <a:pt x="305" y="883"/>
                </a:lnTo>
                <a:lnTo>
                  <a:pt x="257" y="833"/>
                </a:lnTo>
                <a:cubicBezTo>
                  <a:pt x="246" y="860"/>
                  <a:pt x="233" y="886"/>
                  <a:pt x="215" y="912"/>
                </a:cubicBezTo>
                <a:cubicBezTo>
                  <a:pt x="203" y="923"/>
                  <a:pt x="194" y="931"/>
                  <a:pt x="187" y="938"/>
                </a:cubicBezTo>
                <a:cubicBezTo>
                  <a:pt x="180" y="945"/>
                  <a:pt x="171" y="952"/>
                  <a:pt x="160" y="959"/>
                </a:cubicBezTo>
                <a:cubicBezTo>
                  <a:pt x="149" y="966"/>
                  <a:pt x="141" y="970"/>
                  <a:pt x="137" y="971"/>
                </a:cubicBezTo>
                <a:cubicBezTo>
                  <a:pt x="132" y="972"/>
                  <a:pt x="123" y="973"/>
                  <a:pt x="110" y="973"/>
                </a:cubicBezTo>
                <a:lnTo>
                  <a:pt x="97" y="950"/>
                </a:lnTo>
                <a:cubicBezTo>
                  <a:pt x="116" y="937"/>
                  <a:pt x="133" y="924"/>
                  <a:pt x="148" y="911"/>
                </a:cubicBezTo>
                <a:lnTo>
                  <a:pt x="191" y="866"/>
                </a:lnTo>
                <a:lnTo>
                  <a:pt x="168" y="854"/>
                </a:lnTo>
                <a:cubicBezTo>
                  <a:pt x="164" y="833"/>
                  <a:pt x="162" y="820"/>
                  <a:pt x="160" y="814"/>
                </a:cubicBezTo>
                <a:cubicBezTo>
                  <a:pt x="159" y="809"/>
                  <a:pt x="158" y="803"/>
                  <a:pt x="158" y="797"/>
                </a:cubicBezTo>
                <a:cubicBezTo>
                  <a:pt x="158" y="790"/>
                  <a:pt x="161" y="769"/>
                  <a:pt x="166" y="732"/>
                </a:cubicBezTo>
                <a:cubicBezTo>
                  <a:pt x="172" y="695"/>
                  <a:pt x="183" y="656"/>
                  <a:pt x="199" y="617"/>
                </a:cubicBezTo>
                <a:cubicBezTo>
                  <a:pt x="215" y="577"/>
                  <a:pt x="222" y="556"/>
                  <a:pt x="221" y="553"/>
                </a:cubicBezTo>
                <a:lnTo>
                  <a:pt x="221" y="552"/>
                </a:lnTo>
                <a:lnTo>
                  <a:pt x="218" y="555"/>
                </a:lnTo>
                <a:cubicBezTo>
                  <a:pt x="217" y="556"/>
                  <a:pt x="215" y="556"/>
                  <a:pt x="212" y="557"/>
                </a:cubicBezTo>
                <a:cubicBezTo>
                  <a:pt x="207" y="557"/>
                  <a:pt x="202" y="557"/>
                  <a:pt x="197" y="556"/>
                </a:cubicBezTo>
                <a:cubicBezTo>
                  <a:pt x="191" y="554"/>
                  <a:pt x="181" y="556"/>
                  <a:pt x="165" y="560"/>
                </a:cubicBezTo>
                <a:cubicBezTo>
                  <a:pt x="149" y="564"/>
                  <a:pt x="127" y="566"/>
                  <a:pt x="100" y="565"/>
                </a:cubicBezTo>
                <a:cubicBezTo>
                  <a:pt x="73" y="564"/>
                  <a:pt x="57" y="563"/>
                  <a:pt x="52" y="562"/>
                </a:cubicBezTo>
                <a:cubicBezTo>
                  <a:pt x="48" y="561"/>
                  <a:pt x="42" y="559"/>
                  <a:pt x="36" y="556"/>
                </a:cubicBezTo>
                <a:lnTo>
                  <a:pt x="13" y="528"/>
                </a:lnTo>
                <a:lnTo>
                  <a:pt x="0" y="518"/>
                </a:lnTo>
                <a:lnTo>
                  <a:pt x="10" y="494"/>
                </a:lnTo>
                <a:cubicBezTo>
                  <a:pt x="22" y="495"/>
                  <a:pt x="29" y="496"/>
                  <a:pt x="33" y="497"/>
                </a:cubicBezTo>
                <a:cubicBezTo>
                  <a:pt x="36" y="497"/>
                  <a:pt x="40" y="496"/>
                  <a:pt x="46" y="495"/>
                </a:cubicBezTo>
                <a:cubicBezTo>
                  <a:pt x="52" y="494"/>
                  <a:pt x="58" y="496"/>
                  <a:pt x="64" y="502"/>
                </a:cubicBezTo>
                <a:cubicBezTo>
                  <a:pt x="70" y="507"/>
                  <a:pt x="80" y="511"/>
                  <a:pt x="93" y="512"/>
                </a:cubicBezTo>
                <a:cubicBezTo>
                  <a:pt x="106" y="513"/>
                  <a:pt x="120" y="512"/>
                  <a:pt x="135" y="510"/>
                </a:cubicBezTo>
                <a:cubicBezTo>
                  <a:pt x="151" y="507"/>
                  <a:pt x="163" y="506"/>
                  <a:pt x="174" y="506"/>
                </a:cubicBezTo>
                <a:cubicBezTo>
                  <a:pt x="184" y="507"/>
                  <a:pt x="194" y="506"/>
                  <a:pt x="203" y="504"/>
                </a:cubicBezTo>
                <a:cubicBezTo>
                  <a:pt x="211" y="501"/>
                  <a:pt x="224" y="498"/>
                  <a:pt x="241" y="493"/>
                </a:cubicBezTo>
                <a:lnTo>
                  <a:pt x="247" y="489"/>
                </a:lnTo>
                <a:lnTo>
                  <a:pt x="236" y="486"/>
                </a:lnTo>
                <a:lnTo>
                  <a:pt x="236" y="459"/>
                </a:lnTo>
                <a:lnTo>
                  <a:pt x="276" y="466"/>
                </a:lnTo>
                <a:lnTo>
                  <a:pt x="288" y="479"/>
                </a:lnTo>
                <a:lnTo>
                  <a:pt x="415" y="428"/>
                </a:lnTo>
                <a:cubicBezTo>
                  <a:pt x="417" y="424"/>
                  <a:pt x="422" y="419"/>
                  <a:pt x="429" y="411"/>
                </a:cubicBezTo>
                <a:cubicBezTo>
                  <a:pt x="448" y="414"/>
                  <a:pt x="462" y="415"/>
                  <a:pt x="471" y="415"/>
                </a:cubicBezTo>
                <a:cubicBezTo>
                  <a:pt x="465" y="384"/>
                  <a:pt x="460" y="361"/>
                  <a:pt x="457" y="347"/>
                </a:cubicBezTo>
                <a:cubicBezTo>
                  <a:pt x="454" y="332"/>
                  <a:pt x="451" y="318"/>
                  <a:pt x="448" y="307"/>
                </a:cubicBezTo>
                <a:cubicBezTo>
                  <a:pt x="444" y="295"/>
                  <a:pt x="439" y="276"/>
                  <a:pt x="432" y="252"/>
                </a:cubicBezTo>
                <a:cubicBezTo>
                  <a:pt x="433" y="252"/>
                  <a:pt x="433" y="251"/>
                  <a:pt x="431" y="250"/>
                </a:cubicBezTo>
                <a:cubicBezTo>
                  <a:pt x="429" y="250"/>
                  <a:pt x="423" y="252"/>
                  <a:pt x="415" y="256"/>
                </a:cubicBezTo>
                <a:cubicBezTo>
                  <a:pt x="406" y="261"/>
                  <a:pt x="398" y="265"/>
                  <a:pt x="389" y="269"/>
                </a:cubicBezTo>
                <a:cubicBezTo>
                  <a:pt x="381" y="272"/>
                  <a:pt x="374" y="273"/>
                  <a:pt x="370" y="273"/>
                </a:cubicBezTo>
                <a:cubicBezTo>
                  <a:pt x="367" y="272"/>
                  <a:pt x="361" y="274"/>
                  <a:pt x="355" y="277"/>
                </a:cubicBezTo>
                <a:cubicBezTo>
                  <a:pt x="349" y="281"/>
                  <a:pt x="334" y="285"/>
                  <a:pt x="311" y="288"/>
                </a:cubicBezTo>
                <a:cubicBezTo>
                  <a:pt x="288" y="291"/>
                  <a:pt x="268" y="293"/>
                  <a:pt x="250" y="294"/>
                </a:cubicBezTo>
                <a:cubicBezTo>
                  <a:pt x="232" y="295"/>
                  <a:pt x="216" y="292"/>
                  <a:pt x="202" y="283"/>
                </a:cubicBezTo>
                <a:cubicBezTo>
                  <a:pt x="188" y="275"/>
                  <a:pt x="172" y="265"/>
                  <a:pt x="156" y="255"/>
                </a:cubicBezTo>
                <a:lnTo>
                  <a:pt x="122" y="211"/>
                </a:lnTo>
                <a:lnTo>
                  <a:pt x="146" y="196"/>
                </a:lnTo>
                <a:lnTo>
                  <a:pt x="160" y="210"/>
                </a:lnTo>
                <a:cubicBezTo>
                  <a:pt x="172" y="212"/>
                  <a:pt x="182" y="212"/>
                  <a:pt x="190" y="213"/>
                </a:cubicBezTo>
                <a:cubicBezTo>
                  <a:pt x="198" y="213"/>
                  <a:pt x="211" y="211"/>
                  <a:pt x="229" y="208"/>
                </a:cubicBezTo>
                <a:cubicBezTo>
                  <a:pt x="247" y="205"/>
                  <a:pt x="279" y="195"/>
                  <a:pt x="325" y="180"/>
                </a:cubicBezTo>
                <a:cubicBezTo>
                  <a:pt x="371" y="164"/>
                  <a:pt x="396" y="157"/>
                  <a:pt x="399" y="158"/>
                </a:cubicBezTo>
                <a:lnTo>
                  <a:pt x="402" y="159"/>
                </a:lnTo>
                <a:lnTo>
                  <a:pt x="384" y="98"/>
                </a:lnTo>
                <a:cubicBezTo>
                  <a:pt x="379" y="76"/>
                  <a:pt x="371" y="61"/>
                  <a:pt x="360" y="51"/>
                </a:cubicBezTo>
                <a:cubicBezTo>
                  <a:pt x="350" y="42"/>
                  <a:pt x="344" y="34"/>
                  <a:pt x="342" y="29"/>
                </a:cubicBezTo>
                <a:cubicBezTo>
                  <a:pt x="341" y="24"/>
                  <a:pt x="340" y="14"/>
                  <a:pt x="33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15"/>
            </p:custDataLst>
          </p:nvPr>
        </p:nvSpPr>
        <p:spPr>
          <a:xfrm>
            <a:off x="713562" y="1803090"/>
            <a:ext cx="452206" cy="60744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12" h="957">
                <a:moveTo>
                  <a:pt x="441" y="734"/>
                </a:moveTo>
                <a:lnTo>
                  <a:pt x="454" y="738"/>
                </a:lnTo>
                <a:cubicBezTo>
                  <a:pt x="461" y="749"/>
                  <a:pt x="468" y="757"/>
                  <a:pt x="474" y="762"/>
                </a:cubicBezTo>
                <a:cubicBezTo>
                  <a:pt x="480" y="767"/>
                  <a:pt x="483" y="777"/>
                  <a:pt x="484" y="791"/>
                </a:cubicBezTo>
                <a:cubicBezTo>
                  <a:pt x="484" y="806"/>
                  <a:pt x="478" y="819"/>
                  <a:pt x="467" y="830"/>
                </a:cubicBezTo>
                <a:cubicBezTo>
                  <a:pt x="461" y="835"/>
                  <a:pt x="457" y="839"/>
                  <a:pt x="454" y="842"/>
                </a:cubicBezTo>
                <a:lnTo>
                  <a:pt x="453" y="843"/>
                </a:lnTo>
                <a:lnTo>
                  <a:pt x="461" y="843"/>
                </a:lnTo>
                <a:cubicBezTo>
                  <a:pt x="465" y="843"/>
                  <a:pt x="470" y="842"/>
                  <a:pt x="475" y="842"/>
                </a:cubicBezTo>
                <a:cubicBezTo>
                  <a:pt x="486" y="841"/>
                  <a:pt x="502" y="841"/>
                  <a:pt x="523" y="842"/>
                </a:cubicBezTo>
                <a:cubicBezTo>
                  <a:pt x="544" y="843"/>
                  <a:pt x="557" y="846"/>
                  <a:pt x="561" y="852"/>
                </a:cubicBezTo>
                <a:cubicBezTo>
                  <a:pt x="566" y="857"/>
                  <a:pt x="572" y="863"/>
                  <a:pt x="580" y="868"/>
                </a:cubicBezTo>
                <a:lnTo>
                  <a:pt x="574" y="893"/>
                </a:lnTo>
                <a:cubicBezTo>
                  <a:pt x="559" y="897"/>
                  <a:pt x="548" y="899"/>
                  <a:pt x="541" y="900"/>
                </a:cubicBezTo>
                <a:cubicBezTo>
                  <a:pt x="533" y="901"/>
                  <a:pt x="524" y="902"/>
                  <a:pt x="513" y="901"/>
                </a:cubicBezTo>
                <a:cubicBezTo>
                  <a:pt x="502" y="901"/>
                  <a:pt x="489" y="903"/>
                  <a:pt x="474" y="906"/>
                </a:cubicBezTo>
                <a:cubicBezTo>
                  <a:pt x="460" y="910"/>
                  <a:pt x="444" y="914"/>
                  <a:pt x="426" y="920"/>
                </a:cubicBezTo>
                <a:cubicBezTo>
                  <a:pt x="408" y="926"/>
                  <a:pt x="382" y="933"/>
                  <a:pt x="350" y="940"/>
                </a:cubicBezTo>
                <a:cubicBezTo>
                  <a:pt x="317" y="947"/>
                  <a:pt x="284" y="952"/>
                  <a:pt x="252" y="955"/>
                </a:cubicBezTo>
                <a:cubicBezTo>
                  <a:pt x="220" y="958"/>
                  <a:pt x="194" y="957"/>
                  <a:pt x="175" y="953"/>
                </a:cubicBezTo>
                <a:cubicBezTo>
                  <a:pt x="156" y="948"/>
                  <a:pt x="142" y="942"/>
                  <a:pt x="133" y="935"/>
                </a:cubicBezTo>
                <a:cubicBezTo>
                  <a:pt x="123" y="928"/>
                  <a:pt x="112" y="913"/>
                  <a:pt x="99" y="890"/>
                </a:cubicBezTo>
                <a:cubicBezTo>
                  <a:pt x="143" y="894"/>
                  <a:pt x="180" y="895"/>
                  <a:pt x="211" y="891"/>
                </a:cubicBezTo>
                <a:cubicBezTo>
                  <a:pt x="205" y="891"/>
                  <a:pt x="202" y="888"/>
                  <a:pt x="202" y="882"/>
                </a:cubicBezTo>
                <a:cubicBezTo>
                  <a:pt x="201" y="875"/>
                  <a:pt x="200" y="868"/>
                  <a:pt x="198" y="861"/>
                </a:cubicBezTo>
                <a:cubicBezTo>
                  <a:pt x="196" y="853"/>
                  <a:pt x="194" y="847"/>
                  <a:pt x="193" y="841"/>
                </a:cubicBezTo>
                <a:cubicBezTo>
                  <a:pt x="192" y="835"/>
                  <a:pt x="190" y="821"/>
                  <a:pt x="186" y="801"/>
                </a:cubicBezTo>
                <a:cubicBezTo>
                  <a:pt x="204" y="804"/>
                  <a:pt x="215" y="806"/>
                  <a:pt x="220" y="806"/>
                </a:cubicBezTo>
                <a:cubicBezTo>
                  <a:pt x="226" y="807"/>
                  <a:pt x="231" y="809"/>
                  <a:pt x="235" y="813"/>
                </a:cubicBezTo>
                <a:cubicBezTo>
                  <a:pt x="239" y="817"/>
                  <a:pt x="247" y="823"/>
                  <a:pt x="257" y="830"/>
                </a:cubicBezTo>
                <a:cubicBezTo>
                  <a:pt x="259" y="842"/>
                  <a:pt x="260" y="850"/>
                  <a:pt x="262" y="855"/>
                </a:cubicBezTo>
                <a:cubicBezTo>
                  <a:pt x="264" y="860"/>
                  <a:pt x="264" y="865"/>
                  <a:pt x="263" y="869"/>
                </a:cubicBezTo>
                <a:cubicBezTo>
                  <a:pt x="261" y="873"/>
                  <a:pt x="260" y="877"/>
                  <a:pt x="260" y="881"/>
                </a:cubicBezTo>
                <a:lnTo>
                  <a:pt x="261" y="883"/>
                </a:lnTo>
                <a:cubicBezTo>
                  <a:pt x="281" y="877"/>
                  <a:pt x="296" y="874"/>
                  <a:pt x="307" y="873"/>
                </a:cubicBezTo>
                <a:cubicBezTo>
                  <a:pt x="317" y="872"/>
                  <a:pt x="325" y="869"/>
                  <a:pt x="329" y="865"/>
                </a:cubicBezTo>
                <a:cubicBezTo>
                  <a:pt x="334" y="861"/>
                  <a:pt x="341" y="854"/>
                  <a:pt x="350" y="846"/>
                </a:cubicBezTo>
                <a:cubicBezTo>
                  <a:pt x="373" y="815"/>
                  <a:pt x="391" y="795"/>
                  <a:pt x="401" y="785"/>
                </a:cubicBezTo>
                <a:cubicBezTo>
                  <a:pt x="412" y="775"/>
                  <a:pt x="417" y="768"/>
                  <a:pt x="417" y="764"/>
                </a:cubicBezTo>
                <a:cubicBezTo>
                  <a:pt x="416" y="760"/>
                  <a:pt x="417" y="754"/>
                  <a:pt x="418" y="744"/>
                </a:cubicBezTo>
                <a:lnTo>
                  <a:pt x="441" y="734"/>
                </a:lnTo>
                <a:close/>
                <a:moveTo>
                  <a:pt x="354" y="614"/>
                </a:moveTo>
                <a:cubicBezTo>
                  <a:pt x="312" y="623"/>
                  <a:pt x="272" y="633"/>
                  <a:pt x="233" y="643"/>
                </a:cubicBezTo>
                <a:cubicBezTo>
                  <a:pt x="231" y="669"/>
                  <a:pt x="239" y="694"/>
                  <a:pt x="257" y="716"/>
                </a:cubicBezTo>
                <a:cubicBezTo>
                  <a:pt x="260" y="716"/>
                  <a:pt x="263" y="716"/>
                  <a:pt x="267" y="716"/>
                </a:cubicBezTo>
                <a:cubicBezTo>
                  <a:pt x="272" y="716"/>
                  <a:pt x="279" y="714"/>
                  <a:pt x="291" y="710"/>
                </a:cubicBezTo>
                <a:cubicBezTo>
                  <a:pt x="303" y="705"/>
                  <a:pt x="320" y="699"/>
                  <a:pt x="344" y="690"/>
                </a:cubicBezTo>
                <a:cubicBezTo>
                  <a:pt x="357" y="665"/>
                  <a:pt x="367" y="640"/>
                  <a:pt x="374" y="615"/>
                </a:cubicBezTo>
                <a:lnTo>
                  <a:pt x="354" y="614"/>
                </a:lnTo>
                <a:close/>
                <a:moveTo>
                  <a:pt x="382" y="551"/>
                </a:moveTo>
                <a:cubicBezTo>
                  <a:pt x="414" y="555"/>
                  <a:pt x="445" y="565"/>
                  <a:pt x="474" y="582"/>
                </a:cubicBezTo>
                <a:cubicBezTo>
                  <a:pt x="474" y="602"/>
                  <a:pt x="474" y="616"/>
                  <a:pt x="475" y="625"/>
                </a:cubicBezTo>
                <a:cubicBezTo>
                  <a:pt x="476" y="633"/>
                  <a:pt x="471" y="643"/>
                  <a:pt x="460" y="655"/>
                </a:cubicBezTo>
                <a:cubicBezTo>
                  <a:pt x="450" y="666"/>
                  <a:pt x="443" y="675"/>
                  <a:pt x="440" y="682"/>
                </a:cubicBezTo>
                <a:cubicBezTo>
                  <a:pt x="436" y="688"/>
                  <a:pt x="433" y="694"/>
                  <a:pt x="428" y="699"/>
                </a:cubicBezTo>
                <a:cubicBezTo>
                  <a:pt x="424" y="703"/>
                  <a:pt x="421" y="708"/>
                  <a:pt x="421" y="713"/>
                </a:cubicBezTo>
                <a:cubicBezTo>
                  <a:pt x="420" y="718"/>
                  <a:pt x="417" y="727"/>
                  <a:pt x="412" y="739"/>
                </a:cubicBezTo>
                <a:lnTo>
                  <a:pt x="365" y="782"/>
                </a:lnTo>
                <a:lnTo>
                  <a:pt x="336" y="776"/>
                </a:lnTo>
                <a:lnTo>
                  <a:pt x="332" y="756"/>
                </a:lnTo>
                <a:lnTo>
                  <a:pt x="332" y="755"/>
                </a:lnTo>
                <a:cubicBezTo>
                  <a:pt x="314" y="762"/>
                  <a:pt x="296" y="768"/>
                  <a:pt x="278" y="771"/>
                </a:cubicBezTo>
                <a:cubicBezTo>
                  <a:pt x="278" y="774"/>
                  <a:pt x="278" y="779"/>
                  <a:pt x="278" y="784"/>
                </a:cubicBezTo>
                <a:cubicBezTo>
                  <a:pt x="279" y="789"/>
                  <a:pt x="278" y="793"/>
                  <a:pt x="275" y="795"/>
                </a:cubicBezTo>
                <a:cubicBezTo>
                  <a:pt x="273" y="796"/>
                  <a:pt x="270" y="800"/>
                  <a:pt x="266" y="806"/>
                </a:cubicBezTo>
                <a:lnTo>
                  <a:pt x="223" y="790"/>
                </a:lnTo>
                <a:cubicBezTo>
                  <a:pt x="211" y="768"/>
                  <a:pt x="202" y="753"/>
                  <a:pt x="196" y="742"/>
                </a:cubicBezTo>
                <a:cubicBezTo>
                  <a:pt x="189" y="732"/>
                  <a:pt x="183" y="713"/>
                  <a:pt x="179" y="687"/>
                </a:cubicBezTo>
                <a:cubicBezTo>
                  <a:pt x="175" y="660"/>
                  <a:pt x="176" y="640"/>
                  <a:pt x="180" y="626"/>
                </a:cubicBezTo>
                <a:cubicBezTo>
                  <a:pt x="184" y="613"/>
                  <a:pt x="185" y="604"/>
                  <a:pt x="184" y="602"/>
                </a:cubicBezTo>
                <a:cubicBezTo>
                  <a:pt x="182" y="599"/>
                  <a:pt x="179" y="592"/>
                  <a:pt x="176" y="580"/>
                </a:cubicBezTo>
                <a:lnTo>
                  <a:pt x="194" y="570"/>
                </a:lnTo>
                <a:cubicBezTo>
                  <a:pt x="207" y="580"/>
                  <a:pt x="214" y="586"/>
                  <a:pt x="217" y="588"/>
                </a:cubicBezTo>
                <a:cubicBezTo>
                  <a:pt x="220" y="590"/>
                  <a:pt x="225" y="592"/>
                  <a:pt x="233" y="593"/>
                </a:cubicBezTo>
                <a:cubicBezTo>
                  <a:pt x="240" y="594"/>
                  <a:pt x="287" y="585"/>
                  <a:pt x="373" y="565"/>
                </a:cubicBezTo>
                <a:lnTo>
                  <a:pt x="382" y="551"/>
                </a:lnTo>
                <a:close/>
                <a:moveTo>
                  <a:pt x="354" y="455"/>
                </a:moveTo>
                <a:cubicBezTo>
                  <a:pt x="357" y="455"/>
                  <a:pt x="362" y="456"/>
                  <a:pt x="368" y="458"/>
                </a:cubicBezTo>
                <a:cubicBezTo>
                  <a:pt x="376" y="461"/>
                  <a:pt x="393" y="465"/>
                  <a:pt x="417" y="469"/>
                </a:cubicBezTo>
                <a:lnTo>
                  <a:pt x="417" y="502"/>
                </a:lnTo>
                <a:cubicBezTo>
                  <a:pt x="403" y="510"/>
                  <a:pt x="393" y="516"/>
                  <a:pt x="386" y="521"/>
                </a:cubicBezTo>
                <a:cubicBezTo>
                  <a:pt x="379" y="525"/>
                  <a:pt x="359" y="531"/>
                  <a:pt x="326" y="538"/>
                </a:cubicBezTo>
                <a:cubicBezTo>
                  <a:pt x="292" y="546"/>
                  <a:pt x="270" y="548"/>
                  <a:pt x="260" y="546"/>
                </a:cubicBezTo>
                <a:cubicBezTo>
                  <a:pt x="249" y="544"/>
                  <a:pt x="236" y="541"/>
                  <a:pt x="222" y="536"/>
                </a:cubicBezTo>
                <a:cubicBezTo>
                  <a:pt x="210" y="524"/>
                  <a:pt x="201" y="515"/>
                  <a:pt x="195" y="510"/>
                </a:cubicBezTo>
                <a:cubicBezTo>
                  <a:pt x="189" y="505"/>
                  <a:pt x="186" y="500"/>
                  <a:pt x="186" y="497"/>
                </a:cubicBezTo>
                <a:cubicBezTo>
                  <a:pt x="186" y="494"/>
                  <a:pt x="186" y="487"/>
                  <a:pt x="186" y="479"/>
                </a:cubicBezTo>
                <a:cubicBezTo>
                  <a:pt x="200" y="481"/>
                  <a:pt x="208" y="483"/>
                  <a:pt x="211" y="483"/>
                </a:cubicBezTo>
                <a:cubicBezTo>
                  <a:pt x="213" y="484"/>
                  <a:pt x="223" y="482"/>
                  <a:pt x="242" y="478"/>
                </a:cubicBezTo>
                <a:cubicBezTo>
                  <a:pt x="261" y="475"/>
                  <a:pt x="294" y="467"/>
                  <a:pt x="341" y="457"/>
                </a:cubicBezTo>
                <a:cubicBezTo>
                  <a:pt x="345" y="457"/>
                  <a:pt x="348" y="456"/>
                  <a:pt x="351" y="456"/>
                </a:cubicBezTo>
                <a:cubicBezTo>
                  <a:pt x="352" y="455"/>
                  <a:pt x="353" y="455"/>
                  <a:pt x="354" y="455"/>
                </a:cubicBezTo>
                <a:close/>
                <a:moveTo>
                  <a:pt x="479" y="362"/>
                </a:moveTo>
                <a:lnTo>
                  <a:pt x="491" y="368"/>
                </a:lnTo>
                <a:cubicBezTo>
                  <a:pt x="507" y="369"/>
                  <a:pt x="523" y="370"/>
                  <a:pt x="538" y="370"/>
                </a:cubicBezTo>
                <a:cubicBezTo>
                  <a:pt x="552" y="370"/>
                  <a:pt x="571" y="373"/>
                  <a:pt x="592" y="380"/>
                </a:cubicBezTo>
                <a:cubicBezTo>
                  <a:pt x="614" y="387"/>
                  <a:pt x="630" y="393"/>
                  <a:pt x="641" y="400"/>
                </a:cubicBezTo>
                <a:cubicBezTo>
                  <a:pt x="652" y="407"/>
                  <a:pt x="666" y="418"/>
                  <a:pt x="683" y="431"/>
                </a:cubicBezTo>
                <a:lnTo>
                  <a:pt x="700" y="452"/>
                </a:lnTo>
                <a:lnTo>
                  <a:pt x="712" y="467"/>
                </a:lnTo>
                <a:lnTo>
                  <a:pt x="700" y="494"/>
                </a:lnTo>
                <a:cubicBezTo>
                  <a:pt x="684" y="497"/>
                  <a:pt x="673" y="499"/>
                  <a:pt x="666" y="500"/>
                </a:cubicBezTo>
                <a:cubicBezTo>
                  <a:pt x="659" y="501"/>
                  <a:pt x="646" y="506"/>
                  <a:pt x="628" y="517"/>
                </a:cubicBezTo>
                <a:cubicBezTo>
                  <a:pt x="610" y="527"/>
                  <a:pt x="597" y="532"/>
                  <a:pt x="588" y="532"/>
                </a:cubicBezTo>
                <a:cubicBezTo>
                  <a:pt x="579" y="531"/>
                  <a:pt x="568" y="532"/>
                  <a:pt x="554" y="532"/>
                </a:cubicBezTo>
                <a:lnTo>
                  <a:pt x="538" y="512"/>
                </a:lnTo>
                <a:cubicBezTo>
                  <a:pt x="557" y="487"/>
                  <a:pt x="574" y="464"/>
                  <a:pt x="590" y="443"/>
                </a:cubicBezTo>
                <a:cubicBezTo>
                  <a:pt x="586" y="442"/>
                  <a:pt x="582" y="440"/>
                  <a:pt x="576" y="435"/>
                </a:cubicBezTo>
                <a:cubicBezTo>
                  <a:pt x="570" y="431"/>
                  <a:pt x="560" y="427"/>
                  <a:pt x="544" y="424"/>
                </a:cubicBezTo>
                <a:cubicBezTo>
                  <a:pt x="528" y="421"/>
                  <a:pt x="507" y="421"/>
                  <a:pt x="480" y="422"/>
                </a:cubicBezTo>
                <a:cubicBezTo>
                  <a:pt x="453" y="423"/>
                  <a:pt x="424" y="427"/>
                  <a:pt x="394" y="431"/>
                </a:cubicBezTo>
                <a:cubicBezTo>
                  <a:pt x="364" y="436"/>
                  <a:pt x="345" y="440"/>
                  <a:pt x="339" y="443"/>
                </a:cubicBezTo>
                <a:lnTo>
                  <a:pt x="330" y="438"/>
                </a:lnTo>
                <a:cubicBezTo>
                  <a:pt x="304" y="445"/>
                  <a:pt x="277" y="452"/>
                  <a:pt x="248" y="459"/>
                </a:cubicBezTo>
                <a:cubicBezTo>
                  <a:pt x="218" y="465"/>
                  <a:pt x="197" y="470"/>
                  <a:pt x="182" y="472"/>
                </a:cubicBezTo>
                <a:cubicBezTo>
                  <a:pt x="168" y="475"/>
                  <a:pt x="144" y="478"/>
                  <a:pt x="111" y="483"/>
                </a:cubicBezTo>
                <a:cubicBezTo>
                  <a:pt x="108" y="487"/>
                  <a:pt x="104" y="496"/>
                  <a:pt x="97" y="511"/>
                </a:cubicBezTo>
                <a:cubicBezTo>
                  <a:pt x="91" y="526"/>
                  <a:pt x="85" y="540"/>
                  <a:pt x="81" y="553"/>
                </a:cubicBezTo>
                <a:cubicBezTo>
                  <a:pt x="76" y="566"/>
                  <a:pt x="72" y="578"/>
                  <a:pt x="68" y="589"/>
                </a:cubicBezTo>
                <a:cubicBezTo>
                  <a:pt x="63" y="600"/>
                  <a:pt x="60" y="608"/>
                  <a:pt x="59" y="613"/>
                </a:cubicBezTo>
                <a:cubicBezTo>
                  <a:pt x="58" y="618"/>
                  <a:pt x="53" y="626"/>
                  <a:pt x="44" y="635"/>
                </a:cubicBezTo>
                <a:lnTo>
                  <a:pt x="25" y="631"/>
                </a:lnTo>
                <a:cubicBezTo>
                  <a:pt x="18" y="625"/>
                  <a:pt x="12" y="619"/>
                  <a:pt x="9" y="614"/>
                </a:cubicBezTo>
                <a:cubicBezTo>
                  <a:pt x="7" y="608"/>
                  <a:pt x="4" y="596"/>
                  <a:pt x="1" y="577"/>
                </a:cubicBezTo>
                <a:cubicBezTo>
                  <a:pt x="-2" y="559"/>
                  <a:pt x="2" y="541"/>
                  <a:pt x="13" y="525"/>
                </a:cubicBezTo>
                <a:cubicBezTo>
                  <a:pt x="23" y="509"/>
                  <a:pt x="29" y="495"/>
                  <a:pt x="30" y="485"/>
                </a:cubicBezTo>
                <a:lnTo>
                  <a:pt x="47" y="454"/>
                </a:lnTo>
                <a:lnTo>
                  <a:pt x="35" y="423"/>
                </a:lnTo>
                <a:lnTo>
                  <a:pt x="56" y="427"/>
                </a:lnTo>
                <a:cubicBezTo>
                  <a:pt x="57" y="424"/>
                  <a:pt x="58" y="422"/>
                  <a:pt x="61" y="420"/>
                </a:cubicBezTo>
                <a:cubicBezTo>
                  <a:pt x="63" y="417"/>
                  <a:pt x="65" y="415"/>
                  <a:pt x="65" y="411"/>
                </a:cubicBezTo>
                <a:cubicBezTo>
                  <a:pt x="65" y="407"/>
                  <a:pt x="68" y="398"/>
                  <a:pt x="73" y="381"/>
                </a:cubicBezTo>
                <a:cubicBezTo>
                  <a:pt x="88" y="389"/>
                  <a:pt x="97" y="394"/>
                  <a:pt x="102" y="398"/>
                </a:cubicBezTo>
                <a:cubicBezTo>
                  <a:pt x="106" y="401"/>
                  <a:pt x="108" y="405"/>
                  <a:pt x="108" y="410"/>
                </a:cubicBezTo>
                <a:cubicBezTo>
                  <a:pt x="109" y="416"/>
                  <a:pt x="110" y="421"/>
                  <a:pt x="111" y="427"/>
                </a:cubicBezTo>
                <a:cubicBezTo>
                  <a:pt x="124" y="427"/>
                  <a:pt x="135" y="427"/>
                  <a:pt x="145" y="428"/>
                </a:cubicBezTo>
                <a:cubicBezTo>
                  <a:pt x="154" y="428"/>
                  <a:pt x="170" y="425"/>
                  <a:pt x="191" y="419"/>
                </a:cubicBezTo>
                <a:cubicBezTo>
                  <a:pt x="212" y="413"/>
                  <a:pt x="240" y="407"/>
                  <a:pt x="276" y="400"/>
                </a:cubicBezTo>
                <a:cubicBezTo>
                  <a:pt x="312" y="393"/>
                  <a:pt x="344" y="387"/>
                  <a:pt x="371" y="384"/>
                </a:cubicBezTo>
                <a:cubicBezTo>
                  <a:pt x="398" y="381"/>
                  <a:pt x="431" y="377"/>
                  <a:pt x="471" y="372"/>
                </a:cubicBezTo>
                <a:lnTo>
                  <a:pt x="479" y="362"/>
                </a:lnTo>
                <a:close/>
                <a:moveTo>
                  <a:pt x="271" y="0"/>
                </a:moveTo>
                <a:lnTo>
                  <a:pt x="308" y="4"/>
                </a:lnTo>
                <a:cubicBezTo>
                  <a:pt x="326" y="14"/>
                  <a:pt x="338" y="25"/>
                  <a:pt x="344" y="36"/>
                </a:cubicBezTo>
                <a:cubicBezTo>
                  <a:pt x="349" y="47"/>
                  <a:pt x="354" y="57"/>
                  <a:pt x="356" y="68"/>
                </a:cubicBezTo>
                <a:cubicBezTo>
                  <a:pt x="358" y="78"/>
                  <a:pt x="361" y="90"/>
                  <a:pt x="364" y="103"/>
                </a:cubicBezTo>
                <a:cubicBezTo>
                  <a:pt x="366" y="116"/>
                  <a:pt x="368" y="125"/>
                  <a:pt x="368" y="129"/>
                </a:cubicBezTo>
                <a:cubicBezTo>
                  <a:pt x="368" y="134"/>
                  <a:pt x="368" y="136"/>
                  <a:pt x="368" y="138"/>
                </a:cubicBezTo>
                <a:cubicBezTo>
                  <a:pt x="372" y="138"/>
                  <a:pt x="376" y="139"/>
                  <a:pt x="380" y="142"/>
                </a:cubicBezTo>
                <a:cubicBezTo>
                  <a:pt x="385" y="144"/>
                  <a:pt x="392" y="146"/>
                  <a:pt x="403" y="147"/>
                </a:cubicBezTo>
                <a:cubicBezTo>
                  <a:pt x="413" y="148"/>
                  <a:pt x="422" y="147"/>
                  <a:pt x="430" y="144"/>
                </a:cubicBezTo>
                <a:cubicBezTo>
                  <a:pt x="438" y="141"/>
                  <a:pt x="445" y="142"/>
                  <a:pt x="451" y="148"/>
                </a:cubicBezTo>
                <a:cubicBezTo>
                  <a:pt x="457" y="153"/>
                  <a:pt x="468" y="158"/>
                  <a:pt x="484" y="165"/>
                </a:cubicBezTo>
                <a:lnTo>
                  <a:pt x="491" y="186"/>
                </a:lnTo>
                <a:lnTo>
                  <a:pt x="477" y="213"/>
                </a:lnTo>
                <a:lnTo>
                  <a:pt x="392" y="240"/>
                </a:lnTo>
                <a:cubicBezTo>
                  <a:pt x="390" y="245"/>
                  <a:pt x="386" y="257"/>
                  <a:pt x="381" y="277"/>
                </a:cubicBezTo>
                <a:cubicBezTo>
                  <a:pt x="377" y="298"/>
                  <a:pt x="372" y="314"/>
                  <a:pt x="368" y="325"/>
                </a:cubicBezTo>
                <a:cubicBezTo>
                  <a:pt x="369" y="328"/>
                  <a:pt x="371" y="330"/>
                  <a:pt x="375" y="331"/>
                </a:cubicBezTo>
                <a:cubicBezTo>
                  <a:pt x="378" y="333"/>
                  <a:pt x="379" y="337"/>
                  <a:pt x="379" y="342"/>
                </a:cubicBezTo>
                <a:cubicBezTo>
                  <a:pt x="379" y="347"/>
                  <a:pt x="378" y="357"/>
                  <a:pt x="378" y="371"/>
                </a:cubicBezTo>
                <a:cubicBezTo>
                  <a:pt x="350" y="378"/>
                  <a:pt x="329" y="383"/>
                  <a:pt x="317" y="385"/>
                </a:cubicBezTo>
                <a:cubicBezTo>
                  <a:pt x="304" y="387"/>
                  <a:pt x="290" y="389"/>
                  <a:pt x="275" y="391"/>
                </a:cubicBezTo>
                <a:cubicBezTo>
                  <a:pt x="260" y="393"/>
                  <a:pt x="248" y="392"/>
                  <a:pt x="239" y="391"/>
                </a:cubicBezTo>
                <a:cubicBezTo>
                  <a:pt x="231" y="389"/>
                  <a:pt x="221" y="386"/>
                  <a:pt x="209" y="384"/>
                </a:cubicBezTo>
                <a:lnTo>
                  <a:pt x="180" y="331"/>
                </a:lnTo>
                <a:cubicBezTo>
                  <a:pt x="203" y="335"/>
                  <a:pt x="221" y="334"/>
                  <a:pt x="234" y="329"/>
                </a:cubicBezTo>
                <a:cubicBezTo>
                  <a:pt x="239" y="322"/>
                  <a:pt x="244" y="317"/>
                  <a:pt x="247" y="313"/>
                </a:cubicBezTo>
                <a:cubicBezTo>
                  <a:pt x="251" y="310"/>
                  <a:pt x="254" y="302"/>
                  <a:pt x="255" y="290"/>
                </a:cubicBezTo>
                <a:cubicBezTo>
                  <a:pt x="257" y="278"/>
                  <a:pt x="256" y="271"/>
                  <a:pt x="255" y="269"/>
                </a:cubicBezTo>
                <a:cubicBezTo>
                  <a:pt x="253" y="267"/>
                  <a:pt x="252" y="266"/>
                  <a:pt x="253" y="266"/>
                </a:cubicBezTo>
                <a:cubicBezTo>
                  <a:pt x="242" y="268"/>
                  <a:pt x="232" y="270"/>
                  <a:pt x="222" y="272"/>
                </a:cubicBezTo>
                <a:cubicBezTo>
                  <a:pt x="211" y="273"/>
                  <a:pt x="200" y="273"/>
                  <a:pt x="187" y="272"/>
                </a:cubicBezTo>
                <a:cubicBezTo>
                  <a:pt x="175" y="271"/>
                  <a:pt x="164" y="267"/>
                  <a:pt x="154" y="261"/>
                </a:cubicBezTo>
                <a:cubicBezTo>
                  <a:pt x="144" y="255"/>
                  <a:pt x="129" y="246"/>
                  <a:pt x="109" y="235"/>
                </a:cubicBezTo>
                <a:lnTo>
                  <a:pt x="99" y="208"/>
                </a:lnTo>
                <a:lnTo>
                  <a:pt x="121" y="198"/>
                </a:lnTo>
                <a:lnTo>
                  <a:pt x="128" y="206"/>
                </a:lnTo>
                <a:cubicBezTo>
                  <a:pt x="130" y="205"/>
                  <a:pt x="137" y="203"/>
                  <a:pt x="148" y="199"/>
                </a:cubicBezTo>
                <a:cubicBezTo>
                  <a:pt x="159" y="195"/>
                  <a:pt x="179" y="190"/>
                  <a:pt x="209" y="182"/>
                </a:cubicBezTo>
                <a:cubicBezTo>
                  <a:pt x="238" y="174"/>
                  <a:pt x="258" y="167"/>
                  <a:pt x="268" y="161"/>
                </a:cubicBezTo>
                <a:cubicBezTo>
                  <a:pt x="269" y="117"/>
                  <a:pt x="270" y="86"/>
                  <a:pt x="273" y="70"/>
                </a:cubicBezTo>
                <a:cubicBezTo>
                  <a:pt x="276" y="53"/>
                  <a:pt x="276" y="44"/>
                  <a:pt x="272" y="42"/>
                </a:cubicBezTo>
                <a:cubicBezTo>
                  <a:pt x="269" y="39"/>
                  <a:pt x="263" y="32"/>
                  <a:pt x="255" y="19"/>
                </a:cubicBezTo>
                <a:lnTo>
                  <a:pt x="271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51230" y="608330"/>
            <a:ext cx="6918960" cy="705485"/>
          </a:xfrm>
        </p:spPr>
        <p:txBody>
          <a:bodyPr/>
          <a:lstStyle/>
          <a:p>
            <a:r>
              <a:rPr>
                <a:sym typeface="+mn-ea"/>
              </a:rPr>
              <a:t>广州市电动车管理措施</a:t>
            </a:r>
            <a:endParaRPr lang="zh-CN" altLang="en-US"/>
          </a:p>
        </p:txBody>
      </p:sp>
      <p:sp>
        <p:nvSpPr>
          <p:cNvPr id="4" name="任意多边形: 形状 3"/>
          <p:cNvSpPr/>
          <p:nvPr>
            <p:custDataLst>
              <p:tags r:id="rId3"/>
            </p:custDataLst>
          </p:nvPr>
        </p:nvSpPr>
        <p:spPr>
          <a:xfrm>
            <a:off x="7458710" y="0"/>
            <a:ext cx="4733290" cy="6858000"/>
          </a:xfrm>
          <a:custGeom>
            <a:avLst/>
            <a:gdLst>
              <a:gd name="connsiteX0" fmla="*/ 2113883 w 3665219"/>
              <a:gd name="connsiteY0" fmla="*/ 0 h 4988147"/>
              <a:gd name="connsiteX1" fmla="*/ 3665220 w 3665219"/>
              <a:gd name="connsiteY1" fmla="*/ 0 h 4988147"/>
              <a:gd name="connsiteX2" fmla="*/ 3665220 w 3665219"/>
              <a:gd name="connsiteY2" fmla="*/ 4988148 h 4988147"/>
              <a:gd name="connsiteX3" fmla="*/ 0 w 3665219"/>
              <a:gd name="connsiteY3" fmla="*/ 4988148 h 498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5219" h="4988147">
                <a:moveTo>
                  <a:pt x="2113883" y="0"/>
                </a:moveTo>
                <a:lnTo>
                  <a:pt x="3665220" y="0"/>
                </a:lnTo>
                <a:lnTo>
                  <a:pt x="3665220" y="4988148"/>
                </a:lnTo>
                <a:lnTo>
                  <a:pt x="0" y="4988148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5" name="图片 4" descr="C:/Users/OMEN/Desktop/2.jpg2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18"/>
          <a:srcRect t="4058" b="4058"/>
          <a:stretch>
            <a:fillRect/>
          </a:stretch>
        </p:blipFill>
        <p:spPr>
          <a:xfrm>
            <a:off x="6182167" y="1220358"/>
            <a:ext cx="5262654" cy="4835900"/>
          </a:xfrm>
          <a:custGeom>
            <a:avLst/>
            <a:gdLst>
              <a:gd name="connsiteX0" fmla="*/ 2366198 w 5262654"/>
              <a:gd name="connsiteY0" fmla="*/ 0 h 4835900"/>
              <a:gd name="connsiteX1" fmla="*/ 4994588 w 5262654"/>
              <a:gd name="connsiteY1" fmla="*/ 0 h 4835900"/>
              <a:gd name="connsiteX2" fmla="*/ 5238294 w 5262654"/>
              <a:gd name="connsiteY2" fmla="*/ 355802 h 4835900"/>
              <a:gd name="connsiteX3" fmla="*/ 3140292 w 5262654"/>
              <a:gd name="connsiteY3" fmla="*/ 4688405 h 4835900"/>
              <a:gd name="connsiteX4" fmla="*/ 2896457 w 5262654"/>
              <a:gd name="connsiteY4" fmla="*/ 4835900 h 4835900"/>
              <a:gd name="connsiteX5" fmla="*/ 268066 w 5262654"/>
              <a:gd name="connsiteY5" fmla="*/ 4835900 h 4835900"/>
              <a:gd name="connsiteX6" fmla="*/ 24361 w 5262654"/>
              <a:gd name="connsiteY6" fmla="*/ 4480098 h 4835900"/>
              <a:gd name="connsiteX7" fmla="*/ 2122492 w 5262654"/>
              <a:gd name="connsiteY7" fmla="*/ 147375 h 4835900"/>
              <a:gd name="connsiteX8" fmla="*/ 2366198 w 5262654"/>
              <a:gd name="connsiteY8" fmla="*/ 0 h 483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62654" h="4835900">
                <a:moveTo>
                  <a:pt x="2366198" y="0"/>
                </a:moveTo>
                <a:lnTo>
                  <a:pt x="4994588" y="0"/>
                </a:lnTo>
                <a:cubicBezTo>
                  <a:pt x="5189399" y="0"/>
                  <a:pt x="5318972" y="189204"/>
                  <a:pt x="5238294" y="355802"/>
                </a:cubicBezTo>
                <a:lnTo>
                  <a:pt x="3140292" y="4688405"/>
                </a:lnTo>
                <a:cubicBezTo>
                  <a:pt x="3096800" y="4778232"/>
                  <a:pt x="3001454" y="4835900"/>
                  <a:pt x="2896457" y="4835900"/>
                </a:cubicBezTo>
                <a:lnTo>
                  <a:pt x="268066" y="4835900"/>
                </a:lnTo>
                <a:cubicBezTo>
                  <a:pt x="73256" y="4835900"/>
                  <a:pt x="-56317" y="4646695"/>
                  <a:pt x="24361" y="4480098"/>
                </a:cubicBezTo>
                <a:lnTo>
                  <a:pt x="2122492" y="147375"/>
                </a:lnTo>
                <a:cubicBezTo>
                  <a:pt x="2165984" y="57547"/>
                  <a:pt x="2261200" y="0"/>
                  <a:pt x="2366198" y="0"/>
                </a:cubicBezTo>
                <a:close/>
              </a:path>
            </a:pathLst>
          </a:custGeom>
          <a:ln w="101600">
            <a:solidFill>
              <a:srgbClr val="FFFFFF"/>
            </a:solidFill>
          </a:ln>
          <a:effectLst>
            <a:outerShdw blurRad="190500" dist="38100" dir="2700000" algn="tl" rotWithShape="0">
              <a:schemeClr val="accent1">
                <a:lumMod val="75000"/>
                <a:alpha val="20000"/>
              </a:schemeClr>
            </a:outerShdw>
          </a:effectLst>
        </p:spPr>
      </p:pic>
      <p:sp>
        <p:nvSpPr>
          <p:cNvPr id="6" name="任意多边形: 形状 5"/>
          <p:cNvSpPr/>
          <p:nvPr>
            <p:custDataLst>
              <p:tags r:id="rId5"/>
            </p:custDataLst>
          </p:nvPr>
        </p:nvSpPr>
        <p:spPr>
          <a:xfrm>
            <a:off x="1718451" y="1818682"/>
            <a:ext cx="200025" cy="133350"/>
          </a:xfrm>
          <a:custGeom>
            <a:avLst/>
            <a:gdLst>
              <a:gd name="connsiteX0" fmla="*/ 104775 w 200025"/>
              <a:gd name="connsiteY0" fmla="*/ 0 h 133350"/>
              <a:gd name="connsiteX1" fmla="*/ 0 w 200025"/>
              <a:gd name="connsiteY1" fmla="*/ 133350 h 133350"/>
              <a:gd name="connsiteX2" fmla="*/ 95250 w 200025"/>
              <a:gd name="connsiteY2" fmla="*/ 133350 h 133350"/>
              <a:gd name="connsiteX3" fmla="*/ 200025 w 200025"/>
              <a:gd name="connsiteY3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025" h="133350">
                <a:moveTo>
                  <a:pt x="104775" y="0"/>
                </a:moveTo>
                <a:lnTo>
                  <a:pt x="0" y="133350"/>
                </a:lnTo>
                <a:lnTo>
                  <a:pt x="95250" y="133350"/>
                </a:lnTo>
                <a:lnTo>
                  <a:pt x="200025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任意多边形: 形状 6"/>
          <p:cNvSpPr/>
          <p:nvPr>
            <p:custDataLst>
              <p:tags r:id="rId6"/>
            </p:custDataLst>
          </p:nvPr>
        </p:nvSpPr>
        <p:spPr>
          <a:xfrm>
            <a:off x="1477849" y="1818682"/>
            <a:ext cx="285750" cy="133350"/>
          </a:xfrm>
          <a:custGeom>
            <a:avLst/>
            <a:gdLst>
              <a:gd name="connsiteX0" fmla="*/ 200025 w 285750"/>
              <a:gd name="connsiteY0" fmla="*/ 0 h 133350"/>
              <a:gd name="connsiteX1" fmla="*/ 190500 w 285750"/>
              <a:gd name="connsiteY1" fmla="*/ 0 h 133350"/>
              <a:gd name="connsiteX2" fmla="*/ 104775 w 285750"/>
              <a:gd name="connsiteY2" fmla="*/ 0 h 133350"/>
              <a:gd name="connsiteX3" fmla="*/ 0 w 285750"/>
              <a:gd name="connsiteY3" fmla="*/ 133350 h 133350"/>
              <a:gd name="connsiteX4" fmla="*/ 85725 w 285750"/>
              <a:gd name="connsiteY4" fmla="*/ 133350 h 133350"/>
              <a:gd name="connsiteX5" fmla="*/ 95250 w 285750"/>
              <a:gd name="connsiteY5" fmla="*/ 133350 h 133350"/>
              <a:gd name="connsiteX6" fmla="*/ 180975 w 285750"/>
              <a:gd name="connsiteY6" fmla="*/ 133350 h 133350"/>
              <a:gd name="connsiteX7" fmla="*/ 285750 w 285750"/>
              <a:gd name="connsiteY7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750" h="133350">
                <a:moveTo>
                  <a:pt x="200025" y="0"/>
                </a:moveTo>
                <a:lnTo>
                  <a:pt x="190500" y="0"/>
                </a:lnTo>
                <a:lnTo>
                  <a:pt x="104775" y="0"/>
                </a:lnTo>
                <a:lnTo>
                  <a:pt x="0" y="133350"/>
                </a:lnTo>
                <a:lnTo>
                  <a:pt x="85725" y="133350"/>
                </a:lnTo>
                <a:lnTo>
                  <a:pt x="95250" y="133350"/>
                </a:lnTo>
                <a:lnTo>
                  <a:pt x="180975" y="133350"/>
                </a:lnTo>
                <a:lnTo>
                  <a:pt x="28575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任意多边形: 形状 7"/>
          <p:cNvSpPr/>
          <p:nvPr>
            <p:custDataLst>
              <p:tags r:id="rId7"/>
            </p:custDataLst>
          </p:nvPr>
        </p:nvSpPr>
        <p:spPr>
          <a:xfrm>
            <a:off x="1073037" y="1818682"/>
            <a:ext cx="457200" cy="133350"/>
          </a:xfrm>
          <a:custGeom>
            <a:avLst/>
            <a:gdLst>
              <a:gd name="connsiteX0" fmla="*/ 371475 w 457200"/>
              <a:gd name="connsiteY0" fmla="*/ 0 h 133350"/>
              <a:gd name="connsiteX1" fmla="*/ 361950 w 457200"/>
              <a:gd name="connsiteY1" fmla="*/ 0 h 133350"/>
              <a:gd name="connsiteX2" fmla="*/ 285750 w 457200"/>
              <a:gd name="connsiteY2" fmla="*/ 0 h 133350"/>
              <a:gd name="connsiteX3" fmla="*/ 276225 w 457200"/>
              <a:gd name="connsiteY3" fmla="*/ 0 h 133350"/>
              <a:gd name="connsiteX4" fmla="*/ 200025 w 457200"/>
              <a:gd name="connsiteY4" fmla="*/ 0 h 133350"/>
              <a:gd name="connsiteX5" fmla="*/ 190500 w 457200"/>
              <a:gd name="connsiteY5" fmla="*/ 0 h 133350"/>
              <a:gd name="connsiteX6" fmla="*/ 104775 w 457200"/>
              <a:gd name="connsiteY6" fmla="*/ 0 h 133350"/>
              <a:gd name="connsiteX7" fmla="*/ 0 w 457200"/>
              <a:gd name="connsiteY7" fmla="*/ 133350 h 133350"/>
              <a:gd name="connsiteX8" fmla="*/ 85725 w 457200"/>
              <a:gd name="connsiteY8" fmla="*/ 133350 h 133350"/>
              <a:gd name="connsiteX9" fmla="*/ 95250 w 457200"/>
              <a:gd name="connsiteY9" fmla="*/ 133350 h 133350"/>
              <a:gd name="connsiteX10" fmla="*/ 171450 w 457200"/>
              <a:gd name="connsiteY10" fmla="*/ 133350 h 133350"/>
              <a:gd name="connsiteX11" fmla="*/ 180975 w 457200"/>
              <a:gd name="connsiteY11" fmla="*/ 133350 h 133350"/>
              <a:gd name="connsiteX12" fmla="*/ 257175 w 457200"/>
              <a:gd name="connsiteY12" fmla="*/ 133350 h 133350"/>
              <a:gd name="connsiteX13" fmla="*/ 266700 w 457200"/>
              <a:gd name="connsiteY13" fmla="*/ 133350 h 133350"/>
              <a:gd name="connsiteX14" fmla="*/ 352425 w 457200"/>
              <a:gd name="connsiteY14" fmla="*/ 133350 h 133350"/>
              <a:gd name="connsiteX15" fmla="*/ 457200 w 457200"/>
              <a:gd name="connsiteY15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7200" h="133350">
                <a:moveTo>
                  <a:pt x="371475" y="0"/>
                </a:moveTo>
                <a:lnTo>
                  <a:pt x="361950" y="0"/>
                </a:lnTo>
                <a:lnTo>
                  <a:pt x="285750" y="0"/>
                </a:lnTo>
                <a:lnTo>
                  <a:pt x="276225" y="0"/>
                </a:lnTo>
                <a:lnTo>
                  <a:pt x="200025" y="0"/>
                </a:lnTo>
                <a:lnTo>
                  <a:pt x="190500" y="0"/>
                </a:lnTo>
                <a:lnTo>
                  <a:pt x="104775" y="0"/>
                </a:lnTo>
                <a:lnTo>
                  <a:pt x="0" y="133350"/>
                </a:lnTo>
                <a:lnTo>
                  <a:pt x="85725" y="133350"/>
                </a:lnTo>
                <a:lnTo>
                  <a:pt x="95250" y="133350"/>
                </a:lnTo>
                <a:lnTo>
                  <a:pt x="171450" y="133350"/>
                </a:lnTo>
                <a:lnTo>
                  <a:pt x="180975" y="133350"/>
                </a:lnTo>
                <a:lnTo>
                  <a:pt x="257175" y="133350"/>
                </a:lnTo>
                <a:lnTo>
                  <a:pt x="266700" y="133350"/>
                </a:lnTo>
                <a:lnTo>
                  <a:pt x="352425" y="133350"/>
                </a:lnTo>
                <a:lnTo>
                  <a:pt x="457200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任意多边形: 形状 2"/>
          <p:cNvSpPr/>
          <p:nvPr>
            <p:custDataLst>
              <p:tags r:id="rId8"/>
            </p:custDataLst>
          </p:nvPr>
        </p:nvSpPr>
        <p:spPr>
          <a:xfrm>
            <a:off x="894523" y="2148225"/>
            <a:ext cx="5284855" cy="915394"/>
          </a:xfrm>
          <a:custGeom>
            <a:avLst/>
            <a:gdLst>
              <a:gd name="connsiteX0" fmla="*/ 3639884 w 4088964"/>
              <a:gd name="connsiteY0" fmla="*/ 904875 h 904875"/>
              <a:gd name="connsiteX1" fmla="*/ 120587 w 4088964"/>
              <a:gd name="connsiteY1" fmla="*/ 904875 h 904875"/>
              <a:gd name="connsiteX2" fmla="*/ 0 w 4088964"/>
              <a:gd name="connsiteY2" fmla="*/ 784288 h 904875"/>
              <a:gd name="connsiteX3" fmla="*/ 0 w 4088964"/>
              <a:gd name="connsiteY3" fmla="*/ 120587 h 904875"/>
              <a:gd name="connsiteX4" fmla="*/ 120587 w 4088964"/>
              <a:gd name="connsiteY4" fmla="*/ 0 h 904875"/>
              <a:gd name="connsiteX5" fmla="*/ 3968210 w 4088964"/>
              <a:gd name="connsiteY5" fmla="*/ 0 h 904875"/>
              <a:gd name="connsiteX6" fmla="*/ 4076319 w 4088964"/>
              <a:gd name="connsiteY6" fmla="*/ 174022 h 904875"/>
              <a:gd name="connsiteX7" fmla="*/ 3747992 w 4088964"/>
              <a:gd name="connsiteY7" fmla="*/ 837724 h 904875"/>
              <a:gd name="connsiteX8" fmla="*/ 3639884 w 4088964"/>
              <a:gd name="connsiteY8" fmla="*/ 904875 h 90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88964" h="904875">
                <a:moveTo>
                  <a:pt x="3639884" y="904875"/>
                </a:moveTo>
                <a:lnTo>
                  <a:pt x="120587" y="904875"/>
                </a:lnTo>
                <a:cubicBezTo>
                  <a:pt x="54007" y="904875"/>
                  <a:pt x="0" y="850868"/>
                  <a:pt x="0" y="784288"/>
                </a:cubicBezTo>
                <a:lnTo>
                  <a:pt x="0" y="120587"/>
                </a:lnTo>
                <a:cubicBezTo>
                  <a:pt x="0" y="54007"/>
                  <a:pt x="54007" y="0"/>
                  <a:pt x="120587" y="0"/>
                </a:cubicBezTo>
                <a:lnTo>
                  <a:pt x="3968210" y="0"/>
                </a:lnTo>
                <a:cubicBezTo>
                  <a:pt x="4057650" y="0"/>
                  <a:pt x="4115943" y="93917"/>
                  <a:pt x="4076319" y="174022"/>
                </a:cubicBezTo>
                <a:lnTo>
                  <a:pt x="3747992" y="837724"/>
                </a:lnTo>
                <a:cubicBezTo>
                  <a:pt x="3727609" y="878872"/>
                  <a:pt x="3685699" y="904875"/>
                  <a:pt x="3639884" y="90487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  <a:effectLst>
            <a:outerShdw blurRad="127000" dist="38100" dir="2700000" algn="tl" rotWithShape="0">
              <a:schemeClr val="accent1">
                <a:lumMod val="75000"/>
                <a:alpha val="10000"/>
              </a:schemeClr>
            </a:outerShdw>
          </a:effectLst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3"/>
          <p:cNvSpPr/>
          <p:nvPr>
            <p:custDataLst>
              <p:tags r:id="rId9"/>
            </p:custDataLst>
          </p:nvPr>
        </p:nvSpPr>
        <p:spPr>
          <a:xfrm>
            <a:off x="894715" y="3288665"/>
            <a:ext cx="4538345" cy="1153160"/>
          </a:xfrm>
          <a:custGeom>
            <a:avLst/>
            <a:gdLst>
              <a:gd name="connsiteX0" fmla="*/ 3198971 w 3593675"/>
              <a:gd name="connsiteY0" fmla="*/ 904875 h 904875"/>
              <a:gd name="connsiteX1" fmla="*/ 106013 w 3593675"/>
              <a:gd name="connsiteY1" fmla="*/ 904875 h 904875"/>
              <a:gd name="connsiteX2" fmla="*/ 0 w 3593675"/>
              <a:gd name="connsiteY2" fmla="*/ 784288 h 904875"/>
              <a:gd name="connsiteX3" fmla="*/ 0 w 3593675"/>
              <a:gd name="connsiteY3" fmla="*/ 120587 h 904875"/>
              <a:gd name="connsiteX4" fmla="*/ 106013 w 3593675"/>
              <a:gd name="connsiteY4" fmla="*/ 0 h 904875"/>
              <a:gd name="connsiteX5" fmla="*/ 3487579 w 3593675"/>
              <a:gd name="connsiteY5" fmla="*/ 0 h 904875"/>
              <a:gd name="connsiteX6" fmla="*/ 3582543 w 3593675"/>
              <a:gd name="connsiteY6" fmla="*/ 174022 h 904875"/>
              <a:gd name="connsiteX7" fmla="*/ 3293936 w 3593675"/>
              <a:gd name="connsiteY7" fmla="*/ 837724 h 904875"/>
              <a:gd name="connsiteX8" fmla="*/ 3198971 w 3593675"/>
              <a:gd name="connsiteY8" fmla="*/ 904875 h 90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3675" h="904875">
                <a:moveTo>
                  <a:pt x="3198971" y="904875"/>
                </a:moveTo>
                <a:lnTo>
                  <a:pt x="106013" y="904875"/>
                </a:lnTo>
                <a:cubicBezTo>
                  <a:pt x="47435" y="904875"/>
                  <a:pt x="0" y="850868"/>
                  <a:pt x="0" y="784288"/>
                </a:cubicBezTo>
                <a:lnTo>
                  <a:pt x="0" y="120587"/>
                </a:lnTo>
                <a:cubicBezTo>
                  <a:pt x="0" y="54007"/>
                  <a:pt x="47435" y="0"/>
                  <a:pt x="106013" y="0"/>
                </a:cubicBezTo>
                <a:lnTo>
                  <a:pt x="3487579" y="0"/>
                </a:lnTo>
                <a:cubicBezTo>
                  <a:pt x="3566160" y="0"/>
                  <a:pt x="3617405" y="93917"/>
                  <a:pt x="3582543" y="174022"/>
                </a:cubicBezTo>
                <a:lnTo>
                  <a:pt x="3293936" y="837724"/>
                </a:lnTo>
                <a:cubicBezTo>
                  <a:pt x="3276124" y="878872"/>
                  <a:pt x="3239262" y="904875"/>
                  <a:pt x="3198971" y="90487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  <a:effectLst>
            <a:outerShdw blurRad="127000" dist="38100" dir="2700000" algn="tl" rotWithShape="0">
              <a:schemeClr val="accent1">
                <a:lumMod val="75000"/>
                <a:alpha val="10000"/>
              </a:schemeClr>
            </a:outerShdw>
          </a:effectLst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749276" y="2273976"/>
            <a:ext cx="3897874" cy="66389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b="1" kern="0" dirty="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</a:rPr>
              <a:t>限牌制度</a:t>
            </a:r>
            <a:r>
              <a:rPr lang="zh-CN" altLang="en-US" sz="1400" kern="0" dirty="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</a:rPr>
              <a:t> ： 广州市实行电动自行车强制要求上牌政策。</a:t>
            </a: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749276" y="3394953"/>
            <a:ext cx="3312795" cy="9779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b="1" kern="0" dirty="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</a:rPr>
              <a:t>高强度的路面巡查</a:t>
            </a:r>
            <a:r>
              <a:rPr lang="zh-CN" altLang="en-US" sz="1400" kern="0" dirty="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</a:rPr>
              <a:t> - 广州专门设置了电动自行车的路面巡查小队，以高频次、精细化的巡查模式为特色。</a:t>
            </a:r>
          </a:p>
        </p:txBody>
      </p:sp>
      <p:sp>
        <p:nvSpPr>
          <p:cNvPr id="13" name="任意多边形: 形状 6"/>
          <p:cNvSpPr/>
          <p:nvPr>
            <p:custDataLst>
              <p:tags r:id="rId12"/>
            </p:custDataLst>
          </p:nvPr>
        </p:nvSpPr>
        <p:spPr>
          <a:xfrm>
            <a:off x="894715" y="4666615"/>
            <a:ext cx="4206240" cy="1614805"/>
          </a:xfrm>
          <a:custGeom>
            <a:avLst/>
            <a:gdLst>
              <a:gd name="connsiteX0" fmla="*/ 3198971 w 3593675"/>
              <a:gd name="connsiteY0" fmla="*/ 904875 h 904875"/>
              <a:gd name="connsiteX1" fmla="*/ 106013 w 3593675"/>
              <a:gd name="connsiteY1" fmla="*/ 904875 h 904875"/>
              <a:gd name="connsiteX2" fmla="*/ 0 w 3593675"/>
              <a:gd name="connsiteY2" fmla="*/ 784288 h 904875"/>
              <a:gd name="connsiteX3" fmla="*/ 0 w 3593675"/>
              <a:gd name="connsiteY3" fmla="*/ 120587 h 904875"/>
              <a:gd name="connsiteX4" fmla="*/ 106013 w 3593675"/>
              <a:gd name="connsiteY4" fmla="*/ 0 h 904875"/>
              <a:gd name="connsiteX5" fmla="*/ 3487579 w 3593675"/>
              <a:gd name="connsiteY5" fmla="*/ 0 h 904875"/>
              <a:gd name="connsiteX6" fmla="*/ 3582543 w 3593675"/>
              <a:gd name="connsiteY6" fmla="*/ 174022 h 904875"/>
              <a:gd name="connsiteX7" fmla="*/ 3293936 w 3593675"/>
              <a:gd name="connsiteY7" fmla="*/ 837724 h 904875"/>
              <a:gd name="connsiteX8" fmla="*/ 3198971 w 3593675"/>
              <a:gd name="connsiteY8" fmla="*/ 904875 h 90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3675" h="904875">
                <a:moveTo>
                  <a:pt x="3198971" y="904875"/>
                </a:moveTo>
                <a:lnTo>
                  <a:pt x="106013" y="904875"/>
                </a:lnTo>
                <a:cubicBezTo>
                  <a:pt x="47435" y="904875"/>
                  <a:pt x="0" y="850868"/>
                  <a:pt x="0" y="784288"/>
                </a:cubicBezTo>
                <a:lnTo>
                  <a:pt x="0" y="120587"/>
                </a:lnTo>
                <a:cubicBezTo>
                  <a:pt x="0" y="54007"/>
                  <a:pt x="47435" y="0"/>
                  <a:pt x="106013" y="0"/>
                </a:cubicBezTo>
                <a:lnTo>
                  <a:pt x="3487579" y="0"/>
                </a:lnTo>
                <a:cubicBezTo>
                  <a:pt x="3566160" y="0"/>
                  <a:pt x="3617405" y="93917"/>
                  <a:pt x="3582543" y="174022"/>
                </a:cubicBezTo>
                <a:lnTo>
                  <a:pt x="3293936" y="837724"/>
                </a:lnTo>
                <a:cubicBezTo>
                  <a:pt x="3276124" y="878872"/>
                  <a:pt x="3239262" y="904875"/>
                  <a:pt x="3198971" y="90487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  <a:effectLst>
            <a:outerShdw blurRad="127000" dist="38100" dir="2700000" algn="tl" rotWithShape="0">
              <a:schemeClr val="accent1">
                <a:lumMod val="75000"/>
                <a:alpha val="10000"/>
              </a:schemeClr>
            </a:outerShdw>
          </a:effectLst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1727104" y="4666615"/>
            <a:ext cx="2720340" cy="15652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b="1" kern="0" dirty="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</a:rPr>
              <a:t>严格的快递、外卖行业管理 </a:t>
            </a:r>
            <a:r>
              <a:rPr lang="zh-CN" altLang="en-US" sz="1400" kern="0" dirty="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</a:rPr>
              <a:t>- 广州对快递、外卖等行业使用电动自行车的行为进行特别监管，这包括限定电动车的车型规格、车辆维护保养以及对骑手进行交通法规培训。</a:t>
            </a:r>
          </a:p>
        </p:txBody>
      </p:sp>
      <p:sp>
        <p:nvSpPr>
          <p:cNvPr id="15" name="图片 15" descr="343435383038363b343532323430353bcdf8c2e7d3aacffa"/>
          <p:cNvSpPr/>
          <p:nvPr>
            <p:custDataLst>
              <p:tags r:id="rId14"/>
            </p:custDataLst>
          </p:nvPr>
        </p:nvSpPr>
        <p:spPr>
          <a:xfrm>
            <a:off x="1114887" y="4772677"/>
            <a:ext cx="431999" cy="431999"/>
          </a:xfrm>
          <a:custGeom>
            <a:avLst/>
            <a:gdLst>
              <a:gd name="connsiteX0" fmla="*/ 215616 w 431999"/>
              <a:gd name="connsiteY0" fmla="*/ 431616 h 431999"/>
              <a:gd name="connsiteX1" fmla="*/ -384 w 431999"/>
              <a:gd name="connsiteY1" fmla="*/ 215616 h 431999"/>
              <a:gd name="connsiteX2" fmla="*/ 215616 w 431999"/>
              <a:gd name="connsiteY2" fmla="*/ -384 h 431999"/>
              <a:gd name="connsiteX3" fmla="*/ 431616 w 431999"/>
              <a:gd name="connsiteY3" fmla="*/ 215616 h 431999"/>
              <a:gd name="connsiteX4" fmla="*/ 215616 w 431999"/>
              <a:gd name="connsiteY4" fmla="*/ 431616 h 431999"/>
              <a:gd name="connsiteX5" fmla="*/ 119173 w 431999"/>
              <a:gd name="connsiteY5" fmla="*/ 195513 h 431999"/>
              <a:gd name="connsiteX6" fmla="*/ 141131 w 431999"/>
              <a:gd name="connsiteY6" fmla="*/ 304719 h 431999"/>
              <a:gd name="connsiteX7" fmla="*/ 225148 w 431999"/>
              <a:gd name="connsiteY7" fmla="*/ 255616 h 431999"/>
              <a:gd name="connsiteX8" fmla="*/ 240961 w 431999"/>
              <a:gd name="connsiteY8" fmla="*/ 267411 h 431999"/>
              <a:gd name="connsiteX9" fmla="*/ 237464 w 431999"/>
              <a:gd name="connsiteY9" fmla="*/ 299630 h 431999"/>
              <a:gd name="connsiteX10" fmla="*/ 228941 w 431999"/>
              <a:gd name="connsiteY10" fmla="*/ 314557 h 431999"/>
              <a:gd name="connsiteX11" fmla="*/ 237531 w 431999"/>
              <a:gd name="connsiteY11" fmla="*/ 325680 h 431999"/>
              <a:gd name="connsiteX12" fmla="*/ 265192 w 431999"/>
              <a:gd name="connsiteY12" fmla="*/ 329607 h 431999"/>
              <a:gd name="connsiteX13" fmla="*/ 275217 w 431999"/>
              <a:gd name="connsiteY13" fmla="*/ 314931 h 431999"/>
              <a:gd name="connsiteX14" fmla="*/ 279565 w 431999"/>
              <a:gd name="connsiteY14" fmla="*/ 275185 h 431999"/>
              <a:gd name="connsiteX15" fmla="*/ 295682 w 431999"/>
              <a:gd name="connsiteY15" fmla="*/ 257442 h 431999"/>
              <a:gd name="connsiteX16" fmla="*/ 305720 w 431999"/>
              <a:gd name="connsiteY16" fmla="*/ 258401 h 431999"/>
              <a:gd name="connsiteX17" fmla="*/ 331971 w 431999"/>
              <a:gd name="connsiteY17" fmla="*/ 230775 h 431999"/>
              <a:gd name="connsiteX18" fmla="*/ 312499 w 431999"/>
              <a:gd name="connsiteY18" fmla="*/ 195586 h 431999"/>
              <a:gd name="connsiteX19" fmla="*/ 163287 w 431999"/>
              <a:gd name="connsiteY19" fmla="*/ 97278 h 431999"/>
              <a:gd name="connsiteX20" fmla="*/ 119173 w 431999"/>
              <a:gd name="connsiteY20" fmla="*/ 195513 h 431999"/>
              <a:gd name="connsiteX21" fmla="*/ 147503 w 431999"/>
              <a:gd name="connsiteY21" fmla="*/ 274467 h 431999"/>
              <a:gd name="connsiteX22" fmla="*/ 138477 w 431999"/>
              <a:gd name="connsiteY22" fmla="*/ 200376 h 431999"/>
              <a:gd name="connsiteX23" fmla="*/ 163025 w 431999"/>
              <a:gd name="connsiteY23" fmla="*/ 127456 h 431999"/>
              <a:gd name="connsiteX24" fmla="*/ 173678 w 431999"/>
              <a:gd name="connsiteY24" fmla="*/ 205672 h 431999"/>
              <a:gd name="connsiteX25" fmla="*/ 147503 w 431999"/>
              <a:gd name="connsiteY25" fmla="*/ 274467 h 43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31999" h="431999">
                <a:moveTo>
                  <a:pt x="215616" y="431616"/>
                </a:moveTo>
                <a:cubicBezTo>
                  <a:pt x="96323" y="431616"/>
                  <a:pt x="-384" y="334909"/>
                  <a:pt x="-384" y="215616"/>
                </a:cubicBezTo>
                <a:cubicBezTo>
                  <a:pt x="-384" y="96323"/>
                  <a:pt x="96323" y="-384"/>
                  <a:pt x="215616" y="-384"/>
                </a:cubicBezTo>
                <a:cubicBezTo>
                  <a:pt x="334909" y="-384"/>
                  <a:pt x="431616" y="96323"/>
                  <a:pt x="431616" y="215616"/>
                </a:cubicBezTo>
                <a:cubicBezTo>
                  <a:pt x="431616" y="334909"/>
                  <a:pt x="334909" y="431616"/>
                  <a:pt x="215616" y="431616"/>
                </a:cubicBezTo>
                <a:moveTo>
                  <a:pt x="119173" y="195513"/>
                </a:moveTo>
                <a:cubicBezTo>
                  <a:pt x="113273" y="250402"/>
                  <a:pt x="123631" y="301717"/>
                  <a:pt x="141131" y="304719"/>
                </a:cubicBezTo>
                <a:cubicBezTo>
                  <a:pt x="163776" y="308425"/>
                  <a:pt x="163902" y="264598"/>
                  <a:pt x="225148" y="255616"/>
                </a:cubicBezTo>
                <a:cubicBezTo>
                  <a:pt x="234049" y="254274"/>
                  <a:pt x="241707" y="259001"/>
                  <a:pt x="240961" y="267411"/>
                </a:cubicBezTo>
                <a:cubicBezTo>
                  <a:pt x="240391" y="273560"/>
                  <a:pt x="238034" y="293482"/>
                  <a:pt x="237464" y="299630"/>
                </a:cubicBezTo>
                <a:cubicBezTo>
                  <a:pt x="236773" y="305811"/>
                  <a:pt x="229496" y="309325"/>
                  <a:pt x="228941" y="314557"/>
                </a:cubicBezTo>
                <a:cubicBezTo>
                  <a:pt x="228411" y="319391"/>
                  <a:pt x="231280" y="324748"/>
                  <a:pt x="237531" y="325680"/>
                </a:cubicBezTo>
                <a:cubicBezTo>
                  <a:pt x="243902" y="326579"/>
                  <a:pt x="260289" y="328836"/>
                  <a:pt x="265192" y="329607"/>
                </a:cubicBezTo>
                <a:cubicBezTo>
                  <a:pt x="270062" y="330258"/>
                  <a:pt x="274364" y="322458"/>
                  <a:pt x="275217" y="314931"/>
                </a:cubicBezTo>
                <a:cubicBezTo>
                  <a:pt x="276068" y="307403"/>
                  <a:pt x="278513" y="285372"/>
                  <a:pt x="279565" y="275185"/>
                </a:cubicBezTo>
                <a:cubicBezTo>
                  <a:pt x="280555" y="266709"/>
                  <a:pt x="290875" y="271632"/>
                  <a:pt x="295682" y="257442"/>
                </a:cubicBezTo>
                <a:cubicBezTo>
                  <a:pt x="295682" y="257442"/>
                  <a:pt x="303546" y="258071"/>
                  <a:pt x="305720" y="258401"/>
                </a:cubicBezTo>
                <a:cubicBezTo>
                  <a:pt x="318408" y="260476"/>
                  <a:pt x="330483" y="244207"/>
                  <a:pt x="331971" y="230775"/>
                </a:cubicBezTo>
                <a:cubicBezTo>
                  <a:pt x="333458" y="217342"/>
                  <a:pt x="325064" y="197693"/>
                  <a:pt x="312499" y="195586"/>
                </a:cubicBezTo>
                <a:cubicBezTo>
                  <a:pt x="166291" y="171287"/>
                  <a:pt x="193165" y="102175"/>
                  <a:pt x="163287" y="97278"/>
                </a:cubicBezTo>
                <a:cubicBezTo>
                  <a:pt x="145820" y="94399"/>
                  <a:pt x="125042" y="140502"/>
                  <a:pt x="119173" y="195513"/>
                </a:cubicBezTo>
                <a:moveTo>
                  <a:pt x="147503" y="274467"/>
                </a:moveTo>
                <a:cubicBezTo>
                  <a:pt x="143672" y="273799"/>
                  <a:pt x="133992" y="243025"/>
                  <a:pt x="138477" y="200376"/>
                </a:cubicBezTo>
                <a:cubicBezTo>
                  <a:pt x="143084" y="157694"/>
                  <a:pt x="159194" y="126789"/>
                  <a:pt x="163025" y="127456"/>
                </a:cubicBezTo>
                <a:cubicBezTo>
                  <a:pt x="166857" y="128124"/>
                  <a:pt x="178285" y="162990"/>
                  <a:pt x="173678" y="205672"/>
                </a:cubicBezTo>
                <a:cubicBezTo>
                  <a:pt x="169315" y="248289"/>
                  <a:pt x="151456" y="275102"/>
                  <a:pt x="147503" y="274467"/>
                </a:cubicBezTo>
              </a:path>
            </a:pathLst>
          </a:custGeom>
          <a:solidFill>
            <a:schemeClr val="accent1"/>
          </a:solidFill>
          <a:ln w="55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6" name="图片 17" descr="343435383038363b343532323430323bcdc6b9e3b7bdb0b8"/>
          <p:cNvSpPr/>
          <p:nvPr>
            <p:custDataLst>
              <p:tags r:id="rId15"/>
            </p:custDataLst>
          </p:nvPr>
        </p:nvSpPr>
        <p:spPr>
          <a:xfrm>
            <a:off x="1102603" y="3581299"/>
            <a:ext cx="431999" cy="431999"/>
          </a:xfrm>
          <a:custGeom>
            <a:avLst/>
            <a:gdLst>
              <a:gd name="connsiteX0" fmla="*/ 215616 w 431999"/>
              <a:gd name="connsiteY0" fmla="*/ 431616 h 431999"/>
              <a:gd name="connsiteX1" fmla="*/ -384 w 431999"/>
              <a:gd name="connsiteY1" fmla="*/ 215616 h 431999"/>
              <a:gd name="connsiteX2" fmla="*/ 215616 w 431999"/>
              <a:gd name="connsiteY2" fmla="*/ -384 h 431999"/>
              <a:gd name="connsiteX3" fmla="*/ 431616 w 431999"/>
              <a:gd name="connsiteY3" fmla="*/ 215616 h 431999"/>
              <a:gd name="connsiteX4" fmla="*/ 215616 w 431999"/>
              <a:gd name="connsiteY4" fmla="*/ 431616 h 431999"/>
              <a:gd name="connsiteX5" fmla="*/ 301349 w 431999"/>
              <a:gd name="connsiteY5" fmla="*/ 108898 h 431999"/>
              <a:gd name="connsiteX6" fmla="*/ 291550 w 431999"/>
              <a:gd name="connsiteY6" fmla="*/ 108898 h 431999"/>
              <a:gd name="connsiteX7" fmla="*/ 95493 w 431999"/>
              <a:gd name="connsiteY7" fmla="*/ 206429 h 431999"/>
              <a:gd name="connsiteX8" fmla="*/ 89616 w 431999"/>
              <a:gd name="connsiteY8" fmla="*/ 214239 h 431999"/>
              <a:gd name="connsiteX9" fmla="*/ 93538 w 431999"/>
              <a:gd name="connsiteY9" fmla="*/ 222050 h 431999"/>
              <a:gd name="connsiteX10" fmla="*/ 140603 w 431999"/>
              <a:gd name="connsiteY10" fmla="*/ 251324 h 431999"/>
              <a:gd name="connsiteX11" fmla="*/ 152369 w 431999"/>
              <a:gd name="connsiteY11" fmla="*/ 249369 h 431999"/>
              <a:gd name="connsiteX12" fmla="*/ 255114 w 431999"/>
              <a:gd name="connsiteY12" fmla="*/ 156782 h 431999"/>
              <a:gd name="connsiteX13" fmla="*/ 257446 w 431999"/>
              <a:gd name="connsiteY13" fmla="*/ 156749 h 431999"/>
              <a:gd name="connsiteX14" fmla="*/ 257971 w 431999"/>
              <a:gd name="connsiteY14" fmla="*/ 157796 h 431999"/>
              <a:gd name="connsiteX15" fmla="*/ 257570 w 431999"/>
              <a:gd name="connsiteY15" fmla="*/ 158897 h 431999"/>
              <a:gd name="connsiteX16" fmla="*/ 166078 w 431999"/>
              <a:gd name="connsiteY16" fmla="*/ 257122 h 431999"/>
              <a:gd name="connsiteX17" fmla="*/ 164135 w 431999"/>
              <a:gd name="connsiteY17" fmla="*/ 262988 h 431999"/>
              <a:gd name="connsiteX18" fmla="*/ 164135 w 431999"/>
              <a:gd name="connsiteY18" fmla="*/ 305905 h 431999"/>
              <a:gd name="connsiteX19" fmla="*/ 170000 w 431999"/>
              <a:gd name="connsiteY19" fmla="*/ 315682 h 431999"/>
              <a:gd name="connsiteX20" fmla="*/ 179800 w 431999"/>
              <a:gd name="connsiteY20" fmla="*/ 313716 h 431999"/>
              <a:gd name="connsiteX21" fmla="*/ 203332 w 431999"/>
              <a:gd name="connsiteY21" fmla="*/ 290295 h 431999"/>
              <a:gd name="connsiteX22" fmla="*/ 250396 w 431999"/>
              <a:gd name="connsiteY22" fmla="*/ 321502 h 431999"/>
              <a:gd name="connsiteX23" fmla="*/ 260196 w 431999"/>
              <a:gd name="connsiteY23" fmla="*/ 323458 h 431999"/>
              <a:gd name="connsiteX24" fmla="*/ 266062 w 431999"/>
              <a:gd name="connsiteY24" fmla="*/ 315648 h 431999"/>
              <a:gd name="connsiteX25" fmla="*/ 305282 w 431999"/>
              <a:gd name="connsiteY25" fmla="*/ 120584 h 431999"/>
              <a:gd name="connsiteX26" fmla="*/ 301349 w 431999"/>
              <a:gd name="connsiteY26" fmla="*/ 108898 h 43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31999" h="431999">
                <a:moveTo>
                  <a:pt x="215616" y="431616"/>
                </a:moveTo>
                <a:cubicBezTo>
                  <a:pt x="96323" y="431616"/>
                  <a:pt x="-384" y="334909"/>
                  <a:pt x="-384" y="215616"/>
                </a:cubicBezTo>
                <a:cubicBezTo>
                  <a:pt x="-384" y="96323"/>
                  <a:pt x="96323" y="-384"/>
                  <a:pt x="215616" y="-384"/>
                </a:cubicBezTo>
                <a:cubicBezTo>
                  <a:pt x="334909" y="-384"/>
                  <a:pt x="431616" y="96323"/>
                  <a:pt x="431616" y="215616"/>
                </a:cubicBezTo>
                <a:cubicBezTo>
                  <a:pt x="431616" y="334909"/>
                  <a:pt x="334909" y="431616"/>
                  <a:pt x="215616" y="431616"/>
                </a:cubicBezTo>
                <a:moveTo>
                  <a:pt x="301349" y="108898"/>
                </a:moveTo>
                <a:cubicBezTo>
                  <a:pt x="297427" y="106942"/>
                  <a:pt x="294699" y="107454"/>
                  <a:pt x="291550" y="108898"/>
                </a:cubicBezTo>
                <a:lnTo>
                  <a:pt x="95493" y="206429"/>
                </a:lnTo>
                <a:cubicBezTo>
                  <a:pt x="92049" y="208396"/>
                  <a:pt x="89616" y="211022"/>
                  <a:pt x="89616" y="214239"/>
                </a:cubicBezTo>
                <a:cubicBezTo>
                  <a:pt x="89616" y="217446"/>
                  <a:pt x="91060" y="220571"/>
                  <a:pt x="93538" y="222050"/>
                </a:cubicBezTo>
                <a:lnTo>
                  <a:pt x="140603" y="251324"/>
                </a:lnTo>
                <a:cubicBezTo>
                  <a:pt x="144513" y="253268"/>
                  <a:pt x="148447" y="253268"/>
                  <a:pt x="152369" y="249369"/>
                </a:cubicBezTo>
                <a:lnTo>
                  <a:pt x="255114" y="156782"/>
                </a:lnTo>
                <a:cubicBezTo>
                  <a:pt x="255774" y="156190"/>
                  <a:pt x="256768" y="156176"/>
                  <a:pt x="257446" y="156749"/>
                </a:cubicBezTo>
                <a:cubicBezTo>
                  <a:pt x="257757" y="157010"/>
                  <a:pt x="257948" y="157389"/>
                  <a:pt x="257971" y="157796"/>
                </a:cubicBezTo>
                <a:cubicBezTo>
                  <a:pt x="257995" y="158203"/>
                  <a:pt x="257850" y="158601"/>
                  <a:pt x="257570" y="158897"/>
                </a:cubicBezTo>
                <a:lnTo>
                  <a:pt x="166078" y="257122"/>
                </a:lnTo>
                <a:cubicBezTo>
                  <a:pt x="164135" y="259078"/>
                  <a:pt x="164135" y="261033"/>
                  <a:pt x="164135" y="262988"/>
                </a:cubicBezTo>
                <a:lnTo>
                  <a:pt x="164135" y="305905"/>
                </a:lnTo>
                <a:cubicBezTo>
                  <a:pt x="164135" y="309816"/>
                  <a:pt x="166078" y="313716"/>
                  <a:pt x="170000" y="315682"/>
                </a:cubicBezTo>
                <a:cubicBezTo>
                  <a:pt x="173934" y="317615"/>
                  <a:pt x="177845" y="315682"/>
                  <a:pt x="179800" y="313716"/>
                </a:cubicBezTo>
                <a:lnTo>
                  <a:pt x="203332" y="290295"/>
                </a:lnTo>
                <a:lnTo>
                  <a:pt x="250396" y="321502"/>
                </a:lnTo>
                <a:cubicBezTo>
                  <a:pt x="252875" y="323458"/>
                  <a:pt x="258502" y="323901"/>
                  <a:pt x="260196" y="323458"/>
                </a:cubicBezTo>
                <a:cubicBezTo>
                  <a:pt x="261889" y="323014"/>
                  <a:pt x="265300" y="319593"/>
                  <a:pt x="266062" y="315648"/>
                </a:cubicBezTo>
                <a:lnTo>
                  <a:pt x="305282" y="120584"/>
                </a:lnTo>
                <a:cubicBezTo>
                  <a:pt x="306214" y="116287"/>
                  <a:pt x="305282" y="110853"/>
                  <a:pt x="301349" y="108898"/>
                </a:cubicBezTo>
              </a:path>
            </a:pathLst>
          </a:custGeom>
          <a:solidFill>
            <a:schemeClr val="accent1"/>
          </a:solidFill>
          <a:ln w="55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7" name="图片 6" descr="343435383038363b343532323338363bb9d8bcfcb5e3"/>
          <p:cNvSpPr/>
          <p:nvPr>
            <p:custDataLst>
              <p:tags r:id="rId16"/>
            </p:custDataLst>
          </p:nvPr>
        </p:nvSpPr>
        <p:spPr>
          <a:xfrm>
            <a:off x="1114887" y="2389921"/>
            <a:ext cx="431999" cy="431999"/>
          </a:xfrm>
          <a:custGeom>
            <a:avLst/>
            <a:gdLst>
              <a:gd name="connsiteX0" fmla="*/ 215616 w 431999"/>
              <a:gd name="connsiteY0" fmla="*/ 431616 h 431999"/>
              <a:gd name="connsiteX1" fmla="*/ -384 w 431999"/>
              <a:gd name="connsiteY1" fmla="*/ 215616 h 431999"/>
              <a:gd name="connsiteX2" fmla="*/ 215616 w 431999"/>
              <a:gd name="connsiteY2" fmla="*/ -384 h 431999"/>
              <a:gd name="connsiteX3" fmla="*/ 431616 w 431999"/>
              <a:gd name="connsiteY3" fmla="*/ 215616 h 431999"/>
              <a:gd name="connsiteX4" fmla="*/ 215616 w 431999"/>
              <a:gd name="connsiteY4" fmla="*/ 431616 h 431999"/>
              <a:gd name="connsiteX5" fmla="*/ 197616 w 431999"/>
              <a:gd name="connsiteY5" fmla="*/ 322122 h 431999"/>
              <a:gd name="connsiteX6" fmla="*/ 197616 w 431999"/>
              <a:gd name="connsiteY6" fmla="*/ 341616 h 431999"/>
              <a:gd name="connsiteX7" fmla="*/ 215616 w 431999"/>
              <a:gd name="connsiteY7" fmla="*/ 359616 h 431999"/>
              <a:gd name="connsiteX8" fmla="*/ 233616 w 431999"/>
              <a:gd name="connsiteY8" fmla="*/ 341616 h 431999"/>
              <a:gd name="connsiteX9" fmla="*/ 233616 w 431999"/>
              <a:gd name="connsiteY9" fmla="*/ 322122 h 431999"/>
              <a:gd name="connsiteX10" fmla="*/ 322122 w 431999"/>
              <a:gd name="connsiteY10" fmla="*/ 233616 h 431999"/>
              <a:gd name="connsiteX11" fmla="*/ 341616 w 431999"/>
              <a:gd name="connsiteY11" fmla="*/ 233616 h 431999"/>
              <a:gd name="connsiteX12" fmla="*/ 359616 w 431999"/>
              <a:gd name="connsiteY12" fmla="*/ 215616 h 431999"/>
              <a:gd name="connsiteX13" fmla="*/ 341616 w 431999"/>
              <a:gd name="connsiteY13" fmla="*/ 197616 h 431999"/>
              <a:gd name="connsiteX14" fmla="*/ 322122 w 431999"/>
              <a:gd name="connsiteY14" fmla="*/ 197616 h 431999"/>
              <a:gd name="connsiteX15" fmla="*/ 233616 w 431999"/>
              <a:gd name="connsiteY15" fmla="*/ 109109 h 431999"/>
              <a:gd name="connsiteX16" fmla="*/ 233616 w 431999"/>
              <a:gd name="connsiteY16" fmla="*/ 89616 h 431999"/>
              <a:gd name="connsiteX17" fmla="*/ 215616 w 431999"/>
              <a:gd name="connsiteY17" fmla="*/ 71616 h 431999"/>
              <a:gd name="connsiteX18" fmla="*/ 197616 w 431999"/>
              <a:gd name="connsiteY18" fmla="*/ 89616 h 431999"/>
              <a:gd name="connsiteX19" fmla="*/ 197616 w 431999"/>
              <a:gd name="connsiteY19" fmla="*/ 109109 h 431999"/>
              <a:gd name="connsiteX20" fmla="*/ 109109 w 431999"/>
              <a:gd name="connsiteY20" fmla="*/ 197616 h 431999"/>
              <a:gd name="connsiteX21" fmla="*/ 89616 w 431999"/>
              <a:gd name="connsiteY21" fmla="*/ 197616 h 431999"/>
              <a:gd name="connsiteX22" fmla="*/ 71616 w 431999"/>
              <a:gd name="connsiteY22" fmla="*/ 215616 h 431999"/>
              <a:gd name="connsiteX23" fmla="*/ 89616 w 431999"/>
              <a:gd name="connsiteY23" fmla="*/ 233616 h 431999"/>
              <a:gd name="connsiteX24" fmla="*/ 109109 w 431999"/>
              <a:gd name="connsiteY24" fmla="*/ 233616 h 431999"/>
              <a:gd name="connsiteX25" fmla="*/ 197616 w 431999"/>
              <a:gd name="connsiteY25" fmla="*/ 322122 h 431999"/>
              <a:gd name="connsiteX26" fmla="*/ 215616 w 431999"/>
              <a:gd name="connsiteY26" fmla="*/ 296616 h 431999"/>
              <a:gd name="connsiteX27" fmla="*/ 134616 w 431999"/>
              <a:gd name="connsiteY27" fmla="*/ 215616 h 431999"/>
              <a:gd name="connsiteX28" fmla="*/ 215616 w 431999"/>
              <a:gd name="connsiteY28" fmla="*/ 134616 h 431999"/>
              <a:gd name="connsiteX29" fmla="*/ 296616 w 431999"/>
              <a:gd name="connsiteY29" fmla="*/ 215616 h 431999"/>
              <a:gd name="connsiteX30" fmla="*/ 215616 w 431999"/>
              <a:gd name="connsiteY30" fmla="*/ 296616 h 431999"/>
              <a:gd name="connsiteX31" fmla="*/ 215616 w 431999"/>
              <a:gd name="connsiteY31" fmla="*/ 260616 h 431999"/>
              <a:gd name="connsiteX32" fmla="*/ 260616 w 431999"/>
              <a:gd name="connsiteY32" fmla="*/ 215616 h 431999"/>
              <a:gd name="connsiteX33" fmla="*/ 215616 w 431999"/>
              <a:gd name="connsiteY33" fmla="*/ 170616 h 431999"/>
              <a:gd name="connsiteX34" fmla="*/ 170616 w 431999"/>
              <a:gd name="connsiteY34" fmla="*/ 215616 h 431999"/>
              <a:gd name="connsiteX35" fmla="*/ 215616 w 431999"/>
              <a:gd name="connsiteY35" fmla="*/ 260616 h 43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31999" h="431999">
                <a:moveTo>
                  <a:pt x="215616" y="431616"/>
                </a:moveTo>
                <a:cubicBezTo>
                  <a:pt x="96323" y="431616"/>
                  <a:pt x="-384" y="334909"/>
                  <a:pt x="-384" y="215616"/>
                </a:cubicBezTo>
                <a:cubicBezTo>
                  <a:pt x="-384" y="96323"/>
                  <a:pt x="96323" y="-384"/>
                  <a:pt x="215616" y="-384"/>
                </a:cubicBezTo>
                <a:cubicBezTo>
                  <a:pt x="334909" y="-384"/>
                  <a:pt x="431616" y="96323"/>
                  <a:pt x="431616" y="215616"/>
                </a:cubicBezTo>
                <a:cubicBezTo>
                  <a:pt x="431616" y="334909"/>
                  <a:pt x="334909" y="431616"/>
                  <a:pt x="215616" y="431616"/>
                </a:cubicBezTo>
                <a:moveTo>
                  <a:pt x="197616" y="322122"/>
                </a:moveTo>
                <a:lnTo>
                  <a:pt x="197616" y="341616"/>
                </a:lnTo>
                <a:cubicBezTo>
                  <a:pt x="197616" y="351557"/>
                  <a:pt x="205675" y="359616"/>
                  <a:pt x="215616" y="359616"/>
                </a:cubicBezTo>
                <a:cubicBezTo>
                  <a:pt x="225557" y="359616"/>
                  <a:pt x="233616" y="351557"/>
                  <a:pt x="233616" y="341616"/>
                </a:cubicBezTo>
                <a:lnTo>
                  <a:pt x="233616" y="322122"/>
                </a:lnTo>
                <a:cubicBezTo>
                  <a:pt x="278841" y="314535"/>
                  <a:pt x="314535" y="278841"/>
                  <a:pt x="322122" y="233616"/>
                </a:cubicBezTo>
                <a:lnTo>
                  <a:pt x="341616" y="233616"/>
                </a:lnTo>
                <a:cubicBezTo>
                  <a:pt x="351557" y="233616"/>
                  <a:pt x="359616" y="225557"/>
                  <a:pt x="359616" y="215616"/>
                </a:cubicBezTo>
                <a:cubicBezTo>
                  <a:pt x="359616" y="205675"/>
                  <a:pt x="351557" y="197616"/>
                  <a:pt x="341616" y="197616"/>
                </a:cubicBezTo>
                <a:lnTo>
                  <a:pt x="322122" y="197616"/>
                </a:lnTo>
                <a:cubicBezTo>
                  <a:pt x="314535" y="152391"/>
                  <a:pt x="278841" y="116696"/>
                  <a:pt x="233616" y="109109"/>
                </a:cubicBezTo>
                <a:lnTo>
                  <a:pt x="233616" y="89616"/>
                </a:lnTo>
                <a:cubicBezTo>
                  <a:pt x="233616" y="79675"/>
                  <a:pt x="225557" y="71616"/>
                  <a:pt x="215616" y="71616"/>
                </a:cubicBezTo>
                <a:cubicBezTo>
                  <a:pt x="205675" y="71616"/>
                  <a:pt x="197616" y="79675"/>
                  <a:pt x="197616" y="89616"/>
                </a:cubicBezTo>
                <a:lnTo>
                  <a:pt x="197616" y="109109"/>
                </a:lnTo>
                <a:cubicBezTo>
                  <a:pt x="152391" y="116696"/>
                  <a:pt x="116696" y="152391"/>
                  <a:pt x="109109" y="197616"/>
                </a:cubicBezTo>
                <a:lnTo>
                  <a:pt x="89616" y="197616"/>
                </a:lnTo>
                <a:cubicBezTo>
                  <a:pt x="79675" y="197616"/>
                  <a:pt x="71616" y="205675"/>
                  <a:pt x="71616" y="215616"/>
                </a:cubicBezTo>
                <a:cubicBezTo>
                  <a:pt x="71616" y="225557"/>
                  <a:pt x="79675" y="233616"/>
                  <a:pt x="89616" y="233616"/>
                </a:cubicBezTo>
                <a:lnTo>
                  <a:pt x="109109" y="233616"/>
                </a:lnTo>
                <a:cubicBezTo>
                  <a:pt x="116696" y="278841"/>
                  <a:pt x="152391" y="314535"/>
                  <a:pt x="197616" y="322122"/>
                </a:cubicBezTo>
                <a:moveTo>
                  <a:pt x="215616" y="296616"/>
                </a:moveTo>
                <a:cubicBezTo>
                  <a:pt x="170881" y="296616"/>
                  <a:pt x="134616" y="260351"/>
                  <a:pt x="134616" y="215616"/>
                </a:cubicBezTo>
                <a:cubicBezTo>
                  <a:pt x="134616" y="170881"/>
                  <a:pt x="170881" y="134616"/>
                  <a:pt x="215616" y="134616"/>
                </a:cubicBezTo>
                <a:cubicBezTo>
                  <a:pt x="260351" y="134616"/>
                  <a:pt x="296616" y="170881"/>
                  <a:pt x="296616" y="215616"/>
                </a:cubicBezTo>
                <a:cubicBezTo>
                  <a:pt x="296616" y="260351"/>
                  <a:pt x="260351" y="296616"/>
                  <a:pt x="215616" y="296616"/>
                </a:cubicBezTo>
                <a:moveTo>
                  <a:pt x="215616" y="260616"/>
                </a:moveTo>
                <a:cubicBezTo>
                  <a:pt x="240469" y="260616"/>
                  <a:pt x="260616" y="240469"/>
                  <a:pt x="260616" y="215616"/>
                </a:cubicBezTo>
                <a:cubicBezTo>
                  <a:pt x="260616" y="190763"/>
                  <a:pt x="240469" y="170616"/>
                  <a:pt x="215616" y="170616"/>
                </a:cubicBezTo>
                <a:cubicBezTo>
                  <a:pt x="190763" y="170616"/>
                  <a:pt x="170616" y="190763"/>
                  <a:pt x="170616" y="215616"/>
                </a:cubicBezTo>
                <a:cubicBezTo>
                  <a:pt x="170616" y="240469"/>
                  <a:pt x="190763" y="260616"/>
                  <a:pt x="215616" y="260616"/>
                </a:cubicBezTo>
              </a:path>
            </a:pathLst>
          </a:custGeom>
          <a:solidFill>
            <a:schemeClr val="accent1"/>
          </a:solidFill>
          <a:ln w="55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51230" y="608330"/>
            <a:ext cx="6918960" cy="705485"/>
          </a:xfrm>
        </p:spPr>
        <p:txBody>
          <a:bodyPr/>
          <a:lstStyle/>
          <a:p>
            <a:r>
              <a:rPr>
                <a:sym typeface="+mn-ea"/>
              </a:rPr>
              <a:t>深圳市电动车管理措施</a:t>
            </a:r>
            <a:endParaRPr lang="zh-CN" altLang="en-US"/>
          </a:p>
        </p:txBody>
      </p:sp>
      <p:sp>
        <p:nvSpPr>
          <p:cNvPr id="4" name="任意多边形: 形状 3"/>
          <p:cNvSpPr/>
          <p:nvPr>
            <p:custDataLst>
              <p:tags r:id="rId3"/>
            </p:custDataLst>
          </p:nvPr>
        </p:nvSpPr>
        <p:spPr>
          <a:xfrm>
            <a:off x="7458710" y="0"/>
            <a:ext cx="4733290" cy="6858000"/>
          </a:xfrm>
          <a:custGeom>
            <a:avLst/>
            <a:gdLst>
              <a:gd name="connsiteX0" fmla="*/ 2113883 w 3665219"/>
              <a:gd name="connsiteY0" fmla="*/ 0 h 4988147"/>
              <a:gd name="connsiteX1" fmla="*/ 3665220 w 3665219"/>
              <a:gd name="connsiteY1" fmla="*/ 0 h 4988147"/>
              <a:gd name="connsiteX2" fmla="*/ 3665220 w 3665219"/>
              <a:gd name="connsiteY2" fmla="*/ 4988148 h 4988147"/>
              <a:gd name="connsiteX3" fmla="*/ 0 w 3665219"/>
              <a:gd name="connsiteY3" fmla="*/ 4988148 h 498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5219" h="4988147">
                <a:moveTo>
                  <a:pt x="2113883" y="0"/>
                </a:moveTo>
                <a:lnTo>
                  <a:pt x="3665220" y="0"/>
                </a:lnTo>
                <a:lnTo>
                  <a:pt x="3665220" y="4988148"/>
                </a:lnTo>
                <a:lnTo>
                  <a:pt x="0" y="4988148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5" name="图片 4" descr="C:/Users/OMEN/Desktop/2.jpg2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18"/>
          <a:srcRect t="4058" b="4058"/>
          <a:stretch>
            <a:fillRect/>
          </a:stretch>
        </p:blipFill>
        <p:spPr>
          <a:xfrm>
            <a:off x="6182167" y="1220358"/>
            <a:ext cx="5262654" cy="4835900"/>
          </a:xfrm>
          <a:custGeom>
            <a:avLst/>
            <a:gdLst>
              <a:gd name="connsiteX0" fmla="*/ 2366198 w 5262654"/>
              <a:gd name="connsiteY0" fmla="*/ 0 h 4835900"/>
              <a:gd name="connsiteX1" fmla="*/ 4994588 w 5262654"/>
              <a:gd name="connsiteY1" fmla="*/ 0 h 4835900"/>
              <a:gd name="connsiteX2" fmla="*/ 5238294 w 5262654"/>
              <a:gd name="connsiteY2" fmla="*/ 355802 h 4835900"/>
              <a:gd name="connsiteX3" fmla="*/ 3140292 w 5262654"/>
              <a:gd name="connsiteY3" fmla="*/ 4688405 h 4835900"/>
              <a:gd name="connsiteX4" fmla="*/ 2896457 w 5262654"/>
              <a:gd name="connsiteY4" fmla="*/ 4835900 h 4835900"/>
              <a:gd name="connsiteX5" fmla="*/ 268066 w 5262654"/>
              <a:gd name="connsiteY5" fmla="*/ 4835900 h 4835900"/>
              <a:gd name="connsiteX6" fmla="*/ 24361 w 5262654"/>
              <a:gd name="connsiteY6" fmla="*/ 4480098 h 4835900"/>
              <a:gd name="connsiteX7" fmla="*/ 2122492 w 5262654"/>
              <a:gd name="connsiteY7" fmla="*/ 147375 h 4835900"/>
              <a:gd name="connsiteX8" fmla="*/ 2366198 w 5262654"/>
              <a:gd name="connsiteY8" fmla="*/ 0 h 483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62654" h="4835900">
                <a:moveTo>
                  <a:pt x="2366198" y="0"/>
                </a:moveTo>
                <a:lnTo>
                  <a:pt x="4994588" y="0"/>
                </a:lnTo>
                <a:cubicBezTo>
                  <a:pt x="5189399" y="0"/>
                  <a:pt x="5318972" y="189204"/>
                  <a:pt x="5238294" y="355802"/>
                </a:cubicBezTo>
                <a:lnTo>
                  <a:pt x="3140292" y="4688405"/>
                </a:lnTo>
                <a:cubicBezTo>
                  <a:pt x="3096800" y="4778232"/>
                  <a:pt x="3001454" y="4835900"/>
                  <a:pt x="2896457" y="4835900"/>
                </a:cubicBezTo>
                <a:lnTo>
                  <a:pt x="268066" y="4835900"/>
                </a:lnTo>
                <a:cubicBezTo>
                  <a:pt x="73256" y="4835900"/>
                  <a:pt x="-56317" y="4646695"/>
                  <a:pt x="24361" y="4480098"/>
                </a:cubicBezTo>
                <a:lnTo>
                  <a:pt x="2122492" y="147375"/>
                </a:lnTo>
                <a:cubicBezTo>
                  <a:pt x="2165984" y="57547"/>
                  <a:pt x="2261200" y="0"/>
                  <a:pt x="2366198" y="0"/>
                </a:cubicBezTo>
                <a:close/>
              </a:path>
            </a:pathLst>
          </a:custGeom>
          <a:ln w="101600">
            <a:solidFill>
              <a:srgbClr val="FFFFFF"/>
            </a:solidFill>
          </a:ln>
          <a:effectLst>
            <a:outerShdw blurRad="190500" dist="38100" dir="2700000" algn="tl" rotWithShape="0">
              <a:schemeClr val="accent1">
                <a:lumMod val="75000"/>
                <a:alpha val="20000"/>
              </a:schemeClr>
            </a:outerShdw>
          </a:effectLst>
        </p:spPr>
      </p:pic>
      <p:sp>
        <p:nvSpPr>
          <p:cNvPr id="6" name="任意多边形: 形状 5"/>
          <p:cNvSpPr/>
          <p:nvPr>
            <p:custDataLst>
              <p:tags r:id="rId5"/>
            </p:custDataLst>
          </p:nvPr>
        </p:nvSpPr>
        <p:spPr>
          <a:xfrm>
            <a:off x="1718451" y="1818682"/>
            <a:ext cx="200025" cy="133350"/>
          </a:xfrm>
          <a:custGeom>
            <a:avLst/>
            <a:gdLst>
              <a:gd name="connsiteX0" fmla="*/ 104775 w 200025"/>
              <a:gd name="connsiteY0" fmla="*/ 0 h 133350"/>
              <a:gd name="connsiteX1" fmla="*/ 0 w 200025"/>
              <a:gd name="connsiteY1" fmla="*/ 133350 h 133350"/>
              <a:gd name="connsiteX2" fmla="*/ 95250 w 200025"/>
              <a:gd name="connsiteY2" fmla="*/ 133350 h 133350"/>
              <a:gd name="connsiteX3" fmla="*/ 200025 w 200025"/>
              <a:gd name="connsiteY3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025" h="133350">
                <a:moveTo>
                  <a:pt x="104775" y="0"/>
                </a:moveTo>
                <a:lnTo>
                  <a:pt x="0" y="133350"/>
                </a:lnTo>
                <a:lnTo>
                  <a:pt x="95250" y="133350"/>
                </a:lnTo>
                <a:lnTo>
                  <a:pt x="200025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任意多边形: 形状 6"/>
          <p:cNvSpPr/>
          <p:nvPr>
            <p:custDataLst>
              <p:tags r:id="rId6"/>
            </p:custDataLst>
          </p:nvPr>
        </p:nvSpPr>
        <p:spPr>
          <a:xfrm>
            <a:off x="1477849" y="1818682"/>
            <a:ext cx="285750" cy="133350"/>
          </a:xfrm>
          <a:custGeom>
            <a:avLst/>
            <a:gdLst>
              <a:gd name="connsiteX0" fmla="*/ 200025 w 285750"/>
              <a:gd name="connsiteY0" fmla="*/ 0 h 133350"/>
              <a:gd name="connsiteX1" fmla="*/ 190500 w 285750"/>
              <a:gd name="connsiteY1" fmla="*/ 0 h 133350"/>
              <a:gd name="connsiteX2" fmla="*/ 104775 w 285750"/>
              <a:gd name="connsiteY2" fmla="*/ 0 h 133350"/>
              <a:gd name="connsiteX3" fmla="*/ 0 w 285750"/>
              <a:gd name="connsiteY3" fmla="*/ 133350 h 133350"/>
              <a:gd name="connsiteX4" fmla="*/ 85725 w 285750"/>
              <a:gd name="connsiteY4" fmla="*/ 133350 h 133350"/>
              <a:gd name="connsiteX5" fmla="*/ 95250 w 285750"/>
              <a:gd name="connsiteY5" fmla="*/ 133350 h 133350"/>
              <a:gd name="connsiteX6" fmla="*/ 180975 w 285750"/>
              <a:gd name="connsiteY6" fmla="*/ 133350 h 133350"/>
              <a:gd name="connsiteX7" fmla="*/ 285750 w 285750"/>
              <a:gd name="connsiteY7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750" h="133350">
                <a:moveTo>
                  <a:pt x="200025" y="0"/>
                </a:moveTo>
                <a:lnTo>
                  <a:pt x="190500" y="0"/>
                </a:lnTo>
                <a:lnTo>
                  <a:pt x="104775" y="0"/>
                </a:lnTo>
                <a:lnTo>
                  <a:pt x="0" y="133350"/>
                </a:lnTo>
                <a:lnTo>
                  <a:pt x="85725" y="133350"/>
                </a:lnTo>
                <a:lnTo>
                  <a:pt x="95250" y="133350"/>
                </a:lnTo>
                <a:lnTo>
                  <a:pt x="180975" y="133350"/>
                </a:lnTo>
                <a:lnTo>
                  <a:pt x="28575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任意多边形: 形状 7"/>
          <p:cNvSpPr/>
          <p:nvPr>
            <p:custDataLst>
              <p:tags r:id="rId7"/>
            </p:custDataLst>
          </p:nvPr>
        </p:nvSpPr>
        <p:spPr>
          <a:xfrm>
            <a:off x="1073037" y="1818682"/>
            <a:ext cx="457200" cy="133350"/>
          </a:xfrm>
          <a:custGeom>
            <a:avLst/>
            <a:gdLst>
              <a:gd name="connsiteX0" fmla="*/ 371475 w 457200"/>
              <a:gd name="connsiteY0" fmla="*/ 0 h 133350"/>
              <a:gd name="connsiteX1" fmla="*/ 361950 w 457200"/>
              <a:gd name="connsiteY1" fmla="*/ 0 h 133350"/>
              <a:gd name="connsiteX2" fmla="*/ 285750 w 457200"/>
              <a:gd name="connsiteY2" fmla="*/ 0 h 133350"/>
              <a:gd name="connsiteX3" fmla="*/ 276225 w 457200"/>
              <a:gd name="connsiteY3" fmla="*/ 0 h 133350"/>
              <a:gd name="connsiteX4" fmla="*/ 200025 w 457200"/>
              <a:gd name="connsiteY4" fmla="*/ 0 h 133350"/>
              <a:gd name="connsiteX5" fmla="*/ 190500 w 457200"/>
              <a:gd name="connsiteY5" fmla="*/ 0 h 133350"/>
              <a:gd name="connsiteX6" fmla="*/ 104775 w 457200"/>
              <a:gd name="connsiteY6" fmla="*/ 0 h 133350"/>
              <a:gd name="connsiteX7" fmla="*/ 0 w 457200"/>
              <a:gd name="connsiteY7" fmla="*/ 133350 h 133350"/>
              <a:gd name="connsiteX8" fmla="*/ 85725 w 457200"/>
              <a:gd name="connsiteY8" fmla="*/ 133350 h 133350"/>
              <a:gd name="connsiteX9" fmla="*/ 95250 w 457200"/>
              <a:gd name="connsiteY9" fmla="*/ 133350 h 133350"/>
              <a:gd name="connsiteX10" fmla="*/ 171450 w 457200"/>
              <a:gd name="connsiteY10" fmla="*/ 133350 h 133350"/>
              <a:gd name="connsiteX11" fmla="*/ 180975 w 457200"/>
              <a:gd name="connsiteY11" fmla="*/ 133350 h 133350"/>
              <a:gd name="connsiteX12" fmla="*/ 257175 w 457200"/>
              <a:gd name="connsiteY12" fmla="*/ 133350 h 133350"/>
              <a:gd name="connsiteX13" fmla="*/ 266700 w 457200"/>
              <a:gd name="connsiteY13" fmla="*/ 133350 h 133350"/>
              <a:gd name="connsiteX14" fmla="*/ 352425 w 457200"/>
              <a:gd name="connsiteY14" fmla="*/ 133350 h 133350"/>
              <a:gd name="connsiteX15" fmla="*/ 457200 w 457200"/>
              <a:gd name="connsiteY15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7200" h="133350">
                <a:moveTo>
                  <a:pt x="371475" y="0"/>
                </a:moveTo>
                <a:lnTo>
                  <a:pt x="361950" y="0"/>
                </a:lnTo>
                <a:lnTo>
                  <a:pt x="285750" y="0"/>
                </a:lnTo>
                <a:lnTo>
                  <a:pt x="276225" y="0"/>
                </a:lnTo>
                <a:lnTo>
                  <a:pt x="200025" y="0"/>
                </a:lnTo>
                <a:lnTo>
                  <a:pt x="190500" y="0"/>
                </a:lnTo>
                <a:lnTo>
                  <a:pt x="104775" y="0"/>
                </a:lnTo>
                <a:lnTo>
                  <a:pt x="0" y="133350"/>
                </a:lnTo>
                <a:lnTo>
                  <a:pt x="85725" y="133350"/>
                </a:lnTo>
                <a:lnTo>
                  <a:pt x="95250" y="133350"/>
                </a:lnTo>
                <a:lnTo>
                  <a:pt x="171450" y="133350"/>
                </a:lnTo>
                <a:lnTo>
                  <a:pt x="180975" y="133350"/>
                </a:lnTo>
                <a:lnTo>
                  <a:pt x="257175" y="133350"/>
                </a:lnTo>
                <a:lnTo>
                  <a:pt x="266700" y="133350"/>
                </a:lnTo>
                <a:lnTo>
                  <a:pt x="352425" y="133350"/>
                </a:lnTo>
                <a:lnTo>
                  <a:pt x="457200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任意多边形: 形状 2"/>
          <p:cNvSpPr/>
          <p:nvPr>
            <p:custDataLst>
              <p:tags r:id="rId8"/>
            </p:custDataLst>
          </p:nvPr>
        </p:nvSpPr>
        <p:spPr>
          <a:xfrm>
            <a:off x="900430" y="2075180"/>
            <a:ext cx="5354320" cy="1391285"/>
          </a:xfrm>
          <a:custGeom>
            <a:avLst/>
            <a:gdLst>
              <a:gd name="connsiteX0" fmla="*/ 3639884 w 4088964"/>
              <a:gd name="connsiteY0" fmla="*/ 904875 h 904875"/>
              <a:gd name="connsiteX1" fmla="*/ 120587 w 4088964"/>
              <a:gd name="connsiteY1" fmla="*/ 904875 h 904875"/>
              <a:gd name="connsiteX2" fmla="*/ 0 w 4088964"/>
              <a:gd name="connsiteY2" fmla="*/ 784288 h 904875"/>
              <a:gd name="connsiteX3" fmla="*/ 0 w 4088964"/>
              <a:gd name="connsiteY3" fmla="*/ 120587 h 904875"/>
              <a:gd name="connsiteX4" fmla="*/ 120587 w 4088964"/>
              <a:gd name="connsiteY4" fmla="*/ 0 h 904875"/>
              <a:gd name="connsiteX5" fmla="*/ 3968210 w 4088964"/>
              <a:gd name="connsiteY5" fmla="*/ 0 h 904875"/>
              <a:gd name="connsiteX6" fmla="*/ 4076319 w 4088964"/>
              <a:gd name="connsiteY6" fmla="*/ 174022 h 904875"/>
              <a:gd name="connsiteX7" fmla="*/ 3747992 w 4088964"/>
              <a:gd name="connsiteY7" fmla="*/ 837724 h 904875"/>
              <a:gd name="connsiteX8" fmla="*/ 3639884 w 4088964"/>
              <a:gd name="connsiteY8" fmla="*/ 904875 h 90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88964" h="904875">
                <a:moveTo>
                  <a:pt x="3639884" y="904875"/>
                </a:moveTo>
                <a:lnTo>
                  <a:pt x="120587" y="904875"/>
                </a:lnTo>
                <a:cubicBezTo>
                  <a:pt x="54007" y="904875"/>
                  <a:pt x="0" y="850868"/>
                  <a:pt x="0" y="784288"/>
                </a:cubicBezTo>
                <a:lnTo>
                  <a:pt x="0" y="120587"/>
                </a:lnTo>
                <a:cubicBezTo>
                  <a:pt x="0" y="54007"/>
                  <a:pt x="54007" y="0"/>
                  <a:pt x="120587" y="0"/>
                </a:cubicBezTo>
                <a:lnTo>
                  <a:pt x="3968210" y="0"/>
                </a:lnTo>
                <a:cubicBezTo>
                  <a:pt x="4057650" y="0"/>
                  <a:pt x="4115943" y="93917"/>
                  <a:pt x="4076319" y="174022"/>
                </a:cubicBezTo>
                <a:lnTo>
                  <a:pt x="3747992" y="837724"/>
                </a:lnTo>
                <a:cubicBezTo>
                  <a:pt x="3727609" y="878872"/>
                  <a:pt x="3685699" y="904875"/>
                  <a:pt x="3639884" y="90487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  <a:effectLst>
            <a:outerShdw blurRad="127000" dist="38100" dir="2700000" algn="tl" rotWithShape="0">
              <a:schemeClr val="accent1">
                <a:lumMod val="75000"/>
                <a:alpha val="10000"/>
              </a:schemeClr>
            </a:outerShdw>
          </a:effectLst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3"/>
          <p:cNvSpPr/>
          <p:nvPr>
            <p:custDataLst>
              <p:tags r:id="rId9"/>
            </p:custDataLst>
          </p:nvPr>
        </p:nvSpPr>
        <p:spPr>
          <a:xfrm>
            <a:off x="895158" y="3515906"/>
            <a:ext cx="4624194" cy="1067760"/>
          </a:xfrm>
          <a:custGeom>
            <a:avLst/>
            <a:gdLst>
              <a:gd name="connsiteX0" fmla="*/ 3198971 w 3593675"/>
              <a:gd name="connsiteY0" fmla="*/ 904875 h 904875"/>
              <a:gd name="connsiteX1" fmla="*/ 106013 w 3593675"/>
              <a:gd name="connsiteY1" fmla="*/ 904875 h 904875"/>
              <a:gd name="connsiteX2" fmla="*/ 0 w 3593675"/>
              <a:gd name="connsiteY2" fmla="*/ 784288 h 904875"/>
              <a:gd name="connsiteX3" fmla="*/ 0 w 3593675"/>
              <a:gd name="connsiteY3" fmla="*/ 120587 h 904875"/>
              <a:gd name="connsiteX4" fmla="*/ 106013 w 3593675"/>
              <a:gd name="connsiteY4" fmla="*/ 0 h 904875"/>
              <a:gd name="connsiteX5" fmla="*/ 3487579 w 3593675"/>
              <a:gd name="connsiteY5" fmla="*/ 0 h 904875"/>
              <a:gd name="connsiteX6" fmla="*/ 3582543 w 3593675"/>
              <a:gd name="connsiteY6" fmla="*/ 174022 h 904875"/>
              <a:gd name="connsiteX7" fmla="*/ 3293936 w 3593675"/>
              <a:gd name="connsiteY7" fmla="*/ 837724 h 904875"/>
              <a:gd name="connsiteX8" fmla="*/ 3198971 w 3593675"/>
              <a:gd name="connsiteY8" fmla="*/ 904875 h 90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3675" h="904875">
                <a:moveTo>
                  <a:pt x="3198971" y="904875"/>
                </a:moveTo>
                <a:lnTo>
                  <a:pt x="106013" y="904875"/>
                </a:lnTo>
                <a:cubicBezTo>
                  <a:pt x="47435" y="904875"/>
                  <a:pt x="0" y="850868"/>
                  <a:pt x="0" y="784288"/>
                </a:cubicBezTo>
                <a:lnTo>
                  <a:pt x="0" y="120587"/>
                </a:lnTo>
                <a:cubicBezTo>
                  <a:pt x="0" y="54007"/>
                  <a:pt x="47435" y="0"/>
                  <a:pt x="106013" y="0"/>
                </a:cubicBezTo>
                <a:lnTo>
                  <a:pt x="3487579" y="0"/>
                </a:lnTo>
                <a:cubicBezTo>
                  <a:pt x="3566160" y="0"/>
                  <a:pt x="3617405" y="93917"/>
                  <a:pt x="3582543" y="174022"/>
                </a:cubicBezTo>
                <a:lnTo>
                  <a:pt x="3293936" y="837724"/>
                </a:lnTo>
                <a:cubicBezTo>
                  <a:pt x="3276124" y="878872"/>
                  <a:pt x="3239262" y="904875"/>
                  <a:pt x="3198971" y="90487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  <a:effectLst>
            <a:outerShdw blurRad="127000" dist="38100" dir="2700000" algn="tl" rotWithShape="0">
              <a:schemeClr val="accent1">
                <a:lumMod val="75000"/>
                <a:alpha val="10000"/>
              </a:schemeClr>
            </a:outerShdw>
          </a:effectLst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710690" y="2214245"/>
            <a:ext cx="3939540" cy="12954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b="1" kern="0" dirty="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</a:rPr>
              <a:t>严格的禁行区域和时间限制</a:t>
            </a:r>
            <a:r>
              <a:rPr lang="zh-CN" altLang="en-US" sz="1400" kern="0" dirty="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</a:rPr>
              <a:t>： 深圳划定了电动自行车的禁行区域和时段。某些重要区域（如市中心、重要商业区）禁止电动自行车通行这种禁行措施比广州更加严格、范围更广。</a:t>
            </a: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793686" y="3642351"/>
            <a:ext cx="3331642" cy="9834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b="1" kern="0" dirty="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</a:rPr>
              <a:t>交通违法严管</a:t>
            </a:r>
            <a:r>
              <a:rPr lang="zh-CN" altLang="en-US" sz="1400" kern="0" dirty="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</a:rPr>
              <a:t> - 市区内的很多主要道路都安装了智能监控系统，能够识别和记录电动自行车的违规行为</a:t>
            </a:r>
          </a:p>
        </p:txBody>
      </p:sp>
      <p:sp>
        <p:nvSpPr>
          <p:cNvPr id="13" name="任意多边形: 形状 6"/>
          <p:cNvSpPr/>
          <p:nvPr>
            <p:custDataLst>
              <p:tags r:id="rId12"/>
            </p:custDataLst>
          </p:nvPr>
        </p:nvSpPr>
        <p:spPr>
          <a:xfrm>
            <a:off x="951230" y="4672137"/>
            <a:ext cx="4230370" cy="1981835"/>
          </a:xfrm>
          <a:custGeom>
            <a:avLst/>
            <a:gdLst>
              <a:gd name="connsiteX0" fmla="*/ 3198971 w 3593675"/>
              <a:gd name="connsiteY0" fmla="*/ 904875 h 904875"/>
              <a:gd name="connsiteX1" fmla="*/ 106013 w 3593675"/>
              <a:gd name="connsiteY1" fmla="*/ 904875 h 904875"/>
              <a:gd name="connsiteX2" fmla="*/ 0 w 3593675"/>
              <a:gd name="connsiteY2" fmla="*/ 784288 h 904875"/>
              <a:gd name="connsiteX3" fmla="*/ 0 w 3593675"/>
              <a:gd name="connsiteY3" fmla="*/ 120587 h 904875"/>
              <a:gd name="connsiteX4" fmla="*/ 106013 w 3593675"/>
              <a:gd name="connsiteY4" fmla="*/ 0 h 904875"/>
              <a:gd name="connsiteX5" fmla="*/ 3487579 w 3593675"/>
              <a:gd name="connsiteY5" fmla="*/ 0 h 904875"/>
              <a:gd name="connsiteX6" fmla="*/ 3582543 w 3593675"/>
              <a:gd name="connsiteY6" fmla="*/ 174022 h 904875"/>
              <a:gd name="connsiteX7" fmla="*/ 3293936 w 3593675"/>
              <a:gd name="connsiteY7" fmla="*/ 837724 h 904875"/>
              <a:gd name="connsiteX8" fmla="*/ 3198971 w 3593675"/>
              <a:gd name="connsiteY8" fmla="*/ 904875 h 90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93675" h="904875">
                <a:moveTo>
                  <a:pt x="3198971" y="904875"/>
                </a:moveTo>
                <a:lnTo>
                  <a:pt x="106013" y="904875"/>
                </a:lnTo>
                <a:cubicBezTo>
                  <a:pt x="47435" y="904875"/>
                  <a:pt x="0" y="850868"/>
                  <a:pt x="0" y="784288"/>
                </a:cubicBezTo>
                <a:lnTo>
                  <a:pt x="0" y="120587"/>
                </a:lnTo>
                <a:cubicBezTo>
                  <a:pt x="0" y="54007"/>
                  <a:pt x="47435" y="0"/>
                  <a:pt x="106013" y="0"/>
                </a:cubicBezTo>
                <a:lnTo>
                  <a:pt x="3487579" y="0"/>
                </a:lnTo>
                <a:cubicBezTo>
                  <a:pt x="3566160" y="0"/>
                  <a:pt x="3617405" y="93917"/>
                  <a:pt x="3582543" y="174022"/>
                </a:cubicBezTo>
                <a:lnTo>
                  <a:pt x="3293936" y="837724"/>
                </a:lnTo>
                <a:cubicBezTo>
                  <a:pt x="3276124" y="878872"/>
                  <a:pt x="3239262" y="904875"/>
                  <a:pt x="3198971" y="90487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  <a:effectLst>
            <a:outerShdw blurRad="127000" dist="38100" dir="2700000" algn="tl" rotWithShape="0">
              <a:schemeClr val="accent1">
                <a:lumMod val="75000"/>
                <a:alpha val="10000"/>
              </a:schemeClr>
            </a:outerShdw>
          </a:effectLst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1754731" y="4758646"/>
            <a:ext cx="2735816" cy="15741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b="1" kern="0" dirty="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</a:rPr>
              <a:t>“黑名单”管理制度 </a:t>
            </a:r>
            <a:r>
              <a:rPr lang="zh-CN" altLang="en-US" sz="1400" kern="0" dirty="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</a:rPr>
              <a:t>- 深圳对电动自行车和电动汽车的违规行为设立了"黑名单"制度，尤其是在共享电动车领域，违规停车或恶意破坏车辆的用户会被列入黑名单，并限制其继续使用共享服务。</a:t>
            </a:r>
          </a:p>
        </p:txBody>
      </p:sp>
      <p:sp>
        <p:nvSpPr>
          <p:cNvPr id="15" name="图片 15" descr="343435383038363b343532323430353bcdf8c2e7d3aacffa"/>
          <p:cNvSpPr/>
          <p:nvPr>
            <p:custDataLst>
              <p:tags r:id="rId14"/>
            </p:custDataLst>
          </p:nvPr>
        </p:nvSpPr>
        <p:spPr>
          <a:xfrm>
            <a:off x="1116583" y="4957272"/>
            <a:ext cx="434457" cy="434457"/>
          </a:xfrm>
          <a:custGeom>
            <a:avLst/>
            <a:gdLst>
              <a:gd name="connsiteX0" fmla="*/ 215616 w 431999"/>
              <a:gd name="connsiteY0" fmla="*/ 431616 h 431999"/>
              <a:gd name="connsiteX1" fmla="*/ -384 w 431999"/>
              <a:gd name="connsiteY1" fmla="*/ 215616 h 431999"/>
              <a:gd name="connsiteX2" fmla="*/ 215616 w 431999"/>
              <a:gd name="connsiteY2" fmla="*/ -384 h 431999"/>
              <a:gd name="connsiteX3" fmla="*/ 431616 w 431999"/>
              <a:gd name="connsiteY3" fmla="*/ 215616 h 431999"/>
              <a:gd name="connsiteX4" fmla="*/ 215616 w 431999"/>
              <a:gd name="connsiteY4" fmla="*/ 431616 h 431999"/>
              <a:gd name="connsiteX5" fmla="*/ 119173 w 431999"/>
              <a:gd name="connsiteY5" fmla="*/ 195513 h 431999"/>
              <a:gd name="connsiteX6" fmla="*/ 141131 w 431999"/>
              <a:gd name="connsiteY6" fmla="*/ 304719 h 431999"/>
              <a:gd name="connsiteX7" fmla="*/ 225148 w 431999"/>
              <a:gd name="connsiteY7" fmla="*/ 255616 h 431999"/>
              <a:gd name="connsiteX8" fmla="*/ 240961 w 431999"/>
              <a:gd name="connsiteY8" fmla="*/ 267411 h 431999"/>
              <a:gd name="connsiteX9" fmla="*/ 237464 w 431999"/>
              <a:gd name="connsiteY9" fmla="*/ 299630 h 431999"/>
              <a:gd name="connsiteX10" fmla="*/ 228941 w 431999"/>
              <a:gd name="connsiteY10" fmla="*/ 314557 h 431999"/>
              <a:gd name="connsiteX11" fmla="*/ 237531 w 431999"/>
              <a:gd name="connsiteY11" fmla="*/ 325680 h 431999"/>
              <a:gd name="connsiteX12" fmla="*/ 265192 w 431999"/>
              <a:gd name="connsiteY12" fmla="*/ 329607 h 431999"/>
              <a:gd name="connsiteX13" fmla="*/ 275217 w 431999"/>
              <a:gd name="connsiteY13" fmla="*/ 314931 h 431999"/>
              <a:gd name="connsiteX14" fmla="*/ 279565 w 431999"/>
              <a:gd name="connsiteY14" fmla="*/ 275185 h 431999"/>
              <a:gd name="connsiteX15" fmla="*/ 295682 w 431999"/>
              <a:gd name="connsiteY15" fmla="*/ 257442 h 431999"/>
              <a:gd name="connsiteX16" fmla="*/ 305720 w 431999"/>
              <a:gd name="connsiteY16" fmla="*/ 258401 h 431999"/>
              <a:gd name="connsiteX17" fmla="*/ 331971 w 431999"/>
              <a:gd name="connsiteY17" fmla="*/ 230775 h 431999"/>
              <a:gd name="connsiteX18" fmla="*/ 312499 w 431999"/>
              <a:gd name="connsiteY18" fmla="*/ 195586 h 431999"/>
              <a:gd name="connsiteX19" fmla="*/ 163287 w 431999"/>
              <a:gd name="connsiteY19" fmla="*/ 97278 h 431999"/>
              <a:gd name="connsiteX20" fmla="*/ 119173 w 431999"/>
              <a:gd name="connsiteY20" fmla="*/ 195513 h 431999"/>
              <a:gd name="connsiteX21" fmla="*/ 147503 w 431999"/>
              <a:gd name="connsiteY21" fmla="*/ 274467 h 431999"/>
              <a:gd name="connsiteX22" fmla="*/ 138477 w 431999"/>
              <a:gd name="connsiteY22" fmla="*/ 200376 h 431999"/>
              <a:gd name="connsiteX23" fmla="*/ 163025 w 431999"/>
              <a:gd name="connsiteY23" fmla="*/ 127456 h 431999"/>
              <a:gd name="connsiteX24" fmla="*/ 173678 w 431999"/>
              <a:gd name="connsiteY24" fmla="*/ 205672 h 431999"/>
              <a:gd name="connsiteX25" fmla="*/ 147503 w 431999"/>
              <a:gd name="connsiteY25" fmla="*/ 274467 h 43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31999" h="431999">
                <a:moveTo>
                  <a:pt x="215616" y="431616"/>
                </a:moveTo>
                <a:cubicBezTo>
                  <a:pt x="96323" y="431616"/>
                  <a:pt x="-384" y="334909"/>
                  <a:pt x="-384" y="215616"/>
                </a:cubicBezTo>
                <a:cubicBezTo>
                  <a:pt x="-384" y="96323"/>
                  <a:pt x="96323" y="-384"/>
                  <a:pt x="215616" y="-384"/>
                </a:cubicBezTo>
                <a:cubicBezTo>
                  <a:pt x="334909" y="-384"/>
                  <a:pt x="431616" y="96323"/>
                  <a:pt x="431616" y="215616"/>
                </a:cubicBezTo>
                <a:cubicBezTo>
                  <a:pt x="431616" y="334909"/>
                  <a:pt x="334909" y="431616"/>
                  <a:pt x="215616" y="431616"/>
                </a:cubicBezTo>
                <a:moveTo>
                  <a:pt x="119173" y="195513"/>
                </a:moveTo>
                <a:cubicBezTo>
                  <a:pt x="113273" y="250402"/>
                  <a:pt x="123631" y="301717"/>
                  <a:pt x="141131" y="304719"/>
                </a:cubicBezTo>
                <a:cubicBezTo>
                  <a:pt x="163776" y="308425"/>
                  <a:pt x="163902" y="264598"/>
                  <a:pt x="225148" y="255616"/>
                </a:cubicBezTo>
                <a:cubicBezTo>
                  <a:pt x="234049" y="254274"/>
                  <a:pt x="241707" y="259001"/>
                  <a:pt x="240961" y="267411"/>
                </a:cubicBezTo>
                <a:cubicBezTo>
                  <a:pt x="240391" y="273560"/>
                  <a:pt x="238034" y="293482"/>
                  <a:pt x="237464" y="299630"/>
                </a:cubicBezTo>
                <a:cubicBezTo>
                  <a:pt x="236773" y="305811"/>
                  <a:pt x="229496" y="309325"/>
                  <a:pt x="228941" y="314557"/>
                </a:cubicBezTo>
                <a:cubicBezTo>
                  <a:pt x="228411" y="319391"/>
                  <a:pt x="231280" y="324748"/>
                  <a:pt x="237531" y="325680"/>
                </a:cubicBezTo>
                <a:cubicBezTo>
                  <a:pt x="243902" y="326579"/>
                  <a:pt x="260289" y="328836"/>
                  <a:pt x="265192" y="329607"/>
                </a:cubicBezTo>
                <a:cubicBezTo>
                  <a:pt x="270062" y="330258"/>
                  <a:pt x="274364" y="322458"/>
                  <a:pt x="275217" y="314931"/>
                </a:cubicBezTo>
                <a:cubicBezTo>
                  <a:pt x="276068" y="307403"/>
                  <a:pt x="278513" y="285372"/>
                  <a:pt x="279565" y="275185"/>
                </a:cubicBezTo>
                <a:cubicBezTo>
                  <a:pt x="280555" y="266709"/>
                  <a:pt x="290875" y="271632"/>
                  <a:pt x="295682" y="257442"/>
                </a:cubicBezTo>
                <a:cubicBezTo>
                  <a:pt x="295682" y="257442"/>
                  <a:pt x="303546" y="258071"/>
                  <a:pt x="305720" y="258401"/>
                </a:cubicBezTo>
                <a:cubicBezTo>
                  <a:pt x="318408" y="260476"/>
                  <a:pt x="330483" y="244207"/>
                  <a:pt x="331971" y="230775"/>
                </a:cubicBezTo>
                <a:cubicBezTo>
                  <a:pt x="333458" y="217342"/>
                  <a:pt x="325064" y="197693"/>
                  <a:pt x="312499" y="195586"/>
                </a:cubicBezTo>
                <a:cubicBezTo>
                  <a:pt x="166291" y="171287"/>
                  <a:pt x="193165" y="102175"/>
                  <a:pt x="163287" y="97278"/>
                </a:cubicBezTo>
                <a:cubicBezTo>
                  <a:pt x="145820" y="94399"/>
                  <a:pt x="125042" y="140502"/>
                  <a:pt x="119173" y="195513"/>
                </a:cubicBezTo>
                <a:moveTo>
                  <a:pt x="147503" y="274467"/>
                </a:moveTo>
                <a:cubicBezTo>
                  <a:pt x="143672" y="273799"/>
                  <a:pt x="133992" y="243025"/>
                  <a:pt x="138477" y="200376"/>
                </a:cubicBezTo>
                <a:cubicBezTo>
                  <a:pt x="143084" y="157694"/>
                  <a:pt x="159194" y="126789"/>
                  <a:pt x="163025" y="127456"/>
                </a:cubicBezTo>
                <a:cubicBezTo>
                  <a:pt x="166857" y="128124"/>
                  <a:pt x="178285" y="162990"/>
                  <a:pt x="173678" y="205672"/>
                </a:cubicBezTo>
                <a:cubicBezTo>
                  <a:pt x="169315" y="248289"/>
                  <a:pt x="151456" y="275102"/>
                  <a:pt x="147503" y="274467"/>
                </a:cubicBezTo>
              </a:path>
            </a:pathLst>
          </a:custGeom>
          <a:solidFill>
            <a:schemeClr val="accent1"/>
          </a:solidFill>
          <a:ln w="55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6" name="图片 17" descr="343435383038363b343532323430323bcdc6b9e3b7bdb0b8"/>
          <p:cNvSpPr/>
          <p:nvPr>
            <p:custDataLst>
              <p:tags r:id="rId15"/>
            </p:custDataLst>
          </p:nvPr>
        </p:nvSpPr>
        <p:spPr>
          <a:xfrm>
            <a:off x="1104229" y="3759116"/>
            <a:ext cx="434457" cy="434457"/>
          </a:xfrm>
          <a:custGeom>
            <a:avLst/>
            <a:gdLst>
              <a:gd name="connsiteX0" fmla="*/ 215616 w 431999"/>
              <a:gd name="connsiteY0" fmla="*/ 431616 h 431999"/>
              <a:gd name="connsiteX1" fmla="*/ -384 w 431999"/>
              <a:gd name="connsiteY1" fmla="*/ 215616 h 431999"/>
              <a:gd name="connsiteX2" fmla="*/ 215616 w 431999"/>
              <a:gd name="connsiteY2" fmla="*/ -384 h 431999"/>
              <a:gd name="connsiteX3" fmla="*/ 431616 w 431999"/>
              <a:gd name="connsiteY3" fmla="*/ 215616 h 431999"/>
              <a:gd name="connsiteX4" fmla="*/ 215616 w 431999"/>
              <a:gd name="connsiteY4" fmla="*/ 431616 h 431999"/>
              <a:gd name="connsiteX5" fmla="*/ 301349 w 431999"/>
              <a:gd name="connsiteY5" fmla="*/ 108898 h 431999"/>
              <a:gd name="connsiteX6" fmla="*/ 291550 w 431999"/>
              <a:gd name="connsiteY6" fmla="*/ 108898 h 431999"/>
              <a:gd name="connsiteX7" fmla="*/ 95493 w 431999"/>
              <a:gd name="connsiteY7" fmla="*/ 206429 h 431999"/>
              <a:gd name="connsiteX8" fmla="*/ 89616 w 431999"/>
              <a:gd name="connsiteY8" fmla="*/ 214239 h 431999"/>
              <a:gd name="connsiteX9" fmla="*/ 93538 w 431999"/>
              <a:gd name="connsiteY9" fmla="*/ 222050 h 431999"/>
              <a:gd name="connsiteX10" fmla="*/ 140603 w 431999"/>
              <a:gd name="connsiteY10" fmla="*/ 251324 h 431999"/>
              <a:gd name="connsiteX11" fmla="*/ 152369 w 431999"/>
              <a:gd name="connsiteY11" fmla="*/ 249369 h 431999"/>
              <a:gd name="connsiteX12" fmla="*/ 255114 w 431999"/>
              <a:gd name="connsiteY12" fmla="*/ 156782 h 431999"/>
              <a:gd name="connsiteX13" fmla="*/ 257446 w 431999"/>
              <a:gd name="connsiteY13" fmla="*/ 156749 h 431999"/>
              <a:gd name="connsiteX14" fmla="*/ 257971 w 431999"/>
              <a:gd name="connsiteY14" fmla="*/ 157796 h 431999"/>
              <a:gd name="connsiteX15" fmla="*/ 257570 w 431999"/>
              <a:gd name="connsiteY15" fmla="*/ 158897 h 431999"/>
              <a:gd name="connsiteX16" fmla="*/ 166078 w 431999"/>
              <a:gd name="connsiteY16" fmla="*/ 257122 h 431999"/>
              <a:gd name="connsiteX17" fmla="*/ 164135 w 431999"/>
              <a:gd name="connsiteY17" fmla="*/ 262988 h 431999"/>
              <a:gd name="connsiteX18" fmla="*/ 164135 w 431999"/>
              <a:gd name="connsiteY18" fmla="*/ 305905 h 431999"/>
              <a:gd name="connsiteX19" fmla="*/ 170000 w 431999"/>
              <a:gd name="connsiteY19" fmla="*/ 315682 h 431999"/>
              <a:gd name="connsiteX20" fmla="*/ 179800 w 431999"/>
              <a:gd name="connsiteY20" fmla="*/ 313716 h 431999"/>
              <a:gd name="connsiteX21" fmla="*/ 203332 w 431999"/>
              <a:gd name="connsiteY21" fmla="*/ 290295 h 431999"/>
              <a:gd name="connsiteX22" fmla="*/ 250396 w 431999"/>
              <a:gd name="connsiteY22" fmla="*/ 321502 h 431999"/>
              <a:gd name="connsiteX23" fmla="*/ 260196 w 431999"/>
              <a:gd name="connsiteY23" fmla="*/ 323458 h 431999"/>
              <a:gd name="connsiteX24" fmla="*/ 266062 w 431999"/>
              <a:gd name="connsiteY24" fmla="*/ 315648 h 431999"/>
              <a:gd name="connsiteX25" fmla="*/ 305282 w 431999"/>
              <a:gd name="connsiteY25" fmla="*/ 120584 h 431999"/>
              <a:gd name="connsiteX26" fmla="*/ 301349 w 431999"/>
              <a:gd name="connsiteY26" fmla="*/ 108898 h 43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31999" h="431999">
                <a:moveTo>
                  <a:pt x="215616" y="431616"/>
                </a:moveTo>
                <a:cubicBezTo>
                  <a:pt x="96323" y="431616"/>
                  <a:pt x="-384" y="334909"/>
                  <a:pt x="-384" y="215616"/>
                </a:cubicBezTo>
                <a:cubicBezTo>
                  <a:pt x="-384" y="96323"/>
                  <a:pt x="96323" y="-384"/>
                  <a:pt x="215616" y="-384"/>
                </a:cubicBezTo>
                <a:cubicBezTo>
                  <a:pt x="334909" y="-384"/>
                  <a:pt x="431616" y="96323"/>
                  <a:pt x="431616" y="215616"/>
                </a:cubicBezTo>
                <a:cubicBezTo>
                  <a:pt x="431616" y="334909"/>
                  <a:pt x="334909" y="431616"/>
                  <a:pt x="215616" y="431616"/>
                </a:cubicBezTo>
                <a:moveTo>
                  <a:pt x="301349" y="108898"/>
                </a:moveTo>
                <a:cubicBezTo>
                  <a:pt x="297427" y="106942"/>
                  <a:pt x="294699" y="107454"/>
                  <a:pt x="291550" y="108898"/>
                </a:cubicBezTo>
                <a:lnTo>
                  <a:pt x="95493" y="206429"/>
                </a:lnTo>
                <a:cubicBezTo>
                  <a:pt x="92049" y="208396"/>
                  <a:pt x="89616" y="211022"/>
                  <a:pt x="89616" y="214239"/>
                </a:cubicBezTo>
                <a:cubicBezTo>
                  <a:pt x="89616" y="217446"/>
                  <a:pt x="91060" y="220571"/>
                  <a:pt x="93538" y="222050"/>
                </a:cubicBezTo>
                <a:lnTo>
                  <a:pt x="140603" y="251324"/>
                </a:lnTo>
                <a:cubicBezTo>
                  <a:pt x="144513" y="253268"/>
                  <a:pt x="148447" y="253268"/>
                  <a:pt x="152369" y="249369"/>
                </a:cubicBezTo>
                <a:lnTo>
                  <a:pt x="255114" y="156782"/>
                </a:lnTo>
                <a:cubicBezTo>
                  <a:pt x="255774" y="156190"/>
                  <a:pt x="256768" y="156176"/>
                  <a:pt x="257446" y="156749"/>
                </a:cubicBezTo>
                <a:cubicBezTo>
                  <a:pt x="257757" y="157010"/>
                  <a:pt x="257948" y="157389"/>
                  <a:pt x="257971" y="157796"/>
                </a:cubicBezTo>
                <a:cubicBezTo>
                  <a:pt x="257995" y="158203"/>
                  <a:pt x="257850" y="158601"/>
                  <a:pt x="257570" y="158897"/>
                </a:cubicBezTo>
                <a:lnTo>
                  <a:pt x="166078" y="257122"/>
                </a:lnTo>
                <a:cubicBezTo>
                  <a:pt x="164135" y="259078"/>
                  <a:pt x="164135" y="261033"/>
                  <a:pt x="164135" y="262988"/>
                </a:cubicBezTo>
                <a:lnTo>
                  <a:pt x="164135" y="305905"/>
                </a:lnTo>
                <a:cubicBezTo>
                  <a:pt x="164135" y="309816"/>
                  <a:pt x="166078" y="313716"/>
                  <a:pt x="170000" y="315682"/>
                </a:cubicBezTo>
                <a:cubicBezTo>
                  <a:pt x="173934" y="317615"/>
                  <a:pt x="177845" y="315682"/>
                  <a:pt x="179800" y="313716"/>
                </a:cubicBezTo>
                <a:lnTo>
                  <a:pt x="203332" y="290295"/>
                </a:lnTo>
                <a:lnTo>
                  <a:pt x="250396" y="321502"/>
                </a:lnTo>
                <a:cubicBezTo>
                  <a:pt x="252875" y="323458"/>
                  <a:pt x="258502" y="323901"/>
                  <a:pt x="260196" y="323458"/>
                </a:cubicBezTo>
                <a:cubicBezTo>
                  <a:pt x="261889" y="323014"/>
                  <a:pt x="265300" y="319593"/>
                  <a:pt x="266062" y="315648"/>
                </a:cubicBezTo>
                <a:lnTo>
                  <a:pt x="305282" y="120584"/>
                </a:lnTo>
                <a:cubicBezTo>
                  <a:pt x="306214" y="116287"/>
                  <a:pt x="305282" y="110853"/>
                  <a:pt x="301349" y="108898"/>
                </a:cubicBezTo>
              </a:path>
            </a:pathLst>
          </a:custGeom>
          <a:solidFill>
            <a:schemeClr val="accent1"/>
          </a:solidFill>
          <a:ln w="55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7" name="图片 6" descr="343435383038363b343532323338363bb9d8bcfcb5e3"/>
          <p:cNvSpPr/>
          <p:nvPr>
            <p:custDataLst>
              <p:tags r:id="rId16"/>
            </p:custDataLst>
          </p:nvPr>
        </p:nvSpPr>
        <p:spPr>
          <a:xfrm>
            <a:off x="1104540" y="2330885"/>
            <a:ext cx="434457" cy="434457"/>
          </a:xfrm>
          <a:custGeom>
            <a:avLst/>
            <a:gdLst>
              <a:gd name="connsiteX0" fmla="*/ 215616 w 431999"/>
              <a:gd name="connsiteY0" fmla="*/ 431616 h 431999"/>
              <a:gd name="connsiteX1" fmla="*/ -384 w 431999"/>
              <a:gd name="connsiteY1" fmla="*/ 215616 h 431999"/>
              <a:gd name="connsiteX2" fmla="*/ 215616 w 431999"/>
              <a:gd name="connsiteY2" fmla="*/ -384 h 431999"/>
              <a:gd name="connsiteX3" fmla="*/ 431616 w 431999"/>
              <a:gd name="connsiteY3" fmla="*/ 215616 h 431999"/>
              <a:gd name="connsiteX4" fmla="*/ 215616 w 431999"/>
              <a:gd name="connsiteY4" fmla="*/ 431616 h 431999"/>
              <a:gd name="connsiteX5" fmla="*/ 197616 w 431999"/>
              <a:gd name="connsiteY5" fmla="*/ 322122 h 431999"/>
              <a:gd name="connsiteX6" fmla="*/ 197616 w 431999"/>
              <a:gd name="connsiteY6" fmla="*/ 341616 h 431999"/>
              <a:gd name="connsiteX7" fmla="*/ 215616 w 431999"/>
              <a:gd name="connsiteY7" fmla="*/ 359616 h 431999"/>
              <a:gd name="connsiteX8" fmla="*/ 233616 w 431999"/>
              <a:gd name="connsiteY8" fmla="*/ 341616 h 431999"/>
              <a:gd name="connsiteX9" fmla="*/ 233616 w 431999"/>
              <a:gd name="connsiteY9" fmla="*/ 322122 h 431999"/>
              <a:gd name="connsiteX10" fmla="*/ 322122 w 431999"/>
              <a:gd name="connsiteY10" fmla="*/ 233616 h 431999"/>
              <a:gd name="connsiteX11" fmla="*/ 341616 w 431999"/>
              <a:gd name="connsiteY11" fmla="*/ 233616 h 431999"/>
              <a:gd name="connsiteX12" fmla="*/ 359616 w 431999"/>
              <a:gd name="connsiteY12" fmla="*/ 215616 h 431999"/>
              <a:gd name="connsiteX13" fmla="*/ 341616 w 431999"/>
              <a:gd name="connsiteY13" fmla="*/ 197616 h 431999"/>
              <a:gd name="connsiteX14" fmla="*/ 322122 w 431999"/>
              <a:gd name="connsiteY14" fmla="*/ 197616 h 431999"/>
              <a:gd name="connsiteX15" fmla="*/ 233616 w 431999"/>
              <a:gd name="connsiteY15" fmla="*/ 109109 h 431999"/>
              <a:gd name="connsiteX16" fmla="*/ 233616 w 431999"/>
              <a:gd name="connsiteY16" fmla="*/ 89616 h 431999"/>
              <a:gd name="connsiteX17" fmla="*/ 215616 w 431999"/>
              <a:gd name="connsiteY17" fmla="*/ 71616 h 431999"/>
              <a:gd name="connsiteX18" fmla="*/ 197616 w 431999"/>
              <a:gd name="connsiteY18" fmla="*/ 89616 h 431999"/>
              <a:gd name="connsiteX19" fmla="*/ 197616 w 431999"/>
              <a:gd name="connsiteY19" fmla="*/ 109109 h 431999"/>
              <a:gd name="connsiteX20" fmla="*/ 109109 w 431999"/>
              <a:gd name="connsiteY20" fmla="*/ 197616 h 431999"/>
              <a:gd name="connsiteX21" fmla="*/ 89616 w 431999"/>
              <a:gd name="connsiteY21" fmla="*/ 197616 h 431999"/>
              <a:gd name="connsiteX22" fmla="*/ 71616 w 431999"/>
              <a:gd name="connsiteY22" fmla="*/ 215616 h 431999"/>
              <a:gd name="connsiteX23" fmla="*/ 89616 w 431999"/>
              <a:gd name="connsiteY23" fmla="*/ 233616 h 431999"/>
              <a:gd name="connsiteX24" fmla="*/ 109109 w 431999"/>
              <a:gd name="connsiteY24" fmla="*/ 233616 h 431999"/>
              <a:gd name="connsiteX25" fmla="*/ 197616 w 431999"/>
              <a:gd name="connsiteY25" fmla="*/ 322122 h 431999"/>
              <a:gd name="connsiteX26" fmla="*/ 215616 w 431999"/>
              <a:gd name="connsiteY26" fmla="*/ 296616 h 431999"/>
              <a:gd name="connsiteX27" fmla="*/ 134616 w 431999"/>
              <a:gd name="connsiteY27" fmla="*/ 215616 h 431999"/>
              <a:gd name="connsiteX28" fmla="*/ 215616 w 431999"/>
              <a:gd name="connsiteY28" fmla="*/ 134616 h 431999"/>
              <a:gd name="connsiteX29" fmla="*/ 296616 w 431999"/>
              <a:gd name="connsiteY29" fmla="*/ 215616 h 431999"/>
              <a:gd name="connsiteX30" fmla="*/ 215616 w 431999"/>
              <a:gd name="connsiteY30" fmla="*/ 296616 h 431999"/>
              <a:gd name="connsiteX31" fmla="*/ 215616 w 431999"/>
              <a:gd name="connsiteY31" fmla="*/ 260616 h 431999"/>
              <a:gd name="connsiteX32" fmla="*/ 260616 w 431999"/>
              <a:gd name="connsiteY32" fmla="*/ 215616 h 431999"/>
              <a:gd name="connsiteX33" fmla="*/ 215616 w 431999"/>
              <a:gd name="connsiteY33" fmla="*/ 170616 h 431999"/>
              <a:gd name="connsiteX34" fmla="*/ 170616 w 431999"/>
              <a:gd name="connsiteY34" fmla="*/ 215616 h 431999"/>
              <a:gd name="connsiteX35" fmla="*/ 215616 w 431999"/>
              <a:gd name="connsiteY35" fmla="*/ 260616 h 43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31999" h="431999">
                <a:moveTo>
                  <a:pt x="215616" y="431616"/>
                </a:moveTo>
                <a:cubicBezTo>
                  <a:pt x="96323" y="431616"/>
                  <a:pt x="-384" y="334909"/>
                  <a:pt x="-384" y="215616"/>
                </a:cubicBezTo>
                <a:cubicBezTo>
                  <a:pt x="-384" y="96323"/>
                  <a:pt x="96323" y="-384"/>
                  <a:pt x="215616" y="-384"/>
                </a:cubicBezTo>
                <a:cubicBezTo>
                  <a:pt x="334909" y="-384"/>
                  <a:pt x="431616" y="96323"/>
                  <a:pt x="431616" y="215616"/>
                </a:cubicBezTo>
                <a:cubicBezTo>
                  <a:pt x="431616" y="334909"/>
                  <a:pt x="334909" y="431616"/>
                  <a:pt x="215616" y="431616"/>
                </a:cubicBezTo>
                <a:moveTo>
                  <a:pt x="197616" y="322122"/>
                </a:moveTo>
                <a:lnTo>
                  <a:pt x="197616" y="341616"/>
                </a:lnTo>
                <a:cubicBezTo>
                  <a:pt x="197616" y="351557"/>
                  <a:pt x="205675" y="359616"/>
                  <a:pt x="215616" y="359616"/>
                </a:cubicBezTo>
                <a:cubicBezTo>
                  <a:pt x="225557" y="359616"/>
                  <a:pt x="233616" y="351557"/>
                  <a:pt x="233616" y="341616"/>
                </a:cubicBezTo>
                <a:lnTo>
                  <a:pt x="233616" y="322122"/>
                </a:lnTo>
                <a:cubicBezTo>
                  <a:pt x="278841" y="314535"/>
                  <a:pt x="314535" y="278841"/>
                  <a:pt x="322122" y="233616"/>
                </a:cubicBezTo>
                <a:lnTo>
                  <a:pt x="341616" y="233616"/>
                </a:lnTo>
                <a:cubicBezTo>
                  <a:pt x="351557" y="233616"/>
                  <a:pt x="359616" y="225557"/>
                  <a:pt x="359616" y="215616"/>
                </a:cubicBezTo>
                <a:cubicBezTo>
                  <a:pt x="359616" y="205675"/>
                  <a:pt x="351557" y="197616"/>
                  <a:pt x="341616" y="197616"/>
                </a:cubicBezTo>
                <a:lnTo>
                  <a:pt x="322122" y="197616"/>
                </a:lnTo>
                <a:cubicBezTo>
                  <a:pt x="314535" y="152391"/>
                  <a:pt x="278841" y="116696"/>
                  <a:pt x="233616" y="109109"/>
                </a:cubicBezTo>
                <a:lnTo>
                  <a:pt x="233616" y="89616"/>
                </a:lnTo>
                <a:cubicBezTo>
                  <a:pt x="233616" y="79675"/>
                  <a:pt x="225557" y="71616"/>
                  <a:pt x="215616" y="71616"/>
                </a:cubicBezTo>
                <a:cubicBezTo>
                  <a:pt x="205675" y="71616"/>
                  <a:pt x="197616" y="79675"/>
                  <a:pt x="197616" y="89616"/>
                </a:cubicBezTo>
                <a:lnTo>
                  <a:pt x="197616" y="109109"/>
                </a:lnTo>
                <a:cubicBezTo>
                  <a:pt x="152391" y="116696"/>
                  <a:pt x="116696" y="152391"/>
                  <a:pt x="109109" y="197616"/>
                </a:cubicBezTo>
                <a:lnTo>
                  <a:pt x="89616" y="197616"/>
                </a:lnTo>
                <a:cubicBezTo>
                  <a:pt x="79675" y="197616"/>
                  <a:pt x="71616" y="205675"/>
                  <a:pt x="71616" y="215616"/>
                </a:cubicBezTo>
                <a:cubicBezTo>
                  <a:pt x="71616" y="225557"/>
                  <a:pt x="79675" y="233616"/>
                  <a:pt x="89616" y="233616"/>
                </a:cubicBezTo>
                <a:lnTo>
                  <a:pt x="109109" y="233616"/>
                </a:lnTo>
                <a:cubicBezTo>
                  <a:pt x="116696" y="278841"/>
                  <a:pt x="152391" y="314535"/>
                  <a:pt x="197616" y="322122"/>
                </a:cubicBezTo>
                <a:moveTo>
                  <a:pt x="215616" y="296616"/>
                </a:moveTo>
                <a:cubicBezTo>
                  <a:pt x="170881" y="296616"/>
                  <a:pt x="134616" y="260351"/>
                  <a:pt x="134616" y="215616"/>
                </a:cubicBezTo>
                <a:cubicBezTo>
                  <a:pt x="134616" y="170881"/>
                  <a:pt x="170881" y="134616"/>
                  <a:pt x="215616" y="134616"/>
                </a:cubicBezTo>
                <a:cubicBezTo>
                  <a:pt x="260351" y="134616"/>
                  <a:pt x="296616" y="170881"/>
                  <a:pt x="296616" y="215616"/>
                </a:cubicBezTo>
                <a:cubicBezTo>
                  <a:pt x="296616" y="260351"/>
                  <a:pt x="260351" y="296616"/>
                  <a:pt x="215616" y="296616"/>
                </a:cubicBezTo>
                <a:moveTo>
                  <a:pt x="215616" y="260616"/>
                </a:moveTo>
                <a:cubicBezTo>
                  <a:pt x="240469" y="260616"/>
                  <a:pt x="260616" y="240469"/>
                  <a:pt x="260616" y="215616"/>
                </a:cubicBezTo>
                <a:cubicBezTo>
                  <a:pt x="260616" y="190763"/>
                  <a:pt x="240469" y="170616"/>
                  <a:pt x="215616" y="170616"/>
                </a:cubicBezTo>
                <a:cubicBezTo>
                  <a:pt x="190763" y="170616"/>
                  <a:pt x="170616" y="190763"/>
                  <a:pt x="170616" y="215616"/>
                </a:cubicBezTo>
                <a:cubicBezTo>
                  <a:pt x="170616" y="240469"/>
                  <a:pt x="190763" y="260616"/>
                  <a:pt x="215616" y="260616"/>
                </a:cubicBezTo>
              </a:path>
            </a:pathLst>
          </a:custGeom>
          <a:solidFill>
            <a:schemeClr val="accent1"/>
          </a:solidFill>
          <a:ln w="55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dirty="0">
                <a:sym typeface="+mn-ea"/>
              </a:rPr>
              <a:t>电动车对交通秩序影响</a:t>
            </a:r>
            <a:endParaRPr lang="zh-CN" altLang="en-US" dirty="0"/>
          </a:p>
        </p:txBody>
      </p:sp>
      <p:sp>
        <p:nvSpPr>
          <p:cNvPr id="3" name="图形 3"/>
          <p:cNvSpPr/>
          <p:nvPr>
            <p:custDataLst>
              <p:tags r:id="rId3"/>
            </p:custDataLst>
          </p:nvPr>
        </p:nvSpPr>
        <p:spPr>
          <a:xfrm>
            <a:off x="694730" y="1265239"/>
            <a:ext cx="5656607" cy="4934454"/>
          </a:xfrm>
          <a:custGeom>
            <a:avLst/>
            <a:gdLst>
              <a:gd name="connsiteX0" fmla="*/ 0 w 5656607"/>
              <a:gd name="connsiteY0" fmla="*/ 298931 h 4934454"/>
              <a:gd name="connsiteX1" fmla="*/ 0 w 5656607"/>
              <a:gd name="connsiteY1" fmla="*/ 4635524 h 4934454"/>
              <a:gd name="connsiteX2" fmla="*/ 312591 w 5656607"/>
              <a:gd name="connsiteY2" fmla="*/ 4934455 h 4934454"/>
              <a:gd name="connsiteX3" fmla="*/ 4364164 w 5656607"/>
              <a:gd name="connsiteY3" fmla="*/ 4934455 h 4934454"/>
              <a:gd name="connsiteX4" fmla="*/ 4669709 w 5656607"/>
              <a:gd name="connsiteY4" fmla="*/ 4698646 h 4934454"/>
              <a:gd name="connsiteX5" fmla="*/ 5649438 w 5656607"/>
              <a:gd name="connsiteY5" fmla="*/ 362058 h 4934454"/>
              <a:gd name="connsiteX6" fmla="*/ 5343892 w 5656607"/>
              <a:gd name="connsiteY6" fmla="*/ 0 h 4934454"/>
              <a:gd name="connsiteX7" fmla="*/ 312591 w 5656607"/>
              <a:gd name="connsiteY7" fmla="*/ 0 h 4934454"/>
              <a:gd name="connsiteX8" fmla="*/ 0 w 5656607"/>
              <a:gd name="connsiteY8" fmla="*/ 298931 h 49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6607" h="4934454">
                <a:moveTo>
                  <a:pt x="0" y="298931"/>
                </a:moveTo>
                <a:lnTo>
                  <a:pt x="0" y="4635524"/>
                </a:lnTo>
                <a:cubicBezTo>
                  <a:pt x="0" y="4800617"/>
                  <a:pt x="139952" y="4934455"/>
                  <a:pt x="312591" y="4934455"/>
                </a:cubicBezTo>
                <a:lnTo>
                  <a:pt x="4364164" y="4934455"/>
                </a:lnTo>
                <a:cubicBezTo>
                  <a:pt x="4511369" y="4934455"/>
                  <a:pt x="4638625" y="4836244"/>
                  <a:pt x="4669709" y="4698646"/>
                </a:cubicBezTo>
                <a:lnTo>
                  <a:pt x="5649438" y="362058"/>
                </a:lnTo>
                <a:cubicBezTo>
                  <a:pt x="5691506" y="175836"/>
                  <a:pt x="5543119" y="0"/>
                  <a:pt x="5343892" y="0"/>
                </a:cubicBezTo>
                <a:lnTo>
                  <a:pt x="312591" y="0"/>
                </a:lnTo>
                <a:cubicBezTo>
                  <a:pt x="139952" y="0"/>
                  <a:pt x="0" y="133836"/>
                  <a:pt x="0" y="298931"/>
                </a:cubicBezTo>
                <a:close/>
              </a:path>
            </a:pathLst>
          </a:custGeom>
          <a:solidFill>
            <a:schemeClr val="accent1"/>
          </a:solidFill>
          <a:ln w="624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6" name="图形 1"/>
          <p:cNvSpPr/>
          <p:nvPr>
            <p:custDataLst>
              <p:tags r:id="rId4"/>
            </p:custDataLst>
          </p:nvPr>
        </p:nvSpPr>
        <p:spPr>
          <a:xfrm flipH="1" flipV="1">
            <a:off x="5764392" y="1340804"/>
            <a:ext cx="5656607" cy="4934454"/>
          </a:xfrm>
          <a:custGeom>
            <a:avLst/>
            <a:gdLst>
              <a:gd name="connsiteX0" fmla="*/ 0 w 5656607"/>
              <a:gd name="connsiteY0" fmla="*/ 298931 h 4934454"/>
              <a:gd name="connsiteX1" fmla="*/ 0 w 5656607"/>
              <a:gd name="connsiteY1" fmla="*/ 4635524 h 4934454"/>
              <a:gd name="connsiteX2" fmla="*/ 312591 w 5656607"/>
              <a:gd name="connsiteY2" fmla="*/ 4934455 h 4934454"/>
              <a:gd name="connsiteX3" fmla="*/ 4364164 w 5656607"/>
              <a:gd name="connsiteY3" fmla="*/ 4934455 h 4934454"/>
              <a:gd name="connsiteX4" fmla="*/ 4669709 w 5656607"/>
              <a:gd name="connsiteY4" fmla="*/ 4698646 h 4934454"/>
              <a:gd name="connsiteX5" fmla="*/ 5649438 w 5656607"/>
              <a:gd name="connsiteY5" fmla="*/ 362058 h 4934454"/>
              <a:gd name="connsiteX6" fmla="*/ 5343892 w 5656607"/>
              <a:gd name="connsiteY6" fmla="*/ 0 h 4934454"/>
              <a:gd name="connsiteX7" fmla="*/ 312591 w 5656607"/>
              <a:gd name="connsiteY7" fmla="*/ 0 h 4934454"/>
              <a:gd name="connsiteX8" fmla="*/ 0 w 5656607"/>
              <a:gd name="connsiteY8" fmla="*/ 298931 h 493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6607" h="4934454">
                <a:moveTo>
                  <a:pt x="0" y="298931"/>
                </a:moveTo>
                <a:lnTo>
                  <a:pt x="0" y="4635524"/>
                </a:lnTo>
                <a:cubicBezTo>
                  <a:pt x="0" y="4800617"/>
                  <a:pt x="139952" y="4934455"/>
                  <a:pt x="312591" y="4934455"/>
                </a:cubicBezTo>
                <a:lnTo>
                  <a:pt x="4364164" y="4934455"/>
                </a:lnTo>
                <a:cubicBezTo>
                  <a:pt x="4511369" y="4934455"/>
                  <a:pt x="4638625" y="4836244"/>
                  <a:pt x="4669709" y="4698646"/>
                </a:cubicBezTo>
                <a:lnTo>
                  <a:pt x="5649438" y="362058"/>
                </a:lnTo>
                <a:cubicBezTo>
                  <a:pt x="5691506" y="175836"/>
                  <a:pt x="5543119" y="0"/>
                  <a:pt x="5343892" y="0"/>
                </a:cubicBezTo>
                <a:lnTo>
                  <a:pt x="312591" y="0"/>
                </a:lnTo>
                <a:cubicBezTo>
                  <a:pt x="139952" y="0"/>
                  <a:pt x="0" y="133836"/>
                  <a:pt x="0" y="298931"/>
                </a:cubicBezTo>
                <a:close/>
              </a:path>
            </a:pathLst>
          </a:custGeom>
          <a:solidFill>
            <a:schemeClr val="tx1">
              <a:lumMod val="40000"/>
              <a:lumOff val="60000"/>
              <a:alpha val="15000"/>
            </a:schemeClr>
          </a:solidFill>
          <a:ln w="624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6719243" y="2727232"/>
            <a:ext cx="4395629" cy="31794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5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       </a:t>
            </a:r>
            <a:r>
              <a:rPr lang="zh-CN" altLang="en-US" sz="2000" b="1" dirty="0">
                <a:solidFill>
                  <a:schemeClr val="bg1"/>
                </a:solidFill>
                <a:uFillTx/>
                <a:latin typeface="+mn-ea"/>
                <a:cs typeface="+mn-ea"/>
              </a:rPr>
              <a:t> </a:t>
            </a:r>
            <a:r>
              <a:rPr lang="zh-CN" altLang="en-US" sz="2000" b="1" dirty="0">
                <a:solidFill>
                  <a:schemeClr val="accent1"/>
                </a:solidFill>
                <a:uFillTx/>
                <a:latin typeface="+mn-ea"/>
                <a:cs typeface="+mn-ea"/>
                <a:sym typeface="+mn-ea"/>
              </a:rPr>
              <a:t>01  不规范骑行导致交通事故  </a:t>
            </a: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5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sz="15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    </a:t>
            </a:r>
            <a:r>
              <a:rPr lang="zh-CN" altLang="en-US" sz="15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    </a:t>
            </a:r>
            <a:r>
              <a:rPr lang="zh-CN" altLang="en-US" sz="2000" b="1" dirty="0">
                <a:solidFill>
                  <a:schemeClr val="accent1"/>
                </a:solidFill>
                <a:uFillTx/>
                <a:latin typeface="+mn-ea"/>
                <a:cs typeface="+mn-ea"/>
                <a:sym typeface="+mn-ea"/>
              </a:rPr>
              <a:t>02  无序停放问题</a:t>
            </a:r>
          </a:p>
          <a:p>
            <a:pPr algn="l">
              <a:lnSpc>
                <a:spcPct val="150000"/>
              </a:lnSpc>
              <a:buClrTx/>
              <a:buSzTx/>
              <a:buFontTx/>
            </a:pPr>
            <a:endParaRPr lang="zh-CN" altLang="en-US" sz="2000" b="1" dirty="0">
              <a:solidFill>
                <a:schemeClr val="bg1"/>
              </a:solidFill>
              <a:uFillTx/>
              <a:latin typeface="+mn-ea"/>
              <a:cs typeface="+mn-ea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000" b="1" dirty="0">
                <a:solidFill>
                  <a:schemeClr val="bg1"/>
                </a:solidFill>
                <a:uFillTx/>
                <a:latin typeface="+mn-ea"/>
                <a:cs typeface="+mn-ea"/>
              </a:rPr>
              <a:t>      </a:t>
            </a:r>
            <a:r>
              <a:rPr lang="zh-CN" altLang="en-US" sz="2000" b="1" dirty="0">
                <a:solidFill>
                  <a:schemeClr val="accent1"/>
                </a:solidFill>
                <a:uFillTx/>
                <a:latin typeface="+mn-ea"/>
                <a:cs typeface="+mn-ea"/>
                <a:sym typeface="+mn-ea"/>
              </a:rPr>
              <a:t>03  电池回收及环境问题</a:t>
            </a:r>
            <a:endParaRPr lang="en-US" altLang="zh-CN" sz="1500" b="1" dirty="0">
              <a:solidFill>
                <a:schemeClr val="accent1"/>
              </a:solidFill>
              <a:effectLst/>
              <a:latin typeface="+mn-ea"/>
              <a:cs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6"/>
            </p:custDataLst>
          </p:nvPr>
        </p:nvSpPr>
        <p:spPr>
          <a:xfrm>
            <a:off x="1065233" y="1787834"/>
            <a:ext cx="3396823" cy="844802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5400" b="1">
                <a:solidFill>
                  <a:srgbClr val="FFFFFF"/>
                </a:solidFill>
                <a:latin typeface="+mn-ea"/>
                <a:cs typeface="+mn-ea"/>
              </a:rPr>
              <a:t>POSITIVE</a:t>
            </a:r>
            <a:endParaRPr lang="zh-CN" altLang="en-US" sz="5400" b="1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7716472" y="1787834"/>
            <a:ext cx="3398400" cy="844802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en-US" altLang="zh-CN" sz="5400" b="1" dirty="0">
                <a:solidFill>
                  <a:schemeClr val="accent1"/>
                </a:solidFill>
                <a:latin typeface="+mn-ea"/>
                <a:cs typeface="+mn-ea"/>
              </a:rPr>
              <a:t>NEGATIVE</a:t>
            </a:r>
          </a:p>
        </p:txBody>
      </p:sp>
      <p:sp>
        <p:nvSpPr>
          <p:cNvPr id="72" name="矩形 71"/>
          <p:cNvSpPr/>
          <p:nvPr>
            <p:custDataLst>
              <p:tags r:id="rId8"/>
            </p:custDataLst>
          </p:nvPr>
        </p:nvSpPr>
        <p:spPr>
          <a:xfrm>
            <a:off x="956618" y="2727232"/>
            <a:ext cx="4395629" cy="31794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5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       </a:t>
            </a:r>
            <a:r>
              <a:rPr lang="zh-CN" altLang="en-US" sz="2000" b="1" dirty="0">
                <a:solidFill>
                  <a:schemeClr val="bg1"/>
                </a:solidFill>
                <a:uFillTx/>
                <a:latin typeface="+mn-ea"/>
                <a:cs typeface="+mn-ea"/>
              </a:rPr>
              <a:t> </a:t>
            </a:r>
            <a:r>
              <a:rPr lang="zh-CN" altLang="en-US" sz="2000" b="1" dirty="0">
                <a:solidFill>
                  <a:schemeClr val="bg1"/>
                </a:solidFill>
                <a:uFillTx/>
                <a:latin typeface="+mn-ea"/>
                <a:cs typeface="+mn-ea"/>
                <a:sym typeface="+mn-ea"/>
              </a:rPr>
              <a:t>01   解决短程通行  </a:t>
            </a: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5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sz="15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       </a:t>
            </a:r>
            <a:r>
              <a:rPr lang="zh-CN" altLang="en-US" sz="2000" b="1" dirty="0">
                <a:solidFill>
                  <a:schemeClr val="bg1"/>
                </a:solidFill>
                <a:uFillTx/>
                <a:latin typeface="+mn-ea"/>
                <a:cs typeface="+mn-ea"/>
              </a:rPr>
              <a:t> </a:t>
            </a:r>
            <a:r>
              <a:rPr lang="zh-CN" altLang="en-US" sz="2000" b="1" dirty="0">
                <a:solidFill>
                  <a:schemeClr val="bg1"/>
                </a:solidFill>
                <a:uFillTx/>
                <a:latin typeface="+mn-ea"/>
                <a:cs typeface="+mn-ea"/>
                <a:sym typeface="+mn-ea"/>
              </a:rPr>
              <a:t>02   缓解交通拥堵</a:t>
            </a:r>
          </a:p>
          <a:p>
            <a:pPr algn="l">
              <a:lnSpc>
                <a:spcPct val="150000"/>
              </a:lnSpc>
              <a:buClrTx/>
              <a:buSzTx/>
              <a:buFontTx/>
            </a:pPr>
            <a:endParaRPr lang="zh-CN" altLang="en-US" sz="2000" b="1" dirty="0">
              <a:solidFill>
                <a:schemeClr val="bg1"/>
              </a:solidFill>
              <a:uFillTx/>
              <a:latin typeface="+mn-ea"/>
              <a:cs typeface="+mn-ea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000" b="1" dirty="0">
                <a:solidFill>
                  <a:schemeClr val="bg1"/>
                </a:solidFill>
                <a:uFillTx/>
                <a:latin typeface="+mn-ea"/>
                <a:cs typeface="+mn-ea"/>
              </a:rPr>
              <a:t>       </a:t>
            </a:r>
            <a:r>
              <a:rPr lang="zh-CN" altLang="en-US" sz="2000" b="1" dirty="0">
                <a:solidFill>
                  <a:schemeClr val="bg1"/>
                </a:solidFill>
                <a:uFillTx/>
                <a:latin typeface="+mn-ea"/>
                <a:cs typeface="+mn-ea"/>
                <a:sym typeface="+mn-ea"/>
              </a:rPr>
              <a:t>03  节能减排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是否应限制电动自行车的使用</a:t>
            </a: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1538287" y="2868541"/>
            <a:ext cx="4385858" cy="11209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观点一：</a:t>
            </a:r>
            <a:endParaRPr lang="en-US" altLang="zh-CN" sz="2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适度限制，规范管理</a:t>
            </a: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6855019" y="2868541"/>
            <a:ext cx="2736453" cy="11245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观点二：</a:t>
            </a:r>
            <a:endParaRPr lang="en-US" altLang="zh-CN" sz="2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严控或全面禁行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/>
              <a:t>可能的改进措施</a:t>
            </a: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1567663" y="2724934"/>
            <a:ext cx="5374641" cy="571305"/>
          </a:xfrm>
          <a:prstGeom prst="rect">
            <a:avLst/>
          </a:prstGeom>
          <a:noFill/>
        </p:spPr>
        <p:txBody>
          <a:bodyPr wrap="square" lIns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提高驾驶者素质</a:t>
            </a:r>
          </a:p>
        </p:txBody>
      </p:sp>
      <p:sp>
        <p:nvSpPr>
          <p:cNvPr id="18" name="矩形 17"/>
          <p:cNvSpPr/>
          <p:nvPr>
            <p:custDataLst>
              <p:tags r:id="rId4"/>
            </p:custDataLst>
          </p:nvPr>
        </p:nvSpPr>
        <p:spPr>
          <a:xfrm>
            <a:off x="1567663" y="3315032"/>
            <a:ext cx="5374641" cy="9777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  <a:alpha val="80000"/>
                  </a:schemeClr>
                </a:solidFill>
                <a:latin typeface="+mn-ea"/>
                <a:cs typeface="+mn-ea"/>
                <a:sym typeface="+mn-ea"/>
              </a:rPr>
              <a:t>提高获得驾驶电动车上路权的门槛，设置强制性的学习和考试。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338BB09-F2C0-EFC6-6DA5-6EA09DB1C7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9240" y="2408634"/>
            <a:ext cx="4354837" cy="251682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557E7C-A98D-908A-D947-F5C650329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可能的改进措施</a:t>
            </a:r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BC90295-49BD-6B50-6872-94FBC175BEA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" r="1393"/>
          <a:stretch/>
        </p:blipFill>
        <p:spPr>
          <a:xfrm>
            <a:off x="6956194" y="0"/>
            <a:ext cx="5002126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877" h="10800">
                <a:moveTo>
                  <a:pt x="1844" y="10754"/>
                </a:moveTo>
                <a:cubicBezTo>
                  <a:pt x="1844" y="10765"/>
                  <a:pt x="1844" y="10778"/>
                  <a:pt x="1844" y="10791"/>
                </a:cubicBezTo>
                <a:lnTo>
                  <a:pt x="1844" y="10792"/>
                </a:lnTo>
                <a:lnTo>
                  <a:pt x="1846" y="10792"/>
                </a:lnTo>
                <a:cubicBezTo>
                  <a:pt x="1870" y="10788"/>
                  <a:pt x="1854" y="10777"/>
                  <a:pt x="1865" y="10771"/>
                </a:cubicBezTo>
                <a:lnTo>
                  <a:pt x="1867" y="10771"/>
                </a:lnTo>
                <a:lnTo>
                  <a:pt x="1862" y="10766"/>
                </a:lnTo>
                <a:cubicBezTo>
                  <a:pt x="1860" y="10763"/>
                  <a:pt x="1857" y="10760"/>
                  <a:pt x="1854" y="10757"/>
                </a:cubicBezTo>
                <a:lnTo>
                  <a:pt x="1852" y="10755"/>
                </a:lnTo>
                <a:lnTo>
                  <a:pt x="1848" y="10755"/>
                </a:lnTo>
                <a:lnTo>
                  <a:pt x="1844" y="10754"/>
                </a:lnTo>
                <a:close/>
                <a:moveTo>
                  <a:pt x="1404" y="10705"/>
                </a:moveTo>
                <a:lnTo>
                  <a:pt x="1404" y="10706"/>
                </a:lnTo>
                <a:cubicBezTo>
                  <a:pt x="1406" y="10711"/>
                  <a:pt x="1409" y="10715"/>
                  <a:pt x="1416" y="10719"/>
                </a:cubicBezTo>
                <a:lnTo>
                  <a:pt x="1418" y="10721"/>
                </a:lnTo>
                <a:lnTo>
                  <a:pt x="1419" y="10719"/>
                </a:lnTo>
                <a:lnTo>
                  <a:pt x="1421" y="10717"/>
                </a:lnTo>
                <a:cubicBezTo>
                  <a:pt x="1421" y="10715"/>
                  <a:pt x="1422" y="10714"/>
                  <a:pt x="1422" y="10712"/>
                </a:cubicBezTo>
                <a:cubicBezTo>
                  <a:pt x="1417" y="10711"/>
                  <a:pt x="1413" y="10709"/>
                  <a:pt x="1409" y="10708"/>
                </a:cubicBezTo>
                <a:lnTo>
                  <a:pt x="1404" y="10705"/>
                </a:lnTo>
                <a:close/>
                <a:moveTo>
                  <a:pt x="570" y="10637"/>
                </a:moveTo>
                <a:lnTo>
                  <a:pt x="582" y="10644"/>
                </a:lnTo>
                <a:cubicBezTo>
                  <a:pt x="590" y="10649"/>
                  <a:pt x="597" y="10654"/>
                  <a:pt x="604" y="10658"/>
                </a:cubicBezTo>
                <a:lnTo>
                  <a:pt x="609" y="10662"/>
                </a:lnTo>
                <a:lnTo>
                  <a:pt x="604" y="10661"/>
                </a:lnTo>
                <a:cubicBezTo>
                  <a:pt x="589" y="10658"/>
                  <a:pt x="574" y="10652"/>
                  <a:pt x="559" y="10641"/>
                </a:cubicBezTo>
                <a:cubicBezTo>
                  <a:pt x="559" y="10641"/>
                  <a:pt x="559" y="10641"/>
                  <a:pt x="567" y="10638"/>
                </a:cubicBezTo>
                <a:lnTo>
                  <a:pt x="570" y="10637"/>
                </a:lnTo>
                <a:close/>
                <a:moveTo>
                  <a:pt x="699" y="10628"/>
                </a:moveTo>
                <a:cubicBezTo>
                  <a:pt x="709" y="10628"/>
                  <a:pt x="719" y="10628"/>
                  <a:pt x="720" y="10630"/>
                </a:cubicBezTo>
                <a:cubicBezTo>
                  <a:pt x="720" y="10632"/>
                  <a:pt x="715" y="10635"/>
                  <a:pt x="699" y="10641"/>
                </a:cubicBezTo>
                <a:cubicBezTo>
                  <a:pt x="699" y="10641"/>
                  <a:pt x="699" y="10641"/>
                  <a:pt x="699" y="10630"/>
                </a:cubicBezTo>
                <a:lnTo>
                  <a:pt x="699" y="10628"/>
                </a:lnTo>
                <a:close/>
                <a:moveTo>
                  <a:pt x="699" y="10616"/>
                </a:moveTo>
                <a:cubicBezTo>
                  <a:pt x="699" y="10620"/>
                  <a:pt x="699" y="10624"/>
                  <a:pt x="699" y="10627"/>
                </a:cubicBezTo>
                <a:lnTo>
                  <a:pt x="699" y="10628"/>
                </a:lnTo>
                <a:lnTo>
                  <a:pt x="693" y="10628"/>
                </a:lnTo>
                <a:cubicBezTo>
                  <a:pt x="678" y="10628"/>
                  <a:pt x="669" y="10627"/>
                  <a:pt x="699" y="10616"/>
                </a:cubicBezTo>
                <a:close/>
                <a:moveTo>
                  <a:pt x="488" y="10540"/>
                </a:moveTo>
                <a:cubicBezTo>
                  <a:pt x="559" y="10565"/>
                  <a:pt x="559" y="10616"/>
                  <a:pt x="629" y="10616"/>
                </a:cubicBezTo>
                <a:cubicBezTo>
                  <a:pt x="598" y="10627"/>
                  <a:pt x="581" y="10633"/>
                  <a:pt x="571" y="10636"/>
                </a:cubicBezTo>
                <a:lnTo>
                  <a:pt x="570" y="10637"/>
                </a:lnTo>
                <a:lnTo>
                  <a:pt x="566" y="10635"/>
                </a:lnTo>
                <a:cubicBezTo>
                  <a:pt x="510" y="10603"/>
                  <a:pt x="444" y="10571"/>
                  <a:pt x="488" y="10540"/>
                </a:cubicBezTo>
                <a:close/>
                <a:moveTo>
                  <a:pt x="770" y="10514"/>
                </a:moveTo>
                <a:cubicBezTo>
                  <a:pt x="770" y="10514"/>
                  <a:pt x="809" y="10514"/>
                  <a:pt x="829" y="10514"/>
                </a:cubicBezTo>
                <a:lnTo>
                  <a:pt x="831" y="10514"/>
                </a:lnTo>
                <a:lnTo>
                  <a:pt x="828" y="10515"/>
                </a:lnTo>
                <a:cubicBezTo>
                  <a:pt x="770" y="10517"/>
                  <a:pt x="770" y="10540"/>
                  <a:pt x="770" y="10540"/>
                </a:cubicBezTo>
                <a:cubicBezTo>
                  <a:pt x="770" y="10540"/>
                  <a:pt x="770" y="10514"/>
                  <a:pt x="770" y="10514"/>
                </a:cubicBezTo>
                <a:close/>
                <a:moveTo>
                  <a:pt x="806" y="10406"/>
                </a:moveTo>
                <a:lnTo>
                  <a:pt x="814" y="10409"/>
                </a:lnTo>
                <a:cubicBezTo>
                  <a:pt x="819" y="10411"/>
                  <a:pt x="823" y="10412"/>
                  <a:pt x="829" y="10413"/>
                </a:cubicBezTo>
                <a:lnTo>
                  <a:pt x="830" y="10413"/>
                </a:lnTo>
                <a:lnTo>
                  <a:pt x="834" y="10413"/>
                </a:lnTo>
                <a:cubicBezTo>
                  <a:pt x="836" y="10413"/>
                  <a:pt x="838" y="10413"/>
                  <a:pt x="840" y="10413"/>
                </a:cubicBezTo>
                <a:cubicBezTo>
                  <a:pt x="827" y="10411"/>
                  <a:pt x="816" y="10408"/>
                  <a:pt x="808" y="10406"/>
                </a:cubicBezTo>
                <a:lnTo>
                  <a:pt x="806" y="10406"/>
                </a:lnTo>
                <a:close/>
                <a:moveTo>
                  <a:pt x="7525" y="10388"/>
                </a:moveTo>
                <a:cubicBezTo>
                  <a:pt x="7525" y="10413"/>
                  <a:pt x="7525" y="10413"/>
                  <a:pt x="7525" y="10413"/>
                </a:cubicBezTo>
                <a:lnTo>
                  <a:pt x="7596" y="10388"/>
                </a:lnTo>
                <a:cubicBezTo>
                  <a:pt x="7525" y="10388"/>
                  <a:pt x="7525" y="10388"/>
                  <a:pt x="7525" y="10388"/>
                </a:cubicBezTo>
                <a:close/>
                <a:moveTo>
                  <a:pt x="875" y="10322"/>
                </a:moveTo>
                <a:cubicBezTo>
                  <a:pt x="875" y="10322"/>
                  <a:pt x="875" y="10327"/>
                  <a:pt x="875" y="10336"/>
                </a:cubicBezTo>
                <a:lnTo>
                  <a:pt x="875" y="10337"/>
                </a:lnTo>
                <a:lnTo>
                  <a:pt x="881" y="10337"/>
                </a:lnTo>
                <a:cubicBezTo>
                  <a:pt x="911" y="10337"/>
                  <a:pt x="911" y="10337"/>
                  <a:pt x="911" y="10337"/>
                </a:cubicBezTo>
                <a:cubicBezTo>
                  <a:pt x="911" y="10336"/>
                  <a:pt x="910" y="10334"/>
                  <a:pt x="910" y="10332"/>
                </a:cubicBezTo>
                <a:lnTo>
                  <a:pt x="909" y="10331"/>
                </a:lnTo>
                <a:cubicBezTo>
                  <a:pt x="896" y="10322"/>
                  <a:pt x="875" y="10322"/>
                  <a:pt x="875" y="10322"/>
                </a:cubicBezTo>
                <a:close/>
                <a:moveTo>
                  <a:pt x="831" y="10349"/>
                </a:moveTo>
                <a:lnTo>
                  <a:pt x="831" y="10345"/>
                </a:lnTo>
                <a:lnTo>
                  <a:pt x="831" y="10341"/>
                </a:lnTo>
                <a:lnTo>
                  <a:pt x="831" y="10337"/>
                </a:lnTo>
                <a:lnTo>
                  <a:pt x="831" y="10334"/>
                </a:lnTo>
                <a:lnTo>
                  <a:pt x="831" y="10333"/>
                </a:lnTo>
                <a:lnTo>
                  <a:pt x="831" y="10331"/>
                </a:lnTo>
                <a:lnTo>
                  <a:pt x="831" y="10329"/>
                </a:lnTo>
                <a:lnTo>
                  <a:pt x="831" y="10327"/>
                </a:lnTo>
                <a:lnTo>
                  <a:pt x="831" y="10325"/>
                </a:lnTo>
                <a:lnTo>
                  <a:pt x="831" y="10323"/>
                </a:lnTo>
                <a:lnTo>
                  <a:pt x="831" y="10322"/>
                </a:lnTo>
                <a:lnTo>
                  <a:pt x="831" y="10349"/>
                </a:lnTo>
                <a:close/>
                <a:moveTo>
                  <a:pt x="1139" y="10293"/>
                </a:moveTo>
                <a:cubicBezTo>
                  <a:pt x="1135" y="10295"/>
                  <a:pt x="1131" y="10298"/>
                  <a:pt x="1129" y="10302"/>
                </a:cubicBezTo>
                <a:lnTo>
                  <a:pt x="1127" y="10304"/>
                </a:lnTo>
                <a:lnTo>
                  <a:pt x="1128" y="10304"/>
                </a:lnTo>
                <a:cubicBezTo>
                  <a:pt x="1130" y="10302"/>
                  <a:pt x="1134" y="10301"/>
                  <a:pt x="1139" y="10301"/>
                </a:cubicBezTo>
                <a:lnTo>
                  <a:pt x="1140" y="10301"/>
                </a:lnTo>
                <a:lnTo>
                  <a:pt x="1139" y="10298"/>
                </a:lnTo>
                <a:cubicBezTo>
                  <a:pt x="1139" y="10296"/>
                  <a:pt x="1139" y="10295"/>
                  <a:pt x="1139" y="10293"/>
                </a:cubicBezTo>
                <a:close/>
                <a:moveTo>
                  <a:pt x="787" y="9544"/>
                </a:moveTo>
                <a:cubicBezTo>
                  <a:pt x="787" y="9573"/>
                  <a:pt x="787" y="9573"/>
                  <a:pt x="787" y="9602"/>
                </a:cubicBezTo>
                <a:cubicBezTo>
                  <a:pt x="787" y="9602"/>
                  <a:pt x="831" y="9573"/>
                  <a:pt x="831" y="9573"/>
                </a:cubicBezTo>
                <a:cubicBezTo>
                  <a:pt x="831" y="9544"/>
                  <a:pt x="831" y="9544"/>
                  <a:pt x="787" y="9544"/>
                </a:cubicBezTo>
                <a:close/>
                <a:moveTo>
                  <a:pt x="799" y="9416"/>
                </a:moveTo>
                <a:cubicBezTo>
                  <a:pt x="791" y="9416"/>
                  <a:pt x="787" y="9420"/>
                  <a:pt x="787" y="9429"/>
                </a:cubicBezTo>
                <a:cubicBezTo>
                  <a:pt x="787" y="9457"/>
                  <a:pt x="831" y="9429"/>
                  <a:pt x="831" y="9486"/>
                </a:cubicBezTo>
                <a:cubicBezTo>
                  <a:pt x="875" y="9486"/>
                  <a:pt x="831" y="9429"/>
                  <a:pt x="875" y="9429"/>
                </a:cubicBezTo>
                <a:cubicBezTo>
                  <a:pt x="845" y="9429"/>
                  <a:pt x="815" y="9415"/>
                  <a:pt x="799" y="9416"/>
                </a:cubicBezTo>
                <a:close/>
                <a:moveTo>
                  <a:pt x="743" y="9400"/>
                </a:moveTo>
                <a:lnTo>
                  <a:pt x="743" y="9399"/>
                </a:lnTo>
                <a:lnTo>
                  <a:pt x="743" y="9397"/>
                </a:lnTo>
                <a:lnTo>
                  <a:pt x="743" y="9396"/>
                </a:lnTo>
                <a:lnTo>
                  <a:pt x="743" y="9395"/>
                </a:lnTo>
                <a:lnTo>
                  <a:pt x="743" y="9392"/>
                </a:lnTo>
                <a:lnTo>
                  <a:pt x="743" y="9389"/>
                </a:lnTo>
                <a:lnTo>
                  <a:pt x="743" y="9388"/>
                </a:lnTo>
                <a:lnTo>
                  <a:pt x="743" y="9387"/>
                </a:lnTo>
                <a:lnTo>
                  <a:pt x="743" y="9400"/>
                </a:lnTo>
                <a:close/>
                <a:moveTo>
                  <a:pt x="1227" y="9054"/>
                </a:moveTo>
                <a:cubicBezTo>
                  <a:pt x="1271" y="9054"/>
                  <a:pt x="1271" y="9083"/>
                  <a:pt x="1227" y="9083"/>
                </a:cubicBezTo>
                <a:cubicBezTo>
                  <a:pt x="1227" y="9097"/>
                  <a:pt x="1238" y="9097"/>
                  <a:pt x="1249" y="9097"/>
                </a:cubicBezTo>
                <a:lnTo>
                  <a:pt x="1251" y="9098"/>
                </a:lnTo>
                <a:lnTo>
                  <a:pt x="1252" y="9100"/>
                </a:lnTo>
                <a:cubicBezTo>
                  <a:pt x="1254" y="9114"/>
                  <a:pt x="1271" y="9130"/>
                  <a:pt x="1271" y="9112"/>
                </a:cubicBezTo>
                <a:cubicBezTo>
                  <a:pt x="1271" y="9101"/>
                  <a:pt x="1265" y="9098"/>
                  <a:pt x="1257" y="9098"/>
                </a:cubicBezTo>
                <a:lnTo>
                  <a:pt x="1251" y="9098"/>
                </a:lnTo>
                <a:lnTo>
                  <a:pt x="1251" y="9096"/>
                </a:lnTo>
                <a:cubicBezTo>
                  <a:pt x="1252" y="9089"/>
                  <a:pt x="1257" y="9083"/>
                  <a:pt x="1271" y="9083"/>
                </a:cubicBezTo>
                <a:cubicBezTo>
                  <a:pt x="1271" y="9054"/>
                  <a:pt x="1271" y="9054"/>
                  <a:pt x="1227" y="9054"/>
                </a:cubicBezTo>
                <a:close/>
                <a:moveTo>
                  <a:pt x="963" y="9054"/>
                </a:moveTo>
                <a:cubicBezTo>
                  <a:pt x="919" y="9083"/>
                  <a:pt x="963" y="9141"/>
                  <a:pt x="1007" y="9112"/>
                </a:cubicBezTo>
                <a:cubicBezTo>
                  <a:pt x="1007" y="9083"/>
                  <a:pt x="963" y="9083"/>
                  <a:pt x="963" y="9054"/>
                </a:cubicBezTo>
                <a:close/>
                <a:moveTo>
                  <a:pt x="829" y="8968"/>
                </a:moveTo>
                <a:lnTo>
                  <a:pt x="827" y="8968"/>
                </a:lnTo>
                <a:lnTo>
                  <a:pt x="829" y="8968"/>
                </a:lnTo>
                <a:close/>
                <a:moveTo>
                  <a:pt x="919" y="8910"/>
                </a:moveTo>
                <a:cubicBezTo>
                  <a:pt x="919" y="8968"/>
                  <a:pt x="919" y="8968"/>
                  <a:pt x="919" y="8968"/>
                </a:cubicBezTo>
                <a:cubicBezTo>
                  <a:pt x="919" y="8968"/>
                  <a:pt x="919" y="8968"/>
                  <a:pt x="963" y="8968"/>
                </a:cubicBezTo>
                <a:cubicBezTo>
                  <a:pt x="919" y="8939"/>
                  <a:pt x="963" y="8910"/>
                  <a:pt x="919" y="8910"/>
                </a:cubicBezTo>
                <a:close/>
                <a:moveTo>
                  <a:pt x="875" y="8910"/>
                </a:moveTo>
                <a:cubicBezTo>
                  <a:pt x="831" y="8910"/>
                  <a:pt x="831" y="8910"/>
                  <a:pt x="787" y="8939"/>
                </a:cubicBezTo>
                <a:cubicBezTo>
                  <a:pt x="787" y="8939"/>
                  <a:pt x="787" y="8964"/>
                  <a:pt x="823" y="8968"/>
                </a:cubicBezTo>
                <a:lnTo>
                  <a:pt x="827" y="8968"/>
                </a:lnTo>
                <a:cubicBezTo>
                  <a:pt x="816" y="8969"/>
                  <a:pt x="787" y="8973"/>
                  <a:pt x="787" y="8997"/>
                </a:cubicBezTo>
                <a:lnTo>
                  <a:pt x="787" y="8968"/>
                </a:lnTo>
                <a:cubicBezTo>
                  <a:pt x="743" y="8997"/>
                  <a:pt x="743" y="9025"/>
                  <a:pt x="787" y="9054"/>
                </a:cubicBezTo>
                <a:lnTo>
                  <a:pt x="787" y="8997"/>
                </a:lnTo>
                <a:cubicBezTo>
                  <a:pt x="815" y="8997"/>
                  <a:pt x="825" y="8985"/>
                  <a:pt x="829" y="8970"/>
                </a:cubicBezTo>
                <a:lnTo>
                  <a:pt x="829" y="8968"/>
                </a:lnTo>
                <a:lnTo>
                  <a:pt x="830" y="8965"/>
                </a:lnTo>
                <a:cubicBezTo>
                  <a:pt x="831" y="8957"/>
                  <a:pt x="831" y="8948"/>
                  <a:pt x="831" y="8939"/>
                </a:cubicBezTo>
                <a:cubicBezTo>
                  <a:pt x="875" y="8939"/>
                  <a:pt x="831" y="8968"/>
                  <a:pt x="875" y="8997"/>
                </a:cubicBezTo>
                <a:cubicBezTo>
                  <a:pt x="889" y="8988"/>
                  <a:pt x="894" y="8979"/>
                  <a:pt x="894" y="8970"/>
                </a:cubicBezTo>
                <a:cubicBezTo>
                  <a:pt x="896" y="8950"/>
                  <a:pt x="875" y="8930"/>
                  <a:pt x="875" y="8910"/>
                </a:cubicBezTo>
                <a:close/>
                <a:moveTo>
                  <a:pt x="787" y="8881"/>
                </a:moveTo>
                <a:cubicBezTo>
                  <a:pt x="787" y="8881"/>
                  <a:pt x="743" y="8881"/>
                  <a:pt x="743" y="8910"/>
                </a:cubicBezTo>
                <a:cubicBezTo>
                  <a:pt x="743" y="8968"/>
                  <a:pt x="787" y="8968"/>
                  <a:pt x="787" y="8881"/>
                </a:cubicBezTo>
                <a:close/>
                <a:moveTo>
                  <a:pt x="919" y="8824"/>
                </a:moveTo>
                <a:cubicBezTo>
                  <a:pt x="919" y="8853"/>
                  <a:pt x="963" y="8853"/>
                  <a:pt x="963" y="8853"/>
                </a:cubicBezTo>
                <a:cubicBezTo>
                  <a:pt x="963" y="8824"/>
                  <a:pt x="963" y="8824"/>
                  <a:pt x="919" y="8824"/>
                </a:cubicBezTo>
                <a:close/>
                <a:moveTo>
                  <a:pt x="7513" y="8595"/>
                </a:moveTo>
                <a:cubicBezTo>
                  <a:pt x="7512" y="8596"/>
                  <a:pt x="7512" y="8596"/>
                  <a:pt x="7511" y="8596"/>
                </a:cubicBezTo>
                <a:lnTo>
                  <a:pt x="7510" y="8596"/>
                </a:lnTo>
                <a:lnTo>
                  <a:pt x="7507" y="8597"/>
                </a:lnTo>
                <a:lnTo>
                  <a:pt x="7496" y="8601"/>
                </a:lnTo>
                <a:lnTo>
                  <a:pt x="7495" y="8601"/>
                </a:lnTo>
                <a:lnTo>
                  <a:pt x="7495" y="8602"/>
                </a:lnTo>
                <a:lnTo>
                  <a:pt x="7487" y="8604"/>
                </a:lnTo>
                <a:cubicBezTo>
                  <a:pt x="7486" y="8605"/>
                  <a:pt x="7485" y="8605"/>
                  <a:pt x="7483" y="8606"/>
                </a:cubicBezTo>
                <a:lnTo>
                  <a:pt x="7483" y="8606"/>
                </a:lnTo>
                <a:lnTo>
                  <a:pt x="7477" y="8608"/>
                </a:lnTo>
                <a:lnTo>
                  <a:pt x="7470" y="8611"/>
                </a:lnTo>
                <a:lnTo>
                  <a:pt x="7473" y="8610"/>
                </a:lnTo>
                <a:lnTo>
                  <a:pt x="7477" y="8608"/>
                </a:lnTo>
                <a:lnTo>
                  <a:pt x="7478" y="8608"/>
                </a:lnTo>
                <a:lnTo>
                  <a:pt x="7483" y="8606"/>
                </a:lnTo>
                <a:lnTo>
                  <a:pt x="7495" y="8602"/>
                </a:lnTo>
                <a:lnTo>
                  <a:pt x="7496" y="8601"/>
                </a:lnTo>
                <a:lnTo>
                  <a:pt x="7502" y="8599"/>
                </a:lnTo>
                <a:lnTo>
                  <a:pt x="7507" y="8597"/>
                </a:lnTo>
                <a:lnTo>
                  <a:pt x="7508" y="8597"/>
                </a:lnTo>
                <a:lnTo>
                  <a:pt x="7510" y="8596"/>
                </a:lnTo>
                <a:lnTo>
                  <a:pt x="7515" y="8595"/>
                </a:lnTo>
                <a:lnTo>
                  <a:pt x="7513" y="8595"/>
                </a:lnTo>
                <a:close/>
                <a:moveTo>
                  <a:pt x="7522" y="8592"/>
                </a:moveTo>
                <a:lnTo>
                  <a:pt x="7519" y="8593"/>
                </a:lnTo>
                <a:lnTo>
                  <a:pt x="7519" y="8593"/>
                </a:lnTo>
                <a:cubicBezTo>
                  <a:pt x="7518" y="8593"/>
                  <a:pt x="7517" y="8594"/>
                  <a:pt x="7516" y="8594"/>
                </a:cubicBezTo>
                <a:lnTo>
                  <a:pt x="7519" y="8593"/>
                </a:lnTo>
                <a:lnTo>
                  <a:pt x="7520" y="8593"/>
                </a:lnTo>
                <a:lnTo>
                  <a:pt x="7522" y="8592"/>
                </a:lnTo>
                <a:close/>
                <a:moveTo>
                  <a:pt x="7524" y="8591"/>
                </a:moveTo>
                <a:lnTo>
                  <a:pt x="7523" y="8592"/>
                </a:lnTo>
                <a:lnTo>
                  <a:pt x="7525" y="8591"/>
                </a:lnTo>
                <a:lnTo>
                  <a:pt x="7524" y="8591"/>
                </a:lnTo>
                <a:close/>
                <a:moveTo>
                  <a:pt x="7525" y="8515"/>
                </a:moveTo>
                <a:cubicBezTo>
                  <a:pt x="7455" y="8515"/>
                  <a:pt x="7455" y="8540"/>
                  <a:pt x="7455" y="8566"/>
                </a:cubicBezTo>
                <a:cubicBezTo>
                  <a:pt x="7455" y="8566"/>
                  <a:pt x="7525" y="8540"/>
                  <a:pt x="7525" y="8515"/>
                </a:cubicBezTo>
                <a:close/>
                <a:moveTo>
                  <a:pt x="7525" y="8439"/>
                </a:moveTo>
                <a:lnTo>
                  <a:pt x="7455" y="8490"/>
                </a:lnTo>
                <a:cubicBezTo>
                  <a:pt x="7525" y="8490"/>
                  <a:pt x="7525" y="8464"/>
                  <a:pt x="7525" y="8439"/>
                </a:cubicBezTo>
                <a:close/>
                <a:moveTo>
                  <a:pt x="743" y="8392"/>
                </a:moveTo>
                <a:cubicBezTo>
                  <a:pt x="743" y="8421"/>
                  <a:pt x="787" y="8478"/>
                  <a:pt x="743" y="8478"/>
                </a:cubicBezTo>
                <a:cubicBezTo>
                  <a:pt x="787" y="8478"/>
                  <a:pt x="787" y="8507"/>
                  <a:pt x="787" y="8536"/>
                </a:cubicBezTo>
                <a:cubicBezTo>
                  <a:pt x="799" y="8528"/>
                  <a:pt x="805" y="8517"/>
                  <a:pt x="805" y="8505"/>
                </a:cubicBezTo>
                <a:cubicBezTo>
                  <a:pt x="806" y="8475"/>
                  <a:pt x="775" y="8433"/>
                  <a:pt x="743" y="8392"/>
                </a:cubicBezTo>
                <a:close/>
                <a:moveTo>
                  <a:pt x="743" y="8248"/>
                </a:moveTo>
                <a:cubicBezTo>
                  <a:pt x="699" y="8277"/>
                  <a:pt x="743" y="8305"/>
                  <a:pt x="743" y="8334"/>
                </a:cubicBezTo>
                <a:cubicBezTo>
                  <a:pt x="743" y="8334"/>
                  <a:pt x="743" y="8305"/>
                  <a:pt x="743" y="8305"/>
                </a:cubicBezTo>
                <a:cubicBezTo>
                  <a:pt x="743" y="8277"/>
                  <a:pt x="743" y="8277"/>
                  <a:pt x="743" y="8248"/>
                </a:cubicBezTo>
                <a:close/>
                <a:moveTo>
                  <a:pt x="7314" y="8186"/>
                </a:moveTo>
                <a:cubicBezTo>
                  <a:pt x="7314" y="8186"/>
                  <a:pt x="7173" y="8186"/>
                  <a:pt x="7244" y="8211"/>
                </a:cubicBezTo>
                <a:cubicBezTo>
                  <a:pt x="7173" y="8236"/>
                  <a:pt x="7244" y="8236"/>
                  <a:pt x="7244" y="8262"/>
                </a:cubicBezTo>
                <a:cubicBezTo>
                  <a:pt x="7314" y="8186"/>
                  <a:pt x="7314" y="8186"/>
                  <a:pt x="7314" y="8186"/>
                </a:cubicBezTo>
                <a:close/>
                <a:moveTo>
                  <a:pt x="7103" y="8009"/>
                </a:moveTo>
                <a:cubicBezTo>
                  <a:pt x="7173" y="8059"/>
                  <a:pt x="7173" y="8059"/>
                  <a:pt x="7173" y="8059"/>
                </a:cubicBezTo>
                <a:lnTo>
                  <a:pt x="7244" y="8034"/>
                </a:lnTo>
                <a:cubicBezTo>
                  <a:pt x="7173" y="8034"/>
                  <a:pt x="7173" y="8009"/>
                  <a:pt x="7103" y="8009"/>
                </a:cubicBezTo>
                <a:close/>
                <a:moveTo>
                  <a:pt x="6962" y="8009"/>
                </a:moveTo>
                <a:cubicBezTo>
                  <a:pt x="6892" y="8009"/>
                  <a:pt x="7033" y="8059"/>
                  <a:pt x="6962" y="8059"/>
                </a:cubicBezTo>
                <a:cubicBezTo>
                  <a:pt x="7033" y="8085"/>
                  <a:pt x="7033" y="8085"/>
                  <a:pt x="7033" y="8085"/>
                </a:cubicBezTo>
                <a:cubicBezTo>
                  <a:pt x="7033" y="8068"/>
                  <a:pt x="7093" y="8051"/>
                  <a:pt x="7095" y="8035"/>
                </a:cubicBezTo>
                <a:cubicBezTo>
                  <a:pt x="7096" y="8026"/>
                  <a:pt x="7081" y="8017"/>
                  <a:pt x="7033" y="8009"/>
                </a:cubicBezTo>
                <a:cubicBezTo>
                  <a:pt x="7033" y="8034"/>
                  <a:pt x="7033" y="8034"/>
                  <a:pt x="6962" y="8009"/>
                </a:cubicBezTo>
                <a:close/>
                <a:moveTo>
                  <a:pt x="7384" y="7756"/>
                </a:moveTo>
                <a:cubicBezTo>
                  <a:pt x="7384" y="7781"/>
                  <a:pt x="7402" y="7813"/>
                  <a:pt x="7402" y="7835"/>
                </a:cubicBezTo>
                <a:cubicBezTo>
                  <a:pt x="7402" y="7857"/>
                  <a:pt x="7384" y="7870"/>
                  <a:pt x="7314" y="7857"/>
                </a:cubicBezTo>
                <a:cubicBezTo>
                  <a:pt x="7314" y="7832"/>
                  <a:pt x="7384" y="7832"/>
                  <a:pt x="7314" y="7806"/>
                </a:cubicBezTo>
                <a:cubicBezTo>
                  <a:pt x="7244" y="7781"/>
                  <a:pt x="7244" y="7781"/>
                  <a:pt x="7314" y="7781"/>
                </a:cubicBezTo>
                <a:cubicBezTo>
                  <a:pt x="7314" y="7781"/>
                  <a:pt x="7314" y="7756"/>
                  <a:pt x="7384" y="7756"/>
                </a:cubicBezTo>
                <a:close/>
                <a:moveTo>
                  <a:pt x="7173" y="7705"/>
                </a:moveTo>
                <a:cubicBezTo>
                  <a:pt x="7173" y="7705"/>
                  <a:pt x="7173" y="7756"/>
                  <a:pt x="7103" y="7756"/>
                </a:cubicBezTo>
                <a:cubicBezTo>
                  <a:pt x="7173" y="7756"/>
                  <a:pt x="7173" y="7730"/>
                  <a:pt x="7244" y="7705"/>
                </a:cubicBezTo>
                <a:cubicBezTo>
                  <a:pt x="7173" y="7705"/>
                  <a:pt x="7173" y="7705"/>
                  <a:pt x="7173" y="7705"/>
                </a:cubicBezTo>
                <a:close/>
                <a:moveTo>
                  <a:pt x="7314" y="7705"/>
                </a:moveTo>
                <a:lnTo>
                  <a:pt x="7314" y="7701"/>
                </a:lnTo>
                <a:lnTo>
                  <a:pt x="7314" y="7697"/>
                </a:lnTo>
                <a:lnTo>
                  <a:pt x="7314" y="7696"/>
                </a:lnTo>
                <a:lnTo>
                  <a:pt x="7314" y="7693"/>
                </a:lnTo>
                <a:lnTo>
                  <a:pt x="7314" y="7690"/>
                </a:lnTo>
                <a:lnTo>
                  <a:pt x="7314" y="7688"/>
                </a:lnTo>
                <a:lnTo>
                  <a:pt x="7314" y="7686"/>
                </a:lnTo>
                <a:lnTo>
                  <a:pt x="7314" y="7683"/>
                </a:lnTo>
                <a:lnTo>
                  <a:pt x="7314" y="7682"/>
                </a:lnTo>
                <a:lnTo>
                  <a:pt x="7314" y="7681"/>
                </a:lnTo>
                <a:lnTo>
                  <a:pt x="7314" y="7680"/>
                </a:lnTo>
                <a:lnTo>
                  <a:pt x="7314" y="7705"/>
                </a:lnTo>
                <a:close/>
                <a:moveTo>
                  <a:pt x="701" y="7550"/>
                </a:moveTo>
                <a:lnTo>
                  <a:pt x="702" y="7551"/>
                </a:lnTo>
                <a:lnTo>
                  <a:pt x="701" y="7551"/>
                </a:lnTo>
                <a:lnTo>
                  <a:pt x="701" y="7550"/>
                </a:lnTo>
                <a:close/>
                <a:moveTo>
                  <a:pt x="701" y="7550"/>
                </a:moveTo>
                <a:lnTo>
                  <a:pt x="701" y="7549"/>
                </a:lnTo>
                <a:lnTo>
                  <a:pt x="701" y="7550"/>
                </a:lnTo>
                <a:close/>
                <a:moveTo>
                  <a:pt x="699" y="7528"/>
                </a:moveTo>
                <a:cubicBezTo>
                  <a:pt x="699" y="7531"/>
                  <a:pt x="699" y="7535"/>
                  <a:pt x="700" y="7539"/>
                </a:cubicBezTo>
                <a:lnTo>
                  <a:pt x="701" y="7549"/>
                </a:lnTo>
                <a:lnTo>
                  <a:pt x="700" y="7548"/>
                </a:lnTo>
                <a:cubicBezTo>
                  <a:pt x="699" y="7543"/>
                  <a:pt x="699" y="7537"/>
                  <a:pt x="699" y="7528"/>
                </a:cubicBezTo>
                <a:close/>
                <a:moveTo>
                  <a:pt x="7526" y="7527"/>
                </a:moveTo>
                <a:lnTo>
                  <a:pt x="7525" y="7528"/>
                </a:lnTo>
                <a:lnTo>
                  <a:pt x="7526" y="7528"/>
                </a:lnTo>
                <a:cubicBezTo>
                  <a:pt x="7526" y="7528"/>
                  <a:pt x="7526" y="7528"/>
                  <a:pt x="7526" y="7527"/>
                </a:cubicBezTo>
                <a:close/>
                <a:moveTo>
                  <a:pt x="7559" y="7516"/>
                </a:moveTo>
                <a:lnTo>
                  <a:pt x="7555" y="7517"/>
                </a:lnTo>
                <a:cubicBezTo>
                  <a:pt x="7545" y="7521"/>
                  <a:pt x="7538" y="7523"/>
                  <a:pt x="7534" y="7525"/>
                </a:cubicBezTo>
                <a:cubicBezTo>
                  <a:pt x="7533" y="7525"/>
                  <a:pt x="7532" y="7525"/>
                  <a:pt x="7532" y="7525"/>
                </a:cubicBezTo>
                <a:lnTo>
                  <a:pt x="7531" y="7526"/>
                </a:lnTo>
                <a:lnTo>
                  <a:pt x="7530" y="7526"/>
                </a:lnTo>
                <a:lnTo>
                  <a:pt x="7529" y="7527"/>
                </a:lnTo>
                <a:lnTo>
                  <a:pt x="7531" y="7526"/>
                </a:lnTo>
                <a:lnTo>
                  <a:pt x="7534" y="7525"/>
                </a:lnTo>
                <a:lnTo>
                  <a:pt x="7559" y="7516"/>
                </a:lnTo>
                <a:close/>
                <a:moveTo>
                  <a:pt x="7596" y="7503"/>
                </a:moveTo>
                <a:cubicBezTo>
                  <a:pt x="7591" y="7505"/>
                  <a:pt x="7587" y="7506"/>
                  <a:pt x="7582" y="7508"/>
                </a:cubicBezTo>
                <a:lnTo>
                  <a:pt x="7581" y="7508"/>
                </a:lnTo>
                <a:lnTo>
                  <a:pt x="7565" y="7513"/>
                </a:lnTo>
                <a:lnTo>
                  <a:pt x="7570" y="7512"/>
                </a:lnTo>
                <a:cubicBezTo>
                  <a:pt x="7572" y="7511"/>
                  <a:pt x="7574" y="7511"/>
                  <a:pt x="7576" y="7510"/>
                </a:cubicBezTo>
                <a:lnTo>
                  <a:pt x="7581" y="7508"/>
                </a:lnTo>
                <a:lnTo>
                  <a:pt x="7596" y="7503"/>
                </a:lnTo>
                <a:close/>
                <a:moveTo>
                  <a:pt x="7666" y="7351"/>
                </a:moveTo>
                <a:lnTo>
                  <a:pt x="7665" y="7351"/>
                </a:lnTo>
                <a:lnTo>
                  <a:pt x="7664" y="7351"/>
                </a:lnTo>
                <a:lnTo>
                  <a:pt x="7662" y="7351"/>
                </a:lnTo>
                <a:lnTo>
                  <a:pt x="7660" y="7351"/>
                </a:lnTo>
                <a:lnTo>
                  <a:pt x="7657" y="7351"/>
                </a:lnTo>
                <a:lnTo>
                  <a:pt x="7654" y="7351"/>
                </a:lnTo>
                <a:lnTo>
                  <a:pt x="7653" y="7351"/>
                </a:lnTo>
                <a:lnTo>
                  <a:pt x="7649" y="7351"/>
                </a:lnTo>
                <a:lnTo>
                  <a:pt x="7648" y="7351"/>
                </a:lnTo>
                <a:lnTo>
                  <a:pt x="7643" y="7351"/>
                </a:lnTo>
                <a:lnTo>
                  <a:pt x="7636" y="7351"/>
                </a:lnTo>
                <a:lnTo>
                  <a:pt x="7633" y="7351"/>
                </a:lnTo>
                <a:lnTo>
                  <a:pt x="7628" y="7351"/>
                </a:lnTo>
                <a:lnTo>
                  <a:pt x="7625" y="7351"/>
                </a:lnTo>
                <a:lnTo>
                  <a:pt x="7619" y="7351"/>
                </a:lnTo>
                <a:lnTo>
                  <a:pt x="7618" y="7351"/>
                </a:lnTo>
                <a:lnTo>
                  <a:pt x="7614" y="7351"/>
                </a:lnTo>
                <a:lnTo>
                  <a:pt x="7613" y="7351"/>
                </a:lnTo>
                <a:lnTo>
                  <a:pt x="7608" y="7351"/>
                </a:lnTo>
                <a:lnTo>
                  <a:pt x="7604" y="7351"/>
                </a:lnTo>
                <a:lnTo>
                  <a:pt x="7602" y="7351"/>
                </a:lnTo>
                <a:lnTo>
                  <a:pt x="7601" y="7351"/>
                </a:lnTo>
                <a:lnTo>
                  <a:pt x="7599" y="7351"/>
                </a:lnTo>
                <a:lnTo>
                  <a:pt x="7598" y="7351"/>
                </a:lnTo>
                <a:lnTo>
                  <a:pt x="7597" y="7351"/>
                </a:lnTo>
                <a:lnTo>
                  <a:pt x="7596" y="7351"/>
                </a:lnTo>
                <a:lnTo>
                  <a:pt x="7666" y="7351"/>
                </a:lnTo>
                <a:close/>
                <a:moveTo>
                  <a:pt x="7596" y="7249"/>
                </a:moveTo>
                <a:cubicBezTo>
                  <a:pt x="7596" y="7249"/>
                  <a:pt x="7525" y="7249"/>
                  <a:pt x="7596" y="7275"/>
                </a:cubicBezTo>
                <a:lnTo>
                  <a:pt x="7596" y="7274"/>
                </a:lnTo>
                <a:cubicBezTo>
                  <a:pt x="7596" y="7274"/>
                  <a:pt x="7596" y="7273"/>
                  <a:pt x="7596" y="7271"/>
                </a:cubicBezTo>
                <a:lnTo>
                  <a:pt x="7596" y="7270"/>
                </a:lnTo>
                <a:lnTo>
                  <a:pt x="7596" y="7268"/>
                </a:lnTo>
                <a:lnTo>
                  <a:pt x="7596" y="7267"/>
                </a:lnTo>
                <a:lnTo>
                  <a:pt x="7596" y="7266"/>
                </a:lnTo>
                <a:lnTo>
                  <a:pt x="7596" y="7265"/>
                </a:lnTo>
                <a:cubicBezTo>
                  <a:pt x="7596" y="7265"/>
                  <a:pt x="7596" y="7265"/>
                  <a:pt x="7596" y="7264"/>
                </a:cubicBezTo>
                <a:lnTo>
                  <a:pt x="7596" y="7263"/>
                </a:lnTo>
                <a:lnTo>
                  <a:pt x="7596" y="7263"/>
                </a:lnTo>
                <a:cubicBezTo>
                  <a:pt x="7596" y="7249"/>
                  <a:pt x="7596" y="7249"/>
                  <a:pt x="7596" y="7249"/>
                </a:cubicBezTo>
                <a:close/>
                <a:moveTo>
                  <a:pt x="7525" y="6996"/>
                </a:moveTo>
                <a:cubicBezTo>
                  <a:pt x="7525" y="7022"/>
                  <a:pt x="7596" y="7022"/>
                  <a:pt x="7596" y="7022"/>
                </a:cubicBezTo>
                <a:cubicBezTo>
                  <a:pt x="7525" y="6996"/>
                  <a:pt x="7525" y="6996"/>
                  <a:pt x="7525" y="6996"/>
                </a:cubicBezTo>
                <a:close/>
                <a:moveTo>
                  <a:pt x="7732" y="6870"/>
                </a:moveTo>
                <a:lnTo>
                  <a:pt x="7733" y="6870"/>
                </a:lnTo>
                <a:cubicBezTo>
                  <a:pt x="7735" y="6870"/>
                  <a:pt x="7736" y="6870"/>
                  <a:pt x="7736" y="6870"/>
                </a:cubicBezTo>
                <a:cubicBezTo>
                  <a:pt x="7736" y="6870"/>
                  <a:pt x="7736" y="6870"/>
                  <a:pt x="7736" y="6895"/>
                </a:cubicBezTo>
                <a:cubicBezTo>
                  <a:pt x="7736" y="6890"/>
                  <a:pt x="7734" y="6887"/>
                  <a:pt x="7730" y="6886"/>
                </a:cubicBezTo>
                <a:lnTo>
                  <a:pt x="7726" y="6884"/>
                </a:lnTo>
                <a:lnTo>
                  <a:pt x="7727" y="6882"/>
                </a:lnTo>
                <a:cubicBezTo>
                  <a:pt x="7729" y="6880"/>
                  <a:pt x="7730" y="6878"/>
                  <a:pt x="7730" y="6875"/>
                </a:cubicBezTo>
                <a:lnTo>
                  <a:pt x="7732" y="6870"/>
                </a:lnTo>
                <a:close/>
                <a:moveTo>
                  <a:pt x="7666" y="6870"/>
                </a:moveTo>
                <a:cubicBezTo>
                  <a:pt x="7666" y="6889"/>
                  <a:pt x="7705" y="6879"/>
                  <a:pt x="7725" y="6884"/>
                </a:cubicBezTo>
                <a:lnTo>
                  <a:pt x="7726" y="6884"/>
                </a:lnTo>
                <a:lnTo>
                  <a:pt x="7724" y="6890"/>
                </a:lnTo>
                <a:cubicBezTo>
                  <a:pt x="7714" y="6906"/>
                  <a:pt x="7697" y="6920"/>
                  <a:pt x="7666" y="6920"/>
                </a:cubicBezTo>
                <a:cubicBezTo>
                  <a:pt x="7666" y="6895"/>
                  <a:pt x="7666" y="6870"/>
                  <a:pt x="7666" y="6870"/>
                </a:cubicBezTo>
                <a:close/>
                <a:moveTo>
                  <a:pt x="7807" y="6718"/>
                </a:moveTo>
                <a:lnTo>
                  <a:pt x="7806" y="6718"/>
                </a:lnTo>
                <a:lnTo>
                  <a:pt x="7804" y="6718"/>
                </a:lnTo>
                <a:lnTo>
                  <a:pt x="7803" y="6718"/>
                </a:lnTo>
                <a:lnTo>
                  <a:pt x="7801" y="6718"/>
                </a:lnTo>
                <a:lnTo>
                  <a:pt x="7800" y="6718"/>
                </a:lnTo>
                <a:lnTo>
                  <a:pt x="7798" y="6718"/>
                </a:lnTo>
                <a:lnTo>
                  <a:pt x="7794" y="6718"/>
                </a:lnTo>
                <a:lnTo>
                  <a:pt x="7789" y="6718"/>
                </a:lnTo>
                <a:lnTo>
                  <a:pt x="7784" y="6718"/>
                </a:lnTo>
                <a:lnTo>
                  <a:pt x="7783" y="6718"/>
                </a:lnTo>
                <a:lnTo>
                  <a:pt x="7777" y="6718"/>
                </a:lnTo>
                <a:lnTo>
                  <a:pt x="7774" y="6718"/>
                </a:lnTo>
                <a:lnTo>
                  <a:pt x="7769" y="6718"/>
                </a:lnTo>
                <a:lnTo>
                  <a:pt x="7766" y="6718"/>
                </a:lnTo>
                <a:lnTo>
                  <a:pt x="7759" y="6718"/>
                </a:lnTo>
                <a:lnTo>
                  <a:pt x="7754" y="6718"/>
                </a:lnTo>
                <a:lnTo>
                  <a:pt x="7753" y="6718"/>
                </a:lnTo>
                <a:lnTo>
                  <a:pt x="7749" y="6718"/>
                </a:lnTo>
                <a:lnTo>
                  <a:pt x="7745" y="6718"/>
                </a:lnTo>
                <a:lnTo>
                  <a:pt x="7743" y="6718"/>
                </a:lnTo>
                <a:lnTo>
                  <a:pt x="7742" y="6718"/>
                </a:lnTo>
                <a:lnTo>
                  <a:pt x="7740" y="6718"/>
                </a:lnTo>
                <a:lnTo>
                  <a:pt x="7738" y="6718"/>
                </a:lnTo>
                <a:lnTo>
                  <a:pt x="7737" y="6718"/>
                </a:lnTo>
                <a:lnTo>
                  <a:pt x="7736" y="6718"/>
                </a:lnTo>
                <a:lnTo>
                  <a:pt x="7807" y="6718"/>
                </a:lnTo>
                <a:close/>
                <a:moveTo>
                  <a:pt x="7729" y="6705"/>
                </a:moveTo>
                <a:lnTo>
                  <a:pt x="7729" y="6706"/>
                </a:lnTo>
                <a:cubicBezTo>
                  <a:pt x="7734" y="6709"/>
                  <a:pt x="7736" y="6713"/>
                  <a:pt x="7736" y="6718"/>
                </a:cubicBezTo>
                <a:cubicBezTo>
                  <a:pt x="7683" y="6718"/>
                  <a:pt x="7710" y="6718"/>
                  <a:pt x="7726" y="6707"/>
                </a:cubicBezTo>
                <a:lnTo>
                  <a:pt x="7729" y="6705"/>
                </a:lnTo>
                <a:close/>
                <a:moveTo>
                  <a:pt x="7699" y="6693"/>
                </a:moveTo>
                <a:lnTo>
                  <a:pt x="7701" y="6693"/>
                </a:lnTo>
                <a:cubicBezTo>
                  <a:pt x="7719" y="6693"/>
                  <a:pt x="7736" y="6693"/>
                  <a:pt x="7736" y="6693"/>
                </a:cubicBezTo>
                <a:cubicBezTo>
                  <a:pt x="7736" y="6697"/>
                  <a:pt x="7734" y="6701"/>
                  <a:pt x="7730" y="6704"/>
                </a:cubicBezTo>
                <a:lnTo>
                  <a:pt x="7729" y="6705"/>
                </a:lnTo>
                <a:lnTo>
                  <a:pt x="7724" y="6702"/>
                </a:lnTo>
                <a:cubicBezTo>
                  <a:pt x="7719" y="6699"/>
                  <a:pt x="7712" y="6696"/>
                  <a:pt x="7703" y="6694"/>
                </a:cubicBezTo>
                <a:lnTo>
                  <a:pt x="7699" y="6693"/>
                </a:lnTo>
                <a:close/>
                <a:moveTo>
                  <a:pt x="7525" y="6617"/>
                </a:moveTo>
                <a:cubicBezTo>
                  <a:pt x="7525" y="6642"/>
                  <a:pt x="7525" y="6642"/>
                  <a:pt x="7525" y="6642"/>
                </a:cubicBezTo>
                <a:cubicBezTo>
                  <a:pt x="7525" y="6667"/>
                  <a:pt x="7525" y="6693"/>
                  <a:pt x="7525" y="6743"/>
                </a:cubicBezTo>
                <a:cubicBezTo>
                  <a:pt x="7525" y="6727"/>
                  <a:pt x="7555" y="6699"/>
                  <a:pt x="7556" y="6668"/>
                </a:cubicBezTo>
                <a:cubicBezTo>
                  <a:pt x="7557" y="6652"/>
                  <a:pt x="7549" y="6634"/>
                  <a:pt x="7525" y="6617"/>
                </a:cubicBezTo>
                <a:close/>
                <a:moveTo>
                  <a:pt x="918" y="6580"/>
                </a:moveTo>
                <a:cubicBezTo>
                  <a:pt x="915" y="6579"/>
                  <a:pt x="905" y="6606"/>
                  <a:pt x="875" y="6606"/>
                </a:cubicBezTo>
                <a:cubicBezTo>
                  <a:pt x="919" y="6664"/>
                  <a:pt x="919" y="6606"/>
                  <a:pt x="919" y="6606"/>
                </a:cubicBezTo>
                <a:cubicBezTo>
                  <a:pt x="919" y="6588"/>
                  <a:pt x="919" y="6581"/>
                  <a:pt x="918" y="6580"/>
                </a:cubicBezTo>
                <a:close/>
                <a:moveTo>
                  <a:pt x="7736" y="6566"/>
                </a:moveTo>
                <a:cubicBezTo>
                  <a:pt x="7807" y="6566"/>
                  <a:pt x="7666" y="6591"/>
                  <a:pt x="7736" y="6591"/>
                </a:cubicBezTo>
                <a:cubicBezTo>
                  <a:pt x="7807" y="6591"/>
                  <a:pt x="7807" y="6591"/>
                  <a:pt x="7807" y="6591"/>
                </a:cubicBezTo>
                <a:cubicBezTo>
                  <a:pt x="7736" y="6591"/>
                  <a:pt x="7736" y="6617"/>
                  <a:pt x="7736" y="6617"/>
                </a:cubicBezTo>
                <a:cubicBezTo>
                  <a:pt x="7666" y="6617"/>
                  <a:pt x="7666" y="6617"/>
                  <a:pt x="7666" y="6617"/>
                </a:cubicBezTo>
                <a:cubicBezTo>
                  <a:pt x="7666" y="6591"/>
                  <a:pt x="7736" y="6591"/>
                  <a:pt x="7736" y="6566"/>
                </a:cubicBezTo>
                <a:close/>
                <a:moveTo>
                  <a:pt x="7384" y="6541"/>
                </a:moveTo>
                <a:cubicBezTo>
                  <a:pt x="7314" y="6566"/>
                  <a:pt x="7314" y="6566"/>
                  <a:pt x="7314" y="6591"/>
                </a:cubicBezTo>
                <a:cubicBezTo>
                  <a:pt x="7314" y="6591"/>
                  <a:pt x="7314" y="6617"/>
                  <a:pt x="7314" y="6617"/>
                </a:cubicBezTo>
                <a:cubicBezTo>
                  <a:pt x="7349" y="6617"/>
                  <a:pt x="7367" y="6620"/>
                  <a:pt x="7375" y="6625"/>
                </a:cubicBezTo>
                <a:lnTo>
                  <a:pt x="7373" y="6626"/>
                </a:lnTo>
                <a:cubicBezTo>
                  <a:pt x="7358" y="6642"/>
                  <a:pt x="7353" y="6658"/>
                  <a:pt x="7353" y="6676"/>
                </a:cubicBezTo>
                <a:lnTo>
                  <a:pt x="7353" y="6680"/>
                </a:lnTo>
                <a:lnTo>
                  <a:pt x="7352" y="6681"/>
                </a:lnTo>
                <a:cubicBezTo>
                  <a:pt x="7271" y="6721"/>
                  <a:pt x="7370" y="6746"/>
                  <a:pt x="7320" y="6789"/>
                </a:cubicBezTo>
                <a:lnTo>
                  <a:pt x="7319" y="6790"/>
                </a:lnTo>
                <a:lnTo>
                  <a:pt x="7318" y="6789"/>
                </a:lnTo>
                <a:cubicBezTo>
                  <a:pt x="7314" y="6786"/>
                  <a:pt x="7314" y="6784"/>
                  <a:pt x="7314" y="6794"/>
                </a:cubicBezTo>
                <a:lnTo>
                  <a:pt x="7319" y="6790"/>
                </a:lnTo>
                <a:lnTo>
                  <a:pt x="7320" y="6792"/>
                </a:lnTo>
                <a:cubicBezTo>
                  <a:pt x="7328" y="6798"/>
                  <a:pt x="7345" y="6808"/>
                  <a:pt x="7384" y="6794"/>
                </a:cubicBezTo>
                <a:cubicBezTo>
                  <a:pt x="7384" y="6762"/>
                  <a:pt x="7357" y="6721"/>
                  <a:pt x="7353" y="6682"/>
                </a:cubicBezTo>
                <a:lnTo>
                  <a:pt x="7353" y="6680"/>
                </a:lnTo>
                <a:lnTo>
                  <a:pt x="7356" y="6679"/>
                </a:lnTo>
                <a:cubicBezTo>
                  <a:pt x="7364" y="6675"/>
                  <a:pt x="7373" y="6671"/>
                  <a:pt x="7384" y="6667"/>
                </a:cubicBezTo>
                <a:cubicBezTo>
                  <a:pt x="7334" y="6667"/>
                  <a:pt x="7392" y="6641"/>
                  <a:pt x="7377" y="6626"/>
                </a:cubicBezTo>
                <a:lnTo>
                  <a:pt x="7375" y="6625"/>
                </a:lnTo>
                <a:lnTo>
                  <a:pt x="7378" y="6622"/>
                </a:lnTo>
                <a:cubicBezTo>
                  <a:pt x="7380" y="6620"/>
                  <a:pt x="7382" y="6618"/>
                  <a:pt x="7384" y="6617"/>
                </a:cubicBezTo>
                <a:cubicBezTo>
                  <a:pt x="7384" y="6591"/>
                  <a:pt x="7384" y="6591"/>
                  <a:pt x="7384" y="6591"/>
                </a:cubicBezTo>
                <a:cubicBezTo>
                  <a:pt x="7384" y="6591"/>
                  <a:pt x="7415" y="6580"/>
                  <a:pt x="7416" y="6566"/>
                </a:cubicBezTo>
                <a:cubicBezTo>
                  <a:pt x="7416" y="6558"/>
                  <a:pt x="7409" y="6549"/>
                  <a:pt x="7384" y="6541"/>
                </a:cubicBezTo>
                <a:close/>
                <a:moveTo>
                  <a:pt x="787" y="6520"/>
                </a:moveTo>
                <a:cubicBezTo>
                  <a:pt x="787" y="6520"/>
                  <a:pt x="743" y="6577"/>
                  <a:pt x="787" y="6577"/>
                </a:cubicBezTo>
                <a:cubicBezTo>
                  <a:pt x="743" y="6606"/>
                  <a:pt x="743" y="6520"/>
                  <a:pt x="787" y="6520"/>
                </a:cubicBezTo>
                <a:close/>
                <a:moveTo>
                  <a:pt x="7525" y="6465"/>
                </a:moveTo>
                <a:cubicBezTo>
                  <a:pt x="7525" y="6490"/>
                  <a:pt x="7525" y="6490"/>
                  <a:pt x="7525" y="6490"/>
                </a:cubicBezTo>
                <a:cubicBezTo>
                  <a:pt x="7455" y="6515"/>
                  <a:pt x="7525" y="6515"/>
                  <a:pt x="7525" y="6515"/>
                </a:cubicBezTo>
                <a:cubicBezTo>
                  <a:pt x="7525" y="6499"/>
                  <a:pt x="7555" y="6493"/>
                  <a:pt x="7556" y="6484"/>
                </a:cubicBezTo>
                <a:cubicBezTo>
                  <a:pt x="7557" y="6479"/>
                  <a:pt x="7549" y="6474"/>
                  <a:pt x="7525" y="6465"/>
                </a:cubicBezTo>
                <a:close/>
                <a:moveTo>
                  <a:pt x="7314" y="6465"/>
                </a:moveTo>
                <a:cubicBezTo>
                  <a:pt x="7314" y="6490"/>
                  <a:pt x="7314" y="6490"/>
                  <a:pt x="7314" y="6515"/>
                </a:cubicBezTo>
                <a:cubicBezTo>
                  <a:pt x="7349" y="6503"/>
                  <a:pt x="7367" y="6496"/>
                  <a:pt x="7367" y="6490"/>
                </a:cubicBezTo>
                <a:cubicBezTo>
                  <a:pt x="7367" y="6484"/>
                  <a:pt x="7349" y="6478"/>
                  <a:pt x="7314" y="6465"/>
                </a:cubicBezTo>
                <a:close/>
                <a:moveTo>
                  <a:pt x="875" y="6404"/>
                </a:moveTo>
                <a:cubicBezTo>
                  <a:pt x="831" y="6404"/>
                  <a:pt x="831" y="6491"/>
                  <a:pt x="875" y="6462"/>
                </a:cubicBezTo>
                <a:cubicBezTo>
                  <a:pt x="875" y="6462"/>
                  <a:pt x="875" y="6433"/>
                  <a:pt x="875" y="6433"/>
                </a:cubicBezTo>
                <a:cubicBezTo>
                  <a:pt x="875" y="6431"/>
                  <a:pt x="875" y="6430"/>
                  <a:pt x="875" y="6428"/>
                </a:cubicBezTo>
                <a:lnTo>
                  <a:pt x="875" y="6425"/>
                </a:lnTo>
                <a:lnTo>
                  <a:pt x="875" y="6424"/>
                </a:lnTo>
                <a:lnTo>
                  <a:pt x="875" y="6423"/>
                </a:lnTo>
                <a:cubicBezTo>
                  <a:pt x="875" y="6423"/>
                  <a:pt x="875" y="6422"/>
                  <a:pt x="875" y="6422"/>
                </a:cubicBezTo>
                <a:lnTo>
                  <a:pt x="875" y="6421"/>
                </a:lnTo>
                <a:lnTo>
                  <a:pt x="875" y="6420"/>
                </a:lnTo>
                <a:lnTo>
                  <a:pt x="875" y="6419"/>
                </a:lnTo>
                <a:lnTo>
                  <a:pt x="875" y="6418"/>
                </a:lnTo>
                <a:lnTo>
                  <a:pt x="875" y="6417"/>
                </a:lnTo>
                <a:lnTo>
                  <a:pt x="875" y="6416"/>
                </a:lnTo>
                <a:cubicBezTo>
                  <a:pt x="875" y="6415"/>
                  <a:pt x="875" y="6414"/>
                  <a:pt x="875" y="6414"/>
                </a:cubicBezTo>
                <a:lnTo>
                  <a:pt x="875" y="6413"/>
                </a:lnTo>
                <a:lnTo>
                  <a:pt x="875" y="6412"/>
                </a:lnTo>
                <a:lnTo>
                  <a:pt x="875" y="6409"/>
                </a:lnTo>
                <a:cubicBezTo>
                  <a:pt x="875" y="6408"/>
                  <a:pt x="875" y="6406"/>
                  <a:pt x="875" y="6404"/>
                </a:cubicBezTo>
                <a:close/>
                <a:moveTo>
                  <a:pt x="7200" y="6398"/>
                </a:moveTo>
                <a:lnTo>
                  <a:pt x="7203" y="6400"/>
                </a:lnTo>
                <a:lnTo>
                  <a:pt x="7206" y="6401"/>
                </a:lnTo>
                <a:lnTo>
                  <a:pt x="7211" y="6403"/>
                </a:lnTo>
                <a:lnTo>
                  <a:pt x="7220" y="6406"/>
                </a:lnTo>
                <a:lnTo>
                  <a:pt x="7221" y="6406"/>
                </a:lnTo>
                <a:lnTo>
                  <a:pt x="7226" y="6408"/>
                </a:lnTo>
                <a:lnTo>
                  <a:pt x="7230" y="6409"/>
                </a:lnTo>
                <a:lnTo>
                  <a:pt x="7234" y="6411"/>
                </a:lnTo>
                <a:cubicBezTo>
                  <a:pt x="7237" y="6412"/>
                  <a:pt x="7240" y="6413"/>
                  <a:pt x="7244" y="6414"/>
                </a:cubicBezTo>
                <a:lnTo>
                  <a:pt x="7230" y="6409"/>
                </a:lnTo>
                <a:lnTo>
                  <a:pt x="7221" y="6406"/>
                </a:lnTo>
                <a:lnTo>
                  <a:pt x="7211" y="6403"/>
                </a:lnTo>
                <a:lnTo>
                  <a:pt x="7211" y="6402"/>
                </a:lnTo>
                <a:lnTo>
                  <a:pt x="7206" y="6401"/>
                </a:lnTo>
                <a:lnTo>
                  <a:pt x="7200" y="6398"/>
                </a:lnTo>
                <a:close/>
                <a:moveTo>
                  <a:pt x="7178" y="6390"/>
                </a:moveTo>
                <a:lnTo>
                  <a:pt x="7179" y="6391"/>
                </a:lnTo>
                <a:cubicBezTo>
                  <a:pt x="7180" y="6391"/>
                  <a:pt x="7181" y="6392"/>
                  <a:pt x="7182" y="6392"/>
                </a:cubicBezTo>
                <a:lnTo>
                  <a:pt x="7192" y="6396"/>
                </a:lnTo>
                <a:cubicBezTo>
                  <a:pt x="7188" y="6394"/>
                  <a:pt x="7185" y="6393"/>
                  <a:pt x="7182" y="6392"/>
                </a:cubicBezTo>
                <a:lnTo>
                  <a:pt x="7178" y="6390"/>
                </a:lnTo>
                <a:close/>
                <a:moveTo>
                  <a:pt x="7175" y="6389"/>
                </a:moveTo>
                <a:lnTo>
                  <a:pt x="7175" y="6390"/>
                </a:lnTo>
                <a:lnTo>
                  <a:pt x="7176" y="6390"/>
                </a:lnTo>
                <a:lnTo>
                  <a:pt x="7175" y="6389"/>
                </a:lnTo>
                <a:close/>
                <a:moveTo>
                  <a:pt x="808" y="6322"/>
                </a:moveTo>
                <a:cubicBezTo>
                  <a:pt x="801" y="6324"/>
                  <a:pt x="798" y="6338"/>
                  <a:pt x="798" y="6354"/>
                </a:cubicBezTo>
                <a:lnTo>
                  <a:pt x="798" y="6356"/>
                </a:lnTo>
                <a:lnTo>
                  <a:pt x="797" y="6356"/>
                </a:lnTo>
                <a:cubicBezTo>
                  <a:pt x="791" y="6360"/>
                  <a:pt x="787" y="6367"/>
                  <a:pt x="787" y="6376"/>
                </a:cubicBezTo>
                <a:cubicBezTo>
                  <a:pt x="787" y="6376"/>
                  <a:pt x="787" y="6376"/>
                  <a:pt x="801" y="6385"/>
                </a:cubicBezTo>
                <a:lnTo>
                  <a:pt x="802" y="6386"/>
                </a:lnTo>
                <a:lnTo>
                  <a:pt x="804" y="6387"/>
                </a:lnTo>
                <a:lnTo>
                  <a:pt x="805" y="6392"/>
                </a:lnTo>
                <a:cubicBezTo>
                  <a:pt x="811" y="6405"/>
                  <a:pt x="819" y="6412"/>
                  <a:pt x="831" y="6404"/>
                </a:cubicBezTo>
                <a:cubicBezTo>
                  <a:pt x="820" y="6397"/>
                  <a:pt x="812" y="6392"/>
                  <a:pt x="806" y="6388"/>
                </a:cubicBezTo>
                <a:lnTo>
                  <a:pt x="804" y="6387"/>
                </a:lnTo>
                <a:lnTo>
                  <a:pt x="803" y="6386"/>
                </a:lnTo>
                <a:lnTo>
                  <a:pt x="802" y="6386"/>
                </a:lnTo>
                <a:lnTo>
                  <a:pt x="800" y="6376"/>
                </a:lnTo>
                <a:cubicBezTo>
                  <a:pt x="799" y="6372"/>
                  <a:pt x="799" y="6369"/>
                  <a:pt x="799" y="6365"/>
                </a:cubicBezTo>
                <a:lnTo>
                  <a:pt x="798" y="6356"/>
                </a:lnTo>
                <a:lnTo>
                  <a:pt x="801" y="6354"/>
                </a:lnTo>
                <a:cubicBezTo>
                  <a:pt x="814" y="6347"/>
                  <a:pt x="831" y="6347"/>
                  <a:pt x="831" y="6347"/>
                </a:cubicBezTo>
                <a:cubicBezTo>
                  <a:pt x="821" y="6328"/>
                  <a:pt x="814" y="6321"/>
                  <a:pt x="808" y="6322"/>
                </a:cubicBezTo>
                <a:close/>
                <a:moveTo>
                  <a:pt x="7666" y="6313"/>
                </a:moveTo>
                <a:lnTo>
                  <a:pt x="7666" y="6312"/>
                </a:lnTo>
                <a:lnTo>
                  <a:pt x="7666" y="6313"/>
                </a:lnTo>
                <a:close/>
                <a:moveTo>
                  <a:pt x="7384" y="6262"/>
                </a:moveTo>
                <a:cubicBezTo>
                  <a:pt x="7314" y="6288"/>
                  <a:pt x="7314" y="6288"/>
                  <a:pt x="7314" y="6288"/>
                </a:cubicBezTo>
                <a:cubicBezTo>
                  <a:pt x="7244" y="6288"/>
                  <a:pt x="7314" y="6338"/>
                  <a:pt x="7244" y="6313"/>
                </a:cubicBezTo>
                <a:cubicBezTo>
                  <a:pt x="7244" y="6313"/>
                  <a:pt x="7244" y="6338"/>
                  <a:pt x="7244" y="6338"/>
                </a:cubicBezTo>
                <a:cubicBezTo>
                  <a:pt x="7173" y="6338"/>
                  <a:pt x="7244" y="6364"/>
                  <a:pt x="7173" y="6389"/>
                </a:cubicBezTo>
                <a:cubicBezTo>
                  <a:pt x="7244" y="6364"/>
                  <a:pt x="7314" y="6364"/>
                  <a:pt x="7314" y="6389"/>
                </a:cubicBezTo>
                <a:cubicBezTo>
                  <a:pt x="7314" y="6414"/>
                  <a:pt x="7314" y="6414"/>
                  <a:pt x="7314" y="6414"/>
                </a:cubicBezTo>
                <a:cubicBezTo>
                  <a:pt x="7314" y="6440"/>
                  <a:pt x="7314" y="6440"/>
                  <a:pt x="7314" y="6440"/>
                </a:cubicBezTo>
                <a:cubicBezTo>
                  <a:pt x="7384" y="6440"/>
                  <a:pt x="7384" y="6389"/>
                  <a:pt x="7455" y="6389"/>
                </a:cubicBezTo>
                <a:cubicBezTo>
                  <a:pt x="7455" y="6389"/>
                  <a:pt x="7455" y="6364"/>
                  <a:pt x="7455" y="6338"/>
                </a:cubicBezTo>
                <a:cubicBezTo>
                  <a:pt x="7455" y="6364"/>
                  <a:pt x="7384" y="6338"/>
                  <a:pt x="7314" y="6338"/>
                </a:cubicBezTo>
                <a:cubicBezTo>
                  <a:pt x="7384" y="6338"/>
                  <a:pt x="7384" y="6288"/>
                  <a:pt x="7384" y="6262"/>
                </a:cubicBezTo>
                <a:close/>
                <a:moveTo>
                  <a:pt x="7103" y="6262"/>
                </a:moveTo>
                <a:cubicBezTo>
                  <a:pt x="7033" y="6288"/>
                  <a:pt x="7033" y="6288"/>
                  <a:pt x="7033" y="6288"/>
                </a:cubicBezTo>
                <a:lnTo>
                  <a:pt x="7033" y="6313"/>
                </a:lnTo>
                <a:cubicBezTo>
                  <a:pt x="7033" y="6313"/>
                  <a:pt x="7033" y="6338"/>
                  <a:pt x="7103" y="6364"/>
                </a:cubicBezTo>
                <a:cubicBezTo>
                  <a:pt x="7103" y="6338"/>
                  <a:pt x="7103" y="6338"/>
                  <a:pt x="7103" y="6338"/>
                </a:cubicBezTo>
                <a:cubicBezTo>
                  <a:pt x="7103" y="6313"/>
                  <a:pt x="7103" y="6313"/>
                  <a:pt x="7103" y="6313"/>
                </a:cubicBezTo>
                <a:cubicBezTo>
                  <a:pt x="7103" y="6313"/>
                  <a:pt x="7103" y="6313"/>
                  <a:pt x="7173" y="6313"/>
                </a:cubicBezTo>
                <a:cubicBezTo>
                  <a:pt x="7173" y="6288"/>
                  <a:pt x="7103" y="6288"/>
                  <a:pt x="7103" y="6288"/>
                </a:cubicBezTo>
                <a:cubicBezTo>
                  <a:pt x="7103" y="6262"/>
                  <a:pt x="7103" y="6262"/>
                  <a:pt x="7103" y="6262"/>
                </a:cubicBezTo>
                <a:close/>
                <a:moveTo>
                  <a:pt x="7736" y="6212"/>
                </a:moveTo>
                <a:cubicBezTo>
                  <a:pt x="7736" y="6212"/>
                  <a:pt x="7767" y="6223"/>
                  <a:pt x="7768" y="6230"/>
                </a:cubicBezTo>
                <a:cubicBezTo>
                  <a:pt x="7768" y="6234"/>
                  <a:pt x="7760" y="6237"/>
                  <a:pt x="7736" y="6237"/>
                </a:cubicBezTo>
                <a:cubicBezTo>
                  <a:pt x="7727" y="6234"/>
                  <a:pt x="7719" y="6232"/>
                  <a:pt x="7710" y="6230"/>
                </a:cubicBezTo>
                <a:lnTo>
                  <a:pt x="7705" y="6229"/>
                </a:lnTo>
                <a:lnTo>
                  <a:pt x="7707" y="6227"/>
                </a:lnTo>
                <a:cubicBezTo>
                  <a:pt x="7714" y="6220"/>
                  <a:pt x="7736" y="6212"/>
                  <a:pt x="7736" y="6212"/>
                </a:cubicBezTo>
                <a:close/>
                <a:moveTo>
                  <a:pt x="7525" y="6161"/>
                </a:moveTo>
                <a:cubicBezTo>
                  <a:pt x="7596" y="6161"/>
                  <a:pt x="7596" y="6161"/>
                  <a:pt x="7596" y="6161"/>
                </a:cubicBezTo>
                <a:cubicBezTo>
                  <a:pt x="7525" y="6186"/>
                  <a:pt x="7525" y="6186"/>
                  <a:pt x="7525" y="6186"/>
                </a:cubicBezTo>
                <a:cubicBezTo>
                  <a:pt x="7525" y="6180"/>
                  <a:pt x="7525" y="6174"/>
                  <a:pt x="7525" y="6168"/>
                </a:cubicBezTo>
                <a:lnTo>
                  <a:pt x="7525" y="6161"/>
                </a:lnTo>
                <a:close/>
                <a:moveTo>
                  <a:pt x="6962" y="6136"/>
                </a:moveTo>
                <a:cubicBezTo>
                  <a:pt x="6962" y="6161"/>
                  <a:pt x="7033" y="6186"/>
                  <a:pt x="6962" y="6186"/>
                </a:cubicBezTo>
                <a:cubicBezTo>
                  <a:pt x="7033" y="6212"/>
                  <a:pt x="6962" y="6237"/>
                  <a:pt x="6962" y="6262"/>
                </a:cubicBezTo>
                <a:cubicBezTo>
                  <a:pt x="7103" y="6288"/>
                  <a:pt x="7103" y="6237"/>
                  <a:pt x="7173" y="6237"/>
                </a:cubicBezTo>
                <a:cubicBezTo>
                  <a:pt x="7103" y="6237"/>
                  <a:pt x="7173" y="6212"/>
                  <a:pt x="7103" y="6212"/>
                </a:cubicBezTo>
                <a:cubicBezTo>
                  <a:pt x="7033" y="6161"/>
                  <a:pt x="7173" y="6186"/>
                  <a:pt x="7103" y="6136"/>
                </a:cubicBezTo>
                <a:cubicBezTo>
                  <a:pt x="7103" y="6136"/>
                  <a:pt x="6962" y="6136"/>
                  <a:pt x="6962" y="6136"/>
                </a:cubicBezTo>
                <a:close/>
                <a:moveTo>
                  <a:pt x="7736" y="6085"/>
                </a:moveTo>
                <a:lnTo>
                  <a:pt x="7735" y="6085"/>
                </a:lnTo>
                <a:lnTo>
                  <a:pt x="7734" y="6085"/>
                </a:lnTo>
                <a:lnTo>
                  <a:pt x="7733" y="6085"/>
                </a:lnTo>
                <a:lnTo>
                  <a:pt x="7730" y="6085"/>
                </a:lnTo>
                <a:lnTo>
                  <a:pt x="7729" y="6085"/>
                </a:lnTo>
                <a:lnTo>
                  <a:pt x="7724" y="6085"/>
                </a:lnTo>
                <a:lnTo>
                  <a:pt x="7718" y="6085"/>
                </a:lnTo>
                <a:lnTo>
                  <a:pt x="7713" y="6085"/>
                </a:lnTo>
                <a:lnTo>
                  <a:pt x="7710" y="6085"/>
                </a:lnTo>
                <a:lnTo>
                  <a:pt x="7704" y="6085"/>
                </a:lnTo>
                <a:lnTo>
                  <a:pt x="7702" y="6085"/>
                </a:lnTo>
                <a:lnTo>
                  <a:pt x="7696" y="6085"/>
                </a:lnTo>
                <a:lnTo>
                  <a:pt x="7692" y="6085"/>
                </a:lnTo>
                <a:lnTo>
                  <a:pt x="7689" y="6085"/>
                </a:lnTo>
                <a:lnTo>
                  <a:pt x="7683" y="6085"/>
                </a:lnTo>
                <a:lnTo>
                  <a:pt x="7682" y="6085"/>
                </a:lnTo>
                <a:lnTo>
                  <a:pt x="7678" y="6085"/>
                </a:lnTo>
                <a:lnTo>
                  <a:pt x="7675" y="6085"/>
                </a:lnTo>
                <a:lnTo>
                  <a:pt x="7672" y="6085"/>
                </a:lnTo>
                <a:lnTo>
                  <a:pt x="7671" y="6085"/>
                </a:lnTo>
                <a:lnTo>
                  <a:pt x="7670" y="6085"/>
                </a:lnTo>
                <a:lnTo>
                  <a:pt x="7668" y="6085"/>
                </a:lnTo>
                <a:lnTo>
                  <a:pt x="7667" y="6085"/>
                </a:lnTo>
                <a:lnTo>
                  <a:pt x="7666" y="6085"/>
                </a:lnTo>
                <a:lnTo>
                  <a:pt x="7736" y="6085"/>
                </a:lnTo>
                <a:close/>
                <a:moveTo>
                  <a:pt x="6962" y="6060"/>
                </a:moveTo>
                <a:cubicBezTo>
                  <a:pt x="6962" y="6085"/>
                  <a:pt x="6962" y="6085"/>
                  <a:pt x="6962" y="6085"/>
                </a:cubicBezTo>
                <a:cubicBezTo>
                  <a:pt x="7033" y="6060"/>
                  <a:pt x="7033" y="6060"/>
                  <a:pt x="7033" y="6060"/>
                </a:cubicBezTo>
                <a:lnTo>
                  <a:pt x="6962" y="6060"/>
                </a:lnTo>
                <a:close/>
                <a:moveTo>
                  <a:pt x="6945" y="6017"/>
                </a:moveTo>
                <a:lnTo>
                  <a:pt x="6945" y="6018"/>
                </a:lnTo>
                <a:cubicBezTo>
                  <a:pt x="6948" y="6023"/>
                  <a:pt x="6953" y="6028"/>
                  <a:pt x="6962" y="6035"/>
                </a:cubicBezTo>
                <a:cubicBezTo>
                  <a:pt x="7033" y="6035"/>
                  <a:pt x="6962" y="6035"/>
                  <a:pt x="7033" y="6035"/>
                </a:cubicBezTo>
                <a:cubicBezTo>
                  <a:pt x="7103" y="6060"/>
                  <a:pt x="7033" y="6085"/>
                  <a:pt x="7033" y="6111"/>
                </a:cubicBezTo>
                <a:cubicBezTo>
                  <a:pt x="7103" y="6111"/>
                  <a:pt x="7103" y="6111"/>
                  <a:pt x="7103" y="6111"/>
                </a:cubicBezTo>
                <a:cubicBezTo>
                  <a:pt x="7103" y="6085"/>
                  <a:pt x="7033" y="6060"/>
                  <a:pt x="7103" y="6035"/>
                </a:cubicBezTo>
                <a:cubicBezTo>
                  <a:pt x="7081" y="6027"/>
                  <a:pt x="7066" y="6024"/>
                  <a:pt x="7053" y="6023"/>
                </a:cubicBezTo>
                <a:lnTo>
                  <a:pt x="7051" y="6022"/>
                </a:lnTo>
                <a:lnTo>
                  <a:pt x="7051" y="6026"/>
                </a:lnTo>
                <a:cubicBezTo>
                  <a:pt x="7051" y="6027"/>
                  <a:pt x="7051" y="6029"/>
                  <a:pt x="7051" y="6030"/>
                </a:cubicBezTo>
                <a:cubicBezTo>
                  <a:pt x="6981" y="6030"/>
                  <a:pt x="6981" y="6030"/>
                  <a:pt x="6981" y="6030"/>
                </a:cubicBezTo>
                <a:cubicBezTo>
                  <a:pt x="6981" y="6017"/>
                  <a:pt x="6963" y="6017"/>
                  <a:pt x="6946" y="6017"/>
                </a:cubicBezTo>
                <a:lnTo>
                  <a:pt x="6945" y="6017"/>
                </a:lnTo>
                <a:close/>
                <a:moveTo>
                  <a:pt x="6954" y="5995"/>
                </a:moveTo>
                <a:cubicBezTo>
                  <a:pt x="6950" y="5997"/>
                  <a:pt x="6947" y="6000"/>
                  <a:pt x="6945" y="6002"/>
                </a:cubicBezTo>
                <a:lnTo>
                  <a:pt x="6944" y="6005"/>
                </a:lnTo>
                <a:lnTo>
                  <a:pt x="6948" y="6005"/>
                </a:lnTo>
                <a:cubicBezTo>
                  <a:pt x="6957" y="6005"/>
                  <a:pt x="6968" y="6005"/>
                  <a:pt x="6981" y="6005"/>
                </a:cubicBezTo>
                <a:cubicBezTo>
                  <a:pt x="6972" y="6002"/>
                  <a:pt x="6964" y="5999"/>
                  <a:pt x="6958" y="5996"/>
                </a:cubicBezTo>
                <a:lnTo>
                  <a:pt x="6954" y="5995"/>
                </a:lnTo>
                <a:close/>
                <a:moveTo>
                  <a:pt x="7244" y="5984"/>
                </a:moveTo>
                <a:cubicBezTo>
                  <a:pt x="7244" y="5984"/>
                  <a:pt x="7244" y="6009"/>
                  <a:pt x="7244" y="6009"/>
                </a:cubicBezTo>
                <a:cubicBezTo>
                  <a:pt x="7244" y="6035"/>
                  <a:pt x="7173" y="6060"/>
                  <a:pt x="7244" y="6085"/>
                </a:cubicBezTo>
                <a:cubicBezTo>
                  <a:pt x="7173" y="6085"/>
                  <a:pt x="7173" y="6136"/>
                  <a:pt x="7173" y="6136"/>
                </a:cubicBezTo>
                <a:cubicBezTo>
                  <a:pt x="7244" y="6136"/>
                  <a:pt x="7244" y="6111"/>
                  <a:pt x="7244" y="6136"/>
                </a:cubicBezTo>
                <a:cubicBezTo>
                  <a:pt x="7244" y="6136"/>
                  <a:pt x="7244" y="6161"/>
                  <a:pt x="7314" y="6161"/>
                </a:cubicBezTo>
                <a:cubicBezTo>
                  <a:pt x="7244" y="6161"/>
                  <a:pt x="7314" y="6111"/>
                  <a:pt x="7244" y="6111"/>
                </a:cubicBezTo>
                <a:cubicBezTo>
                  <a:pt x="7314" y="6111"/>
                  <a:pt x="7314" y="6085"/>
                  <a:pt x="7314" y="6085"/>
                </a:cubicBezTo>
                <a:cubicBezTo>
                  <a:pt x="7314" y="6060"/>
                  <a:pt x="7314" y="6060"/>
                  <a:pt x="7314" y="6060"/>
                </a:cubicBezTo>
                <a:cubicBezTo>
                  <a:pt x="7314" y="6060"/>
                  <a:pt x="7314" y="6060"/>
                  <a:pt x="7244" y="6060"/>
                </a:cubicBezTo>
                <a:cubicBezTo>
                  <a:pt x="7314" y="6035"/>
                  <a:pt x="7314" y="6009"/>
                  <a:pt x="7314" y="5984"/>
                </a:cubicBezTo>
                <a:cubicBezTo>
                  <a:pt x="7314" y="5984"/>
                  <a:pt x="7244" y="5984"/>
                  <a:pt x="7244" y="5984"/>
                </a:cubicBezTo>
                <a:close/>
                <a:moveTo>
                  <a:pt x="7032" y="5964"/>
                </a:moveTo>
                <a:lnTo>
                  <a:pt x="7028" y="5970"/>
                </a:lnTo>
                <a:cubicBezTo>
                  <a:pt x="7023" y="5979"/>
                  <a:pt x="7018" y="5988"/>
                  <a:pt x="7021" y="5994"/>
                </a:cubicBezTo>
                <a:lnTo>
                  <a:pt x="7021" y="5996"/>
                </a:lnTo>
                <a:lnTo>
                  <a:pt x="7024" y="5993"/>
                </a:lnTo>
                <a:cubicBezTo>
                  <a:pt x="7030" y="5986"/>
                  <a:pt x="7032" y="5977"/>
                  <a:pt x="7032" y="5968"/>
                </a:cubicBezTo>
                <a:lnTo>
                  <a:pt x="7032" y="5964"/>
                </a:lnTo>
                <a:close/>
                <a:moveTo>
                  <a:pt x="7666" y="5933"/>
                </a:moveTo>
                <a:cubicBezTo>
                  <a:pt x="7666" y="5959"/>
                  <a:pt x="7596" y="5959"/>
                  <a:pt x="7596" y="5959"/>
                </a:cubicBezTo>
                <a:cubicBezTo>
                  <a:pt x="7596" y="5959"/>
                  <a:pt x="7596" y="5952"/>
                  <a:pt x="7596" y="5946"/>
                </a:cubicBezTo>
                <a:lnTo>
                  <a:pt x="7596" y="5943"/>
                </a:lnTo>
                <a:cubicBezTo>
                  <a:pt x="7613" y="5946"/>
                  <a:pt x="7631" y="5946"/>
                  <a:pt x="7666" y="5933"/>
                </a:cubicBezTo>
                <a:close/>
                <a:moveTo>
                  <a:pt x="7596" y="5933"/>
                </a:moveTo>
                <a:cubicBezTo>
                  <a:pt x="7596" y="5933"/>
                  <a:pt x="7596" y="5937"/>
                  <a:pt x="7596" y="5941"/>
                </a:cubicBezTo>
                <a:lnTo>
                  <a:pt x="7596" y="5943"/>
                </a:lnTo>
                <a:lnTo>
                  <a:pt x="7594" y="5942"/>
                </a:lnTo>
                <a:cubicBezTo>
                  <a:pt x="7595" y="5939"/>
                  <a:pt x="7596" y="5937"/>
                  <a:pt x="7596" y="5933"/>
                </a:cubicBezTo>
                <a:close/>
                <a:moveTo>
                  <a:pt x="7455" y="5933"/>
                </a:moveTo>
                <a:lnTo>
                  <a:pt x="7455" y="5937"/>
                </a:lnTo>
                <a:cubicBezTo>
                  <a:pt x="7455" y="5959"/>
                  <a:pt x="7455" y="5959"/>
                  <a:pt x="7455" y="5959"/>
                </a:cubicBezTo>
                <a:cubicBezTo>
                  <a:pt x="7479" y="5959"/>
                  <a:pt x="7487" y="5959"/>
                  <a:pt x="7486" y="5958"/>
                </a:cubicBezTo>
                <a:cubicBezTo>
                  <a:pt x="7485" y="5956"/>
                  <a:pt x="7455" y="5950"/>
                  <a:pt x="7455" y="5933"/>
                </a:cubicBezTo>
                <a:close/>
                <a:moveTo>
                  <a:pt x="7314" y="5933"/>
                </a:moveTo>
                <a:cubicBezTo>
                  <a:pt x="7314" y="5933"/>
                  <a:pt x="7244" y="5959"/>
                  <a:pt x="7314" y="5959"/>
                </a:cubicBezTo>
                <a:lnTo>
                  <a:pt x="7314" y="5958"/>
                </a:lnTo>
                <a:lnTo>
                  <a:pt x="7314" y="5956"/>
                </a:lnTo>
                <a:lnTo>
                  <a:pt x="7314" y="5955"/>
                </a:lnTo>
                <a:lnTo>
                  <a:pt x="7314" y="5954"/>
                </a:lnTo>
                <a:lnTo>
                  <a:pt x="7314" y="5952"/>
                </a:lnTo>
                <a:lnTo>
                  <a:pt x="7314" y="5951"/>
                </a:lnTo>
                <a:lnTo>
                  <a:pt x="7314" y="5950"/>
                </a:lnTo>
                <a:lnTo>
                  <a:pt x="7314" y="5949"/>
                </a:lnTo>
                <a:lnTo>
                  <a:pt x="7314" y="5947"/>
                </a:lnTo>
                <a:lnTo>
                  <a:pt x="7314" y="5946"/>
                </a:lnTo>
                <a:lnTo>
                  <a:pt x="7314" y="5944"/>
                </a:lnTo>
                <a:lnTo>
                  <a:pt x="7314" y="5943"/>
                </a:lnTo>
                <a:lnTo>
                  <a:pt x="7314" y="5942"/>
                </a:lnTo>
                <a:lnTo>
                  <a:pt x="7314" y="5941"/>
                </a:lnTo>
                <a:lnTo>
                  <a:pt x="7314" y="5940"/>
                </a:lnTo>
                <a:lnTo>
                  <a:pt x="7314" y="5937"/>
                </a:lnTo>
                <a:lnTo>
                  <a:pt x="7314" y="5936"/>
                </a:lnTo>
                <a:lnTo>
                  <a:pt x="7314" y="5935"/>
                </a:lnTo>
                <a:lnTo>
                  <a:pt x="7314" y="5934"/>
                </a:lnTo>
                <a:lnTo>
                  <a:pt x="7314" y="5933"/>
                </a:lnTo>
                <a:close/>
                <a:moveTo>
                  <a:pt x="6979" y="5918"/>
                </a:moveTo>
                <a:cubicBezTo>
                  <a:pt x="6974" y="5917"/>
                  <a:pt x="6959" y="5929"/>
                  <a:pt x="6910" y="5929"/>
                </a:cubicBezTo>
                <a:lnTo>
                  <a:pt x="6911" y="5927"/>
                </a:lnTo>
                <a:lnTo>
                  <a:pt x="6909" y="5927"/>
                </a:lnTo>
                <a:cubicBezTo>
                  <a:pt x="6892" y="5933"/>
                  <a:pt x="6892" y="5933"/>
                  <a:pt x="6892" y="5933"/>
                </a:cubicBezTo>
                <a:cubicBezTo>
                  <a:pt x="6894" y="5936"/>
                  <a:pt x="6896" y="5938"/>
                  <a:pt x="6898" y="5940"/>
                </a:cubicBezTo>
                <a:lnTo>
                  <a:pt x="6900" y="5942"/>
                </a:lnTo>
                <a:lnTo>
                  <a:pt x="6905" y="5942"/>
                </a:lnTo>
                <a:cubicBezTo>
                  <a:pt x="6928" y="5942"/>
                  <a:pt x="6954" y="5945"/>
                  <a:pt x="6981" y="5954"/>
                </a:cubicBezTo>
                <a:cubicBezTo>
                  <a:pt x="6981" y="5929"/>
                  <a:pt x="6981" y="5929"/>
                  <a:pt x="6981" y="5929"/>
                </a:cubicBezTo>
                <a:cubicBezTo>
                  <a:pt x="6981" y="5921"/>
                  <a:pt x="6981" y="5918"/>
                  <a:pt x="6979" y="5918"/>
                </a:cubicBezTo>
                <a:close/>
                <a:moveTo>
                  <a:pt x="7244" y="5883"/>
                </a:moveTo>
                <a:cubicBezTo>
                  <a:pt x="7173" y="5883"/>
                  <a:pt x="7244" y="5933"/>
                  <a:pt x="7173" y="5959"/>
                </a:cubicBezTo>
                <a:cubicBezTo>
                  <a:pt x="7244" y="5933"/>
                  <a:pt x="7244" y="5908"/>
                  <a:pt x="7244" y="5883"/>
                </a:cubicBezTo>
                <a:close/>
                <a:moveTo>
                  <a:pt x="7405" y="5869"/>
                </a:moveTo>
                <a:lnTo>
                  <a:pt x="7403" y="5869"/>
                </a:lnTo>
                <a:lnTo>
                  <a:pt x="7405" y="5869"/>
                </a:lnTo>
                <a:close/>
                <a:moveTo>
                  <a:pt x="7455" y="5857"/>
                </a:moveTo>
                <a:cubicBezTo>
                  <a:pt x="7455" y="5857"/>
                  <a:pt x="7427" y="5867"/>
                  <a:pt x="7407" y="5869"/>
                </a:cubicBezTo>
                <a:lnTo>
                  <a:pt x="7405" y="5869"/>
                </a:lnTo>
                <a:lnTo>
                  <a:pt x="7408" y="5868"/>
                </a:lnTo>
                <a:cubicBezTo>
                  <a:pt x="7418" y="5865"/>
                  <a:pt x="7433" y="5861"/>
                  <a:pt x="7455" y="5857"/>
                </a:cubicBezTo>
                <a:close/>
                <a:moveTo>
                  <a:pt x="6962" y="5857"/>
                </a:moveTo>
                <a:cubicBezTo>
                  <a:pt x="6962" y="5857"/>
                  <a:pt x="6962" y="5857"/>
                  <a:pt x="6962" y="5857"/>
                </a:cubicBezTo>
                <a:lnTo>
                  <a:pt x="6962" y="5857"/>
                </a:lnTo>
                <a:lnTo>
                  <a:pt x="6961" y="5857"/>
                </a:lnTo>
                <a:lnTo>
                  <a:pt x="6960" y="5857"/>
                </a:lnTo>
                <a:lnTo>
                  <a:pt x="6959" y="5857"/>
                </a:lnTo>
                <a:lnTo>
                  <a:pt x="6956" y="5857"/>
                </a:lnTo>
                <a:lnTo>
                  <a:pt x="6956" y="5857"/>
                </a:lnTo>
                <a:lnTo>
                  <a:pt x="6953" y="5857"/>
                </a:lnTo>
                <a:lnTo>
                  <a:pt x="6951" y="5857"/>
                </a:lnTo>
                <a:lnTo>
                  <a:pt x="6962" y="5857"/>
                </a:lnTo>
                <a:close/>
                <a:moveTo>
                  <a:pt x="7082" y="5849"/>
                </a:moveTo>
                <a:lnTo>
                  <a:pt x="7082" y="5852"/>
                </a:lnTo>
                <a:cubicBezTo>
                  <a:pt x="7080" y="5862"/>
                  <a:pt x="7071" y="5871"/>
                  <a:pt x="7051" y="5878"/>
                </a:cubicBezTo>
                <a:cubicBezTo>
                  <a:pt x="7051" y="5853"/>
                  <a:pt x="6981" y="5878"/>
                  <a:pt x="6981" y="5853"/>
                </a:cubicBezTo>
                <a:cubicBezTo>
                  <a:pt x="6963" y="5853"/>
                  <a:pt x="6954" y="5855"/>
                  <a:pt x="6951" y="5857"/>
                </a:cubicBezTo>
                <a:lnTo>
                  <a:pt x="6950" y="5858"/>
                </a:lnTo>
                <a:cubicBezTo>
                  <a:pt x="6944" y="5865"/>
                  <a:pt x="6981" y="5878"/>
                  <a:pt x="6981" y="5878"/>
                </a:cubicBezTo>
                <a:cubicBezTo>
                  <a:pt x="6981" y="5878"/>
                  <a:pt x="6981" y="5878"/>
                  <a:pt x="6910" y="5878"/>
                </a:cubicBezTo>
                <a:cubicBezTo>
                  <a:pt x="6910" y="5878"/>
                  <a:pt x="6910" y="5878"/>
                  <a:pt x="6893" y="5878"/>
                </a:cubicBezTo>
                <a:lnTo>
                  <a:pt x="6892" y="5878"/>
                </a:lnTo>
                <a:cubicBezTo>
                  <a:pt x="6892" y="5880"/>
                  <a:pt x="6892" y="5881"/>
                  <a:pt x="6892" y="5883"/>
                </a:cubicBezTo>
                <a:cubicBezTo>
                  <a:pt x="6892" y="5883"/>
                  <a:pt x="6962" y="5908"/>
                  <a:pt x="6962" y="5883"/>
                </a:cubicBezTo>
                <a:cubicBezTo>
                  <a:pt x="7033" y="5883"/>
                  <a:pt x="7033" y="5883"/>
                  <a:pt x="7033" y="5883"/>
                </a:cubicBezTo>
                <a:cubicBezTo>
                  <a:pt x="7011" y="5891"/>
                  <a:pt x="6992" y="5897"/>
                  <a:pt x="6976" y="5903"/>
                </a:cubicBezTo>
                <a:lnTo>
                  <a:pt x="6974" y="5904"/>
                </a:lnTo>
                <a:cubicBezTo>
                  <a:pt x="6978" y="5904"/>
                  <a:pt x="6981" y="5904"/>
                  <a:pt x="6981" y="5904"/>
                </a:cubicBezTo>
                <a:cubicBezTo>
                  <a:pt x="6981" y="5904"/>
                  <a:pt x="6981" y="5904"/>
                  <a:pt x="7051" y="5929"/>
                </a:cubicBezTo>
                <a:cubicBezTo>
                  <a:pt x="7051" y="5932"/>
                  <a:pt x="7050" y="5936"/>
                  <a:pt x="7048" y="5939"/>
                </a:cubicBezTo>
                <a:lnTo>
                  <a:pt x="7046" y="5945"/>
                </a:lnTo>
                <a:lnTo>
                  <a:pt x="7050" y="5944"/>
                </a:lnTo>
                <a:cubicBezTo>
                  <a:pt x="7059" y="5943"/>
                  <a:pt x="7068" y="5944"/>
                  <a:pt x="7077" y="5946"/>
                </a:cubicBezTo>
                <a:lnTo>
                  <a:pt x="7079" y="5946"/>
                </a:lnTo>
                <a:lnTo>
                  <a:pt x="7079" y="5947"/>
                </a:lnTo>
                <a:lnTo>
                  <a:pt x="7080" y="5947"/>
                </a:lnTo>
                <a:lnTo>
                  <a:pt x="7083" y="5949"/>
                </a:lnTo>
                <a:cubicBezTo>
                  <a:pt x="7088" y="5952"/>
                  <a:pt x="7094" y="5955"/>
                  <a:pt x="7103" y="5959"/>
                </a:cubicBezTo>
                <a:cubicBezTo>
                  <a:pt x="7096" y="5954"/>
                  <a:pt x="7090" y="5951"/>
                  <a:pt x="7083" y="5948"/>
                </a:cubicBezTo>
                <a:lnTo>
                  <a:pt x="7080" y="5947"/>
                </a:lnTo>
                <a:lnTo>
                  <a:pt x="7079" y="5946"/>
                </a:lnTo>
                <a:lnTo>
                  <a:pt x="7077" y="5945"/>
                </a:lnTo>
                <a:cubicBezTo>
                  <a:pt x="7056" y="5923"/>
                  <a:pt x="7103" y="5899"/>
                  <a:pt x="7103" y="5857"/>
                </a:cubicBezTo>
                <a:cubicBezTo>
                  <a:pt x="7103" y="5857"/>
                  <a:pt x="7096" y="5855"/>
                  <a:pt x="7087" y="5851"/>
                </a:cubicBezTo>
                <a:lnTo>
                  <a:pt x="7082" y="5849"/>
                </a:lnTo>
                <a:close/>
                <a:moveTo>
                  <a:pt x="6881" y="5844"/>
                </a:moveTo>
                <a:lnTo>
                  <a:pt x="6886" y="5850"/>
                </a:lnTo>
                <a:cubicBezTo>
                  <a:pt x="6888" y="5853"/>
                  <a:pt x="6890" y="5855"/>
                  <a:pt x="6892" y="5857"/>
                </a:cubicBezTo>
                <a:lnTo>
                  <a:pt x="6898" y="5857"/>
                </a:lnTo>
                <a:cubicBezTo>
                  <a:pt x="6902" y="5856"/>
                  <a:pt x="6906" y="5855"/>
                  <a:pt x="6910" y="5853"/>
                </a:cubicBezTo>
                <a:cubicBezTo>
                  <a:pt x="6910" y="5853"/>
                  <a:pt x="6901" y="5849"/>
                  <a:pt x="6884" y="5845"/>
                </a:cubicBezTo>
                <a:lnTo>
                  <a:pt x="6881" y="5844"/>
                </a:lnTo>
                <a:close/>
                <a:moveTo>
                  <a:pt x="7223" y="5763"/>
                </a:moveTo>
                <a:cubicBezTo>
                  <a:pt x="7221" y="5771"/>
                  <a:pt x="7205" y="5777"/>
                  <a:pt x="7190" y="5782"/>
                </a:cubicBezTo>
                <a:lnTo>
                  <a:pt x="7184" y="5783"/>
                </a:lnTo>
                <a:lnTo>
                  <a:pt x="7180" y="5783"/>
                </a:lnTo>
                <a:cubicBezTo>
                  <a:pt x="7178" y="5782"/>
                  <a:pt x="7176" y="5782"/>
                  <a:pt x="7173" y="5781"/>
                </a:cubicBezTo>
                <a:lnTo>
                  <a:pt x="7179" y="5785"/>
                </a:lnTo>
                <a:lnTo>
                  <a:pt x="7175" y="5787"/>
                </a:lnTo>
                <a:cubicBezTo>
                  <a:pt x="7158" y="5792"/>
                  <a:pt x="7149" y="5798"/>
                  <a:pt x="7173" y="5807"/>
                </a:cubicBezTo>
                <a:cubicBezTo>
                  <a:pt x="7173" y="5832"/>
                  <a:pt x="7173" y="5832"/>
                  <a:pt x="7173" y="5832"/>
                </a:cubicBezTo>
                <a:cubicBezTo>
                  <a:pt x="7244" y="5857"/>
                  <a:pt x="7244" y="5857"/>
                  <a:pt x="7244" y="5857"/>
                </a:cubicBezTo>
                <a:cubicBezTo>
                  <a:pt x="7244" y="5808"/>
                  <a:pt x="7244" y="5831"/>
                  <a:pt x="7180" y="5786"/>
                </a:cubicBezTo>
                <a:lnTo>
                  <a:pt x="7179" y="5785"/>
                </a:lnTo>
                <a:lnTo>
                  <a:pt x="7180" y="5785"/>
                </a:lnTo>
                <a:lnTo>
                  <a:pt x="7184" y="5783"/>
                </a:lnTo>
                <a:lnTo>
                  <a:pt x="7186" y="5784"/>
                </a:lnTo>
                <a:cubicBezTo>
                  <a:pt x="7275" y="5799"/>
                  <a:pt x="7226" y="5776"/>
                  <a:pt x="7223" y="5764"/>
                </a:cubicBezTo>
                <a:lnTo>
                  <a:pt x="7223" y="5763"/>
                </a:lnTo>
                <a:close/>
                <a:moveTo>
                  <a:pt x="6910" y="5752"/>
                </a:moveTo>
                <a:cubicBezTo>
                  <a:pt x="6910" y="5774"/>
                  <a:pt x="6964" y="5777"/>
                  <a:pt x="6931" y="5777"/>
                </a:cubicBezTo>
                <a:lnTo>
                  <a:pt x="6934" y="5777"/>
                </a:lnTo>
                <a:cubicBezTo>
                  <a:pt x="6944" y="5777"/>
                  <a:pt x="6952" y="5777"/>
                  <a:pt x="6958" y="5777"/>
                </a:cubicBezTo>
                <a:lnTo>
                  <a:pt x="6962" y="5777"/>
                </a:lnTo>
                <a:lnTo>
                  <a:pt x="6962" y="5773"/>
                </a:lnTo>
                <a:lnTo>
                  <a:pt x="6962" y="5770"/>
                </a:lnTo>
                <a:lnTo>
                  <a:pt x="6959" y="5769"/>
                </a:lnTo>
                <a:cubicBezTo>
                  <a:pt x="6938" y="5762"/>
                  <a:pt x="6910" y="5752"/>
                  <a:pt x="6910" y="5752"/>
                </a:cubicBezTo>
                <a:close/>
                <a:moveTo>
                  <a:pt x="875" y="5713"/>
                </a:moveTo>
                <a:cubicBezTo>
                  <a:pt x="875" y="5713"/>
                  <a:pt x="875" y="5799"/>
                  <a:pt x="831" y="5771"/>
                </a:cubicBezTo>
                <a:cubicBezTo>
                  <a:pt x="787" y="5828"/>
                  <a:pt x="831" y="5886"/>
                  <a:pt x="787" y="5915"/>
                </a:cubicBezTo>
                <a:cubicBezTo>
                  <a:pt x="787" y="5943"/>
                  <a:pt x="831" y="5915"/>
                  <a:pt x="875" y="5943"/>
                </a:cubicBezTo>
                <a:cubicBezTo>
                  <a:pt x="831" y="5915"/>
                  <a:pt x="831" y="5857"/>
                  <a:pt x="831" y="5828"/>
                </a:cubicBezTo>
                <a:cubicBezTo>
                  <a:pt x="831" y="5799"/>
                  <a:pt x="875" y="5771"/>
                  <a:pt x="919" y="5799"/>
                </a:cubicBezTo>
                <a:cubicBezTo>
                  <a:pt x="919" y="5742"/>
                  <a:pt x="875" y="5771"/>
                  <a:pt x="875" y="5713"/>
                </a:cubicBezTo>
                <a:close/>
                <a:moveTo>
                  <a:pt x="6923" y="5701"/>
                </a:moveTo>
                <a:lnTo>
                  <a:pt x="6918" y="5701"/>
                </a:lnTo>
                <a:lnTo>
                  <a:pt x="6917" y="5701"/>
                </a:lnTo>
                <a:cubicBezTo>
                  <a:pt x="6916" y="5701"/>
                  <a:pt x="6915" y="5701"/>
                  <a:pt x="6914" y="5701"/>
                </a:cubicBezTo>
                <a:cubicBezTo>
                  <a:pt x="6913" y="5701"/>
                  <a:pt x="6912" y="5701"/>
                  <a:pt x="6910" y="5701"/>
                </a:cubicBezTo>
                <a:lnTo>
                  <a:pt x="6923" y="5701"/>
                </a:lnTo>
                <a:close/>
                <a:moveTo>
                  <a:pt x="7016" y="5696"/>
                </a:moveTo>
                <a:lnTo>
                  <a:pt x="7016" y="5705"/>
                </a:lnTo>
                <a:cubicBezTo>
                  <a:pt x="7016" y="5708"/>
                  <a:pt x="7016" y="5711"/>
                  <a:pt x="7017" y="5715"/>
                </a:cubicBezTo>
                <a:lnTo>
                  <a:pt x="7018" y="5725"/>
                </a:lnTo>
                <a:lnTo>
                  <a:pt x="7019" y="5725"/>
                </a:lnTo>
                <a:cubicBezTo>
                  <a:pt x="7026" y="5722"/>
                  <a:pt x="7028" y="5719"/>
                  <a:pt x="7028" y="5715"/>
                </a:cubicBezTo>
                <a:cubicBezTo>
                  <a:pt x="7027" y="5709"/>
                  <a:pt x="7021" y="5702"/>
                  <a:pt x="7016" y="5696"/>
                </a:cubicBezTo>
                <a:close/>
                <a:moveTo>
                  <a:pt x="6925" y="5694"/>
                </a:moveTo>
                <a:cubicBezTo>
                  <a:pt x="6924" y="5697"/>
                  <a:pt x="6922" y="5699"/>
                  <a:pt x="6918" y="5701"/>
                </a:cubicBezTo>
                <a:lnTo>
                  <a:pt x="6924" y="5695"/>
                </a:lnTo>
                <a:lnTo>
                  <a:pt x="6925" y="5694"/>
                </a:lnTo>
                <a:close/>
                <a:moveTo>
                  <a:pt x="6910" y="5676"/>
                </a:moveTo>
                <a:cubicBezTo>
                  <a:pt x="6910" y="5676"/>
                  <a:pt x="6910" y="5676"/>
                  <a:pt x="6910" y="5701"/>
                </a:cubicBezTo>
                <a:cubicBezTo>
                  <a:pt x="6910" y="5701"/>
                  <a:pt x="6901" y="5698"/>
                  <a:pt x="6892" y="5692"/>
                </a:cubicBezTo>
                <a:cubicBezTo>
                  <a:pt x="6892" y="5706"/>
                  <a:pt x="6892" y="5706"/>
                  <a:pt x="6892" y="5706"/>
                </a:cubicBezTo>
                <a:cubicBezTo>
                  <a:pt x="6903" y="5706"/>
                  <a:pt x="6910" y="5704"/>
                  <a:pt x="6916" y="5702"/>
                </a:cubicBezTo>
                <a:lnTo>
                  <a:pt x="6918" y="5701"/>
                </a:lnTo>
                <a:lnTo>
                  <a:pt x="6912" y="5708"/>
                </a:lnTo>
                <a:cubicBezTo>
                  <a:pt x="6904" y="5716"/>
                  <a:pt x="6897" y="5724"/>
                  <a:pt x="6890" y="5732"/>
                </a:cubicBezTo>
                <a:lnTo>
                  <a:pt x="6889" y="5734"/>
                </a:lnTo>
                <a:lnTo>
                  <a:pt x="6892" y="5733"/>
                </a:lnTo>
                <a:cubicBezTo>
                  <a:pt x="6898" y="5731"/>
                  <a:pt x="6904" y="5729"/>
                  <a:pt x="6910" y="5726"/>
                </a:cubicBezTo>
                <a:cubicBezTo>
                  <a:pt x="6910" y="5752"/>
                  <a:pt x="6910" y="5726"/>
                  <a:pt x="6981" y="5726"/>
                </a:cubicBezTo>
                <a:cubicBezTo>
                  <a:pt x="6981" y="5726"/>
                  <a:pt x="6981" y="5704"/>
                  <a:pt x="6923" y="5701"/>
                </a:cubicBezTo>
                <a:cubicBezTo>
                  <a:pt x="6981" y="5701"/>
                  <a:pt x="6981" y="5701"/>
                  <a:pt x="6981" y="5701"/>
                </a:cubicBezTo>
                <a:cubicBezTo>
                  <a:pt x="6981" y="5701"/>
                  <a:pt x="6981" y="5701"/>
                  <a:pt x="6943" y="5687"/>
                </a:cubicBezTo>
                <a:lnTo>
                  <a:pt x="6934" y="5684"/>
                </a:lnTo>
                <a:lnTo>
                  <a:pt x="6925" y="5694"/>
                </a:lnTo>
                <a:lnTo>
                  <a:pt x="6926" y="5690"/>
                </a:lnTo>
                <a:cubicBezTo>
                  <a:pt x="6927" y="5688"/>
                  <a:pt x="6927" y="5687"/>
                  <a:pt x="6927" y="5685"/>
                </a:cubicBezTo>
                <a:lnTo>
                  <a:pt x="6927" y="5682"/>
                </a:lnTo>
                <a:lnTo>
                  <a:pt x="6923" y="5680"/>
                </a:lnTo>
                <a:cubicBezTo>
                  <a:pt x="6919" y="5679"/>
                  <a:pt x="6915" y="5677"/>
                  <a:pt x="6910" y="5676"/>
                </a:cubicBezTo>
                <a:close/>
                <a:moveTo>
                  <a:pt x="1051" y="5670"/>
                </a:moveTo>
                <a:lnTo>
                  <a:pt x="1048" y="5671"/>
                </a:lnTo>
                <a:cubicBezTo>
                  <a:pt x="1041" y="5672"/>
                  <a:pt x="1038" y="5673"/>
                  <a:pt x="1036" y="5676"/>
                </a:cubicBezTo>
                <a:lnTo>
                  <a:pt x="1035" y="5676"/>
                </a:lnTo>
                <a:lnTo>
                  <a:pt x="1037" y="5680"/>
                </a:lnTo>
                <a:cubicBezTo>
                  <a:pt x="1043" y="5697"/>
                  <a:pt x="1051" y="5717"/>
                  <a:pt x="1051" y="5742"/>
                </a:cubicBezTo>
                <a:cubicBezTo>
                  <a:pt x="1051" y="5742"/>
                  <a:pt x="1051" y="5715"/>
                  <a:pt x="1051" y="5679"/>
                </a:cubicBezTo>
                <a:lnTo>
                  <a:pt x="1051" y="5670"/>
                </a:lnTo>
                <a:close/>
                <a:moveTo>
                  <a:pt x="7033" y="5680"/>
                </a:moveTo>
                <a:lnTo>
                  <a:pt x="7033" y="5679"/>
                </a:lnTo>
                <a:lnTo>
                  <a:pt x="7033" y="5677"/>
                </a:lnTo>
                <a:lnTo>
                  <a:pt x="7033" y="5676"/>
                </a:lnTo>
                <a:lnTo>
                  <a:pt x="7033" y="5674"/>
                </a:lnTo>
                <a:lnTo>
                  <a:pt x="7033" y="5672"/>
                </a:lnTo>
                <a:lnTo>
                  <a:pt x="7033" y="5670"/>
                </a:lnTo>
                <a:lnTo>
                  <a:pt x="7033" y="5669"/>
                </a:lnTo>
                <a:lnTo>
                  <a:pt x="7033" y="5667"/>
                </a:lnTo>
                <a:lnTo>
                  <a:pt x="7033" y="5666"/>
                </a:lnTo>
                <a:lnTo>
                  <a:pt x="7033" y="5663"/>
                </a:lnTo>
                <a:lnTo>
                  <a:pt x="7033" y="5661"/>
                </a:lnTo>
                <a:lnTo>
                  <a:pt x="7033" y="5659"/>
                </a:lnTo>
                <a:lnTo>
                  <a:pt x="7033" y="5658"/>
                </a:lnTo>
                <a:lnTo>
                  <a:pt x="7033" y="5656"/>
                </a:lnTo>
                <a:lnTo>
                  <a:pt x="7033" y="5655"/>
                </a:lnTo>
                <a:lnTo>
                  <a:pt x="7033" y="5680"/>
                </a:lnTo>
                <a:close/>
                <a:moveTo>
                  <a:pt x="1051" y="5627"/>
                </a:moveTo>
                <a:cubicBezTo>
                  <a:pt x="1040" y="5634"/>
                  <a:pt x="1034" y="5641"/>
                  <a:pt x="1032" y="5649"/>
                </a:cubicBezTo>
                <a:lnTo>
                  <a:pt x="1032" y="5654"/>
                </a:lnTo>
                <a:lnTo>
                  <a:pt x="1033" y="5652"/>
                </a:lnTo>
                <a:cubicBezTo>
                  <a:pt x="1036" y="5650"/>
                  <a:pt x="1040" y="5648"/>
                  <a:pt x="1044" y="5645"/>
                </a:cubicBezTo>
                <a:lnTo>
                  <a:pt x="1051" y="5642"/>
                </a:lnTo>
                <a:lnTo>
                  <a:pt x="1051" y="5627"/>
                </a:lnTo>
                <a:close/>
                <a:moveTo>
                  <a:pt x="6962" y="5528"/>
                </a:moveTo>
                <a:cubicBezTo>
                  <a:pt x="6962" y="5539"/>
                  <a:pt x="6976" y="5541"/>
                  <a:pt x="6991" y="5539"/>
                </a:cubicBezTo>
                <a:lnTo>
                  <a:pt x="6992" y="5539"/>
                </a:lnTo>
                <a:lnTo>
                  <a:pt x="6990" y="5540"/>
                </a:lnTo>
                <a:cubicBezTo>
                  <a:pt x="6982" y="5545"/>
                  <a:pt x="6973" y="5550"/>
                  <a:pt x="6962" y="5554"/>
                </a:cubicBezTo>
                <a:lnTo>
                  <a:pt x="6960" y="5553"/>
                </a:lnTo>
                <a:lnTo>
                  <a:pt x="6960" y="5551"/>
                </a:lnTo>
                <a:cubicBezTo>
                  <a:pt x="6962" y="5544"/>
                  <a:pt x="6962" y="5536"/>
                  <a:pt x="6962" y="5528"/>
                </a:cubicBezTo>
                <a:close/>
                <a:moveTo>
                  <a:pt x="6821" y="5503"/>
                </a:moveTo>
                <a:cubicBezTo>
                  <a:pt x="6821" y="5503"/>
                  <a:pt x="6821" y="5503"/>
                  <a:pt x="6821" y="5528"/>
                </a:cubicBezTo>
                <a:cubicBezTo>
                  <a:pt x="6821" y="5520"/>
                  <a:pt x="6828" y="5515"/>
                  <a:pt x="6838" y="5511"/>
                </a:cubicBezTo>
                <a:lnTo>
                  <a:pt x="6840" y="5511"/>
                </a:lnTo>
                <a:lnTo>
                  <a:pt x="6842" y="5512"/>
                </a:lnTo>
                <a:cubicBezTo>
                  <a:pt x="6875" y="5529"/>
                  <a:pt x="6821" y="5532"/>
                  <a:pt x="6821" y="5554"/>
                </a:cubicBezTo>
                <a:cubicBezTo>
                  <a:pt x="6821" y="5554"/>
                  <a:pt x="6892" y="5554"/>
                  <a:pt x="6892" y="5554"/>
                </a:cubicBezTo>
                <a:lnTo>
                  <a:pt x="6892" y="5544"/>
                </a:lnTo>
                <a:cubicBezTo>
                  <a:pt x="6892" y="5503"/>
                  <a:pt x="6892" y="5503"/>
                  <a:pt x="6892" y="5503"/>
                </a:cubicBezTo>
                <a:cubicBezTo>
                  <a:pt x="6892" y="5503"/>
                  <a:pt x="6864" y="5503"/>
                  <a:pt x="6844" y="5509"/>
                </a:cubicBezTo>
                <a:lnTo>
                  <a:pt x="6840" y="5511"/>
                </a:lnTo>
                <a:lnTo>
                  <a:pt x="6838" y="5510"/>
                </a:lnTo>
                <a:cubicBezTo>
                  <a:pt x="6833" y="5508"/>
                  <a:pt x="6828" y="5505"/>
                  <a:pt x="6821" y="5503"/>
                </a:cubicBezTo>
                <a:close/>
                <a:moveTo>
                  <a:pt x="875" y="5425"/>
                </a:moveTo>
                <a:cubicBezTo>
                  <a:pt x="831" y="5425"/>
                  <a:pt x="875" y="5483"/>
                  <a:pt x="875" y="5483"/>
                </a:cubicBezTo>
                <a:cubicBezTo>
                  <a:pt x="875" y="5511"/>
                  <a:pt x="875" y="5454"/>
                  <a:pt x="919" y="5483"/>
                </a:cubicBezTo>
                <a:cubicBezTo>
                  <a:pt x="919" y="5425"/>
                  <a:pt x="875" y="5483"/>
                  <a:pt x="875" y="5425"/>
                </a:cubicBezTo>
                <a:close/>
                <a:moveTo>
                  <a:pt x="7033" y="5377"/>
                </a:moveTo>
                <a:cubicBezTo>
                  <a:pt x="7033" y="5393"/>
                  <a:pt x="7063" y="5410"/>
                  <a:pt x="7064" y="5434"/>
                </a:cubicBezTo>
                <a:cubicBezTo>
                  <a:pt x="7064" y="5446"/>
                  <a:pt x="7057" y="5460"/>
                  <a:pt x="7033" y="5478"/>
                </a:cubicBezTo>
                <a:cubicBezTo>
                  <a:pt x="7033" y="5478"/>
                  <a:pt x="7033" y="5503"/>
                  <a:pt x="7033" y="5528"/>
                </a:cubicBezTo>
                <a:cubicBezTo>
                  <a:pt x="7033" y="5528"/>
                  <a:pt x="7015" y="5535"/>
                  <a:pt x="6997" y="5538"/>
                </a:cubicBezTo>
                <a:lnTo>
                  <a:pt x="6992" y="5539"/>
                </a:lnTo>
                <a:lnTo>
                  <a:pt x="6994" y="5537"/>
                </a:lnTo>
                <a:cubicBezTo>
                  <a:pt x="7030" y="5511"/>
                  <a:pt x="7019" y="5478"/>
                  <a:pt x="6962" y="5478"/>
                </a:cubicBezTo>
                <a:cubicBezTo>
                  <a:pt x="7033" y="5427"/>
                  <a:pt x="6962" y="5377"/>
                  <a:pt x="7033" y="5377"/>
                </a:cubicBezTo>
                <a:close/>
                <a:moveTo>
                  <a:pt x="946" y="5360"/>
                </a:moveTo>
                <a:cubicBezTo>
                  <a:pt x="930" y="5360"/>
                  <a:pt x="919" y="5367"/>
                  <a:pt x="919" y="5396"/>
                </a:cubicBezTo>
                <a:cubicBezTo>
                  <a:pt x="875" y="5425"/>
                  <a:pt x="919" y="5454"/>
                  <a:pt x="963" y="5454"/>
                </a:cubicBezTo>
                <a:cubicBezTo>
                  <a:pt x="963" y="5454"/>
                  <a:pt x="963" y="5425"/>
                  <a:pt x="963" y="5425"/>
                </a:cubicBezTo>
                <a:cubicBezTo>
                  <a:pt x="963" y="5425"/>
                  <a:pt x="919" y="5483"/>
                  <a:pt x="919" y="5396"/>
                </a:cubicBezTo>
                <a:cubicBezTo>
                  <a:pt x="963" y="5396"/>
                  <a:pt x="963" y="5367"/>
                  <a:pt x="1007" y="5367"/>
                </a:cubicBezTo>
                <a:cubicBezTo>
                  <a:pt x="985" y="5367"/>
                  <a:pt x="963" y="5360"/>
                  <a:pt x="946" y="5360"/>
                </a:cubicBezTo>
                <a:close/>
                <a:moveTo>
                  <a:pt x="787" y="5281"/>
                </a:moveTo>
                <a:lnTo>
                  <a:pt x="787" y="5280"/>
                </a:lnTo>
                <a:lnTo>
                  <a:pt x="787" y="5279"/>
                </a:lnTo>
                <a:lnTo>
                  <a:pt x="787" y="5277"/>
                </a:lnTo>
                <a:lnTo>
                  <a:pt x="787" y="5276"/>
                </a:lnTo>
                <a:lnTo>
                  <a:pt x="787" y="5273"/>
                </a:lnTo>
                <a:lnTo>
                  <a:pt x="787" y="5270"/>
                </a:lnTo>
                <a:lnTo>
                  <a:pt x="787" y="5269"/>
                </a:lnTo>
                <a:lnTo>
                  <a:pt x="787" y="5268"/>
                </a:lnTo>
                <a:lnTo>
                  <a:pt x="787" y="5281"/>
                </a:lnTo>
                <a:close/>
                <a:moveTo>
                  <a:pt x="919" y="5195"/>
                </a:moveTo>
                <a:cubicBezTo>
                  <a:pt x="919" y="5223"/>
                  <a:pt x="963" y="5223"/>
                  <a:pt x="963" y="5223"/>
                </a:cubicBezTo>
                <a:cubicBezTo>
                  <a:pt x="919" y="5252"/>
                  <a:pt x="919" y="5223"/>
                  <a:pt x="919" y="5195"/>
                </a:cubicBezTo>
                <a:close/>
                <a:moveTo>
                  <a:pt x="7103" y="5174"/>
                </a:moveTo>
                <a:cubicBezTo>
                  <a:pt x="7033" y="5174"/>
                  <a:pt x="7033" y="5199"/>
                  <a:pt x="7033" y="5199"/>
                </a:cubicBezTo>
                <a:cubicBezTo>
                  <a:pt x="7033" y="5199"/>
                  <a:pt x="6962" y="5225"/>
                  <a:pt x="7033" y="5225"/>
                </a:cubicBezTo>
                <a:cubicBezTo>
                  <a:pt x="7033" y="5225"/>
                  <a:pt x="7033" y="5250"/>
                  <a:pt x="7033" y="5250"/>
                </a:cubicBezTo>
                <a:cubicBezTo>
                  <a:pt x="7033" y="5250"/>
                  <a:pt x="7033" y="5250"/>
                  <a:pt x="7103" y="5250"/>
                </a:cubicBezTo>
                <a:cubicBezTo>
                  <a:pt x="7033" y="5225"/>
                  <a:pt x="7103" y="5225"/>
                  <a:pt x="7103" y="5174"/>
                </a:cubicBezTo>
                <a:close/>
                <a:moveTo>
                  <a:pt x="6913" y="5093"/>
                </a:moveTo>
                <a:lnTo>
                  <a:pt x="6910" y="5094"/>
                </a:lnTo>
                <a:cubicBezTo>
                  <a:pt x="6910" y="5097"/>
                  <a:pt x="6910" y="5100"/>
                  <a:pt x="6910" y="5102"/>
                </a:cubicBezTo>
                <a:lnTo>
                  <a:pt x="6910" y="5104"/>
                </a:lnTo>
                <a:lnTo>
                  <a:pt x="6911" y="5102"/>
                </a:lnTo>
                <a:cubicBezTo>
                  <a:pt x="6912" y="5100"/>
                  <a:pt x="6912" y="5098"/>
                  <a:pt x="6913" y="5096"/>
                </a:cubicBezTo>
                <a:lnTo>
                  <a:pt x="6913" y="5093"/>
                </a:lnTo>
                <a:close/>
                <a:moveTo>
                  <a:pt x="6749" y="5089"/>
                </a:moveTo>
                <a:cubicBezTo>
                  <a:pt x="6749" y="5091"/>
                  <a:pt x="6748" y="5093"/>
                  <a:pt x="6746" y="5095"/>
                </a:cubicBezTo>
                <a:lnTo>
                  <a:pt x="6744" y="5097"/>
                </a:lnTo>
                <a:lnTo>
                  <a:pt x="6746" y="5097"/>
                </a:lnTo>
                <a:cubicBezTo>
                  <a:pt x="6750" y="5097"/>
                  <a:pt x="6754" y="5097"/>
                  <a:pt x="6758" y="5097"/>
                </a:cubicBezTo>
                <a:lnTo>
                  <a:pt x="6759" y="5097"/>
                </a:lnTo>
                <a:lnTo>
                  <a:pt x="6761" y="5097"/>
                </a:lnTo>
                <a:cubicBezTo>
                  <a:pt x="6770" y="5094"/>
                  <a:pt x="6770" y="5094"/>
                  <a:pt x="6770" y="5094"/>
                </a:cubicBezTo>
                <a:cubicBezTo>
                  <a:pt x="6757" y="5094"/>
                  <a:pt x="6751" y="5092"/>
                  <a:pt x="6749" y="5089"/>
                </a:cubicBezTo>
                <a:close/>
                <a:moveTo>
                  <a:pt x="7384" y="5073"/>
                </a:moveTo>
                <a:cubicBezTo>
                  <a:pt x="7455" y="5073"/>
                  <a:pt x="7384" y="5073"/>
                  <a:pt x="7384" y="5098"/>
                </a:cubicBezTo>
                <a:cubicBezTo>
                  <a:pt x="7384" y="5098"/>
                  <a:pt x="7455" y="5073"/>
                  <a:pt x="7455" y="5073"/>
                </a:cubicBezTo>
                <a:cubicBezTo>
                  <a:pt x="7455" y="5073"/>
                  <a:pt x="7455" y="5073"/>
                  <a:pt x="7384" y="5073"/>
                </a:cubicBezTo>
                <a:close/>
                <a:moveTo>
                  <a:pt x="6753" y="5061"/>
                </a:moveTo>
                <a:cubicBezTo>
                  <a:pt x="6751" y="5061"/>
                  <a:pt x="6749" y="5061"/>
                  <a:pt x="6747" y="5062"/>
                </a:cubicBezTo>
                <a:lnTo>
                  <a:pt x="6740" y="5062"/>
                </a:lnTo>
                <a:cubicBezTo>
                  <a:pt x="6735" y="5065"/>
                  <a:pt x="6729" y="5067"/>
                  <a:pt x="6722" y="5068"/>
                </a:cubicBezTo>
                <a:lnTo>
                  <a:pt x="6719" y="5069"/>
                </a:lnTo>
                <a:lnTo>
                  <a:pt x="6726" y="5072"/>
                </a:lnTo>
                <a:cubicBezTo>
                  <a:pt x="6737" y="5076"/>
                  <a:pt x="6747" y="5080"/>
                  <a:pt x="6749" y="5087"/>
                </a:cubicBezTo>
                <a:lnTo>
                  <a:pt x="6749" y="5086"/>
                </a:lnTo>
                <a:cubicBezTo>
                  <a:pt x="6751" y="5076"/>
                  <a:pt x="6781" y="5061"/>
                  <a:pt x="6753" y="5061"/>
                </a:cubicBezTo>
                <a:close/>
                <a:moveTo>
                  <a:pt x="6770" y="4992"/>
                </a:moveTo>
                <a:cubicBezTo>
                  <a:pt x="6770" y="4992"/>
                  <a:pt x="6770" y="4992"/>
                  <a:pt x="6747" y="5001"/>
                </a:cubicBezTo>
                <a:lnTo>
                  <a:pt x="6742" y="5002"/>
                </a:lnTo>
                <a:lnTo>
                  <a:pt x="6745" y="5005"/>
                </a:lnTo>
                <a:cubicBezTo>
                  <a:pt x="6752" y="5010"/>
                  <a:pt x="6761" y="5016"/>
                  <a:pt x="6766" y="5021"/>
                </a:cubicBezTo>
                <a:lnTo>
                  <a:pt x="6767" y="5023"/>
                </a:lnTo>
                <a:lnTo>
                  <a:pt x="6768" y="5022"/>
                </a:lnTo>
                <a:cubicBezTo>
                  <a:pt x="6770" y="5017"/>
                  <a:pt x="6770" y="5008"/>
                  <a:pt x="6770" y="4992"/>
                </a:cubicBezTo>
                <a:close/>
                <a:moveTo>
                  <a:pt x="7051" y="4967"/>
                </a:moveTo>
                <a:cubicBezTo>
                  <a:pt x="7051" y="4967"/>
                  <a:pt x="7051" y="4967"/>
                  <a:pt x="7013" y="4994"/>
                </a:cubicBezTo>
                <a:lnTo>
                  <a:pt x="7010" y="4997"/>
                </a:lnTo>
                <a:lnTo>
                  <a:pt x="7015" y="4997"/>
                </a:lnTo>
                <a:cubicBezTo>
                  <a:pt x="7033" y="4997"/>
                  <a:pt x="7033" y="4997"/>
                  <a:pt x="7033" y="4997"/>
                </a:cubicBezTo>
                <a:cubicBezTo>
                  <a:pt x="7015" y="5003"/>
                  <a:pt x="7002" y="5008"/>
                  <a:pt x="6992" y="5012"/>
                </a:cubicBezTo>
                <a:lnTo>
                  <a:pt x="6987" y="5013"/>
                </a:lnTo>
                <a:lnTo>
                  <a:pt x="6981" y="5018"/>
                </a:lnTo>
                <a:lnTo>
                  <a:pt x="6975" y="5018"/>
                </a:lnTo>
                <a:lnTo>
                  <a:pt x="6971" y="5019"/>
                </a:lnTo>
                <a:cubicBezTo>
                  <a:pt x="6962" y="5022"/>
                  <a:pt x="6962" y="5022"/>
                  <a:pt x="6962" y="5022"/>
                </a:cubicBezTo>
                <a:cubicBezTo>
                  <a:pt x="7033" y="5022"/>
                  <a:pt x="7033" y="5022"/>
                  <a:pt x="7033" y="5022"/>
                </a:cubicBezTo>
                <a:cubicBezTo>
                  <a:pt x="7033" y="5048"/>
                  <a:pt x="7033" y="5048"/>
                  <a:pt x="7033" y="5073"/>
                </a:cubicBezTo>
                <a:cubicBezTo>
                  <a:pt x="6962" y="5123"/>
                  <a:pt x="6892" y="5149"/>
                  <a:pt x="7033" y="5174"/>
                </a:cubicBezTo>
                <a:cubicBezTo>
                  <a:pt x="7033" y="5149"/>
                  <a:pt x="7173" y="5174"/>
                  <a:pt x="7173" y="5149"/>
                </a:cubicBezTo>
                <a:cubicBezTo>
                  <a:pt x="7198" y="5149"/>
                  <a:pt x="7205" y="5146"/>
                  <a:pt x="7205" y="5141"/>
                </a:cubicBezTo>
                <a:cubicBezTo>
                  <a:pt x="7204" y="5131"/>
                  <a:pt x="7173" y="5115"/>
                  <a:pt x="7173" y="5098"/>
                </a:cubicBezTo>
                <a:cubicBezTo>
                  <a:pt x="7173" y="5073"/>
                  <a:pt x="7173" y="5073"/>
                  <a:pt x="7103" y="5073"/>
                </a:cubicBezTo>
                <a:cubicBezTo>
                  <a:pt x="7103" y="5098"/>
                  <a:pt x="7103" y="5098"/>
                  <a:pt x="7103" y="5123"/>
                </a:cubicBezTo>
                <a:cubicBezTo>
                  <a:pt x="7033" y="5123"/>
                  <a:pt x="7033" y="5098"/>
                  <a:pt x="7033" y="5073"/>
                </a:cubicBezTo>
                <a:cubicBezTo>
                  <a:pt x="7033" y="5073"/>
                  <a:pt x="7103" y="5073"/>
                  <a:pt x="7103" y="5048"/>
                </a:cubicBezTo>
                <a:cubicBezTo>
                  <a:pt x="7033" y="5048"/>
                  <a:pt x="7033" y="5022"/>
                  <a:pt x="7033" y="5022"/>
                </a:cubicBezTo>
                <a:cubicBezTo>
                  <a:pt x="7068" y="5022"/>
                  <a:pt x="7068" y="5010"/>
                  <a:pt x="7068" y="4997"/>
                </a:cubicBezTo>
                <a:lnTo>
                  <a:pt x="7068" y="4992"/>
                </a:lnTo>
                <a:lnTo>
                  <a:pt x="7064" y="4992"/>
                </a:lnTo>
                <a:cubicBezTo>
                  <a:pt x="7060" y="4992"/>
                  <a:pt x="7056" y="4992"/>
                  <a:pt x="7051" y="4992"/>
                </a:cubicBezTo>
                <a:cubicBezTo>
                  <a:pt x="7051" y="4967"/>
                  <a:pt x="7122" y="4967"/>
                  <a:pt x="7051" y="4967"/>
                </a:cubicBezTo>
                <a:close/>
                <a:moveTo>
                  <a:pt x="6993" y="4947"/>
                </a:moveTo>
                <a:cubicBezTo>
                  <a:pt x="6993" y="4961"/>
                  <a:pt x="6973" y="4974"/>
                  <a:pt x="6965" y="4987"/>
                </a:cubicBezTo>
                <a:lnTo>
                  <a:pt x="6970" y="4989"/>
                </a:lnTo>
                <a:cubicBezTo>
                  <a:pt x="6976" y="4991"/>
                  <a:pt x="6981" y="4992"/>
                  <a:pt x="6981" y="4992"/>
                </a:cubicBezTo>
                <a:cubicBezTo>
                  <a:pt x="6976" y="4992"/>
                  <a:pt x="6972" y="4991"/>
                  <a:pt x="6968" y="4990"/>
                </a:cubicBezTo>
                <a:lnTo>
                  <a:pt x="6964" y="4989"/>
                </a:lnTo>
                <a:lnTo>
                  <a:pt x="6963" y="4992"/>
                </a:lnTo>
                <a:cubicBezTo>
                  <a:pt x="6962" y="4994"/>
                  <a:pt x="6962" y="4995"/>
                  <a:pt x="6962" y="4997"/>
                </a:cubicBezTo>
                <a:cubicBezTo>
                  <a:pt x="6971" y="4997"/>
                  <a:pt x="6979" y="4997"/>
                  <a:pt x="6985" y="4997"/>
                </a:cubicBezTo>
                <a:lnTo>
                  <a:pt x="6992" y="4997"/>
                </a:lnTo>
                <a:lnTo>
                  <a:pt x="6995" y="4994"/>
                </a:lnTo>
                <a:cubicBezTo>
                  <a:pt x="7003" y="4985"/>
                  <a:pt x="7012" y="4977"/>
                  <a:pt x="7012" y="4968"/>
                </a:cubicBezTo>
                <a:cubicBezTo>
                  <a:pt x="7012" y="4962"/>
                  <a:pt x="7009" y="4955"/>
                  <a:pt x="6997" y="4949"/>
                </a:cubicBezTo>
                <a:lnTo>
                  <a:pt x="6993" y="4947"/>
                </a:lnTo>
                <a:close/>
                <a:moveTo>
                  <a:pt x="963" y="4935"/>
                </a:moveTo>
                <a:cubicBezTo>
                  <a:pt x="919" y="4993"/>
                  <a:pt x="963" y="4993"/>
                  <a:pt x="963" y="4993"/>
                </a:cubicBezTo>
                <a:cubicBezTo>
                  <a:pt x="962" y="4994"/>
                  <a:pt x="960" y="4995"/>
                  <a:pt x="959" y="4995"/>
                </a:cubicBezTo>
                <a:lnTo>
                  <a:pt x="956" y="4997"/>
                </a:lnTo>
                <a:lnTo>
                  <a:pt x="957" y="4997"/>
                </a:lnTo>
                <a:lnTo>
                  <a:pt x="963" y="4995"/>
                </a:lnTo>
                <a:lnTo>
                  <a:pt x="963" y="4993"/>
                </a:lnTo>
                <a:cubicBezTo>
                  <a:pt x="963" y="4986"/>
                  <a:pt x="963" y="4979"/>
                  <a:pt x="963" y="4964"/>
                </a:cubicBezTo>
                <a:cubicBezTo>
                  <a:pt x="963" y="4964"/>
                  <a:pt x="963" y="4935"/>
                  <a:pt x="963" y="4935"/>
                </a:cubicBezTo>
                <a:close/>
                <a:moveTo>
                  <a:pt x="901" y="4927"/>
                </a:moveTo>
                <a:cubicBezTo>
                  <a:pt x="890" y="4933"/>
                  <a:pt x="885" y="4944"/>
                  <a:pt x="882" y="4957"/>
                </a:cubicBezTo>
                <a:lnTo>
                  <a:pt x="881" y="4964"/>
                </a:lnTo>
                <a:lnTo>
                  <a:pt x="883" y="4963"/>
                </a:lnTo>
                <a:cubicBezTo>
                  <a:pt x="892" y="4962"/>
                  <a:pt x="899" y="4957"/>
                  <a:pt x="905" y="4950"/>
                </a:cubicBezTo>
                <a:lnTo>
                  <a:pt x="908" y="4945"/>
                </a:lnTo>
                <a:lnTo>
                  <a:pt x="907" y="4944"/>
                </a:lnTo>
                <a:cubicBezTo>
                  <a:pt x="903" y="4943"/>
                  <a:pt x="901" y="4938"/>
                  <a:pt x="901" y="4927"/>
                </a:cubicBezTo>
                <a:close/>
                <a:moveTo>
                  <a:pt x="7244" y="4921"/>
                </a:moveTo>
                <a:cubicBezTo>
                  <a:pt x="7244" y="4921"/>
                  <a:pt x="7244" y="4921"/>
                  <a:pt x="7246" y="4921"/>
                </a:cubicBezTo>
                <a:lnTo>
                  <a:pt x="7247" y="4921"/>
                </a:lnTo>
                <a:lnTo>
                  <a:pt x="7244" y="4923"/>
                </a:lnTo>
                <a:lnTo>
                  <a:pt x="7244" y="4921"/>
                </a:lnTo>
                <a:close/>
                <a:moveTo>
                  <a:pt x="7101" y="4911"/>
                </a:moveTo>
                <a:cubicBezTo>
                  <a:pt x="7088" y="4914"/>
                  <a:pt x="7073" y="4916"/>
                  <a:pt x="7051" y="4916"/>
                </a:cubicBezTo>
                <a:cubicBezTo>
                  <a:pt x="7073" y="4924"/>
                  <a:pt x="7102" y="4927"/>
                  <a:pt x="7129" y="4929"/>
                </a:cubicBezTo>
                <a:lnTo>
                  <a:pt x="7134" y="4930"/>
                </a:lnTo>
                <a:lnTo>
                  <a:pt x="7134" y="4929"/>
                </a:lnTo>
                <a:cubicBezTo>
                  <a:pt x="7135" y="4924"/>
                  <a:pt x="7127" y="4921"/>
                  <a:pt x="7103" y="4921"/>
                </a:cubicBezTo>
                <a:lnTo>
                  <a:pt x="7103" y="4911"/>
                </a:lnTo>
                <a:lnTo>
                  <a:pt x="7101" y="4911"/>
                </a:lnTo>
                <a:close/>
                <a:moveTo>
                  <a:pt x="901" y="4902"/>
                </a:moveTo>
                <a:cubicBezTo>
                  <a:pt x="901" y="4910"/>
                  <a:pt x="906" y="4915"/>
                  <a:pt x="913" y="4919"/>
                </a:cubicBezTo>
                <a:lnTo>
                  <a:pt x="916" y="4920"/>
                </a:lnTo>
                <a:lnTo>
                  <a:pt x="917" y="4918"/>
                </a:lnTo>
                <a:cubicBezTo>
                  <a:pt x="917" y="4915"/>
                  <a:pt x="917" y="4913"/>
                  <a:pt x="918" y="4911"/>
                </a:cubicBezTo>
                <a:lnTo>
                  <a:pt x="918" y="4904"/>
                </a:lnTo>
                <a:lnTo>
                  <a:pt x="916" y="4903"/>
                </a:lnTo>
                <a:cubicBezTo>
                  <a:pt x="912" y="4903"/>
                  <a:pt x="907" y="4902"/>
                  <a:pt x="901" y="4902"/>
                </a:cubicBezTo>
                <a:close/>
                <a:moveTo>
                  <a:pt x="6721" y="4900"/>
                </a:moveTo>
                <a:lnTo>
                  <a:pt x="6719" y="4901"/>
                </a:lnTo>
                <a:lnTo>
                  <a:pt x="6720" y="4902"/>
                </a:lnTo>
                <a:cubicBezTo>
                  <a:pt x="6730" y="4909"/>
                  <a:pt x="6733" y="4918"/>
                  <a:pt x="6734" y="4926"/>
                </a:cubicBezTo>
                <a:lnTo>
                  <a:pt x="6734" y="4929"/>
                </a:lnTo>
                <a:lnTo>
                  <a:pt x="6735" y="4929"/>
                </a:lnTo>
                <a:cubicBezTo>
                  <a:pt x="6744" y="4933"/>
                  <a:pt x="6751" y="4938"/>
                  <a:pt x="6751" y="4946"/>
                </a:cubicBezTo>
                <a:cubicBezTo>
                  <a:pt x="6751" y="4935"/>
                  <a:pt x="6751" y="4929"/>
                  <a:pt x="6757" y="4925"/>
                </a:cubicBezTo>
                <a:lnTo>
                  <a:pt x="6758" y="4925"/>
                </a:lnTo>
                <a:lnTo>
                  <a:pt x="6757" y="4924"/>
                </a:lnTo>
                <a:cubicBezTo>
                  <a:pt x="6750" y="4916"/>
                  <a:pt x="6739" y="4909"/>
                  <a:pt x="6723" y="4901"/>
                </a:cubicBezTo>
                <a:lnTo>
                  <a:pt x="6721" y="4900"/>
                </a:lnTo>
                <a:close/>
                <a:moveTo>
                  <a:pt x="6981" y="4891"/>
                </a:moveTo>
                <a:cubicBezTo>
                  <a:pt x="6981" y="4891"/>
                  <a:pt x="6981" y="4891"/>
                  <a:pt x="6981" y="4913"/>
                </a:cubicBezTo>
                <a:lnTo>
                  <a:pt x="6981" y="4916"/>
                </a:lnTo>
                <a:cubicBezTo>
                  <a:pt x="6981" y="4900"/>
                  <a:pt x="7011" y="4894"/>
                  <a:pt x="7012" y="4892"/>
                </a:cubicBezTo>
                <a:cubicBezTo>
                  <a:pt x="7013" y="4891"/>
                  <a:pt x="7005" y="4891"/>
                  <a:pt x="6981" y="4891"/>
                </a:cubicBezTo>
                <a:close/>
                <a:moveTo>
                  <a:pt x="7045" y="4845"/>
                </a:moveTo>
                <a:cubicBezTo>
                  <a:pt x="7004" y="4878"/>
                  <a:pt x="7066" y="4874"/>
                  <a:pt x="7101" y="4890"/>
                </a:cubicBezTo>
                <a:lnTo>
                  <a:pt x="7103" y="4892"/>
                </a:lnTo>
                <a:lnTo>
                  <a:pt x="7103" y="4845"/>
                </a:lnTo>
                <a:cubicBezTo>
                  <a:pt x="7077" y="4845"/>
                  <a:pt x="7060" y="4845"/>
                  <a:pt x="7050" y="4845"/>
                </a:cubicBezTo>
                <a:lnTo>
                  <a:pt x="7045" y="4845"/>
                </a:lnTo>
                <a:close/>
                <a:moveTo>
                  <a:pt x="7455" y="4820"/>
                </a:moveTo>
                <a:cubicBezTo>
                  <a:pt x="7455" y="4820"/>
                  <a:pt x="7455" y="4820"/>
                  <a:pt x="7525" y="4820"/>
                </a:cubicBezTo>
                <a:cubicBezTo>
                  <a:pt x="7525" y="4845"/>
                  <a:pt x="7525" y="4845"/>
                  <a:pt x="7525" y="4845"/>
                </a:cubicBezTo>
                <a:cubicBezTo>
                  <a:pt x="7455" y="4845"/>
                  <a:pt x="7525" y="4896"/>
                  <a:pt x="7525" y="4921"/>
                </a:cubicBezTo>
                <a:cubicBezTo>
                  <a:pt x="7455" y="4946"/>
                  <a:pt x="7455" y="4946"/>
                  <a:pt x="7455" y="4946"/>
                </a:cubicBezTo>
                <a:cubicBezTo>
                  <a:pt x="7455" y="4946"/>
                  <a:pt x="7384" y="4946"/>
                  <a:pt x="7384" y="4921"/>
                </a:cubicBezTo>
                <a:cubicBezTo>
                  <a:pt x="7455" y="4921"/>
                  <a:pt x="7455" y="4946"/>
                  <a:pt x="7455" y="4921"/>
                </a:cubicBezTo>
                <a:cubicBezTo>
                  <a:pt x="7455" y="4921"/>
                  <a:pt x="7455" y="4921"/>
                  <a:pt x="7455" y="4896"/>
                </a:cubicBezTo>
                <a:cubicBezTo>
                  <a:pt x="7384" y="4921"/>
                  <a:pt x="7314" y="4896"/>
                  <a:pt x="7314" y="4921"/>
                </a:cubicBezTo>
                <a:cubicBezTo>
                  <a:pt x="7270" y="4921"/>
                  <a:pt x="7254" y="4921"/>
                  <a:pt x="7247" y="4921"/>
                </a:cubicBezTo>
                <a:lnTo>
                  <a:pt x="7248" y="4920"/>
                </a:lnTo>
                <a:cubicBezTo>
                  <a:pt x="7280" y="4895"/>
                  <a:pt x="7244" y="4863"/>
                  <a:pt x="7244" y="4845"/>
                </a:cubicBezTo>
                <a:cubicBezTo>
                  <a:pt x="7244" y="4845"/>
                  <a:pt x="7244" y="4845"/>
                  <a:pt x="7308" y="4822"/>
                </a:cubicBezTo>
                <a:lnTo>
                  <a:pt x="7310" y="4821"/>
                </a:lnTo>
                <a:lnTo>
                  <a:pt x="7315" y="4822"/>
                </a:lnTo>
                <a:cubicBezTo>
                  <a:pt x="7335" y="4828"/>
                  <a:pt x="7345" y="4834"/>
                  <a:pt x="7314" y="4845"/>
                </a:cubicBezTo>
                <a:cubicBezTo>
                  <a:pt x="7314" y="4896"/>
                  <a:pt x="7314" y="4896"/>
                  <a:pt x="7314" y="4896"/>
                </a:cubicBezTo>
                <a:cubicBezTo>
                  <a:pt x="7384" y="4896"/>
                  <a:pt x="7384" y="4896"/>
                  <a:pt x="7384" y="4896"/>
                </a:cubicBezTo>
                <a:cubicBezTo>
                  <a:pt x="7384" y="4870"/>
                  <a:pt x="7384" y="4870"/>
                  <a:pt x="7455" y="4845"/>
                </a:cubicBezTo>
                <a:cubicBezTo>
                  <a:pt x="7384" y="4845"/>
                  <a:pt x="7384" y="4845"/>
                  <a:pt x="7384" y="4845"/>
                </a:cubicBezTo>
                <a:cubicBezTo>
                  <a:pt x="7384" y="4820"/>
                  <a:pt x="7455" y="4845"/>
                  <a:pt x="7455" y="4820"/>
                </a:cubicBezTo>
                <a:close/>
                <a:moveTo>
                  <a:pt x="7305" y="4820"/>
                </a:moveTo>
                <a:lnTo>
                  <a:pt x="7308" y="4820"/>
                </a:lnTo>
                <a:cubicBezTo>
                  <a:pt x="7310" y="4820"/>
                  <a:pt x="7312" y="4820"/>
                  <a:pt x="7314" y="4820"/>
                </a:cubicBezTo>
                <a:lnTo>
                  <a:pt x="7310" y="4821"/>
                </a:lnTo>
                <a:lnTo>
                  <a:pt x="7305" y="4820"/>
                </a:lnTo>
                <a:close/>
                <a:moveTo>
                  <a:pt x="7053" y="4815"/>
                </a:moveTo>
                <a:lnTo>
                  <a:pt x="7051" y="4815"/>
                </a:lnTo>
                <a:lnTo>
                  <a:pt x="7053" y="4815"/>
                </a:lnTo>
                <a:close/>
                <a:moveTo>
                  <a:pt x="1026" y="4803"/>
                </a:moveTo>
                <a:lnTo>
                  <a:pt x="1023" y="4804"/>
                </a:lnTo>
                <a:cubicBezTo>
                  <a:pt x="1020" y="4809"/>
                  <a:pt x="1015" y="4815"/>
                  <a:pt x="1007" y="4820"/>
                </a:cubicBezTo>
                <a:lnTo>
                  <a:pt x="1003" y="4810"/>
                </a:lnTo>
                <a:lnTo>
                  <a:pt x="1000" y="4812"/>
                </a:lnTo>
                <a:cubicBezTo>
                  <a:pt x="997" y="4815"/>
                  <a:pt x="995" y="4819"/>
                  <a:pt x="993" y="4822"/>
                </a:cubicBezTo>
                <a:lnTo>
                  <a:pt x="992" y="4826"/>
                </a:lnTo>
                <a:lnTo>
                  <a:pt x="999" y="4827"/>
                </a:lnTo>
                <a:cubicBezTo>
                  <a:pt x="1001" y="4827"/>
                  <a:pt x="1004" y="4827"/>
                  <a:pt x="1007" y="4827"/>
                </a:cubicBezTo>
                <a:lnTo>
                  <a:pt x="1014" y="4827"/>
                </a:lnTo>
                <a:lnTo>
                  <a:pt x="1015" y="4824"/>
                </a:lnTo>
                <a:cubicBezTo>
                  <a:pt x="1017" y="4817"/>
                  <a:pt x="1022" y="4809"/>
                  <a:pt x="1033" y="4803"/>
                </a:cubicBezTo>
                <a:cubicBezTo>
                  <a:pt x="1031" y="4803"/>
                  <a:pt x="1028" y="4803"/>
                  <a:pt x="1026" y="4803"/>
                </a:cubicBezTo>
                <a:close/>
                <a:moveTo>
                  <a:pt x="6785" y="4796"/>
                </a:moveTo>
                <a:lnTo>
                  <a:pt x="6786" y="4798"/>
                </a:lnTo>
                <a:cubicBezTo>
                  <a:pt x="6788" y="4813"/>
                  <a:pt x="6777" y="4829"/>
                  <a:pt x="6821" y="4845"/>
                </a:cubicBezTo>
                <a:cubicBezTo>
                  <a:pt x="6821" y="4845"/>
                  <a:pt x="6821" y="4820"/>
                  <a:pt x="6821" y="4820"/>
                </a:cubicBezTo>
                <a:lnTo>
                  <a:pt x="6826" y="4821"/>
                </a:lnTo>
                <a:lnTo>
                  <a:pt x="6823" y="4818"/>
                </a:lnTo>
                <a:cubicBezTo>
                  <a:pt x="6815" y="4811"/>
                  <a:pt x="6804" y="4804"/>
                  <a:pt x="6788" y="4797"/>
                </a:cubicBezTo>
                <a:lnTo>
                  <a:pt x="6785" y="4796"/>
                </a:lnTo>
                <a:close/>
                <a:moveTo>
                  <a:pt x="6739" y="4787"/>
                </a:moveTo>
                <a:lnTo>
                  <a:pt x="6739" y="4788"/>
                </a:lnTo>
                <a:cubicBezTo>
                  <a:pt x="6737" y="4803"/>
                  <a:pt x="6759" y="4817"/>
                  <a:pt x="6767" y="4831"/>
                </a:cubicBezTo>
                <a:lnTo>
                  <a:pt x="6768" y="4835"/>
                </a:lnTo>
                <a:cubicBezTo>
                  <a:pt x="6771" y="4832"/>
                  <a:pt x="6772" y="4829"/>
                  <a:pt x="6771" y="4826"/>
                </a:cubicBezTo>
                <a:cubicBezTo>
                  <a:pt x="6771" y="4814"/>
                  <a:pt x="6756" y="4802"/>
                  <a:pt x="6745" y="4792"/>
                </a:cubicBezTo>
                <a:lnTo>
                  <a:pt x="6739" y="4787"/>
                </a:lnTo>
                <a:close/>
                <a:moveTo>
                  <a:pt x="7244" y="4765"/>
                </a:moveTo>
                <a:lnTo>
                  <a:pt x="7239" y="4765"/>
                </a:lnTo>
                <a:lnTo>
                  <a:pt x="7236" y="4765"/>
                </a:lnTo>
                <a:lnTo>
                  <a:pt x="7230" y="4765"/>
                </a:lnTo>
                <a:lnTo>
                  <a:pt x="7228" y="4765"/>
                </a:lnTo>
                <a:lnTo>
                  <a:pt x="7222" y="4765"/>
                </a:lnTo>
                <a:lnTo>
                  <a:pt x="7218" y="4765"/>
                </a:lnTo>
                <a:lnTo>
                  <a:pt x="7215" y="4765"/>
                </a:lnTo>
                <a:lnTo>
                  <a:pt x="7209" y="4765"/>
                </a:lnTo>
                <a:lnTo>
                  <a:pt x="7208" y="4765"/>
                </a:lnTo>
                <a:lnTo>
                  <a:pt x="7204" y="4765"/>
                </a:lnTo>
                <a:lnTo>
                  <a:pt x="7201" y="4765"/>
                </a:lnTo>
                <a:lnTo>
                  <a:pt x="7198" y="4765"/>
                </a:lnTo>
                <a:lnTo>
                  <a:pt x="7197" y="4765"/>
                </a:lnTo>
                <a:lnTo>
                  <a:pt x="7196" y="4765"/>
                </a:lnTo>
                <a:lnTo>
                  <a:pt x="7194" y="4765"/>
                </a:lnTo>
                <a:lnTo>
                  <a:pt x="7193" y="4765"/>
                </a:lnTo>
                <a:lnTo>
                  <a:pt x="7192" y="4765"/>
                </a:lnTo>
                <a:lnTo>
                  <a:pt x="7244" y="4765"/>
                </a:lnTo>
                <a:close/>
                <a:moveTo>
                  <a:pt x="1023" y="4760"/>
                </a:moveTo>
                <a:cubicBezTo>
                  <a:pt x="1019" y="4760"/>
                  <a:pt x="1021" y="4764"/>
                  <a:pt x="1033" y="4778"/>
                </a:cubicBezTo>
                <a:cubicBezTo>
                  <a:pt x="1033" y="4778"/>
                  <a:pt x="1039" y="4780"/>
                  <a:pt x="1047" y="4782"/>
                </a:cubicBezTo>
                <a:lnTo>
                  <a:pt x="1051" y="4782"/>
                </a:lnTo>
                <a:lnTo>
                  <a:pt x="1051" y="4780"/>
                </a:lnTo>
                <a:lnTo>
                  <a:pt x="1051" y="4770"/>
                </a:lnTo>
                <a:lnTo>
                  <a:pt x="1045" y="4768"/>
                </a:lnTo>
                <a:cubicBezTo>
                  <a:pt x="1035" y="4765"/>
                  <a:pt x="1026" y="4761"/>
                  <a:pt x="1023" y="4760"/>
                </a:cubicBezTo>
                <a:close/>
                <a:moveTo>
                  <a:pt x="7384" y="4744"/>
                </a:moveTo>
                <a:cubicBezTo>
                  <a:pt x="7314" y="4769"/>
                  <a:pt x="7384" y="4794"/>
                  <a:pt x="7244" y="4794"/>
                </a:cubicBezTo>
                <a:cubicBezTo>
                  <a:pt x="7244" y="4769"/>
                  <a:pt x="7244" y="4769"/>
                  <a:pt x="7244" y="4769"/>
                </a:cubicBezTo>
                <a:cubicBezTo>
                  <a:pt x="7244" y="4768"/>
                  <a:pt x="7244" y="4766"/>
                  <a:pt x="7244" y="4765"/>
                </a:cubicBezTo>
                <a:lnTo>
                  <a:pt x="7245" y="4765"/>
                </a:lnTo>
                <a:lnTo>
                  <a:pt x="7245" y="4763"/>
                </a:lnTo>
                <a:cubicBezTo>
                  <a:pt x="7257" y="4744"/>
                  <a:pt x="7321" y="4744"/>
                  <a:pt x="7384" y="4744"/>
                </a:cubicBezTo>
                <a:close/>
                <a:moveTo>
                  <a:pt x="6612" y="4739"/>
                </a:moveTo>
                <a:lnTo>
                  <a:pt x="6613" y="4742"/>
                </a:lnTo>
                <a:cubicBezTo>
                  <a:pt x="6614" y="4747"/>
                  <a:pt x="6616" y="4752"/>
                  <a:pt x="6619" y="4756"/>
                </a:cubicBezTo>
                <a:lnTo>
                  <a:pt x="6620" y="4757"/>
                </a:lnTo>
                <a:lnTo>
                  <a:pt x="6623" y="4754"/>
                </a:lnTo>
                <a:cubicBezTo>
                  <a:pt x="6627" y="4749"/>
                  <a:pt x="6629" y="4744"/>
                  <a:pt x="6629" y="4739"/>
                </a:cubicBezTo>
                <a:cubicBezTo>
                  <a:pt x="6629" y="4739"/>
                  <a:pt x="6629" y="4739"/>
                  <a:pt x="6616" y="4739"/>
                </a:cubicBezTo>
                <a:lnTo>
                  <a:pt x="6612" y="4739"/>
                </a:lnTo>
                <a:close/>
                <a:moveTo>
                  <a:pt x="7103" y="4693"/>
                </a:moveTo>
                <a:lnTo>
                  <a:pt x="7103" y="4692"/>
                </a:lnTo>
                <a:lnTo>
                  <a:pt x="7103" y="4690"/>
                </a:lnTo>
                <a:lnTo>
                  <a:pt x="7103" y="4689"/>
                </a:lnTo>
                <a:lnTo>
                  <a:pt x="7103" y="4693"/>
                </a:lnTo>
                <a:close/>
                <a:moveTo>
                  <a:pt x="6840" y="4689"/>
                </a:moveTo>
                <a:cubicBezTo>
                  <a:pt x="6770" y="4689"/>
                  <a:pt x="6770" y="4714"/>
                  <a:pt x="6770" y="4714"/>
                </a:cubicBezTo>
                <a:cubicBezTo>
                  <a:pt x="6770" y="4739"/>
                  <a:pt x="6770" y="4714"/>
                  <a:pt x="6699" y="4714"/>
                </a:cubicBezTo>
                <a:cubicBezTo>
                  <a:pt x="6699" y="4714"/>
                  <a:pt x="6699" y="4765"/>
                  <a:pt x="6770" y="4765"/>
                </a:cubicBezTo>
                <a:cubicBezTo>
                  <a:pt x="6765" y="4766"/>
                  <a:pt x="6761" y="4768"/>
                  <a:pt x="6758" y="4769"/>
                </a:cubicBezTo>
                <a:lnTo>
                  <a:pt x="6755" y="4771"/>
                </a:lnTo>
                <a:lnTo>
                  <a:pt x="6757" y="4772"/>
                </a:lnTo>
                <a:cubicBezTo>
                  <a:pt x="6771" y="4777"/>
                  <a:pt x="6778" y="4783"/>
                  <a:pt x="6782" y="4788"/>
                </a:cubicBezTo>
                <a:lnTo>
                  <a:pt x="6783" y="4790"/>
                </a:lnTo>
                <a:lnTo>
                  <a:pt x="6788" y="4790"/>
                </a:lnTo>
                <a:cubicBezTo>
                  <a:pt x="6840" y="4790"/>
                  <a:pt x="6840" y="4790"/>
                  <a:pt x="6840" y="4790"/>
                </a:cubicBezTo>
                <a:cubicBezTo>
                  <a:pt x="6840" y="4790"/>
                  <a:pt x="6840" y="4790"/>
                  <a:pt x="6840" y="4765"/>
                </a:cubicBezTo>
                <a:cubicBezTo>
                  <a:pt x="6840" y="4765"/>
                  <a:pt x="6840" y="4739"/>
                  <a:pt x="6770" y="4739"/>
                </a:cubicBezTo>
                <a:cubicBezTo>
                  <a:pt x="6840" y="4739"/>
                  <a:pt x="6770" y="4689"/>
                  <a:pt x="6840" y="4689"/>
                </a:cubicBezTo>
                <a:close/>
                <a:moveTo>
                  <a:pt x="6649" y="4689"/>
                </a:moveTo>
                <a:lnTo>
                  <a:pt x="6646" y="4690"/>
                </a:lnTo>
                <a:cubicBezTo>
                  <a:pt x="6628" y="4693"/>
                  <a:pt x="6610" y="4693"/>
                  <a:pt x="6610" y="4693"/>
                </a:cubicBezTo>
                <a:cubicBezTo>
                  <a:pt x="6619" y="4696"/>
                  <a:pt x="6627" y="4699"/>
                  <a:pt x="6634" y="4702"/>
                </a:cubicBezTo>
                <a:lnTo>
                  <a:pt x="6641" y="4704"/>
                </a:lnTo>
                <a:lnTo>
                  <a:pt x="6644" y="4702"/>
                </a:lnTo>
                <a:cubicBezTo>
                  <a:pt x="6648" y="4697"/>
                  <a:pt x="6650" y="4693"/>
                  <a:pt x="6649" y="4690"/>
                </a:cubicBezTo>
                <a:lnTo>
                  <a:pt x="6649" y="4689"/>
                </a:lnTo>
                <a:close/>
                <a:moveTo>
                  <a:pt x="7103" y="4682"/>
                </a:moveTo>
                <a:lnTo>
                  <a:pt x="7103" y="4681"/>
                </a:lnTo>
                <a:lnTo>
                  <a:pt x="7103" y="4680"/>
                </a:lnTo>
                <a:lnTo>
                  <a:pt x="7103" y="4679"/>
                </a:lnTo>
                <a:lnTo>
                  <a:pt x="7103" y="4676"/>
                </a:lnTo>
                <a:lnTo>
                  <a:pt x="7103" y="4674"/>
                </a:lnTo>
                <a:lnTo>
                  <a:pt x="7103" y="4672"/>
                </a:lnTo>
                <a:lnTo>
                  <a:pt x="7103" y="4671"/>
                </a:lnTo>
                <a:lnTo>
                  <a:pt x="7103" y="4669"/>
                </a:lnTo>
                <a:lnTo>
                  <a:pt x="7103" y="4668"/>
                </a:lnTo>
                <a:lnTo>
                  <a:pt x="7103" y="4682"/>
                </a:lnTo>
                <a:close/>
                <a:moveTo>
                  <a:pt x="7051" y="4663"/>
                </a:moveTo>
                <a:cubicBezTo>
                  <a:pt x="7051" y="4663"/>
                  <a:pt x="7051" y="4663"/>
                  <a:pt x="7098" y="4680"/>
                </a:cubicBezTo>
                <a:lnTo>
                  <a:pt x="7103" y="4682"/>
                </a:lnTo>
                <a:lnTo>
                  <a:pt x="7104" y="4682"/>
                </a:lnTo>
                <a:cubicBezTo>
                  <a:pt x="7109" y="4684"/>
                  <a:pt x="7115" y="4686"/>
                  <a:pt x="7122" y="4689"/>
                </a:cubicBezTo>
                <a:cubicBezTo>
                  <a:pt x="7122" y="4689"/>
                  <a:pt x="7122" y="4689"/>
                  <a:pt x="7104" y="4689"/>
                </a:cubicBezTo>
                <a:lnTo>
                  <a:pt x="7103" y="4689"/>
                </a:lnTo>
                <a:lnTo>
                  <a:pt x="7099" y="4689"/>
                </a:lnTo>
                <a:cubicBezTo>
                  <a:pt x="7088" y="4689"/>
                  <a:pt x="7073" y="4689"/>
                  <a:pt x="7051" y="4689"/>
                </a:cubicBezTo>
                <a:lnTo>
                  <a:pt x="7051" y="4682"/>
                </a:lnTo>
                <a:cubicBezTo>
                  <a:pt x="7051" y="4676"/>
                  <a:pt x="7051" y="4670"/>
                  <a:pt x="7051" y="4663"/>
                </a:cubicBezTo>
                <a:close/>
                <a:moveTo>
                  <a:pt x="6910" y="4638"/>
                </a:moveTo>
                <a:cubicBezTo>
                  <a:pt x="6840" y="4638"/>
                  <a:pt x="6840" y="4663"/>
                  <a:pt x="6770" y="4663"/>
                </a:cubicBezTo>
                <a:cubicBezTo>
                  <a:pt x="6840" y="4663"/>
                  <a:pt x="6910" y="4663"/>
                  <a:pt x="6910" y="4689"/>
                </a:cubicBezTo>
                <a:cubicBezTo>
                  <a:pt x="6840" y="4689"/>
                  <a:pt x="6840" y="4714"/>
                  <a:pt x="6840" y="4739"/>
                </a:cubicBezTo>
                <a:cubicBezTo>
                  <a:pt x="6910" y="4765"/>
                  <a:pt x="6981" y="4765"/>
                  <a:pt x="6981" y="4790"/>
                </a:cubicBezTo>
                <a:cubicBezTo>
                  <a:pt x="6981" y="4790"/>
                  <a:pt x="6981" y="4815"/>
                  <a:pt x="6981" y="4841"/>
                </a:cubicBezTo>
                <a:cubicBezTo>
                  <a:pt x="6981" y="4841"/>
                  <a:pt x="6981" y="4841"/>
                  <a:pt x="7033" y="4841"/>
                </a:cubicBezTo>
                <a:lnTo>
                  <a:pt x="7033" y="4840"/>
                </a:lnTo>
                <a:cubicBezTo>
                  <a:pt x="7036" y="4832"/>
                  <a:pt x="7044" y="4824"/>
                  <a:pt x="7051" y="4817"/>
                </a:cubicBezTo>
                <a:lnTo>
                  <a:pt x="7053" y="4815"/>
                </a:lnTo>
                <a:lnTo>
                  <a:pt x="7055" y="4812"/>
                </a:lnTo>
                <a:cubicBezTo>
                  <a:pt x="7067" y="4798"/>
                  <a:pt x="7072" y="4783"/>
                  <a:pt x="7033" y="4769"/>
                </a:cubicBezTo>
                <a:cubicBezTo>
                  <a:pt x="7081" y="4769"/>
                  <a:pt x="7096" y="4769"/>
                  <a:pt x="7101" y="4769"/>
                </a:cubicBezTo>
                <a:lnTo>
                  <a:pt x="7102" y="4769"/>
                </a:lnTo>
                <a:lnTo>
                  <a:pt x="7101" y="4768"/>
                </a:lnTo>
                <a:cubicBezTo>
                  <a:pt x="7094" y="4758"/>
                  <a:pt x="7078" y="4749"/>
                  <a:pt x="7051" y="4739"/>
                </a:cubicBezTo>
                <a:cubicBezTo>
                  <a:pt x="6981" y="4739"/>
                  <a:pt x="6981" y="4739"/>
                  <a:pt x="6981" y="4739"/>
                </a:cubicBezTo>
                <a:cubicBezTo>
                  <a:pt x="6981" y="4714"/>
                  <a:pt x="6981" y="4714"/>
                  <a:pt x="6910" y="4714"/>
                </a:cubicBezTo>
                <a:cubicBezTo>
                  <a:pt x="6981" y="4714"/>
                  <a:pt x="6981" y="4689"/>
                  <a:pt x="6981" y="4663"/>
                </a:cubicBezTo>
                <a:cubicBezTo>
                  <a:pt x="6910" y="4689"/>
                  <a:pt x="6910" y="4663"/>
                  <a:pt x="6910" y="4663"/>
                </a:cubicBezTo>
                <a:cubicBezTo>
                  <a:pt x="6910" y="4638"/>
                  <a:pt x="6910" y="4638"/>
                  <a:pt x="6910" y="4638"/>
                </a:cubicBezTo>
                <a:close/>
                <a:moveTo>
                  <a:pt x="945" y="4630"/>
                </a:moveTo>
                <a:cubicBezTo>
                  <a:pt x="945" y="4655"/>
                  <a:pt x="901" y="4655"/>
                  <a:pt x="945" y="4679"/>
                </a:cubicBezTo>
                <a:cubicBezTo>
                  <a:pt x="945" y="4679"/>
                  <a:pt x="970" y="4665"/>
                  <a:pt x="982" y="4658"/>
                </a:cubicBezTo>
                <a:lnTo>
                  <a:pt x="985" y="4657"/>
                </a:lnTo>
                <a:lnTo>
                  <a:pt x="984" y="4645"/>
                </a:lnTo>
                <a:lnTo>
                  <a:pt x="981" y="4646"/>
                </a:lnTo>
                <a:cubicBezTo>
                  <a:pt x="975" y="4647"/>
                  <a:pt x="965" y="4641"/>
                  <a:pt x="945" y="4630"/>
                </a:cubicBezTo>
                <a:close/>
                <a:moveTo>
                  <a:pt x="7262" y="4613"/>
                </a:moveTo>
                <a:cubicBezTo>
                  <a:pt x="7287" y="4613"/>
                  <a:pt x="7294" y="4616"/>
                  <a:pt x="7294" y="4620"/>
                </a:cubicBezTo>
                <a:cubicBezTo>
                  <a:pt x="7293" y="4627"/>
                  <a:pt x="7262" y="4638"/>
                  <a:pt x="7262" y="4638"/>
                </a:cubicBezTo>
                <a:cubicBezTo>
                  <a:pt x="7262" y="4638"/>
                  <a:pt x="7240" y="4630"/>
                  <a:pt x="7233" y="4623"/>
                </a:cubicBezTo>
                <a:lnTo>
                  <a:pt x="7231" y="4621"/>
                </a:lnTo>
                <a:lnTo>
                  <a:pt x="7236" y="4620"/>
                </a:lnTo>
                <a:cubicBezTo>
                  <a:pt x="7245" y="4618"/>
                  <a:pt x="7254" y="4616"/>
                  <a:pt x="7262" y="4613"/>
                </a:cubicBezTo>
                <a:close/>
                <a:moveTo>
                  <a:pt x="6610" y="4587"/>
                </a:moveTo>
                <a:lnTo>
                  <a:pt x="6610" y="4589"/>
                </a:lnTo>
                <a:cubicBezTo>
                  <a:pt x="6610" y="4592"/>
                  <a:pt x="6610" y="4592"/>
                  <a:pt x="6610" y="4592"/>
                </a:cubicBezTo>
                <a:cubicBezTo>
                  <a:pt x="6641" y="4603"/>
                  <a:pt x="6645" y="4619"/>
                  <a:pt x="6645" y="4633"/>
                </a:cubicBezTo>
                <a:lnTo>
                  <a:pt x="6646" y="4637"/>
                </a:lnTo>
                <a:lnTo>
                  <a:pt x="6649" y="4637"/>
                </a:lnTo>
                <a:cubicBezTo>
                  <a:pt x="6684" y="4632"/>
                  <a:pt x="6638" y="4613"/>
                  <a:pt x="6699" y="4613"/>
                </a:cubicBezTo>
                <a:cubicBezTo>
                  <a:pt x="6664" y="4613"/>
                  <a:pt x="6647" y="4600"/>
                  <a:pt x="6620" y="4591"/>
                </a:cubicBezTo>
                <a:lnTo>
                  <a:pt x="6610" y="4587"/>
                </a:lnTo>
                <a:close/>
                <a:moveTo>
                  <a:pt x="6610" y="4567"/>
                </a:moveTo>
                <a:cubicBezTo>
                  <a:pt x="6610" y="4571"/>
                  <a:pt x="6610" y="4575"/>
                  <a:pt x="6610" y="4578"/>
                </a:cubicBezTo>
                <a:lnTo>
                  <a:pt x="6610" y="4581"/>
                </a:lnTo>
                <a:lnTo>
                  <a:pt x="6611" y="4581"/>
                </a:lnTo>
                <a:cubicBezTo>
                  <a:pt x="6616" y="4583"/>
                  <a:pt x="6622" y="4585"/>
                  <a:pt x="6629" y="4587"/>
                </a:cubicBezTo>
                <a:cubicBezTo>
                  <a:pt x="6629" y="4587"/>
                  <a:pt x="6629" y="4587"/>
                  <a:pt x="6629" y="4574"/>
                </a:cubicBezTo>
                <a:lnTo>
                  <a:pt x="6629" y="4573"/>
                </a:lnTo>
                <a:lnTo>
                  <a:pt x="6628" y="4573"/>
                </a:lnTo>
                <a:cubicBezTo>
                  <a:pt x="6610" y="4567"/>
                  <a:pt x="6610" y="4567"/>
                  <a:pt x="6610" y="4567"/>
                </a:cubicBezTo>
                <a:close/>
                <a:moveTo>
                  <a:pt x="7192" y="4538"/>
                </a:moveTo>
                <a:lnTo>
                  <a:pt x="7192" y="4537"/>
                </a:lnTo>
                <a:lnTo>
                  <a:pt x="7192" y="4538"/>
                </a:lnTo>
                <a:close/>
                <a:moveTo>
                  <a:pt x="6629" y="4515"/>
                </a:moveTo>
                <a:lnTo>
                  <a:pt x="6627" y="4517"/>
                </a:lnTo>
                <a:cubicBezTo>
                  <a:pt x="6618" y="4525"/>
                  <a:pt x="6612" y="4532"/>
                  <a:pt x="6611" y="4539"/>
                </a:cubicBezTo>
                <a:lnTo>
                  <a:pt x="6610" y="4541"/>
                </a:lnTo>
                <a:cubicBezTo>
                  <a:pt x="6610" y="4541"/>
                  <a:pt x="6610" y="4553"/>
                  <a:pt x="6633" y="4561"/>
                </a:cubicBezTo>
                <a:lnTo>
                  <a:pt x="6637" y="4562"/>
                </a:lnTo>
                <a:lnTo>
                  <a:pt x="6640" y="4562"/>
                </a:lnTo>
                <a:cubicBezTo>
                  <a:pt x="6660" y="4561"/>
                  <a:pt x="6699" y="4556"/>
                  <a:pt x="6699" y="4537"/>
                </a:cubicBezTo>
                <a:cubicBezTo>
                  <a:pt x="6691" y="4537"/>
                  <a:pt x="6683" y="4537"/>
                  <a:pt x="6676" y="4537"/>
                </a:cubicBezTo>
                <a:lnTo>
                  <a:pt x="6668" y="4537"/>
                </a:lnTo>
                <a:cubicBezTo>
                  <a:pt x="6672" y="4538"/>
                  <a:pt x="6676" y="4540"/>
                  <a:pt x="6681" y="4541"/>
                </a:cubicBezTo>
                <a:cubicBezTo>
                  <a:pt x="6610" y="4541"/>
                  <a:pt x="6610" y="4541"/>
                  <a:pt x="6610" y="4541"/>
                </a:cubicBezTo>
                <a:lnTo>
                  <a:pt x="6611" y="4540"/>
                </a:lnTo>
                <a:cubicBezTo>
                  <a:pt x="6611" y="4538"/>
                  <a:pt x="6614" y="4531"/>
                  <a:pt x="6628" y="4530"/>
                </a:cubicBezTo>
                <a:lnTo>
                  <a:pt x="6629" y="4530"/>
                </a:lnTo>
                <a:lnTo>
                  <a:pt x="6629" y="4529"/>
                </a:lnTo>
                <a:cubicBezTo>
                  <a:pt x="6629" y="4526"/>
                  <a:pt x="6629" y="4522"/>
                  <a:pt x="6629" y="4516"/>
                </a:cubicBezTo>
                <a:lnTo>
                  <a:pt x="6629" y="4515"/>
                </a:lnTo>
                <a:close/>
                <a:moveTo>
                  <a:pt x="945" y="4506"/>
                </a:moveTo>
                <a:cubicBezTo>
                  <a:pt x="945" y="4531"/>
                  <a:pt x="945" y="4506"/>
                  <a:pt x="945" y="4531"/>
                </a:cubicBezTo>
                <a:cubicBezTo>
                  <a:pt x="945" y="4531"/>
                  <a:pt x="945" y="4574"/>
                  <a:pt x="982" y="4559"/>
                </a:cubicBezTo>
                <a:lnTo>
                  <a:pt x="985" y="4558"/>
                </a:lnTo>
                <a:lnTo>
                  <a:pt x="985" y="4557"/>
                </a:lnTo>
                <a:lnTo>
                  <a:pt x="985" y="4555"/>
                </a:lnTo>
                <a:lnTo>
                  <a:pt x="982" y="4555"/>
                </a:lnTo>
                <a:cubicBezTo>
                  <a:pt x="945" y="4552"/>
                  <a:pt x="945" y="4529"/>
                  <a:pt x="945" y="4506"/>
                </a:cubicBezTo>
                <a:close/>
                <a:moveTo>
                  <a:pt x="6748" y="4443"/>
                </a:moveTo>
                <a:lnTo>
                  <a:pt x="6742" y="4446"/>
                </a:lnTo>
                <a:lnTo>
                  <a:pt x="6737" y="4447"/>
                </a:lnTo>
                <a:cubicBezTo>
                  <a:pt x="6734" y="4448"/>
                  <a:pt x="6732" y="4449"/>
                  <a:pt x="6729" y="4450"/>
                </a:cubicBezTo>
                <a:lnTo>
                  <a:pt x="6714" y="4456"/>
                </a:lnTo>
                <a:lnTo>
                  <a:pt x="6712" y="4456"/>
                </a:lnTo>
                <a:cubicBezTo>
                  <a:pt x="6711" y="4457"/>
                  <a:pt x="6710" y="4458"/>
                  <a:pt x="6708" y="4458"/>
                </a:cubicBezTo>
                <a:cubicBezTo>
                  <a:pt x="6708" y="4458"/>
                  <a:pt x="6707" y="4458"/>
                  <a:pt x="6707" y="4458"/>
                </a:cubicBezTo>
                <a:lnTo>
                  <a:pt x="6706" y="4459"/>
                </a:lnTo>
                <a:lnTo>
                  <a:pt x="6704" y="4459"/>
                </a:lnTo>
                <a:lnTo>
                  <a:pt x="6702" y="4460"/>
                </a:lnTo>
                <a:cubicBezTo>
                  <a:pt x="6701" y="4460"/>
                  <a:pt x="6701" y="4460"/>
                  <a:pt x="6700" y="4461"/>
                </a:cubicBezTo>
                <a:lnTo>
                  <a:pt x="6702" y="4460"/>
                </a:lnTo>
                <a:lnTo>
                  <a:pt x="6703" y="4460"/>
                </a:lnTo>
                <a:lnTo>
                  <a:pt x="6704" y="4459"/>
                </a:lnTo>
                <a:lnTo>
                  <a:pt x="6705" y="4459"/>
                </a:lnTo>
                <a:lnTo>
                  <a:pt x="6706" y="4459"/>
                </a:lnTo>
                <a:lnTo>
                  <a:pt x="6708" y="4458"/>
                </a:lnTo>
                <a:lnTo>
                  <a:pt x="6714" y="4456"/>
                </a:lnTo>
                <a:lnTo>
                  <a:pt x="6717" y="4455"/>
                </a:lnTo>
                <a:cubicBezTo>
                  <a:pt x="6720" y="4454"/>
                  <a:pt x="6724" y="4452"/>
                  <a:pt x="6729" y="4450"/>
                </a:cubicBezTo>
                <a:lnTo>
                  <a:pt x="6742" y="4446"/>
                </a:lnTo>
                <a:lnTo>
                  <a:pt x="6747" y="4444"/>
                </a:lnTo>
                <a:lnTo>
                  <a:pt x="6748" y="4443"/>
                </a:lnTo>
                <a:close/>
                <a:moveTo>
                  <a:pt x="6770" y="4436"/>
                </a:moveTo>
                <a:cubicBezTo>
                  <a:pt x="6766" y="4437"/>
                  <a:pt x="6763" y="4438"/>
                  <a:pt x="6760" y="4439"/>
                </a:cubicBezTo>
                <a:lnTo>
                  <a:pt x="6752" y="4442"/>
                </a:lnTo>
                <a:lnTo>
                  <a:pt x="6770" y="4436"/>
                </a:lnTo>
                <a:close/>
                <a:moveTo>
                  <a:pt x="6840" y="4410"/>
                </a:moveTo>
                <a:cubicBezTo>
                  <a:pt x="6840" y="4410"/>
                  <a:pt x="6840" y="4410"/>
                  <a:pt x="6840" y="4436"/>
                </a:cubicBezTo>
                <a:cubicBezTo>
                  <a:pt x="6840" y="4436"/>
                  <a:pt x="6840" y="4436"/>
                  <a:pt x="6840" y="4461"/>
                </a:cubicBezTo>
                <a:cubicBezTo>
                  <a:pt x="6840" y="4486"/>
                  <a:pt x="6770" y="4486"/>
                  <a:pt x="6699" y="4461"/>
                </a:cubicBezTo>
                <a:cubicBezTo>
                  <a:pt x="6770" y="4486"/>
                  <a:pt x="6699" y="4512"/>
                  <a:pt x="6770" y="4512"/>
                </a:cubicBezTo>
                <a:cubicBezTo>
                  <a:pt x="6770" y="4512"/>
                  <a:pt x="6770" y="4537"/>
                  <a:pt x="6770" y="4537"/>
                </a:cubicBezTo>
                <a:cubicBezTo>
                  <a:pt x="6840" y="4512"/>
                  <a:pt x="6770" y="4562"/>
                  <a:pt x="6840" y="4562"/>
                </a:cubicBezTo>
                <a:cubicBezTo>
                  <a:pt x="6840" y="4562"/>
                  <a:pt x="6840" y="4562"/>
                  <a:pt x="6910" y="4587"/>
                </a:cubicBezTo>
                <a:cubicBezTo>
                  <a:pt x="6910" y="4562"/>
                  <a:pt x="6910" y="4512"/>
                  <a:pt x="6840" y="4512"/>
                </a:cubicBezTo>
                <a:cubicBezTo>
                  <a:pt x="6910" y="4512"/>
                  <a:pt x="6981" y="4486"/>
                  <a:pt x="6981" y="4512"/>
                </a:cubicBezTo>
                <a:cubicBezTo>
                  <a:pt x="6981" y="4486"/>
                  <a:pt x="6981" y="4461"/>
                  <a:pt x="6981" y="4461"/>
                </a:cubicBezTo>
                <a:cubicBezTo>
                  <a:pt x="6910" y="4461"/>
                  <a:pt x="6910" y="4410"/>
                  <a:pt x="6840" y="4410"/>
                </a:cubicBezTo>
                <a:close/>
                <a:moveTo>
                  <a:pt x="7051" y="4334"/>
                </a:moveTo>
                <a:cubicBezTo>
                  <a:pt x="7051" y="4334"/>
                  <a:pt x="6981" y="4334"/>
                  <a:pt x="7051" y="4360"/>
                </a:cubicBezTo>
                <a:cubicBezTo>
                  <a:pt x="7051" y="4360"/>
                  <a:pt x="7051" y="4360"/>
                  <a:pt x="7051" y="4385"/>
                </a:cubicBezTo>
                <a:cubicBezTo>
                  <a:pt x="7075" y="4376"/>
                  <a:pt x="7083" y="4371"/>
                  <a:pt x="7082" y="4366"/>
                </a:cubicBezTo>
                <a:cubicBezTo>
                  <a:pt x="7082" y="4357"/>
                  <a:pt x="7051" y="4351"/>
                  <a:pt x="7051" y="4334"/>
                </a:cubicBezTo>
                <a:close/>
                <a:moveTo>
                  <a:pt x="6840" y="4334"/>
                </a:moveTo>
                <a:cubicBezTo>
                  <a:pt x="6840" y="4360"/>
                  <a:pt x="6840" y="4360"/>
                  <a:pt x="6840" y="4385"/>
                </a:cubicBezTo>
                <a:cubicBezTo>
                  <a:pt x="6875" y="4372"/>
                  <a:pt x="6893" y="4366"/>
                  <a:pt x="6893" y="4360"/>
                </a:cubicBezTo>
                <a:cubicBezTo>
                  <a:pt x="6893" y="4353"/>
                  <a:pt x="6875" y="4347"/>
                  <a:pt x="6840" y="4334"/>
                </a:cubicBezTo>
                <a:close/>
                <a:moveTo>
                  <a:pt x="7192" y="4233"/>
                </a:moveTo>
                <a:cubicBezTo>
                  <a:pt x="7192" y="4233"/>
                  <a:pt x="7192" y="4233"/>
                  <a:pt x="7262" y="4233"/>
                </a:cubicBezTo>
                <a:cubicBezTo>
                  <a:pt x="7262" y="4233"/>
                  <a:pt x="7262" y="4258"/>
                  <a:pt x="7333" y="4258"/>
                </a:cubicBezTo>
                <a:cubicBezTo>
                  <a:pt x="7333" y="4258"/>
                  <a:pt x="7333" y="4258"/>
                  <a:pt x="7262" y="4258"/>
                </a:cubicBezTo>
                <a:cubicBezTo>
                  <a:pt x="7192" y="4258"/>
                  <a:pt x="7333" y="4284"/>
                  <a:pt x="7262" y="4284"/>
                </a:cubicBezTo>
                <a:cubicBezTo>
                  <a:pt x="7262" y="4258"/>
                  <a:pt x="7192" y="4258"/>
                  <a:pt x="7192" y="4233"/>
                </a:cubicBezTo>
                <a:close/>
                <a:moveTo>
                  <a:pt x="7255" y="4145"/>
                </a:moveTo>
                <a:lnTo>
                  <a:pt x="7256" y="4145"/>
                </a:lnTo>
                <a:cubicBezTo>
                  <a:pt x="7260" y="4149"/>
                  <a:pt x="7262" y="4152"/>
                  <a:pt x="7262" y="4157"/>
                </a:cubicBezTo>
                <a:cubicBezTo>
                  <a:pt x="7262" y="4157"/>
                  <a:pt x="7245" y="4157"/>
                  <a:pt x="7227" y="4157"/>
                </a:cubicBezTo>
                <a:lnTo>
                  <a:pt x="7225" y="4157"/>
                </a:lnTo>
                <a:lnTo>
                  <a:pt x="7229" y="4156"/>
                </a:lnTo>
                <a:cubicBezTo>
                  <a:pt x="7238" y="4154"/>
                  <a:pt x="7245" y="4151"/>
                  <a:pt x="7250" y="4148"/>
                </a:cubicBezTo>
                <a:lnTo>
                  <a:pt x="7255" y="4145"/>
                </a:lnTo>
                <a:close/>
                <a:moveTo>
                  <a:pt x="7262" y="4132"/>
                </a:moveTo>
                <a:cubicBezTo>
                  <a:pt x="7262" y="4137"/>
                  <a:pt x="7260" y="4141"/>
                  <a:pt x="7255" y="4144"/>
                </a:cubicBezTo>
                <a:lnTo>
                  <a:pt x="7255" y="4145"/>
                </a:lnTo>
                <a:lnTo>
                  <a:pt x="7252" y="4143"/>
                </a:lnTo>
                <a:cubicBezTo>
                  <a:pt x="7236" y="4132"/>
                  <a:pt x="7210" y="4132"/>
                  <a:pt x="7262" y="4132"/>
                </a:cubicBezTo>
                <a:close/>
                <a:moveTo>
                  <a:pt x="7333" y="4132"/>
                </a:moveTo>
                <a:lnTo>
                  <a:pt x="7332" y="4132"/>
                </a:lnTo>
                <a:lnTo>
                  <a:pt x="7331" y="4132"/>
                </a:lnTo>
                <a:lnTo>
                  <a:pt x="7329" y="4132"/>
                </a:lnTo>
                <a:lnTo>
                  <a:pt x="7327" y="4132"/>
                </a:lnTo>
                <a:lnTo>
                  <a:pt x="7326" y="4132"/>
                </a:lnTo>
                <a:lnTo>
                  <a:pt x="7324" y="4132"/>
                </a:lnTo>
                <a:lnTo>
                  <a:pt x="7320" y="4132"/>
                </a:lnTo>
                <a:lnTo>
                  <a:pt x="7316" y="4132"/>
                </a:lnTo>
                <a:lnTo>
                  <a:pt x="7315" y="4132"/>
                </a:lnTo>
                <a:lnTo>
                  <a:pt x="7310" y="4132"/>
                </a:lnTo>
                <a:lnTo>
                  <a:pt x="7309" y="4132"/>
                </a:lnTo>
                <a:lnTo>
                  <a:pt x="7303" y="4132"/>
                </a:lnTo>
                <a:lnTo>
                  <a:pt x="7300" y="4132"/>
                </a:lnTo>
                <a:lnTo>
                  <a:pt x="7295" y="4132"/>
                </a:lnTo>
                <a:lnTo>
                  <a:pt x="7292" y="4132"/>
                </a:lnTo>
                <a:lnTo>
                  <a:pt x="7286" y="4132"/>
                </a:lnTo>
                <a:lnTo>
                  <a:pt x="7285" y="4132"/>
                </a:lnTo>
                <a:lnTo>
                  <a:pt x="7280" y="4132"/>
                </a:lnTo>
                <a:lnTo>
                  <a:pt x="7279" y="4132"/>
                </a:lnTo>
                <a:lnTo>
                  <a:pt x="7275" y="4132"/>
                </a:lnTo>
                <a:lnTo>
                  <a:pt x="7271" y="4132"/>
                </a:lnTo>
                <a:lnTo>
                  <a:pt x="7269" y="4132"/>
                </a:lnTo>
                <a:lnTo>
                  <a:pt x="7268" y="4132"/>
                </a:lnTo>
                <a:lnTo>
                  <a:pt x="7266" y="4132"/>
                </a:lnTo>
                <a:lnTo>
                  <a:pt x="7264" y="4132"/>
                </a:lnTo>
                <a:lnTo>
                  <a:pt x="7263" y="4132"/>
                </a:lnTo>
                <a:lnTo>
                  <a:pt x="7262" y="4132"/>
                </a:lnTo>
                <a:lnTo>
                  <a:pt x="7333" y="4132"/>
                </a:lnTo>
                <a:close/>
                <a:moveTo>
                  <a:pt x="7051" y="4107"/>
                </a:moveTo>
                <a:cubicBezTo>
                  <a:pt x="7051" y="4157"/>
                  <a:pt x="7051" y="4183"/>
                  <a:pt x="7051" y="4208"/>
                </a:cubicBezTo>
                <a:cubicBezTo>
                  <a:pt x="7051" y="4208"/>
                  <a:pt x="7051" y="4208"/>
                  <a:pt x="7051" y="4233"/>
                </a:cubicBezTo>
                <a:cubicBezTo>
                  <a:pt x="7075" y="4216"/>
                  <a:pt x="7083" y="4198"/>
                  <a:pt x="7082" y="4182"/>
                </a:cubicBezTo>
                <a:cubicBezTo>
                  <a:pt x="7082" y="4151"/>
                  <a:pt x="7051" y="4123"/>
                  <a:pt x="7051" y="4107"/>
                </a:cubicBezTo>
                <a:close/>
                <a:moveTo>
                  <a:pt x="828" y="4050"/>
                </a:moveTo>
                <a:cubicBezTo>
                  <a:pt x="834" y="4050"/>
                  <a:pt x="844" y="4052"/>
                  <a:pt x="857" y="4060"/>
                </a:cubicBezTo>
                <a:cubicBezTo>
                  <a:pt x="857" y="4060"/>
                  <a:pt x="813" y="4060"/>
                  <a:pt x="813" y="4085"/>
                </a:cubicBezTo>
                <a:cubicBezTo>
                  <a:pt x="813" y="4068"/>
                  <a:pt x="813" y="4051"/>
                  <a:pt x="828" y="4050"/>
                </a:cubicBezTo>
                <a:close/>
                <a:moveTo>
                  <a:pt x="6875" y="4049"/>
                </a:moveTo>
                <a:cubicBezTo>
                  <a:pt x="6859" y="4049"/>
                  <a:pt x="6851" y="4054"/>
                  <a:pt x="6846" y="4058"/>
                </a:cubicBezTo>
                <a:lnTo>
                  <a:pt x="6845" y="4060"/>
                </a:lnTo>
                <a:lnTo>
                  <a:pt x="6840" y="4056"/>
                </a:lnTo>
                <a:cubicBezTo>
                  <a:pt x="6840" y="4065"/>
                  <a:pt x="6840" y="4064"/>
                  <a:pt x="6844" y="4060"/>
                </a:cubicBezTo>
                <a:lnTo>
                  <a:pt x="6845" y="4060"/>
                </a:lnTo>
                <a:lnTo>
                  <a:pt x="6846" y="4061"/>
                </a:lnTo>
                <a:cubicBezTo>
                  <a:pt x="6897" y="4104"/>
                  <a:pt x="6797" y="4128"/>
                  <a:pt x="6878" y="4169"/>
                </a:cubicBezTo>
                <a:lnTo>
                  <a:pt x="6879" y="4170"/>
                </a:lnTo>
                <a:lnTo>
                  <a:pt x="6879" y="4174"/>
                </a:lnTo>
                <a:cubicBezTo>
                  <a:pt x="6879" y="4191"/>
                  <a:pt x="6884" y="4208"/>
                  <a:pt x="6899" y="4223"/>
                </a:cubicBezTo>
                <a:lnTo>
                  <a:pt x="6901" y="4225"/>
                </a:lnTo>
                <a:cubicBezTo>
                  <a:pt x="6893" y="4230"/>
                  <a:pt x="6875" y="4233"/>
                  <a:pt x="6840" y="4233"/>
                </a:cubicBezTo>
                <a:cubicBezTo>
                  <a:pt x="6840" y="4233"/>
                  <a:pt x="6840" y="4258"/>
                  <a:pt x="6840" y="4258"/>
                </a:cubicBezTo>
                <a:cubicBezTo>
                  <a:pt x="6840" y="4284"/>
                  <a:pt x="6840" y="4284"/>
                  <a:pt x="6910" y="4309"/>
                </a:cubicBezTo>
                <a:cubicBezTo>
                  <a:pt x="6935" y="4300"/>
                  <a:pt x="6942" y="4292"/>
                  <a:pt x="6942" y="4284"/>
                </a:cubicBezTo>
                <a:cubicBezTo>
                  <a:pt x="6941" y="4269"/>
                  <a:pt x="6910" y="4258"/>
                  <a:pt x="6910" y="4258"/>
                </a:cubicBezTo>
                <a:cubicBezTo>
                  <a:pt x="6910" y="4258"/>
                  <a:pt x="6910" y="4258"/>
                  <a:pt x="6910" y="4233"/>
                </a:cubicBezTo>
                <a:cubicBezTo>
                  <a:pt x="6908" y="4232"/>
                  <a:pt x="6906" y="4230"/>
                  <a:pt x="6904" y="4228"/>
                </a:cubicBezTo>
                <a:lnTo>
                  <a:pt x="6901" y="4225"/>
                </a:lnTo>
                <a:lnTo>
                  <a:pt x="6903" y="4223"/>
                </a:lnTo>
                <a:cubicBezTo>
                  <a:pt x="6918" y="4209"/>
                  <a:pt x="6860" y="4183"/>
                  <a:pt x="6910" y="4183"/>
                </a:cubicBezTo>
                <a:cubicBezTo>
                  <a:pt x="6899" y="4179"/>
                  <a:pt x="6890" y="4175"/>
                  <a:pt x="6882" y="4171"/>
                </a:cubicBezTo>
                <a:lnTo>
                  <a:pt x="6879" y="4170"/>
                </a:lnTo>
                <a:lnTo>
                  <a:pt x="6880" y="4168"/>
                </a:lnTo>
                <a:cubicBezTo>
                  <a:pt x="6883" y="4129"/>
                  <a:pt x="6910" y="4088"/>
                  <a:pt x="6910" y="4056"/>
                </a:cubicBezTo>
                <a:cubicBezTo>
                  <a:pt x="6896" y="4051"/>
                  <a:pt x="6884" y="4049"/>
                  <a:pt x="6875" y="4049"/>
                </a:cubicBezTo>
                <a:close/>
                <a:moveTo>
                  <a:pt x="681" y="4022"/>
                </a:moveTo>
                <a:lnTo>
                  <a:pt x="681" y="4021"/>
                </a:lnTo>
                <a:lnTo>
                  <a:pt x="681" y="4020"/>
                </a:lnTo>
                <a:lnTo>
                  <a:pt x="681" y="4018"/>
                </a:lnTo>
                <a:lnTo>
                  <a:pt x="681" y="4017"/>
                </a:lnTo>
                <a:lnTo>
                  <a:pt x="681" y="4015"/>
                </a:lnTo>
                <a:lnTo>
                  <a:pt x="681" y="4014"/>
                </a:lnTo>
                <a:lnTo>
                  <a:pt x="681" y="4012"/>
                </a:lnTo>
                <a:lnTo>
                  <a:pt x="681" y="4011"/>
                </a:lnTo>
                <a:lnTo>
                  <a:pt x="681" y="4022"/>
                </a:lnTo>
                <a:close/>
                <a:moveTo>
                  <a:pt x="7262" y="3955"/>
                </a:moveTo>
                <a:cubicBezTo>
                  <a:pt x="7262" y="3980"/>
                  <a:pt x="7262" y="3980"/>
                  <a:pt x="7262" y="3980"/>
                </a:cubicBezTo>
                <a:cubicBezTo>
                  <a:pt x="7262" y="3980"/>
                  <a:pt x="7261" y="3980"/>
                  <a:pt x="7259" y="3980"/>
                </a:cubicBezTo>
                <a:lnTo>
                  <a:pt x="7258" y="3980"/>
                </a:lnTo>
                <a:lnTo>
                  <a:pt x="7256" y="3974"/>
                </a:lnTo>
                <a:cubicBezTo>
                  <a:pt x="7256" y="3972"/>
                  <a:pt x="7255" y="3970"/>
                  <a:pt x="7254" y="3967"/>
                </a:cubicBezTo>
                <a:lnTo>
                  <a:pt x="7252" y="3965"/>
                </a:lnTo>
                <a:lnTo>
                  <a:pt x="7256" y="3964"/>
                </a:lnTo>
                <a:cubicBezTo>
                  <a:pt x="7260" y="3962"/>
                  <a:pt x="7262" y="3959"/>
                  <a:pt x="7262" y="3955"/>
                </a:cubicBezTo>
                <a:close/>
                <a:moveTo>
                  <a:pt x="7192" y="3929"/>
                </a:moveTo>
                <a:cubicBezTo>
                  <a:pt x="7223" y="3929"/>
                  <a:pt x="7240" y="3944"/>
                  <a:pt x="7250" y="3960"/>
                </a:cubicBezTo>
                <a:lnTo>
                  <a:pt x="7252" y="3965"/>
                </a:lnTo>
                <a:lnTo>
                  <a:pt x="7251" y="3966"/>
                </a:lnTo>
                <a:cubicBezTo>
                  <a:pt x="7232" y="3971"/>
                  <a:pt x="7192" y="3961"/>
                  <a:pt x="7192" y="3980"/>
                </a:cubicBezTo>
                <a:cubicBezTo>
                  <a:pt x="7192" y="3980"/>
                  <a:pt x="7192" y="3955"/>
                  <a:pt x="7192" y="3929"/>
                </a:cubicBezTo>
                <a:close/>
                <a:moveTo>
                  <a:pt x="857" y="3862"/>
                </a:moveTo>
                <a:cubicBezTo>
                  <a:pt x="813" y="3862"/>
                  <a:pt x="769" y="3887"/>
                  <a:pt x="813" y="3912"/>
                </a:cubicBezTo>
                <a:cubicBezTo>
                  <a:pt x="813" y="3961"/>
                  <a:pt x="857" y="3936"/>
                  <a:pt x="901" y="3936"/>
                </a:cubicBezTo>
                <a:cubicBezTo>
                  <a:pt x="857" y="3936"/>
                  <a:pt x="857" y="3912"/>
                  <a:pt x="813" y="3912"/>
                </a:cubicBezTo>
                <a:cubicBezTo>
                  <a:pt x="813" y="3837"/>
                  <a:pt x="857" y="3887"/>
                  <a:pt x="857" y="3887"/>
                </a:cubicBezTo>
                <a:cubicBezTo>
                  <a:pt x="857" y="3887"/>
                  <a:pt x="857" y="3862"/>
                  <a:pt x="857" y="3862"/>
                </a:cubicBezTo>
                <a:close/>
                <a:moveTo>
                  <a:pt x="771" y="3830"/>
                </a:moveTo>
                <a:cubicBezTo>
                  <a:pt x="771" y="3830"/>
                  <a:pt x="770" y="3830"/>
                  <a:pt x="770" y="3830"/>
                </a:cubicBezTo>
                <a:cubicBezTo>
                  <a:pt x="769" y="3831"/>
                  <a:pt x="769" y="3833"/>
                  <a:pt x="769" y="3837"/>
                </a:cubicBezTo>
                <a:cubicBezTo>
                  <a:pt x="769" y="3837"/>
                  <a:pt x="725" y="3887"/>
                  <a:pt x="769" y="3887"/>
                </a:cubicBezTo>
                <a:cubicBezTo>
                  <a:pt x="769" y="3837"/>
                  <a:pt x="813" y="3887"/>
                  <a:pt x="813" y="3837"/>
                </a:cubicBezTo>
                <a:cubicBezTo>
                  <a:pt x="781" y="3856"/>
                  <a:pt x="772" y="3831"/>
                  <a:pt x="771" y="3830"/>
                </a:cubicBezTo>
                <a:close/>
                <a:moveTo>
                  <a:pt x="7122" y="3828"/>
                </a:moveTo>
                <a:cubicBezTo>
                  <a:pt x="7122" y="3828"/>
                  <a:pt x="7051" y="3828"/>
                  <a:pt x="7051" y="3853"/>
                </a:cubicBezTo>
                <a:cubicBezTo>
                  <a:pt x="7051" y="3853"/>
                  <a:pt x="7051" y="3853"/>
                  <a:pt x="7122" y="3828"/>
                </a:cubicBezTo>
                <a:close/>
                <a:moveTo>
                  <a:pt x="945" y="3614"/>
                </a:moveTo>
                <a:cubicBezTo>
                  <a:pt x="945" y="3664"/>
                  <a:pt x="901" y="3689"/>
                  <a:pt x="945" y="3713"/>
                </a:cubicBezTo>
                <a:cubicBezTo>
                  <a:pt x="945" y="3664"/>
                  <a:pt x="945" y="3614"/>
                  <a:pt x="945" y="3614"/>
                </a:cubicBezTo>
                <a:close/>
                <a:moveTo>
                  <a:pt x="7122" y="3575"/>
                </a:moveTo>
                <a:cubicBezTo>
                  <a:pt x="7051" y="3600"/>
                  <a:pt x="7122" y="3600"/>
                  <a:pt x="7122" y="3600"/>
                </a:cubicBezTo>
                <a:cubicBezTo>
                  <a:pt x="7122" y="3600"/>
                  <a:pt x="7122" y="3600"/>
                  <a:pt x="7122" y="3587"/>
                </a:cubicBezTo>
                <a:lnTo>
                  <a:pt x="7122" y="3586"/>
                </a:lnTo>
                <a:cubicBezTo>
                  <a:pt x="7122" y="3585"/>
                  <a:pt x="7122" y="3585"/>
                  <a:pt x="7122" y="3585"/>
                </a:cubicBezTo>
                <a:lnTo>
                  <a:pt x="7122" y="3584"/>
                </a:lnTo>
                <a:lnTo>
                  <a:pt x="7122" y="3583"/>
                </a:lnTo>
                <a:lnTo>
                  <a:pt x="7122" y="3582"/>
                </a:lnTo>
                <a:lnTo>
                  <a:pt x="7122" y="3580"/>
                </a:lnTo>
                <a:lnTo>
                  <a:pt x="7122" y="3579"/>
                </a:lnTo>
                <a:cubicBezTo>
                  <a:pt x="7122" y="3577"/>
                  <a:pt x="7122" y="3575"/>
                  <a:pt x="7122" y="3575"/>
                </a:cubicBezTo>
                <a:close/>
                <a:moveTo>
                  <a:pt x="7192" y="3499"/>
                </a:moveTo>
                <a:lnTo>
                  <a:pt x="7191" y="3499"/>
                </a:lnTo>
                <a:lnTo>
                  <a:pt x="7190" y="3499"/>
                </a:lnTo>
                <a:lnTo>
                  <a:pt x="7188" y="3499"/>
                </a:lnTo>
                <a:lnTo>
                  <a:pt x="7186" y="3499"/>
                </a:lnTo>
                <a:lnTo>
                  <a:pt x="7183" y="3499"/>
                </a:lnTo>
                <a:lnTo>
                  <a:pt x="7180" y="3499"/>
                </a:lnTo>
                <a:lnTo>
                  <a:pt x="7179" y="3499"/>
                </a:lnTo>
                <a:lnTo>
                  <a:pt x="7175" y="3499"/>
                </a:lnTo>
                <a:lnTo>
                  <a:pt x="7174" y="3499"/>
                </a:lnTo>
                <a:lnTo>
                  <a:pt x="7169" y="3499"/>
                </a:lnTo>
                <a:lnTo>
                  <a:pt x="7162" y="3499"/>
                </a:lnTo>
                <a:lnTo>
                  <a:pt x="7159" y="3499"/>
                </a:lnTo>
                <a:lnTo>
                  <a:pt x="7154" y="3499"/>
                </a:lnTo>
                <a:lnTo>
                  <a:pt x="7151" y="3499"/>
                </a:lnTo>
                <a:lnTo>
                  <a:pt x="7145" y="3499"/>
                </a:lnTo>
                <a:lnTo>
                  <a:pt x="7144" y="3499"/>
                </a:lnTo>
                <a:lnTo>
                  <a:pt x="7140" y="3499"/>
                </a:lnTo>
                <a:lnTo>
                  <a:pt x="7139" y="3499"/>
                </a:lnTo>
                <a:lnTo>
                  <a:pt x="7134" y="3499"/>
                </a:lnTo>
                <a:lnTo>
                  <a:pt x="7130" y="3499"/>
                </a:lnTo>
                <a:lnTo>
                  <a:pt x="7128" y="3499"/>
                </a:lnTo>
                <a:lnTo>
                  <a:pt x="7127" y="3499"/>
                </a:lnTo>
                <a:lnTo>
                  <a:pt x="7125" y="3499"/>
                </a:lnTo>
                <a:lnTo>
                  <a:pt x="7124" y="3499"/>
                </a:lnTo>
                <a:lnTo>
                  <a:pt x="7123" y="3499"/>
                </a:lnTo>
                <a:lnTo>
                  <a:pt x="7122" y="3499"/>
                </a:lnTo>
                <a:lnTo>
                  <a:pt x="7192" y="3499"/>
                </a:lnTo>
                <a:close/>
                <a:moveTo>
                  <a:pt x="769" y="3441"/>
                </a:moveTo>
                <a:cubicBezTo>
                  <a:pt x="725" y="3466"/>
                  <a:pt x="681" y="3441"/>
                  <a:pt x="681" y="3466"/>
                </a:cubicBezTo>
                <a:cubicBezTo>
                  <a:pt x="725" y="3491"/>
                  <a:pt x="681" y="3540"/>
                  <a:pt x="725" y="3590"/>
                </a:cubicBezTo>
                <a:cubicBezTo>
                  <a:pt x="769" y="3565"/>
                  <a:pt x="769" y="3639"/>
                  <a:pt x="769" y="3639"/>
                </a:cubicBezTo>
                <a:cubicBezTo>
                  <a:pt x="769" y="3590"/>
                  <a:pt x="813" y="3614"/>
                  <a:pt x="813" y="3565"/>
                </a:cubicBezTo>
                <a:cubicBezTo>
                  <a:pt x="769" y="3590"/>
                  <a:pt x="725" y="3565"/>
                  <a:pt x="725" y="3540"/>
                </a:cubicBezTo>
                <a:cubicBezTo>
                  <a:pt x="725" y="3515"/>
                  <a:pt x="725" y="3466"/>
                  <a:pt x="769" y="3441"/>
                </a:cubicBezTo>
                <a:close/>
                <a:moveTo>
                  <a:pt x="7112" y="3344"/>
                </a:moveTo>
                <a:lnTo>
                  <a:pt x="7115" y="3345"/>
                </a:lnTo>
                <a:cubicBezTo>
                  <a:pt x="7117" y="3346"/>
                  <a:pt x="7119" y="3347"/>
                  <a:pt x="7122" y="3347"/>
                </a:cubicBezTo>
                <a:lnTo>
                  <a:pt x="7112" y="3344"/>
                </a:lnTo>
                <a:close/>
                <a:moveTo>
                  <a:pt x="7098" y="3339"/>
                </a:moveTo>
                <a:lnTo>
                  <a:pt x="7106" y="3342"/>
                </a:lnTo>
                <a:lnTo>
                  <a:pt x="7104" y="3341"/>
                </a:lnTo>
                <a:lnTo>
                  <a:pt x="7098" y="3339"/>
                </a:lnTo>
                <a:close/>
                <a:moveTo>
                  <a:pt x="7060" y="3325"/>
                </a:moveTo>
                <a:cubicBezTo>
                  <a:pt x="7061" y="3326"/>
                  <a:pt x="7062" y="3326"/>
                  <a:pt x="7064" y="3327"/>
                </a:cubicBezTo>
                <a:lnTo>
                  <a:pt x="7071" y="3329"/>
                </a:lnTo>
                <a:lnTo>
                  <a:pt x="7075" y="3331"/>
                </a:lnTo>
                <a:lnTo>
                  <a:pt x="7079" y="3332"/>
                </a:lnTo>
                <a:lnTo>
                  <a:pt x="7081" y="3333"/>
                </a:lnTo>
                <a:lnTo>
                  <a:pt x="7089" y="3335"/>
                </a:lnTo>
                <a:lnTo>
                  <a:pt x="7092" y="3337"/>
                </a:lnTo>
                <a:lnTo>
                  <a:pt x="7096" y="3338"/>
                </a:lnTo>
                <a:lnTo>
                  <a:pt x="7089" y="3335"/>
                </a:lnTo>
                <a:lnTo>
                  <a:pt x="7087" y="3335"/>
                </a:lnTo>
                <a:cubicBezTo>
                  <a:pt x="7086" y="3334"/>
                  <a:pt x="7084" y="3334"/>
                  <a:pt x="7083" y="3333"/>
                </a:cubicBezTo>
                <a:lnTo>
                  <a:pt x="7079" y="3332"/>
                </a:lnTo>
                <a:lnTo>
                  <a:pt x="7071" y="3329"/>
                </a:lnTo>
                <a:lnTo>
                  <a:pt x="7068" y="3328"/>
                </a:lnTo>
                <a:lnTo>
                  <a:pt x="7064" y="3327"/>
                </a:lnTo>
                <a:lnTo>
                  <a:pt x="7060" y="3325"/>
                </a:lnTo>
                <a:close/>
                <a:moveTo>
                  <a:pt x="7054" y="3323"/>
                </a:moveTo>
                <a:lnTo>
                  <a:pt x="7057" y="3324"/>
                </a:lnTo>
                <a:lnTo>
                  <a:pt x="7055" y="3323"/>
                </a:lnTo>
                <a:lnTo>
                  <a:pt x="7054" y="3323"/>
                </a:lnTo>
                <a:close/>
                <a:moveTo>
                  <a:pt x="6840" y="3170"/>
                </a:moveTo>
                <a:lnTo>
                  <a:pt x="6840" y="3169"/>
                </a:lnTo>
                <a:lnTo>
                  <a:pt x="6840" y="3168"/>
                </a:lnTo>
                <a:lnTo>
                  <a:pt x="6840" y="3167"/>
                </a:lnTo>
                <a:lnTo>
                  <a:pt x="6840" y="3164"/>
                </a:lnTo>
                <a:lnTo>
                  <a:pt x="6840" y="3162"/>
                </a:lnTo>
                <a:lnTo>
                  <a:pt x="6840" y="3159"/>
                </a:lnTo>
                <a:lnTo>
                  <a:pt x="6840" y="3157"/>
                </a:lnTo>
                <a:lnTo>
                  <a:pt x="6840" y="3154"/>
                </a:lnTo>
                <a:lnTo>
                  <a:pt x="6840" y="3153"/>
                </a:lnTo>
                <a:lnTo>
                  <a:pt x="6840" y="3149"/>
                </a:lnTo>
                <a:lnTo>
                  <a:pt x="6840" y="3145"/>
                </a:lnTo>
                <a:lnTo>
                  <a:pt x="6840" y="3170"/>
                </a:lnTo>
                <a:close/>
                <a:moveTo>
                  <a:pt x="6629" y="3094"/>
                </a:moveTo>
                <a:cubicBezTo>
                  <a:pt x="6699" y="3094"/>
                  <a:pt x="6699" y="3145"/>
                  <a:pt x="6699" y="3145"/>
                </a:cubicBezTo>
                <a:cubicBezTo>
                  <a:pt x="6699" y="3145"/>
                  <a:pt x="6699" y="3145"/>
                  <a:pt x="6770" y="3145"/>
                </a:cubicBezTo>
                <a:cubicBezTo>
                  <a:pt x="6699" y="3120"/>
                  <a:pt x="6699" y="3094"/>
                  <a:pt x="6629" y="3094"/>
                </a:cubicBezTo>
                <a:close/>
                <a:moveTo>
                  <a:pt x="716" y="3042"/>
                </a:moveTo>
                <a:cubicBezTo>
                  <a:pt x="707" y="3042"/>
                  <a:pt x="701" y="3050"/>
                  <a:pt x="697" y="3060"/>
                </a:cubicBezTo>
                <a:lnTo>
                  <a:pt x="697" y="3061"/>
                </a:lnTo>
                <a:lnTo>
                  <a:pt x="696" y="3061"/>
                </a:lnTo>
                <a:cubicBezTo>
                  <a:pt x="681" y="3070"/>
                  <a:pt x="681" y="3070"/>
                  <a:pt x="681" y="3070"/>
                </a:cubicBezTo>
                <a:cubicBezTo>
                  <a:pt x="681" y="3077"/>
                  <a:pt x="686" y="3083"/>
                  <a:pt x="692" y="3086"/>
                </a:cubicBezTo>
                <a:lnTo>
                  <a:pt x="692" y="3087"/>
                </a:lnTo>
                <a:lnTo>
                  <a:pt x="692" y="3088"/>
                </a:lnTo>
                <a:cubicBezTo>
                  <a:pt x="692" y="3113"/>
                  <a:pt x="703" y="3131"/>
                  <a:pt x="725" y="3094"/>
                </a:cubicBezTo>
                <a:cubicBezTo>
                  <a:pt x="725" y="3094"/>
                  <a:pt x="708" y="3094"/>
                  <a:pt x="695" y="3088"/>
                </a:cubicBezTo>
                <a:lnTo>
                  <a:pt x="692" y="3087"/>
                </a:lnTo>
                <a:lnTo>
                  <a:pt x="693" y="3079"/>
                </a:lnTo>
                <a:cubicBezTo>
                  <a:pt x="693" y="3075"/>
                  <a:pt x="694" y="3072"/>
                  <a:pt x="694" y="3069"/>
                </a:cubicBezTo>
                <a:lnTo>
                  <a:pt x="697" y="3061"/>
                </a:lnTo>
                <a:lnTo>
                  <a:pt x="700" y="3059"/>
                </a:lnTo>
                <a:cubicBezTo>
                  <a:pt x="706" y="3056"/>
                  <a:pt x="714" y="3051"/>
                  <a:pt x="725" y="3045"/>
                </a:cubicBezTo>
                <a:cubicBezTo>
                  <a:pt x="722" y="3043"/>
                  <a:pt x="719" y="3042"/>
                  <a:pt x="716" y="3042"/>
                </a:cubicBezTo>
                <a:close/>
                <a:moveTo>
                  <a:pt x="752" y="2990"/>
                </a:moveTo>
                <a:cubicBezTo>
                  <a:pt x="726" y="2992"/>
                  <a:pt x="732" y="3045"/>
                  <a:pt x="769" y="3045"/>
                </a:cubicBezTo>
                <a:cubicBezTo>
                  <a:pt x="769" y="3043"/>
                  <a:pt x="769" y="3042"/>
                  <a:pt x="769" y="3040"/>
                </a:cubicBezTo>
                <a:lnTo>
                  <a:pt x="769" y="3038"/>
                </a:lnTo>
                <a:lnTo>
                  <a:pt x="769" y="3037"/>
                </a:lnTo>
                <a:lnTo>
                  <a:pt x="769" y="3036"/>
                </a:lnTo>
                <a:cubicBezTo>
                  <a:pt x="769" y="3036"/>
                  <a:pt x="769" y="3036"/>
                  <a:pt x="769" y="3035"/>
                </a:cubicBezTo>
                <a:lnTo>
                  <a:pt x="769" y="3034"/>
                </a:lnTo>
                <a:lnTo>
                  <a:pt x="769" y="3033"/>
                </a:lnTo>
                <a:lnTo>
                  <a:pt x="769" y="3032"/>
                </a:lnTo>
                <a:lnTo>
                  <a:pt x="769" y="3031"/>
                </a:lnTo>
                <a:lnTo>
                  <a:pt x="769" y="3030"/>
                </a:lnTo>
                <a:cubicBezTo>
                  <a:pt x="769" y="3029"/>
                  <a:pt x="769" y="3029"/>
                  <a:pt x="769" y="3028"/>
                </a:cubicBezTo>
                <a:lnTo>
                  <a:pt x="769" y="3027"/>
                </a:lnTo>
                <a:lnTo>
                  <a:pt x="769" y="3024"/>
                </a:lnTo>
                <a:cubicBezTo>
                  <a:pt x="769" y="3023"/>
                  <a:pt x="769" y="3022"/>
                  <a:pt x="769" y="3020"/>
                </a:cubicBezTo>
                <a:cubicBezTo>
                  <a:pt x="769" y="3020"/>
                  <a:pt x="769" y="2995"/>
                  <a:pt x="769" y="2995"/>
                </a:cubicBezTo>
                <a:cubicBezTo>
                  <a:pt x="762" y="2991"/>
                  <a:pt x="757" y="2990"/>
                  <a:pt x="752" y="2990"/>
                </a:cubicBezTo>
                <a:close/>
                <a:moveTo>
                  <a:pt x="6890" y="2988"/>
                </a:moveTo>
                <a:cubicBezTo>
                  <a:pt x="6920" y="2989"/>
                  <a:pt x="6928" y="3000"/>
                  <a:pt x="6928" y="3015"/>
                </a:cubicBezTo>
                <a:cubicBezTo>
                  <a:pt x="6928" y="3037"/>
                  <a:pt x="6910" y="3069"/>
                  <a:pt x="6910" y="3094"/>
                </a:cubicBezTo>
                <a:cubicBezTo>
                  <a:pt x="6840" y="3094"/>
                  <a:pt x="6840" y="3069"/>
                  <a:pt x="6840" y="3069"/>
                </a:cubicBezTo>
                <a:cubicBezTo>
                  <a:pt x="6770" y="3069"/>
                  <a:pt x="6770" y="3069"/>
                  <a:pt x="6840" y="3044"/>
                </a:cubicBezTo>
                <a:cubicBezTo>
                  <a:pt x="6910" y="3018"/>
                  <a:pt x="6840" y="3018"/>
                  <a:pt x="6840" y="2993"/>
                </a:cubicBezTo>
                <a:cubicBezTo>
                  <a:pt x="6858" y="2990"/>
                  <a:pt x="6872" y="2988"/>
                  <a:pt x="6884" y="2988"/>
                </a:cubicBezTo>
                <a:cubicBezTo>
                  <a:pt x="6886" y="2988"/>
                  <a:pt x="6889" y="2988"/>
                  <a:pt x="6890" y="2988"/>
                </a:cubicBezTo>
                <a:close/>
                <a:moveTo>
                  <a:pt x="664" y="2891"/>
                </a:moveTo>
                <a:cubicBezTo>
                  <a:pt x="669" y="2891"/>
                  <a:pt x="674" y="2892"/>
                  <a:pt x="681" y="2896"/>
                </a:cubicBezTo>
                <a:cubicBezTo>
                  <a:pt x="637" y="2896"/>
                  <a:pt x="681" y="2946"/>
                  <a:pt x="681" y="2946"/>
                </a:cubicBezTo>
                <a:cubicBezTo>
                  <a:pt x="644" y="2946"/>
                  <a:pt x="638" y="2893"/>
                  <a:pt x="664" y="2891"/>
                </a:cubicBezTo>
                <a:close/>
                <a:moveTo>
                  <a:pt x="799" y="2849"/>
                </a:moveTo>
                <a:cubicBezTo>
                  <a:pt x="793" y="2850"/>
                  <a:pt x="783" y="2856"/>
                  <a:pt x="769" y="2871"/>
                </a:cubicBezTo>
                <a:cubicBezTo>
                  <a:pt x="813" y="2871"/>
                  <a:pt x="813" y="2921"/>
                  <a:pt x="813" y="2871"/>
                </a:cubicBezTo>
                <a:cubicBezTo>
                  <a:pt x="813" y="2871"/>
                  <a:pt x="813" y="2848"/>
                  <a:pt x="799" y="2849"/>
                </a:cubicBezTo>
                <a:close/>
                <a:moveTo>
                  <a:pt x="6699" y="2791"/>
                </a:moveTo>
                <a:cubicBezTo>
                  <a:pt x="6699" y="2791"/>
                  <a:pt x="6699" y="2791"/>
                  <a:pt x="6629" y="2841"/>
                </a:cubicBezTo>
                <a:cubicBezTo>
                  <a:pt x="6699" y="2841"/>
                  <a:pt x="6699" y="2816"/>
                  <a:pt x="6770" y="2816"/>
                </a:cubicBezTo>
                <a:lnTo>
                  <a:pt x="6699" y="2791"/>
                </a:lnTo>
                <a:close/>
                <a:moveTo>
                  <a:pt x="6559" y="2765"/>
                </a:moveTo>
                <a:cubicBezTo>
                  <a:pt x="6559" y="2765"/>
                  <a:pt x="6559" y="2765"/>
                  <a:pt x="6488" y="2791"/>
                </a:cubicBezTo>
                <a:cubicBezTo>
                  <a:pt x="6559" y="2791"/>
                  <a:pt x="6418" y="2841"/>
                  <a:pt x="6488" y="2841"/>
                </a:cubicBezTo>
                <a:cubicBezTo>
                  <a:pt x="6559" y="2816"/>
                  <a:pt x="6559" y="2816"/>
                  <a:pt x="6559" y="2841"/>
                </a:cubicBezTo>
                <a:cubicBezTo>
                  <a:pt x="6607" y="2832"/>
                  <a:pt x="6622" y="2824"/>
                  <a:pt x="6621" y="2815"/>
                </a:cubicBezTo>
                <a:cubicBezTo>
                  <a:pt x="6619" y="2798"/>
                  <a:pt x="6559" y="2782"/>
                  <a:pt x="6559" y="2765"/>
                </a:cubicBezTo>
                <a:close/>
                <a:moveTo>
                  <a:pt x="6770" y="2588"/>
                </a:moveTo>
                <a:cubicBezTo>
                  <a:pt x="6770" y="2613"/>
                  <a:pt x="6699" y="2613"/>
                  <a:pt x="6770" y="2639"/>
                </a:cubicBezTo>
                <a:cubicBezTo>
                  <a:pt x="6699" y="2664"/>
                  <a:pt x="6840" y="2664"/>
                  <a:pt x="6840" y="2664"/>
                </a:cubicBezTo>
                <a:cubicBezTo>
                  <a:pt x="6840" y="2664"/>
                  <a:pt x="6840" y="2664"/>
                  <a:pt x="6770" y="2588"/>
                </a:cubicBezTo>
                <a:close/>
                <a:moveTo>
                  <a:pt x="6981" y="2360"/>
                </a:moveTo>
                <a:lnTo>
                  <a:pt x="7051" y="2411"/>
                </a:lnTo>
                <a:cubicBezTo>
                  <a:pt x="7051" y="2386"/>
                  <a:pt x="7051" y="2360"/>
                  <a:pt x="6981" y="2360"/>
                </a:cubicBezTo>
                <a:close/>
                <a:moveTo>
                  <a:pt x="6981" y="2284"/>
                </a:moveTo>
                <a:cubicBezTo>
                  <a:pt x="6981" y="2310"/>
                  <a:pt x="6981" y="2335"/>
                  <a:pt x="7051" y="2335"/>
                </a:cubicBezTo>
                <a:cubicBezTo>
                  <a:pt x="7051" y="2310"/>
                  <a:pt x="6981" y="2284"/>
                  <a:pt x="6981" y="2284"/>
                </a:cubicBezTo>
                <a:close/>
                <a:moveTo>
                  <a:pt x="6999" y="2240"/>
                </a:moveTo>
                <a:cubicBezTo>
                  <a:pt x="7001" y="2241"/>
                  <a:pt x="7002" y="2241"/>
                  <a:pt x="7004" y="2242"/>
                </a:cubicBezTo>
                <a:lnTo>
                  <a:pt x="7013" y="2245"/>
                </a:lnTo>
                <a:lnTo>
                  <a:pt x="7025" y="2250"/>
                </a:lnTo>
                <a:lnTo>
                  <a:pt x="7028" y="2251"/>
                </a:lnTo>
                <a:lnTo>
                  <a:pt x="7030" y="2251"/>
                </a:lnTo>
                <a:lnTo>
                  <a:pt x="7035" y="2253"/>
                </a:lnTo>
                <a:lnTo>
                  <a:pt x="7036" y="2254"/>
                </a:lnTo>
                <a:lnTo>
                  <a:pt x="7039" y="2255"/>
                </a:lnTo>
                <a:lnTo>
                  <a:pt x="7042" y="2256"/>
                </a:lnTo>
                <a:lnTo>
                  <a:pt x="7047" y="2258"/>
                </a:lnTo>
                <a:lnTo>
                  <a:pt x="7045" y="2257"/>
                </a:lnTo>
                <a:cubicBezTo>
                  <a:pt x="7044" y="2257"/>
                  <a:pt x="7044" y="2256"/>
                  <a:pt x="7042" y="2256"/>
                </a:cubicBezTo>
                <a:cubicBezTo>
                  <a:pt x="7042" y="2256"/>
                  <a:pt x="7041" y="2255"/>
                  <a:pt x="7040" y="2255"/>
                </a:cubicBezTo>
                <a:lnTo>
                  <a:pt x="7039" y="2255"/>
                </a:lnTo>
                <a:lnTo>
                  <a:pt x="7035" y="2253"/>
                </a:lnTo>
                <a:lnTo>
                  <a:pt x="7033" y="2252"/>
                </a:lnTo>
                <a:lnTo>
                  <a:pt x="7030" y="2251"/>
                </a:lnTo>
                <a:lnTo>
                  <a:pt x="7025" y="2250"/>
                </a:lnTo>
                <a:lnTo>
                  <a:pt x="7022" y="2248"/>
                </a:lnTo>
                <a:cubicBezTo>
                  <a:pt x="7019" y="2247"/>
                  <a:pt x="7016" y="2246"/>
                  <a:pt x="7013" y="2245"/>
                </a:cubicBezTo>
                <a:lnTo>
                  <a:pt x="6999" y="2240"/>
                </a:lnTo>
                <a:close/>
                <a:moveTo>
                  <a:pt x="595" y="2061"/>
                </a:moveTo>
                <a:lnTo>
                  <a:pt x="594" y="2069"/>
                </a:lnTo>
                <a:cubicBezTo>
                  <a:pt x="594" y="2073"/>
                  <a:pt x="593" y="2076"/>
                  <a:pt x="593" y="2079"/>
                </a:cubicBezTo>
                <a:cubicBezTo>
                  <a:pt x="593" y="2071"/>
                  <a:pt x="593" y="2066"/>
                  <a:pt x="595" y="2061"/>
                </a:cubicBezTo>
                <a:close/>
                <a:moveTo>
                  <a:pt x="681" y="1212"/>
                </a:moveTo>
                <a:cubicBezTo>
                  <a:pt x="681" y="1215"/>
                  <a:pt x="681" y="1218"/>
                  <a:pt x="681" y="1221"/>
                </a:cubicBezTo>
                <a:lnTo>
                  <a:pt x="689" y="1221"/>
                </a:lnTo>
                <a:lnTo>
                  <a:pt x="693" y="1221"/>
                </a:lnTo>
                <a:lnTo>
                  <a:pt x="691" y="1220"/>
                </a:lnTo>
                <a:cubicBezTo>
                  <a:pt x="689" y="1217"/>
                  <a:pt x="685" y="1214"/>
                  <a:pt x="681" y="1212"/>
                </a:cubicBezTo>
                <a:close/>
                <a:moveTo>
                  <a:pt x="857" y="940"/>
                </a:moveTo>
                <a:cubicBezTo>
                  <a:pt x="857" y="940"/>
                  <a:pt x="813" y="940"/>
                  <a:pt x="813" y="964"/>
                </a:cubicBezTo>
                <a:cubicBezTo>
                  <a:pt x="857" y="964"/>
                  <a:pt x="857" y="964"/>
                  <a:pt x="857" y="940"/>
                </a:cubicBezTo>
                <a:close/>
                <a:moveTo>
                  <a:pt x="655" y="856"/>
                </a:moveTo>
                <a:cubicBezTo>
                  <a:pt x="646" y="856"/>
                  <a:pt x="637" y="868"/>
                  <a:pt x="637" y="890"/>
                </a:cubicBezTo>
                <a:cubicBezTo>
                  <a:pt x="637" y="915"/>
                  <a:pt x="681" y="915"/>
                  <a:pt x="681" y="915"/>
                </a:cubicBezTo>
                <a:cubicBezTo>
                  <a:pt x="681" y="873"/>
                  <a:pt x="667" y="855"/>
                  <a:pt x="655" y="856"/>
                </a:cubicBezTo>
                <a:close/>
                <a:moveTo>
                  <a:pt x="813" y="841"/>
                </a:moveTo>
                <a:cubicBezTo>
                  <a:pt x="813" y="841"/>
                  <a:pt x="813" y="841"/>
                  <a:pt x="813" y="890"/>
                </a:cubicBezTo>
                <a:cubicBezTo>
                  <a:pt x="857" y="890"/>
                  <a:pt x="813" y="865"/>
                  <a:pt x="857" y="841"/>
                </a:cubicBezTo>
                <a:cubicBezTo>
                  <a:pt x="813" y="841"/>
                  <a:pt x="813" y="841"/>
                  <a:pt x="813" y="841"/>
                </a:cubicBezTo>
                <a:close/>
                <a:moveTo>
                  <a:pt x="718" y="841"/>
                </a:moveTo>
                <a:cubicBezTo>
                  <a:pt x="681" y="844"/>
                  <a:pt x="681" y="865"/>
                  <a:pt x="681" y="865"/>
                </a:cubicBezTo>
                <a:cubicBezTo>
                  <a:pt x="725" y="890"/>
                  <a:pt x="725" y="890"/>
                  <a:pt x="769" y="890"/>
                </a:cubicBezTo>
                <a:cubicBezTo>
                  <a:pt x="769" y="875"/>
                  <a:pt x="787" y="859"/>
                  <a:pt x="789" y="844"/>
                </a:cubicBezTo>
                <a:lnTo>
                  <a:pt x="789" y="842"/>
                </a:lnTo>
                <a:lnTo>
                  <a:pt x="788" y="842"/>
                </a:lnTo>
                <a:cubicBezTo>
                  <a:pt x="788" y="842"/>
                  <a:pt x="771" y="842"/>
                  <a:pt x="753" y="842"/>
                </a:cubicBezTo>
                <a:lnTo>
                  <a:pt x="748" y="842"/>
                </a:lnTo>
                <a:cubicBezTo>
                  <a:pt x="746" y="856"/>
                  <a:pt x="753" y="865"/>
                  <a:pt x="725" y="865"/>
                </a:cubicBezTo>
                <a:cubicBezTo>
                  <a:pt x="725" y="858"/>
                  <a:pt x="725" y="850"/>
                  <a:pt x="724" y="843"/>
                </a:cubicBezTo>
                <a:lnTo>
                  <a:pt x="724" y="842"/>
                </a:lnTo>
                <a:lnTo>
                  <a:pt x="721" y="842"/>
                </a:lnTo>
                <a:cubicBezTo>
                  <a:pt x="719" y="842"/>
                  <a:pt x="718" y="842"/>
                  <a:pt x="718" y="842"/>
                </a:cubicBezTo>
                <a:cubicBezTo>
                  <a:pt x="718" y="842"/>
                  <a:pt x="718" y="842"/>
                  <a:pt x="718" y="841"/>
                </a:cubicBezTo>
                <a:close/>
                <a:moveTo>
                  <a:pt x="1429" y="766"/>
                </a:moveTo>
                <a:lnTo>
                  <a:pt x="1428" y="766"/>
                </a:lnTo>
                <a:lnTo>
                  <a:pt x="1422" y="766"/>
                </a:lnTo>
                <a:lnTo>
                  <a:pt x="1429" y="766"/>
                </a:lnTo>
                <a:close/>
                <a:moveTo>
                  <a:pt x="681" y="766"/>
                </a:moveTo>
                <a:cubicBezTo>
                  <a:pt x="637" y="791"/>
                  <a:pt x="637" y="816"/>
                  <a:pt x="681" y="841"/>
                </a:cubicBezTo>
                <a:lnTo>
                  <a:pt x="681" y="816"/>
                </a:lnTo>
                <a:cubicBezTo>
                  <a:pt x="681" y="833"/>
                  <a:pt x="702" y="838"/>
                  <a:pt x="715" y="840"/>
                </a:cubicBezTo>
                <a:lnTo>
                  <a:pt x="718" y="840"/>
                </a:lnTo>
                <a:lnTo>
                  <a:pt x="718" y="839"/>
                </a:lnTo>
                <a:cubicBezTo>
                  <a:pt x="718" y="837"/>
                  <a:pt x="718" y="835"/>
                  <a:pt x="718" y="831"/>
                </a:cubicBezTo>
                <a:lnTo>
                  <a:pt x="718" y="829"/>
                </a:lnTo>
                <a:lnTo>
                  <a:pt x="718" y="828"/>
                </a:lnTo>
                <a:cubicBezTo>
                  <a:pt x="711" y="820"/>
                  <a:pt x="701" y="816"/>
                  <a:pt x="681" y="816"/>
                </a:cubicBezTo>
                <a:lnTo>
                  <a:pt x="681" y="766"/>
                </a:lnTo>
                <a:close/>
                <a:moveTo>
                  <a:pt x="1429" y="741"/>
                </a:moveTo>
                <a:cubicBezTo>
                  <a:pt x="1385" y="741"/>
                  <a:pt x="1385" y="741"/>
                  <a:pt x="1385" y="766"/>
                </a:cubicBezTo>
                <a:cubicBezTo>
                  <a:pt x="1429" y="741"/>
                  <a:pt x="1385" y="791"/>
                  <a:pt x="1429" y="816"/>
                </a:cubicBezTo>
                <a:lnTo>
                  <a:pt x="1429" y="766"/>
                </a:lnTo>
                <a:lnTo>
                  <a:pt x="1429" y="741"/>
                </a:lnTo>
                <a:close/>
                <a:moveTo>
                  <a:pt x="900" y="716"/>
                </a:moveTo>
                <a:lnTo>
                  <a:pt x="900" y="718"/>
                </a:lnTo>
                <a:cubicBezTo>
                  <a:pt x="900" y="718"/>
                  <a:pt x="900" y="719"/>
                  <a:pt x="900" y="720"/>
                </a:cubicBezTo>
                <a:lnTo>
                  <a:pt x="901" y="722"/>
                </a:lnTo>
                <a:lnTo>
                  <a:pt x="901" y="721"/>
                </a:lnTo>
                <a:cubicBezTo>
                  <a:pt x="901" y="720"/>
                  <a:pt x="901" y="718"/>
                  <a:pt x="901" y="717"/>
                </a:cubicBezTo>
                <a:lnTo>
                  <a:pt x="900" y="716"/>
                </a:lnTo>
                <a:close/>
                <a:moveTo>
                  <a:pt x="1161" y="710"/>
                </a:moveTo>
                <a:cubicBezTo>
                  <a:pt x="1156" y="710"/>
                  <a:pt x="1147" y="719"/>
                  <a:pt x="1146" y="727"/>
                </a:cubicBezTo>
                <a:lnTo>
                  <a:pt x="1146" y="729"/>
                </a:lnTo>
                <a:lnTo>
                  <a:pt x="1143" y="729"/>
                </a:lnTo>
                <a:cubicBezTo>
                  <a:pt x="1132" y="729"/>
                  <a:pt x="1121" y="729"/>
                  <a:pt x="1121" y="741"/>
                </a:cubicBezTo>
                <a:cubicBezTo>
                  <a:pt x="1165" y="741"/>
                  <a:pt x="1165" y="766"/>
                  <a:pt x="1121" y="766"/>
                </a:cubicBezTo>
                <a:cubicBezTo>
                  <a:pt x="1165" y="766"/>
                  <a:pt x="1165" y="766"/>
                  <a:pt x="1165" y="741"/>
                </a:cubicBezTo>
                <a:cubicBezTo>
                  <a:pt x="1151" y="741"/>
                  <a:pt x="1146" y="737"/>
                  <a:pt x="1146" y="731"/>
                </a:cubicBezTo>
                <a:lnTo>
                  <a:pt x="1146" y="729"/>
                </a:lnTo>
                <a:lnTo>
                  <a:pt x="1151" y="729"/>
                </a:lnTo>
                <a:cubicBezTo>
                  <a:pt x="1159" y="728"/>
                  <a:pt x="1165" y="726"/>
                  <a:pt x="1165" y="717"/>
                </a:cubicBezTo>
                <a:cubicBezTo>
                  <a:pt x="1165" y="712"/>
                  <a:pt x="1164" y="710"/>
                  <a:pt x="1161" y="710"/>
                </a:cubicBezTo>
                <a:close/>
                <a:moveTo>
                  <a:pt x="1165" y="618"/>
                </a:moveTo>
                <a:cubicBezTo>
                  <a:pt x="1165" y="618"/>
                  <a:pt x="1165" y="642"/>
                  <a:pt x="1121" y="667"/>
                </a:cubicBezTo>
                <a:cubicBezTo>
                  <a:pt x="1165" y="667"/>
                  <a:pt x="1165" y="642"/>
                  <a:pt x="1165" y="618"/>
                </a:cubicBezTo>
                <a:close/>
                <a:moveTo>
                  <a:pt x="7051" y="437"/>
                </a:moveTo>
                <a:cubicBezTo>
                  <a:pt x="7051" y="437"/>
                  <a:pt x="7051" y="437"/>
                  <a:pt x="7051" y="462"/>
                </a:cubicBezTo>
                <a:cubicBezTo>
                  <a:pt x="7051" y="462"/>
                  <a:pt x="7051" y="462"/>
                  <a:pt x="7122" y="462"/>
                </a:cubicBezTo>
                <a:lnTo>
                  <a:pt x="7051" y="437"/>
                </a:lnTo>
                <a:close/>
                <a:moveTo>
                  <a:pt x="296" y="310"/>
                </a:moveTo>
                <a:cubicBezTo>
                  <a:pt x="296" y="310"/>
                  <a:pt x="296" y="336"/>
                  <a:pt x="366" y="336"/>
                </a:cubicBezTo>
                <a:cubicBezTo>
                  <a:pt x="366" y="336"/>
                  <a:pt x="296" y="336"/>
                  <a:pt x="296" y="336"/>
                </a:cubicBezTo>
                <a:cubicBezTo>
                  <a:pt x="296" y="336"/>
                  <a:pt x="296" y="310"/>
                  <a:pt x="296" y="310"/>
                </a:cubicBezTo>
                <a:close/>
                <a:moveTo>
                  <a:pt x="219" y="222"/>
                </a:moveTo>
                <a:lnTo>
                  <a:pt x="225" y="222"/>
                </a:lnTo>
                <a:lnTo>
                  <a:pt x="225" y="223"/>
                </a:lnTo>
                <a:cubicBezTo>
                  <a:pt x="225" y="226"/>
                  <a:pt x="225" y="230"/>
                  <a:pt x="225" y="234"/>
                </a:cubicBezTo>
                <a:cubicBezTo>
                  <a:pt x="195" y="223"/>
                  <a:pt x="204" y="222"/>
                  <a:pt x="219" y="222"/>
                </a:cubicBezTo>
                <a:close/>
                <a:moveTo>
                  <a:pt x="96" y="213"/>
                </a:moveTo>
                <a:lnTo>
                  <a:pt x="97" y="213"/>
                </a:lnTo>
                <a:cubicBezTo>
                  <a:pt x="107" y="217"/>
                  <a:pt x="124" y="223"/>
                  <a:pt x="155" y="234"/>
                </a:cubicBezTo>
                <a:cubicBezTo>
                  <a:pt x="85" y="234"/>
                  <a:pt x="85" y="285"/>
                  <a:pt x="14" y="310"/>
                </a:cubicBezTo>
                <a:cubicBezTo>
                  <a:pt x="-30" y="279"/>
                  <a:pt x="36" y="247"/>
                  <a:pt x="92" y="215"/>
                </a:cubicBezTo>
                <a:lnTo>
                  <a:pt x="96" y="213"/>
                </a:lnTo>
                <a:close/>
                <a:moveTo>
                  <a:pt x="225" y="209"/>
                </a:moveTo>
                <a:cubicBezTo>
                  <a:pt x="241" y="215"/>
                  <a:pt x="246" y="218"/>
                  <a:pt x="246" y="219"/>
                </a:cubicBezTo>
                <a:cubicBezTo>
                  <a:pt x="245" y="222"/>
                  <a:pt x="235" y="222"/>
                  <a:pt x="225" y="222"/>
                </a:cubicBezTo>
                <a:lnTo>
                  <a:pt x="225" y="220"/>
                </a:lnTo>
                <a:cubicBezTo>
                  <a:pt x="225" y="209"/>
                  <a:pt x="225" y="209"/>
                  <a:pt x="225" y="209"/>
                </a:cubicBezTo>
                <a:close/>
                <a:moveTo>
                  <a:pt x="135" y="188"/>
                </a:moveTo>
                <a:lnTo>
                  <a:pt x="130" y="192"/>
                </a:lnTo>
                <a:cubicBezTo>
                  <a:pt x="124" y="196"/>
                  <a:pt x="116" y="201"/>
                  <a:pt x="108" y="206"/>
                </a:cubicBezTo>
                <a:lnTo>
                  <a:pt x="96" y="213"/>
                </a:lnTo>
                <a:lnTo>
                  <a:pt x="94" y="212"/>
                </a:lnTo>
                <a:cubicBezTo>
                  <a:pt x="85" y="209"/>
                  <a:pt x="85" y="209"/>
                  <a:pt x="85" y="209"/>
                </a:cubicBezTo>
                <a:cubicBezTo>
                  <a:pt x="100" y="198"/>
                  <a:pt x="116" y="192"/>
                  <a:pt x="130" y="189"/>
                </a:cubicBezTo>
                <a:lnTo>
                  <a:pt x="135" y="188"/>
                </a:lnTo>
                <a:close/>
                <a:moveTo>
                  <a:pt x="233" y="0"/>
                </a:moveTo>
                <a:lnTo>
                  <a:pt x="6976" y="0"/>
                </a:lnTo>
                <a:lnTo>
                  <a:pt x="6976" y="1"/>
                </a:lnTo>
                <a:cubicBezTo>
                  <a:pt x="6979" y="12"/>
                  <a:pt x="6981" y="22"/>
                  <a:pt x="6981" y="32"/>
                </a:cubicBezTo>
                <a:cubicBezTo>
                  <a:pt x="7051" y="82"/>
                  <a:pt x="6981" y="108"/>
                  <a:pt x="7051" y="133"/>
                </a:cubicBezTo>
                <a:cubicBezTo>
                  <a:pt x="7122" y="108"/>
                  <a:pt x="7122" y="57"/>
                  <a:pt x="7192" y="57"/>
                </a:cubicBezTo>
                <a:cubicBezTo>
                  <a:pt x="7192" y="57"/>
                  <a:pt x="7192" y="32"/>
                  <a:pt x="7262" y="32"/>
                </a:cubicBezTo>
                <a:cubicBezTo>
                  <a:pt x="7262" y="57"/>
                  <a:pt x="7192" y="82"/>
                  <a:pt x="7262" y="133"/>
                </a:cubicBezTo>
                <a:cubicBezTo>
                  <a:pt x="7262" y="133"/>
                  <a:pt x="7262" y="133"/>
                  <a:pt x="7262" y="158"/>
                </a:cubicBezTo>
                <a:cubicBezTo>
                  <a:pt x="7192" y="133"/>
                  <a:pt x="7122" y="158"/>
                  <a:pt x="7051" y="158"/>
                </a:cubicBezTo>
                <a:cubicBezTo>
                  <a:pt x="7051" y="158"/>
                  <a:pt x="7051" y="158"/>
                  <a:pt x="7051" y="184"/>
                </a:cubicBezTo>
                <a:cubicBezTo>
                  <a:pt x="7051" y="209"/>
                  <a:pt x="7051" y="260"/>
                  <a:pt x="7122" y="260"/>
                </a:cubicBezTo>
                <a:cubicBezTo>
                  <a:pt x="7122" y="260"/>
                  <a:pt x="7122" y="260"/>
                  <a:pt x="7122" y="285"/>
                </a:cubicBezTo>
                <a:cubicBezTo>
                  <a:pt x="7122" y="285"/>
                  <a:pt x="7122" y="285"/>
                  <a:pt x="6981" y="234"/>
                </a:cubicBezTo>
                <a:cubicBezTo>
                  <a:pt x="6981" y="260"/>
                  <a:pt x="6981" y="285"/>
                  <a:pt x="6981" y="310"/>
                </a:cubicBezTo>
                <a:cubicBezTo>
                  <a:pt x="6981" y="361"/>
                  <a:pt x="7051" y="386"/>
                  <a:pt x="7122" y="386"/>
                </a:cubicBezTo>
                <a:cubicBezTo>
                  <a:pt x="7192" y="361"/>
                  <a:pt x="7122" y="361"/>
                  <a:pt x="7122" y="336"/>
                </a:cubicBezTo>
                <a:cubicBezTo>
                  <a:pt x="7122" y="336"/>
                  <a:pt x="7122" y="336"/>
                  <a:pt x="7122" y="310"/>
                </a:cubicBezTo>
                <a:cubicBezTo>
                  <a:pt x="7192" y="336"/>
                  <a:pt x="7122" y="386"/>
                  <a:pt x="7192" y="386"/>
                </a:cubicBezTo>
                <a:cubicBezTo>
                  <a:pt x="7192" y="411"/>
                  <a:pt x="7262" y="411"/>
                  <a:pt x="7192" y="437"/>
                </a:cubicBezTo>
                <a:cubicBezTo>
                  <a:pt x="7192" y="437"/>
                  <a:pt x="7192" y="437"/>
                  <a:pt x="7192" y="411"/>
                </a:cubicBezTo>
                <a:cubicBezTo>
                  <a:pt x="7122" y="437"/>
                  <a:pt x="7122" y="462"/>
                  <a:pt x="7192" y="487"/>
                </a:cubicBezTo>
                <a:cubicBezTo>
                  <a:pt x="7262" y="487"/>
                  <a:pt x="7192" y="538"/>
                  <a:pt x="7262" y="538"/>
                </a:cubicBezTo>
                <a:cubicBezTo>
                  <a:pt x="7262" y="538"/>
                  <a:pt x="7262" y="538"/>
                  <a:pt x="7192" y="563"/>
                </a:cubicBezTo>
                <a:cubicBezTo>
                  <a:pt x="7192" y="563"/>
                  <a:pt x="7192" y="513"/>
                  <a:pt x="7122" y="538"/>
                </a:cubicBezTo>
                <a:cubicBezTo>
                  <a:pt x="7262" y="614"/>
                  <a:pt x="6981" y="715"/>
                  <a:pt x="7192" y="791"/>
                </a:cubicBezTo>
                <a:cubicBezTo>
                  <a:pt x="7262" y="791"/>
                  <a:pt x="7262" y="816"/>
                  <a:pt x="7262" y="842"/>
                </a:cubicBezTo>
                <a:cubicBezTo>
                  <a:pt x="7192" y="842"/>
                  <a:pt x="7122" y="842"/>
                  <a:pt x="6981" y="867"/>
                </a:cubicBezTo>
                <a:cubicBezTo>
                  <a:pt x="6910" y="867"/>
                  <a:pt x="6910" y="892"/>
                  <a:pt x="6910" y="918"/>
                </a:cubicBezTo>
                <a:cubicBezTo>
                  <a:pt x="6910" y="918"/>
                  <a:pt x="6910" y="918"/>
                  <a:pt x="6981" y="994"/>
                </a:cubicBezTo>
                <a:cubicBezTo>
                  <a:pt x="6981" y="994"/>
                  <a:pt x="6981" y="994"/>
                  <a:pt x="7262" y="994"/>
                </a:cubicBezTo>
                <a:cubicBezTo>
                  <a:pt x="7262" y="1019"/>
                  <a:pt x="7192" y="1019"/>
                  <a:pt x="7192" y="1019"/>
                </a:cubicBezTo>
                <a:cubicBezTo>
                  <a:pt x="7122" y="1019"/>
                  <a:pt x="7122" y="1019"/>
                  <a:pt x="7122" y="1044"/>
                </a:cubicBezTo>
                <a:cubicBezTo>
                  <a:pt x="7122" y="1069"/>
                  <a:pt x="7262" y="1019"/>
                  <a:pt x="7192" y="1069"/>
                </a:cubicBezTo>
                <a:cubicBezTo>
                  <a:pt x="7122" y="1069"/>
                  <a:pt x="7192" y="1069"/>
                  <a:pt x="7192" y="1095"/>
                </a:cubicBezTo>
                <a:cubicBezTo>
                  <a:pt x="7122" y="1095"/>
                  <a:pt x="7122" y="1069"/>
                  <a:pt x="7122" y="1095"/>
                </a:cubicBezTo>
                <a:cubicBezTo>
                  <a:pt x="6981" y="1095"/>
                  <a:pt x="7051" y="1171"/>
                  <a:pt x="6981" y="1196"/>
                </a:cubicBezTo>
                <a:cubicBezTo>
                  <a:pt x="6981" y="1221"/>
                  <a:pt x="6981" y="1247"/>
                  <a:pt x="6981" y="1272"/>
                </a:cubicBezTo>
                <a:cubicBezTo>
                  <a:pt x="6910" y="1297"/>
                  <a:pt x="6981" y="1323"/>
                  <a:pt x="6981" y="1373"/>
                </a:cubicBezTo>
                <a:cubicBezTo>
                  <a:pt x="7051" y="1424"/>
                  <a:pt x="6910" y="1474"/>
                  <a:pt x="7051" y="1500"/>
                </a:cubicBezTo>
                <a:cubicBezTo>
                  <a:pt x="6981" y="1500"/>
                  <a:pt x="6981" y="1525"/>
                  <a:pt x="6981" y="1525"/>
                </a:cubicBezTo>
                <a:cubicBezTo>
                  <a:pt x="6981" y="1550"/>
                  <a:pt x="6981" y="1500"/>
                  <a:pt x="7051" y="1525"/>
                </a:cubicBezTo>
                <a:cubicBezTo>
                  <a:pt x="7051" y="1525"/>
                  <a:pt x="6981" y="1525"/>
                  <a:pt x="6981" y="1550"/>
                </a:cubicBezTo>
                <a:cubicBezTo>
                  <a:pt x="6981" y="1576"/>
                  <a:pt x="6981" y="1576"/>
                  <a:pt x="6981" y="1601"/>
                </a:cubicBezTo>
                <a:cubicBezTo>
                  <a:pt x="7051" y="1601"/>
                  <a:pt x="7051" y="1601"/>
                  <a:pt x="7051" y="1576"/>
                </a:cubicBezTo>
                <a:cubicBezTo>
                  <a:pt x="7122" y="1576"/>
                  <a:pt x="7122" y="1601"/>
                  <a:pt x="7051" y="1626"/>
                </a:cubicBezTo>
                <a:cubicBezTo>
                  <a:pt x="7122" y="1652"/>
                  <a:pt x="7051" y="1677"/>
                  <a:pt x="7051" y="1702"/>
                </a:cubicBezTo>
                <a:cubicBezTo>
                  <a:pt x="7051" y="1702"/>
                  <a:pt x="7051" y="1702"/>
                  <a:pt x="7122" y="1728"/>
                </a:cubicBezTo>
                <a:cubicBezTo>
                  <a:pt x="7051" y="1728"/>
                  <a:pt x="7051" y="1753"/>
                  <a:pt x="6981" y="1778"/>
                </a:cubicBezTo>
                <a:cubicBezTo>
                  <a:pt x="7051" y="1803"/>
                  <a:pt x="6981" y="1829"/>
                  <a:pt x="7122" y="1829"/>
                </a:cubicBezTo>
                <a:cubicBezTo>
                  <a:pt x="7051" y="1854"/>
                  <a:pt x="7122" y="1905"/>
                  <a:pt x="7122" y="1905"/>
                </a:cubicBezTo>
                <a:cubicBezTo>
                  <a:pt x="7122" y="1905"/>
                  <a:pt x="7051" y="1905"/>
                  <a:pt x="7051" y="1905"/>
                </a:cubicBezTo>
                <a:cubicBezTo>
                  <a:pt x="7051" y="1905"/>
                  <a:pt x="7051" y="1905"/>
                  <a:pt x="6981" y="1930"/>
                </a:cubicBezTo>
                <a:cubicBezTo>
                  <a:pt x="7051" y="1930"/>
                  <a:pt x="7192" y="1930"/>
                  <a:pt x="7122" y="1981"/>
                </a:cubicBezTo>
                <a:cubicBezTo>
                  <a:pt x="7051" y="2006"/>
                  <a:pt x="7051" y="1955"/>
                  <a:pt x="7051" y="1955"/>
                </a:cubicBezTo>
                <a:cubicBezTo>
                  <a:pt x="6981" y="1955"/>
                  <a:pt x="6910" y="1981"/>
                  <a:pt x="6981" y="2006"/>
                </a:cubicBezTo>
                <a:cubicBezTo>
                  <a:pt x="6981" y="2031"/>
                  <a:pt x="6981" y="2006"/>
                  <a:pt x="7051" y="2006"/>
                </a:cubicBezTo>
                <a:cubicBezTo>
                  <a:pt x="7051" y="2006"/>
                  <a:pt x="7051" y="2006"/>
                  <a:pt x="7051" y="2031"/>
                </a:cubicBezTo>
                <a:cubicBezTo>
                  <a:pt x="7122" y="2082"/>
                  <a:pt x="7192" y="2132"/>
                  <a:pt x="7051" y="2183"/>
                </a:cubicBezTo>
                <a:cubicBezTo>
                  <a:pt x="7051" y="2183"/>
                  <a:pt x="7051" y="2183"/>
                  <a:pt x="7122" y="2234"/>
                </a:cubicBezTo>
                <a:cubicBezTo>
                  <a:pt x="7122" y="2234"/>
                  <a:pt x="7122" y="2234"/>
                  <a:pt x="7051" y="2234"/>
                </a:cubicBezTo>
                <a:cubicBezTo>
                  <a:pt x="7051" y="2284"/>
                  <a:pt x="7192" y="2310"/>
                  <a:pt x="7122" y="2360"/>
                </a:cubicBezTo>
                <a:cubicBezTo>
                  <a:pt x="7051" y="2386"/>
                  <a:pt x="7192" y="2411"/>
                  <a:pt x="7122" y="2461"/>
                </a:cubicBezTo>
                <a:cubicBezTo>
                  <a:pt x="7122" y="2487"/>
                  <a:pt x="7122" y="2512"/>
                  <a:pt x="7122" y="2537"/>
                </a:cubicBezTo>
                <a:cubicBezTo>
                  <a:pt x="6981" y="2537"/>
                  <a:pt x="7122" y="2461"/>
                  <a:pt x="6981" y="2436"/>
                </a:cubicBezTo>
                <a:cubicBezTo>
                  <a:pt x="6981" y="2461"/>
                  <a:pt x="7051" y="2512"/>
                  <a:pt x="6981" y="2537"/>
                </a:cubicBezTo>
                <a:cubicBezTo>
                  <a:pt x="6981" y="2537"/>
                  <a:pt x="6981" y="2537"/>
                  <a:pt x="6981" y="2512"/>
                </a:cubicBezTo>
                <a:cubicBezTo>
                  <a:pt x="6910" y="2563"/>
                  <a:pt x="6910" y="2613"/>
                  <a:pt x="6910" y="2664"/>
                </a:cubicBezTo>
                <a:cubicBezTo>
                  <a:pt x="7122" y="2639"/>
                  <a:pt x="7051" y="2689"/>
                  <a:pt x="7051" y="2740"/>
                </a:cubicBezTo>
                <a:cubicBezTo>
                  <a:pt x="6981" y="2740"/>
                  <a:pt x="6910" y="2740"/>
                  <a:pt x="6840" y="2740"/>
                </a:cubicBezTo>
                <a:cubicBezTo>
                  <a:pt x="6770" y="2740"/>
                  <a:pt x="6770" y="2765"/>
                  <a:pt x="6770" y="2791"/>
                </a:cubicBezTo>
                <a:cubicBezTo>
                  <a:pt x="6840" y="2816"/>
                  <a:pt x="6910" y="2841"/>
                  <a:pt x="6840" y="2866"/>
                </a:cubicBezTo>
                <a:cubicBezTo>
                  <a:pt x="6840" y="2866"/>
                  <a:pt x="6840" y="2866"/>
                  <a:pt x="6910" y="2866"/>
                </a:cubicBezTo>
                <a:cubicBezTo>
                  <a:pt x="6910" y="2866"/>
                  <a:pt x="6910" y="2866"/>
                  <a:pt x="6840" y="2892"/>
                </a:cubicBezTo>
                <a:cubicBezTo>
                  <a:pt x="6840" y="2892"/>
                  <a:pt x="6840" y="2917"/>
                  <a:pt x="6840" y="2917"/>
                </a:cubicBezTo>
                <a:cubicBezTo>
                  <a:pt x="6840" y="2917"/>
                  <a:pt x="6910" y="2942"/>
                  <a:pt x="6910" y="2942"/>
                </a:cubicBezTo>
                <a:cubicBezTo>
                  <a:pt x="6910" y="2942"/>
                  <a:pt x="6910" y="2942"/>
                  <a:pt x="6910" y="2968"/>
                </a:cubicBezTo>
                <a:cubicBezTo>
                  <a:pt x="6910" y="2968"/>
                  <a:pt x="6840" y="2968"/>
                  <a:pt x="6840" y="2968"/>
                </a:cubicBezTo>
                <a:cubicBezTo>
                  <a:pt x="6840" y="2968"/>
                  <a:pt x="6840" y="2968"/>
                  <a:pt x="6840" y="2993"/>
                </a:cubicBezTo>
                <a:cubicBezTo>
                  <a:pt x="6840" y="2993"/>
                  <a:pt x="6840" y="2993"/>
                  <a:pt x="6770" y="3018"/>
                </a:cubicBezTo>
                <a:cubicBezTo>
                  <a:pt x="6770" y="3018"/>
                  <a:pt x="6770" y="3018"/>
                  <a:pt x="6770" y="2993"/>
                </a:cubicBezTo>
                <a:cubicBezTo>
                  <a:pt x="6770" y="2993"/>
                  <a:pt x="6770" y="2993"/>
                  <a:pt x="6770" y="2979"/>
                </a:cubicBezTo>
                <a:lnTo>
                  <a:pt x="6770" y="2978"/>
                </a:lnTo>
                <a:cubicBezTo>
                  <a:pt x="6770" y="2978"/>
                  <a:pt x="6770" y="2978"/>
                  <a:pt x="6770" y="2977"/>
                </a:cubicBezTo>
                <a:lnTo>
                  <a:pt x="6770" y="2976"/>
                </a:lnTo>
                <a:lnTo>
                  <a:pt x="6770" y="2975"/>
                </a:lnTo>
                <a:lnTo>
                  <a:pt x="6770" y="2974"/>
                </a:lnTo>
                <a:lnTo>
                  <a:pt x="6770" y="2972"/>
                </a:lnTo>
                <a:lnTo>
                  <a:pt x="6770" y="2971"/>
                </a:lnTo>
                <a:cubicBezTo>
                  <a:pt x="6770" y="2969"/>
                  <a:pt x="6770" y="2968"/>
                  <a:pt x="6770" y="2968"/>
                </a:cubicBezTo>
                <a:lnTo>
                  <a:pt x="6765" y="2968"/>
                </a:lnTo>
                <a:cubicBezTo>
                  <a:pt x="6747" y="2968"/>
                  <a:pt x="6726" y="2968"/>
                  <a:pt x="6699" y="2968"/>
                </a:cubicBezTo>
                <a:cubicBezTo>
                  <a:pt x="6699" y="2993"/>
                  <a:pt x="6629" y="3044"/>
                  <a:pt x="6699" y="3069"/>
                </a:cubicBezTo>
                <a:cubicBezTo>
                  <a:pt x="6699" y="3069"/>
                  <a:pt x="6770" y="3069"/>
                  <a:pt x="6770" y="3069"/>
                </a:cubicBezTo>
                <a:cubicBezTo>
                  <a:pt x="6699" y="3094"/>
                  <a:pt x="6770" y="3120"/>
                  <a:pt x="6770" y="3120"/>
                </a:cubicBezTo>
                <a:cubicBezTo>
                  <a:pt x="6770" y="3120"/>
                  <a:pt x="6840" y="3120"/>
                  <a:pt x="6840" y="3120"/>
                </a:cubicBezTo>
                <a:cubicBezTo>
                  <a:pt x="6770" y="3145"/>
                  <a:pt x="6770" y="3145"/>
                  <a:pt x="6770" y="3170"/>
                </a:cubicBezTo>
                <a:cubicBezTo>
                  <a:pt x="6770" y="3170"/>
                  <a:pt x="6770" y="3170"/>
                  <a:pt x="6840" y="3195"/>
                </a:cubicBezTo>
                <a:cubicBezTo>
                  <a:pt x="6840" y="3195"/>
                  <a:pt x="6840" y="3195"/>
                  <a:pt x="6840" y="3174"/>
                </a:cubicBezTo>
                <a:lnTo>
                  <a:pt x="6840" y="3170"/>
                </a:lnTo>
                <a:cubicBezTo>
                  <a:pt x="6910" y="3145"/>
                  <a:pt x="6840" y="3120"/>
                  <a:pt x="6910" y="3094"/>
                </a:cubicBezTo>
                <a:cubicBezTo>
                  <a:pt x="6910" y="3120"/>
                  <a:pt x="6910" y="3170"/>
                  <a:pt x="6981" y="3145"/>
                </a:cubicBezTo>
                <a:cubicBezTo>
                  <a:pt x="7051" y="3145"/>
                  <a:pt x="7051" y="3145"/>
                  <a:pt x="7051" y="3170"/>
                </a:cubicBezTo>
                <a:cubicBezTo>
                  <a:pt x="7051" y="3170"/>
                  <a:pt x="6910" y="3170"/>
                  <a:pt x="6981" y="3195"/>
                </a:cubicBezTo>
                <a:cubicBezTo>
                  <a:pt x="6981" y="3221"/>
                  <a:pt x="7051" y="3221"/>
                  <a:pt x="7122" y="3221"/>
                </a:cubicBezTo>
                <a:cubicBezTo>
                  <a:pt x="7051" y="3195"/>
                  <a:pt x="7051" y="3145"/>
                  <a:pt x="7051" y="3120"/>
                </a:cubicBezTo>
                <a:cubicBezTo>
                  <a:pt x="7122" y="3145"/>
                  <a:pt x="7262" y="3069"/>
                  <a:pt x="7262" y="3145"/>
                </a:cubicBezTo>
                <a:cubicBezTo>
                  <a:pt x="7262" y="3120"/>
                  <a:pt x="7192" y="3145"/>
                  <a:pt x="7192" y="3145"/>
                </a:cubicBezTo>
                <a:cubicBezTo>
                  <a:pt x="7192" y="3170"/>
                  <a:pt x="7262" y="3170"/>
                  <a:pt x="7262" y="3195"/>
                </a:cubicBezTo>
                <a:cubicBezTo>
                  <a:pt x="7262" y="3195"/>
                  <a:pt x="7262" y="3170"/>
                  <a:pt x="7262" y="3170"/>
                </a:cubicBezTo>
                <a:cubicBezTo>
                  <a:pt x="7333" y="3195"/>
                  <a:pt x="7403" y="3195"/>
                  <a:pt x="7403" y="3221"/>
                </a:cubicBezTo>
                <a:cubicBezTo>
                  <a:pt x="7333" y="3246"/>
                  <a:pt x="7403" y="3195"/>
                  <a:pt x="7333" y="3195"/>
                </a:cubicBezTo>
                <a:cubicBezTo>
                  <a:pt x="7333" y="3221"/>
                  <a:pt x="7333" y="3246"/>
                  <a:pt x="7333" y="3246"/>
                </a:cubicBezTo>
                <a:cubicBezTo>
                  <a:pt x="7333" y="3246"/>
                  <a:pt x="7333" y="3246"/>
                  <a:pt x="7333" y="3271"/>
                </a:cubicBezTo>
                <a:cubicBezTo>
                  <a:pt x="7333" y="3297"/>
                  <a:pt x="7262" y="3246"/>
                  <a:pt x="7262" y="3271"/>
                </a:cubicBezTo>
                <a:cubicBezTo>
                  <a:pt x="7192" y="3271"/>
                  <a:pt x="7192" y="3271"/>
                  <a:pt x="7192" y="3297"/>
                </a:cubicBezTo>
                <a:cubicBezTo>
                  <a:pt x="7192" y="3322"/>
                  <a:pt x="7262" y="3322"/>
                  <a:pt x="7192" y="3347"/>
                </a:cubicBezTo>
                <a:cubicBezTo>
                  <a:pt x="7192" y="3347"/>
                  <a:pt x="7192" y="3373"/>
                  <a:pt x="7192" y="3373"/>
                </a:cubicBezTo>
                <a:cubicBezTo>
                  <a:pt x="7192" y="3373"/>
                  <a:pt x="7192" y="3373"/>
                  <a:pt x="7262" y="3423"/>
                </a:cubicBezTo>
                <a:cubicBezTo>
                  <a:pt x="7262" y="3423"/>
                  <a:pt x="7262" y="3423"/>
                  <a:pt x="7192" y="3423"/>
                </a:cubicBezTo>
                <a:cubicBezTo>
                  <a:pt x="7192" y="3423"/>
                  <a:pt x="7192" y="3423"/>
                  <a:pt x="7262" y="3449"/>
                </a:cubicBezTo>
                <a:cubicBezTo>
                  <a:pt x="7192" y="3474"/>
                  <a:pt x="7192" y="3499"/>
                  <a:pt x="7192" y="3499"/>
                </a:cubicBezTo>
                <a:cubicBezTo>
                  <a:pt x="7192" y="3474"/>
                  <a:pt x="7122" y="3474"/>
                  <a:pt x="7122" y="3474"/>
                </a:cubicBezTo>
                <a:cubicBezTo>
                  <a:pt x="7122" y="3449"/>
                  <a:pt x="7192" y="3474"/>
                  <a:pt x="7122" y="3449"/>
                </a:cubicBezTo>
                <a:cubicBezTo>
                  <a:pt x="7122" y="3449"/>
                  <a:pt x="7122" y="3449"/>
                  <a:pt x="7122" y="3423"/>
                </a:cubicBezTo>
                <a:cubicBezTo>
                  <a:pt x="7051" y="3423"/>
                  <a:pt x="7051" y="3449"/>
                  <a:pt x="7051" y="3474"/>
                </a:cubicBezTo>
                <a:cubicBezTo>
                  <a:pt x="7051" y="3499"/>
                  <a:pt x="7122" y="3524"/>
                  <a:pt x="7192" y="3524"/>
                </a:cubicBezTo>
                <a:cubicBezTo>
                  <a:pt x="7192" y="3550"/>
                  <a:pt x="7192" y="3575"/>
                  <a:pt x="7192" y="3575"/>
                </a:cubicBezTo>
                <a:cubicBezTo>
                  <a:pt x="7192" y="3575"/>
                  <a:pt x="7192" y="3575"/>
                  <a:pt x="7262" y="3575"/>
                </a:cubicBezTo>
                <a:cubicBezTo>
                  <a:pt x="7333" y="3600"/>
                  <a:pt x="7262" y="3626"/>
                  <a:pt x="7262" y="3651"/>
                </a:cubicBezTo>
                <a:cubicBezTo>
                  <a:pt x="7262" y="3676"/>
                  <a:pt x="7192" y="3651"/>
                  <a:pt x="7192" y="3651"/>
                </a:cubicBezTo>
                <a:cubicBezTo>
                  <a:pt x="7192" y="3651"/>
                  <a:pt x="7192" y="3651"/>
                  <a:pt x="7262" y="3626"/>
                </a:cubicBezTo>
                <a:cubicBezTo>
                  <a:pt x="7192" y="3626"/>
                  <a:pt x="7122" y="3651"/>
                  <a:pt x="7051" y="3626"/>
                </a:cubicBezTo>
                <a:cubicBezTo>
                  <a:pt x="7051" y="3651"/>
                  <a:pt x="7122" y="3651"/>
                  <a:pt x="7122" y="3676"/>
                </a:cubicBezTo>
                <a:cubicBezTo>
                  <a:pt x="7192" y="3676"/>
                  <a:pt x="7122" y="3702"/>
                  <a:pt x="7122" y="3727"/>
                </a:cubicBezTo>
                <a:cubicBezTo>
                  <a:pt x="7192" y="3702"/>
                  <a:pt x="7192" y="3727"/>
                  <a:pt x="7262" y="3702"/>
                </a:cubicBezTo>
                <a:cubicBezTo>
                  <a:pt x="7262" y="3702"/>
                  <a:pt x="7262" y="3702"/>
                  <a:pt x="7192" y="3676"/>
                </a:cubicBezTo>
                <a:cubicBezTo>
                  <a:pt x="7333" y="3651"/>
                  <a:pt x="7262" y="3727"/>
                  <a:pt x="7403" y="3727"/>
                </a:cubicBezTo>
                <a:cubicBezTo>
                  <a:pt x="7403" y="3727"/>
                  <a:pt x="7403" y="3727"/>
                  <a:pt x="7333" y="3727"/>
                </a:cubicBezTo>
                <a:cubicBezTo>
                  <a:pt x="7262" y="3727"/>
                  <a:pt x="7262" y="3752"/>
                  <a:pt x="7192" y="3727"/>
                </a:cubicBezTo>
                <a:cubicBezTo>
                  <a:pt x="7192" y="3727"/>
                  <a:pt x="7192" y="3752"/>
                  <a:pt x="7192" y="3778"/>
                </a:cubicBezTo>
                <a:cubicBezTo>
                  <a:pt x="7192" y="3778"/>
                  <a:pt x="7192" y="3778"/>
                  <a:pt x="7262" y="3778"/>
                </a:cubicBezTo>
                <a:cubicBezTo>
                  <a:pt x="7192" y="3778"/>
                  <a:pt x="7192" y="3828"/>
                  <a:pt x="7192" y="3853"/>
                </a:cubicBezTo>
                <a:cubicBezTo>
                  <a:pt x="7262" y="3853"/>
                  <a:pt x="7262" y="3828"/>
                  <a:pt x="7262" y="3803"/>
                </a:cubicBezTo>
                <a:cubicBezTo>
                  <a:pt x="7333" y="3803"/>
                  <a:pt x="7333" y="3828"/>
                  <a:pt x="7403" y="3853"/>
                </a:cubicBezTo>
                <a:cubicBezTo>
                  <a:pt x="7333" y="3853"/>
                  <a:pt x="7333" y="3879"/>
                  <a:pt x="7333" y="3904"/>
                </a:cubicBezTo>
                <a:cubicBezTo>
                  <a:pt x="7333" y="3904"/>
                  <a:pt x="7333" y="3904"/>
                  <a:pt x="7333" y="3929"/>
                </a:cubicBezTo>
                <a:cubicBezTo>
                  <a:pt x="7333" y="3929"/>
                  <a:pt x="7192" y="3955"/>
                  <a:pt x="7192" y="3904"/>
                </a:cubicBezTo>
                <a:cubicBezTo>
                  <a:pt x="7192" y="3904"/>
                  <a:pt x="7192" y="3904"/>
                  <a:pt x="7122" y="3904"/>
                </a:cubicBezTo>
                <a:cubicBezTo>
                  <a:pt x="7192" y="3929"/>
                  <a:pt x="7122" y="3955"/>
                  <a:pt x="7192" y="3980"/>
                </a:cubicBezTo>
                <a:cubicBezTo>
                  <a:pt x="7192" y="3980"/>
                  <a:pt x="7238" y="3980"/>
                  <a:pt x="7256" y="3980"/>
                </a:cubicBezTo>
                <a:lnTo>
                  <a:pt x="7258" y="3980"/>
                </a:lnTo>
                <a:lnTo>
                  <a:pt x="7259" y="3981"/>
                </a:lnTo>
                <a:cubicBezTo>
                  <a:pt x="7262" y="3995"/>
                  <a:pt x="7262" y="4005"/>
                  <a:pt x="7262" y="4005"/>
                </a:cubicBezTo>
                <a:cubicBezTo>
                  <a:pt x="7262" y="4031"/>
                  <a:pt x="7333" y="4031"/>
                  <a:pt x="7333" y="4056"/>
                </a:cubicBezTo>
                <a:cubicBezTo>
                  <a:pt x="7262" y="4081"/>
                  <a:pt x="7262" y="4056"/>
                  <a:pt x="7262" y="4056"/>
                </a:cubicBezTo>
                <a:cubicBezTo>
                  <a:pt x="7192" y="4056"/>
                  <a:pt x="7262" y="4031"/>
                  <a:pt x="7192" y="4031"/>
                </a:cubicBezTo>
                <a:cubicBezTo>
                  <a:pt x="7122" y="4031"/>
                  <a:pt x="7122" y="4005"/>
                  <a:pt x="7051" y="4005"/>
                </a:cubicBezTo>
                <a:cubicBezTo>
                  <a:pt x="7051" y="4005"/>
                  <a:pt x="7122" y="4005"/>
                  <a:pt x="7122" y="3980"/>
                </a:cubicBezTo>
                <a:cubicBezTo>
                  <a:pt x="7051" y="3980"/>
                  <a:pt x="7051" y="3955"/>
                  <a:pt x="7122" y="3955"/>
                </a:cubicBezTo>
                <a:cubicBezTo>
                  <a:pt x="7051" y="3929"/>
                  <a:pt x="7051" y="3955"/>
                  <a:pt x="6981" y="3955"/>
                </a:cubicBezTo>
                <a:cubicBezTo>
                  <a:pt x="6910" y="3955"/>
                  <a:pt x="6910" y="3929"/>
                  <a:pt x="6910" y="3929"/>
                </a:cubicBezTo>
                <a:cubicBezTo>
                  <a:pt x="6910" y="3904"/>
                  <a:pt x="6981" y="3853"/>
                  <a:pt x="6910" y="3853"/>
                </a:cubicBezTo>
                <a:cubicBezTo>
                  <a:pt x="6910" y="3853"/>
                  <a:pt x="6840" y="3904"/>
                  <a:pt x="6910" y="3929"/>
                </a:cubicBezTo>
                <a:cubicBezTo>
                  <a:pt x="6866" y="3945"/>
                  <a:pt x="6877" y="3971"/>
                  <a:pt x="6892" y="3994"/>
                </a:cubicBezTo>
                <a:lnTo>
                  <a:pt x="6893" y="3997"/>
                </a:lnTo>
                <a:lnTo>
                  <a:pt x="6895" y="3999"/>
                </a:lnTo>
                <a:lnTo>
                  <a:pt x="6895" y="4000"/>
                </a:lnTo>
                <a:cubicBezTo>
                  <a:pt x="6898" y="4008"/>
                  <a:pt x="6905" y="4015"/>
                  <a:pt x="6908" y="4022"/>
                </a:cubicBezTo>
                <a:lnTo>
                  <a:pt x="6909" y="4024"/>
                </a:lnTo>
                <a:cubicBezTo>
                  <a:pt x="6907" y="4018"/>
                  <a:pt x="6902" y="4010"/>
                  <a:pt x="6896" y="4001"/>
                </a:cubicBezTo>
                <a:lnTo>
                  <a:pt x="6895" y="3999"/>
                </a:lnTo>
                <a:lnTo>
                  <a:pt x="6894" y="3997"/>
                </a:lnTo>
                <a:lnTo>
                  <a:pt x="6893" y="3997"/>
                </a:lnTo>
                <a:lnTo>
                  <a:pt x="6893" y="3995"/>
                </a:lnTo>
                <a:cubicBezTo>
                  <a:pt x="6891" y="3982"/>
                  <a:pt x="6906" y="3968"/>
                  <a:pt x="6981" y="3955"/>
                </a:cubicBezTo>
                <a:cubicBezTo>
                  <a:pt x="6981" y="3980"/>
                  <a:pt x="6981" y="3980"/>
                  <a:pt x="7051" y="3980"/>
                </a:cubicBezTo>
                <a:lnTo>
                  <a:pt x="7051" y="4005"/>
                </a:lnTo>
                <a:lnTo>
                  <a:pt x="7051" y="4031"/>
                </a:lnTo>
                <a:cubicBezTo>
                  <a:pt x="7051" y="4031"/>
                  <a:pt x="7051" y="4031"/>
                  <a:pt x="7051" y="4034"/>
                </a:cubicBezTo>
                <a:lnTo>
                  <a:pt x="7051" y="4035"/>
                </a:lnTo>
                <a:lnTo>
                  <a:pt x="7051" y="4037"/>
                </a:lnTo>
                <a:cubicBezTo>
                  <a:pt x="7051" y="4037"/>
                  <a:pt x="7051" y="4038"/>
                  <a:pt x="7051" y="4039"/>
                </a:cubicBezTo>
                <a:lnTo>
                  <a:pt x="7051" y="4041"/>
                </a:lnTo>
                <a:lnTo>
                  <a:pt x="7051" y="4042"/>
                </a:lnTo>
                <a:lnTo>
                  <a:pt x="7051" y="4044"/>
                </a:lnTo>
                <a:lnTo>
                  <a:pt x="7051" y="4045"/>
                </a:lnTo>
                <a:lnTo>
                  <a:pt x="7051" y="4048"/>
                </a:lnTo>
                <a:cubicBezTo>
                  <a:pt x="7051" y="4048"/>
                  <a:pt x="7051" y="4049"/>
                  <a:pt x="7051" y="4050"/>
                </a:cubicBezTo>
                <a:lnTo>
                  <a:pt x="7051" y="4052"/>
                </a:lnTo>
                <a:lnTo>
                  <a:pt x="7051" y="4053"/>
                </a:lnTo>
                <a:cubicBezTo>
                  <a:pt x="7051" y="4056"/>
                  <a:pt x="7051" y="4056"/>
                  <a:pt x="7051" y="4056"/>
                </a:cubicBezTo>
                <a:cubicBezTo>
                  <a:pt x="7122" y="4081"/>
                  <a:pt x="7051" y="4157"/>
                  <a:pt x="7192" y="4157"/>
                </a:cubicBezTo>
                <a:cubicBezTo>
                  <a:pt x="7192" y="4157"/>
                  <a:pt x="7205" y="4157"/>
                  <a:pt x="7221" y="4157"/>
                </a:cubicBezTo>
                <a:lnTo>
                  <a:pt x="7225" y="4157"/>
                </a:lnTo>
                <a:lnTo>
                  <a:pt x="7221" y="4158"/>
                </a:lnTo>
                <a:cubicBezTo>
                  <a:pt x="7148" y="4176"/>
                  <a:pt x="7016" y="4176"/>
                  <a:pt x="7122" y="4233"/>
                </a:cubicBezTo>
                <a:cubicBezTo>
                  <a:pt x="7122" y="4208"/>
                  <a:pt x="7122" y="4183"/>
                  <a:pt x="7262" y="4183"/>
                </a:cubicBezTo>
                <a:cubicBezTo>
                  <a:pt x="7262" y="4183"/>
                  <a:pt x="7262" y="4183"/>
                  <a:pt x="7262" y="4208"/>
                </a:cubicBezTo>
                <a:cubicBezTo>
                  <a:pt x="7262" y="4233"/>
                  <a:pt x="7122" y="4183"/>
                  <a:pt x="7192" y="4233"/>
                </a:cubicBezTo>
                <a:cubicBezTo>
                  <a:pt x="7192" y="4233"/>
                  <a:pt x="7122" y="4233"/>
                  <a:pt x="7192" y="4258"/>
                </a:cubicBezTo>
                <a:cubicBezTo>
                  <a:pt x="7192" y="4258"/>
                  <a:pt x="7192" y="4258"/>
                  <a:pt x="7122" y="4258"/>
                </a:cubicBezTo>
                <a:cubicBezTo>
                  <a:pt x="7051" y="4284"/>
                  <a:pt x="7122" y="4309"/>
                  <a:pt x="7122" y="4334"/>
                </a:cubicBezTo>
                <a:cubicBezTo>
                  <a:pt x="7122" y="4334"/>
                  <a:pt x="7122" y="4334"/>
                  <a:pt x="7192" y="4334"/>
                </a:cubicBezTo>
                <a:cubicBezTo>
                  <a:pt x="7192" y="4360"/>
                  <a:pt x="7192" y="4385"/>
                  <a:pt x="7122" y="4385"/>
                </a:cubicBezTo>
                <a:cubicBezTo>
                  <a:pt x="7122" y="4410"/>
                  <a:pt x="7333" y="4385"/>
                  <a:pt x="7333" y="4436"/>
                </a:cubicBezTo>
                <a:cubicBezTo>
                  <a:pt x="7262" y="4410"/>
                  <a:pt x="7192" y="4410"/>
                  <a:pt x="7122" y="4436"/>
                </a:cubicBezTo>
                <a:cubicBezTo>
                  <a:pt x="7122" y="4461"/>
                  <a:pt x="7192" y="4436"/>
                  <a:pt x="7192" y="4461"/>
                </a:cubicBezTo>
                <a:cubicBezTo>
                  <a:pt x="7192" y="4461"/>
                  <a:pt x="7192" y="4461"/>
                  <a:pt x="7051" y="4461"/>
                </a:cubicBezTo>
                <a:cubicBezTo>
                  <a:pt x="7051" y="4461"/>
                  <a:pt x="7051" y="4461"/>
                  <a:pt x="7051" y="4410"/>
                </a:cubicBezTo>
                <a:cubicBezTo>
                  <a:pt x="7051" y="4410"/>
                  <a:pt x="6981" y="4410"/>
                  <a:pt x="6981" y="4436"/>
                </a:cubicBezTo>
                <a:cubicBezTo>
                  <a:pt x="7051" y="4410"/>
                  <a:pt x="7051" y="4461"/>
                  <a:pt x="7051" y="4461"/>
                </a:cubicBezTo>
                <a:cubicBezTo>
                  <a:pt x="7051" y="4461"/>
                  <a:pt x="7051" y="4512"/>
                  <a:pt x="7122" y="4486"/>
                </a:cubicBezTo>
                <a:cubicBezTo>
                  <a:pt x="7122" y="4486"/>
                  <a:pt x="7122" y="4486"/>
                  <a:pt x="7192" y="4486"/>
                </a:cubicBezTo>
                <a:cubicBezTo>
                  <a:pt x="7192" y="4486"/>
                  <a:pt x="7192" y="4486"/>
                  <a:pt x="7122" y="4512"/>
                </a:cubicBezTo>
                <a:cubicBezTo>
                  <a:pt x="7192" y="4512"/>
                  <a:pt x="7122" y="4537"/>
                  <a:pt x="7122" y="4562"/>
                </a:cubicBezTo>
                <a:cubicBezTo>
                  <a:pt x="7183" y="4562"/>
                  <a:pt x="7191" y="4543"/>
                  <a:pt x="7192" y="4538"/>
                </a:cubicBezTo>
                <a:lnTo>
                  <a:pt x="7192" y="4539"/>
                </a:lnTo>
                <a:cubicBezTo>
                  <a:pt x="7188" y="4562"/>
                  <a:pt x="7124" y="4563"/>
                  <a:pt x="7192" y="4587"/>
                </a:cubicBezTo>
                <a:cubicBezTo>
                  <a:pt x="7192" y="4587"/>
                  <a:pt x="7262" y="4587"/>
                  <a:pt x="7262" y="4587"/>
                </a:cubicBezTo>
                <a:cubicBezTo>
                  <a:pt x="7262" y="4587"/>
                  <a:pt x="7262" y="4587"/>
                  <a:pt x="7262" y="4613"/>
                </a:cubicBezTo>
                <a:cubicBezTo>
                  <a:pt x="7236" y="4613"/>
                  <a:pt x="7229" y="4616"/>
                  <a:pt x="7231" y="4621"/>
                </a:cubicBezTo>
                <a:lnTo>
                  <a:pt x="7223" y="4622"/>
                </a:lnTo>
                <a:cubicBezTo>
                  <a:pt x="7168" y="4630"/>
                  <a:pt x="7122" y="4618"/>
                  <a:pt x="7122" y="4638"/>
                </a:cubicBezTo>
                <a:cubicBezTo>
                  <a:pt x="7051" y="4638"/>
                  <a:pt x="7122" y="4587"/>
                  <a:pt x="7051" y="4562"/>
                </a:cubicBezTo>
                <a:cubicBezTo>
                  <a:pt x="6910" y="4562"/>
                  <a:pt x="6981" y="4613"/>
                  <a:pt x="6981" y="4638"/>
                </a:cubicBezTo>
                <a:cubicBezTo>
                  <a:pt x="7051" y="4613"/>
                  <a:pt x="6981" y="4663"/>
                  <a:pt x="7051" y="4689"/>
                </a:cubicBezTo>
                <a:cubicBezTo>
                  <a:pt x="6981" y="4689"/>
                  <a:pt x="6981" y="4714"/>
                  <a:pt x="6981" y="4714"/>
                </a:cubicBezTo>
                <a:cubicBezTo>
                  <a:pt x="6981" y="4714"/>
                  <a:pt x="6981" y="4714"/>
                  <a:pt x="7028" y="4714"/>
                </a:cubicBezTo>
                <a:lnTo>
                  <a:pt x="7033" y="4714"/>
                </a:lnTo>
                <a:lnTo>
                  <a:pt x="7033" y="4710"/>
                </a:lnTo>
                <a:cubicBezTo>
                  <a:pt x="7033" y="4700"/>
                  <a:pt x="7036" y="4696"/>
                  <a:pt x="7050" y="4695"/>
                </a:cubicBezTo>
                <a:lnTo>
                  <a:pt x="7051" y="4694"/>
                </a:lnTo>
                <a:lnTo>
                  <a:pt x="7051" y="4691"/>
                </a:lnTo>
                <a:lnTo>
                  <a:pt x="7051" y="4689"/>
                </a:lnTo>
                <a:cubicBezTo>
                  <a:pt x="7056" y="4690"/>
                  <a:pt x="7060" y="4692"/>
                  <a:pt x="7064" y="4693"/>
                </a:cubicBezTo>
                <a:lnTo>
                  <a:pt x="7066" y="4694"/>
                </a:lnTo>
                <a:lnTo>
                  <a:pt x="7070" y="4693"/>
                </a:lnTo>
                <a:cubicBezTo>
                  <a:pt x="7079" y="4693"/>
                  <a:pt x="7090" y="4693"/>
                  <a:pt x="7103" y="4693"/>
                </a:cubicBezTo>
                <a:cubicBezTo>
                  <a:pt x="7173" y="4693"/>
                  <a:pt x="7173" y="4693"/>
                  <a:pt x="7173" y="4693"/>
                </a:cubicBezTo>
                <a:cubicBezTo>
                  <a:pt x="7173" y="4706"/>
                  <a:pt x="7173" y="4719"/>
                  <a:pt x="7173" y="4734"/>
                </a:cubicBezTo>
                <a:lnTo>
                  <a:pt x="7173" y="4740"/>
                </a:lnTo>
                <a:lnTo>
                  <a:pt x="7176" y="4742"/>
                </a:lnTo>
                <a:cubicBezTo>
                  <a:pt x="7185" y="4749"/>
                  <a:pt x="7192" y="4757"/>
                  <a:pt x="7192" y="4765"/>
                </a:cubicBezTo>
                <a:lnTo>
                  <a:pt x="7185" y="4765"/>
                </a:lnTo>
                <a:lnTo>
                  <a:pt x="7173" y="4765"/>
                </a:lnTo>
                <a:lnTo>
                  <a:pt x="7173" y="4768"/>
                </a:lnTo>
                <a:cubicBezTo>
                  <a:pt x="7173" y="4774"/>
                  <a:pt x="7173" y="4779"/>
                  <a:pt x="7173" y="4785"/>
                </a:cubicBezTo>
                <a:lnTo>
                  <a:pt x="7173" y="4787"/>
                </a:lnTo>
                <a:cubicBezTo>
                  <a:pt x="7174" y="4775"/>
                  <a:pt x="7182" y="4794"/>
                  <a:pt x="7244" y="4794"/>
                </a:cubicBezTo>
                <a:cubicBezTo>
                  <a:pt x="7244" y="4806"/>
                  <a:pt x="7271" y="4812"/>
                  <a:pt x="7295" y="4817"/>
                </a:cubicBezTo>
                <a:lnTo>
                  <a:pt x="7305" y="4820"/>
                </a:lnTo>
                <a:lnTo>
                  <a:pt x="7302" y="4820"/>
                </a:lnTo>
                <a:cubicBezTo>
                  <a:pt x="7244" y="4820"/>
                  <a:pt x="7244" y="4820"/>
                  <a:pt x="7244" y="4820"/>
                </a:cubicBezTo>
                <a:cubicBezTo>
                  <a:pt x="7244" y="4820"/>
                  <a:pt x="7244" y="4845"/>
                  <a:pt x="7244" y="4845"/>
                </a:cubicBezTo>
                <a:cubicBezTo>
                  <a:pt x="7173" y="4870"/>
                  <a:pt x="7173" y="4870"/>
                  <a:pt x="7173" y="4870"/>
                </a:cubicBezTo>
                <a:cubicBezTo>
                  <a:pt x="7173" y="4880"/>
                  <a:pt x="7173" y="4888"/>
                  <a:pt x="7173" y="4895"/>
                </a:cubicBezTo>
                <a:lnTo>
                  <a:pt x="7173" y="4899"/>
                </a:lnTo>
                <a:lnTo>
                  <a:pt x="7176" y="4899"/>
                </a:lnTo>
                <a:cubicBezTo>
                  <a:pt x="7185" y="4903"/>
                  <a:pt x="7192" y="4909"/>
                  <a:pt x="7192" y="4916"/>
                </a:cubicBezTo>
                <a:cubicBezTo>
                  <a:pt x="7188" y="4915"/>
                  <a:pt x="7183" y="4914"/>
                  <a:pt x="7180" y="4912"/>
                </a:cubicBezTo>
                <a:lnTo>
                  <a:pt x="7173" y="4911"/>
                </a:lnTo>
                <a:lnTo>
                  <a:pt x="7173" y="4914"/>
                </a:lnTo>
                <a:cubicBezTo>
                  <a:pt x="7173" y="4920"/>
                  <a:pt x="7173" y="4924"/>
                  <a:pt x="7173" y="4928"/>
                </a:cubicBezTo>
                <a:lnTo>
                  <a:pt x="7173" y="4932"/>
                </a:lnTo>
                <a:lnTo>
                  <a:pt x="7174" y="4932"/>
                </a:lnTo>
                <a:cubicBezTo>
                  <a:pt x="7188" y="4933"/>
                  <a:pt x="7198" y="4935"/>
                  <a:pt x="7205" y="4938"/>
                </a:cubicBezTo>
                <a:lnTo>
                  <a:pt x="7206" y="4939"/>
                </a:lnTo>
                <a:lnTo>
                  <a:pt x="7208" y="4939"/>
                </a:lnTo>
                <a:cubicBezTo>
                  <a:pt x="7224" y="4934"/>
                  <a:pt x="7235" y="4929"/>
                  <a:pt x="7244" y="4923"/>
                </a:cubicBezTo>
                <a:lnTo>
                  <a:pt x="7244" y="4930"/>
                </a:lnTo>
                <a:cubicBezTo>
                  <a:pt x="7244" y="4975"/>
                  <a:pt x="7248" y="4997"/>
                  <a:pt x="7314" y="4997"/>
                </a:cubicBezTo>
                <a:cubicBezTo>
                  <a:pt x="7244" y="4997"/>
                  <a:pt x="7244" y="4997"/>
                  <a:pt x="7244" y="4997"/>
                </a:cubicBezTo>
                <a:cubicBezTo>
                  <a:pt x="7244" y="5022"/>
                  <a:pt x="7244" y="5022"/>
                  <a:pt x="7244" y="5022"/>
                </a:cubicBezTo>
                <a:cubicBezTo>
                  <a:pt x="7244" y="5022"/>
                  <a:pt x="7244" y="5048"/>
                  <a:pt x="7244" y="5048"/>
                </a:cubicBezTo>
                <a:cubicBezTo>
                  <a:pt x="7314" y="5048"/>
                  <a:pt x="7314" y="5048"/>
                  <a:pt x="7314" y="5048"/>
                </a:cubicBezTo>
                <a:cubicBezTo>
                  <a:pt x="7244" y="5022"/>
                  <a:pt x="7244" y="5022"/>
                  <a:pt x="7244" y="5022"/>
                </a:cubicBezTo>
                <a:cubicBezTo>
                  <a:pt x="7314" y="5022"/>
                  <a:pt x="7384" y="4997"/>
                  <a:pt x="7384" y="4997"/>
                </a:cubicBezTo>
                <a:cubicBezTo>
                  <a:pt x="7314" y="4972"/>
                  <a:pt x="7314" y="4972"/>
                  <a:pt x="7314" y="4972"/>
                </a:cubicBezTo>
                <a:cubicBezTo>
                  <a:pt x="7384" y="4972"/>
                  <a:pt x="7384" y="4972"/>
                  <a:pt x="7384" y="4972"/>
                </a:cubicBezTo>
                <a:cubicBezTo>
                  <a:pt x="7455" y="4972"/>
                  <a:pt x="7455" y="4972"/>
                  <a:pt x="7455" y="4972"/>
                </a:cubicBezTo>
                <a:cubicBezTo>
                  <a:pt x="7455" y="4972"/>
                  <a:pt x="7384" y="4997"/>
                  <a:pt x="7455" y="4997"/>
                </a:cubicBezTo>
                <a:cubicBezTo>
                  <a:pt x="7455" y="4972"/>
                  <a:pt x="7525" y="4997"/>
                  <a:pt x="7525" y="4972"/>
                </a:cubicBezTo>
                <a:cubicBezTo>
                  <a:pt x="7596" y="4997"/>
                  <a:pt x="7525" y="5048"/>
                  <a:pt x="7525" y="5073"/>
                </a:cubicBezTo>
                <a:cubicBezTo>
                  <a:pt x="7455" y="5123"/>
                  <a:pt x="7525" y="5199"/>
                  <a:pt x="7455" y="5199"/>
                </a:cubicBezTo>
                <a:cubicBezTo>
                  <a:pt x="7455" y="5199"/>
                  <a:pt x="7455" y="5225"/>
                  <a:pt x="7455" y="5225"/>
                </a:cubicBezTo>
                <a:cubicBezTo>
                  <a:pt x="7384" y="5199"/>
                  <a:pt x="7384" y="5199"/>
                  <a:pt x="7384" y="5199"/>
                </a:cubicBezTo>
                <a:cubicBezTo>
                  <a:pt x="7314" y="5174"/>
                  <a:pt x="7384" y="5149"/>
                  <a:pt x="7384" y="5149"/>
                </a:cubicBezTo>
                <a:cubicBezTo>
                  <a:pt x="7384" y="5174"/>
                  <a:pt x="7384" y="5174"/>
                  <a:pt x="7384" y="5174"/>
                </a:cubicBezTo>
                <a:cubicBezTo>
                  <a:pt x="7455" y="5149"/>
                  <a:pt x="7455" y="5149"/>
                  <a:pt x="7455" y="5149"/>
                </a:cubicBezTo>
                <a:cubicBezTo>
                  <a:pt x="7455" y="5149"/>
                  <a:pt x="7455" y="5149"/>
                  <a:pt x="7384" y="5149"/>
                </a:cubicBezTo>
                <a:cubicBezTo>
                  <a:pt x="7455" y="5149"/>
                  <a:pt x="7455" y="5123"/>
                  <a:pt x="7455" y="5123"/>
                </a:cubicBezTo>
                <a:cubicBezTo>
                  <a:pt x="7384" y="5123"/>
                  <a:pt x="7384" y="5098"/>
                  <a:pt x="7384" y="5123"/>
                </a:cubicBezTo>
                <a:cubicBezTo>
                  <a:pt x="7314" y="5098"/>
                  <a:pt x="7314" y="5098"/>
                  <a:pt x="7314" y="5098"/>
                </a:cubicBezTo>
                <a:cubicBezTo>
                  <a:pt x="7314" y="5098"/>
                  <a:pt x="7314" y="5073"/>
                  <a:pt x="7244" y="5073"/>
                </a:cubicBezTo>
                <a:cubicBezTo>
                  <a:pt x="7244" y="5085"/>
                  <a:pt x="7244" y="5092"/>
                  <a:pt x="7244" y="5098"/>
                </a:cubicBezTo>
                <a:cubicBezTo>
                  <a:pt x="7244" y="5149"/>
                  <a:pt x="7314" y="5123"/>
                  <a:pt x="7314" y="5149"/>
                </a:cubicBezTo>
                <a:cubicBezTo>
                  <a:pt x="7314" y="5149"/>
                  <a:pt x="7314" y="5149"/>
                  <a:pt x="7244" y="5149"/>
                </a:cubicBezTo>
                <a:cubicBezTo>
                  <a:pt x="7314" y="5149"/>
                  <a:pt x="7314" y="5174"/>
                  <a:pt x="7314" y="5174"/>
                </a:cubicBezTo>
                <a:cubicBezTo>
                  <a:pt x="7244" y="5199"/>
                  <a:pt x="7244" y="5199"/>
                  <a:pt x="7244" y="5199"/>
                </a:cubicBezTo>
                <a:cubicBezTo>
                  <a:pt x="7384" y="5225"/>
                  <a:pt x="7244" y="5275"/>
                  <a:pt x="7314" y="5326"/>
                </a:cubicBezTo>
                <a:cubicBezTo>
                  <a:pt x="7244" y="5275"/>
                  <a:pt x="7244" y="5326"/>
                  <a:pt x="7173" y="5301"/>
                </a:cubicBezTo>
                <a:cubicBezTo>
                  <a:pt x="7103" y="5326"/>
                  <a:pt x="7103" y="5301"/>
                  <a:pt x="7033" y="5275"/>
                </a:cubicBezTo>
                <a:cubicBezTo>
                  <a:pt x="7033" y="5275"/>
                  <a:pt x="7033" y="5275"/>
                  <a:pt x="7033" y="5301"/>
                </a:cubicBezTo>
                <a:cubicBezTo>
                  <a:pt x="7033" y="5326"/>
                  <a:pt x="7033" y="5326"/>
                  <a:pt x="6962" y="5351"/>
                </a:cubicBezTo>
                <a:cubicBezTo>
                  <a:pt x="6962" y="5326"/>
                  <a:pt x="6962" y="5326"/>
                  <a:pt x="6962" y="5326"/>
                </a:cubicBezTo>
                <a:cubicBezTo>
                  <a:pt x="6962" y="5301"/>
                  <a:pt x="6892" y="5250"/>
                  <a:pt x="6962" y="5225"/>
                </a:cubicBezTo>
                <a:cubicBezTo>
                  <a:pt x="6962" y="5199"/>
                  <a:pt x="6892" y="5174"/>
                  <a:pt x="6962" y="5174"/>
                </a:cubicBezTo>
                <a:cubicBezTo>
                  <a:pt x="6923" y="5167"/>
                  <a:pt x="6905" y="5158"/>
                  <a:pt x="6899" y="5148"/>
                </a:cubicBezTo>
                <a:lnTo>
                  <a:pt x="6898" y="5145"/>
                </a:lnTo>
                <a:lnTo>
                  <a:pt x="6894" y="5145"/>
                </a:lnTo>
                <a:cubicBezTo>
                  <a:pt x="6852" y="5149"/>
                  <a:pt x="6904" y="5170"/>
                  <a:pt x="6840" y="5170"/>
                </a:cubicBezTo>
                <a:cubicBezTo>
                  <a:pt x="6840" y="5170"/>
                  <a:pt x="6840" y="5144"/>
                  <a:pt x="6840" y="5144"/>
                </a:cubicBezTo>
                <a:cubicBezTo>
                  <a:pt x="6840" y="5144"/>
                  <a:pt x="6840" y="5144"/>
                  <a:pt x="6817" y="5144"/>
                </a:cubicBezTo>
                <a:lnTo>
                  <a:pt x="6816" y="5144"/>
                </a:lnTo>
                <a:lnTo>
                  <a:pt x="6821" y="5149"/>
                </a:lnTo>
                <a:cubicBezTo>
                  <a:pt x="6821" y="5149"/>
                  <a:pt x="6751" y="5174"/>
                  <a:pt x="6751" y="5149"/>
                </a:cubicBezTo>
                <a:cubicBezTo>
                  <a:pt x="6751" y="5199"/>
                  <a:pt x="6751" y="5199"/>
                  <a:pt x="6751" y="5199"/>
                </a:cubicBezTo>
                <a:cubicBezTo>
                  <a:pt x="6751" y="5225"/>
                  <a:pt x="6821" y="5225"/>
                  <a:pt x="6892" y="5199"/>
                </a:cubicBezTo>
                <a:cubicBezTo>
                  <a:pt x="6892" y="5225"/>
                  <a:pt x="6821" y="5250"/>
                  <a:pt x="6751" y="5250"/>
                </a:cubicBezTo>
                <a:cubicBezTo>
                  <a:pt x="6821" y="5275"/>
                  <a:pt x="6821" y="5275"/>
                  <a:pt x="6821" y="5275"/>
                </a:cubicBezTo>
                <a:cubicBezTo>
                  <a:pt x="6751" y="5275"/>
                  <a:pt x="6751" y="5326"/>
                  <a:pt x="6821" y="5351"/>
                </a:cubicBezTo>
                <a:cubicBezTo>
                  <a:pt x="6821" y="5351"/>
                  <a:pt x="6751" y="5351"/>
                  <a:pt x="6751" y="5351"/>
                </a:cubicBezTo>
                <a:cubicBezTo>
                  <a:pt x="6751" y="5377"/>
                  <a:pt x="6751" y="5402"/>
                  <a:pt x="6821" y="5402"/>
                </a:cubicBezTo>
                <a:cubicBezTo>
                  <a:pt x="6821" y="5427"/>
                  <a:pt x="6821" y="5427"/>
                  <a:pt x="6821" y="5427"/>
                </a:cubicBezTo>
                <a:cubicBezTo>
                  <a:pt x="6821" y="5452"/>
                  <a:pt x="6821" y="5452"/>
                  <a:pt x="6821" y="5452"/>
                </a:cubicBezTo>
                <a:cubicBezTo>
                  <a:pt x="6821" y="5452"/>
                  <a:pt x="6821" y="5478"/>
                  <a:pt x="6892" y="5478"/>
                </a:cubicBezTo>
                <a:cubicBezTo>
                  <a:pt x="6821" y="5452"/>
                  <a:pt x="6892" y="5427"/>
                  <a:pt x="6892" y="5402"/>
                </a:cubicBezTo>
                <a:cubicBezTo>
                  <a:pt x="6892" y="5402"/>
                  <a:pt x="6962" y="5402"/>
                  <a:pt x="6962" y="5427"/>
                </a:cubicBezTo>
                <a:cubicBezTo>
                  <a:pt x="6962" y="5452"/>
                  <a:pt x="6892" y="5452"/>
                  <a:pt x="6892" y="5452"/>
                </a:cubicBezTo>
                <a:cubicBezTo>
                  <a:pt x="6960" y="5477"/>
                  <a:pt x="6896" y="5525"/>
                  <a:pt x="6956" y="5551"/>
                </a:cubicBezTo>
                <a:lnTo>
                  <a:pt x="6960" y="5553"/>
                </a:lnTo>
                <a:lnTo>
                  <a:pt x="6958" y="5556"/>
                </a:lnTo>
                <a:cubicBezTo>
                  <a:pt x="6952" y="5569"/>
                  <a:pt x="6936" y="5579"/>
                  <a:pt x="6892" y="5579"/>
                </a:cubicBezTo>
                <a:cubicBezTo>
                  <a:pt x="6962" y="5579"/>
                  <a:pt x="6962" y="5630"/>
                  <a:pt x="6962" y="5630"/>
                </a:cubicBezTo>
                <a:cubicBezTo>
                  <a:pt x="6892" y="5630"/>
                  <a:pt x="6892" y="5630"/>
                  <a:pt x="6892" y="5630"/>
                </a:cubicBezTo>
                <a:cubicBezTo>
                  <a:pt x="6892" y="5639"/>
                  <a:pt x="6892" y="5647"/>
                  <a:pt x="6892" y="5655"/>
                </a:cubicBezTo>
                <a:lnTo>
                  <a:pt x="6892" y="5659"/>
                </a:lnTo>
                <a:lnTo>
                  <a:pt x="6894" y="5658"/>
                </a:lnTo>
                <a:cubicBezTo>
                  <a:pt x="6899" y="5655"/>
                  <a:pt x="6904" y="5653"/>
                  <a:pt x="6910" y="5650"/>
                </a:cubicBezTo>
                <a:cubicBezTo>
                  <a:pt x="6910" y="5650"/>
                  <a:pt x="6910" y="5650"/>
                  <a:pt x="6981" y="5625"/>
                </a:cubicBezTo>
                <a:cubicBezTo>
                  <a:pt x="6981" y="5625"/>
                  <a:pt x="6981" y="5650"/>
                  <a:pt x="6981" y="5650"/>
                </a:cubicBezTo>
                <a:cubicBezTo>
                  <a:pt x="7007" y="5650"/>
                  <a:pt x="7014" y="5661"/>
                  <a:pt x="7015" y="5677"/>
                </a:cubicBezTo>
                <a:lnTo>
                  <a:pt x="7016" y="5682"/>
                </a:lnTo>
                <a:lnTo>
                  <a:pt x="7018" y="5682"/>
                </a:lnTo>
                <a:cubicBezTo>
                  <a:pt x="7021" y="5681"/>
                  <a:pt x="7026" y="5680"/>
                  <a:pt x="7033" y="5680"/>
                </a:cubicBezTo>
                <a:cubicBezTo>
                  <a:pt x="7103" y="5680"/>
                  <a:pt x="7103" y="5630"/>
                  <a:pt x="7103" y="5630"/>
                </a:cubicBezTo>
                <a:cubicBezTo>
                  <a:pt x="7103" y="5604"/>
                  <a:pt x="7033" y="5604"/>
                  <a:pt x="7033" y="5604"/>
                </a:cubicBezTo>
                <a:cubicBezTo>
                  <a:pt x="6962" y="5604"/>
                  <a:pt x="7033" y="5579"/>
                  <a:pt x="7033" y="5579"/>
                </a:cubicBezTo>
                <a:cubicBezTo>
                  <a:pt x="7103" y="5579"/>
                  <a:pt x="7033" y="5503"/>
                  <a:pt x="7173" y="5528"/>
                </a:cubicBezTo>
                <a:cubicBezTo>
                  <a:pt x="7103" y="5528"/>
                  <a:pt x="7103" y="5554"/>
                  <a:pt x="7103" y="5554"/>
                </a:cubicBezTo>
                <a:cubicBezTo>
                  <a:pt x="7173" y="5579"/>
                  <a:pt x="7173" y="5579"/>
                  <a:pt x="7173" y="5579"/>
                </a:cubicBezTo>
                <a:cubicBezTo>
                  <a:pt x="7173" y="5579"/>
                  <a:pt x="7103" y="5579"/>
                  <a:pt x="7103" y="5579"/>
                </a:cubicBezTo>
                <a:cubicBezTo>
                  <a:pt x="7103" y="5630"/>
                  <a:pt x="7173" y="5706"/>
                  <a:pt x="7173" y="5756"/>
                </a:cubicBezTo>
                <a:cubicBezTo>
                  <a:pt x="7173" y="5731"/>
                  <a:pt x="7173" y="5731"/>
                  <a:pt x="7173" y="5731"/>
                </a:cubicBezTo>
                <a:cubicBezTo>
                  <a:pt x="7208" y="5744"/>
                  <a:pt x="7222" y="5753"/>
                  <a:pt x="7223" y="5761"/>
                </a:cubicBezTo>
                <a:cubicBezTo>
                  <a:pt x="7225" y="5758"/>
                  <a:pt x="7230" y="5756"/>
                  <a:pt x="7244" y="5756"/>
                </a:cubicBezTo>
                <a:cubicBezTo>
                  <a:pt x="7244" y="5756"/>
                  <a:pt x="7244" y="5756"/>
                  <a:pt x="7173" y="5731"/>
                </a:cubicBezTo>
                <a:cubicBezTo>
                  <a:pt x="7173" y="5731"/>
                  <a:pt x="7244" y="5731"/>
                  <a:pt x="7244" y="5731"/>
                </a:cubicBezTo>
                <a:cubicBezTo>
                  <a:pt x="7244" y="5706"/>
                  <a:pt x="7244" y="5706"/>
                  <a:pt x="7244" y="5706"/>
                </a:cubicBezTo>
                <a:cubicBezTo>
                  <a:pt x="7314" y="5706"/>
                  <a:pt x="7314" y="5706"/>
                  <a:pt x="7314" y="5706"/>
                </a:cubicBezTo>
                <a:cubicBezTo>
                  <a:pt x="7314" y="5706"/>
                  <a:pt x="7314" y="5680"/>
                  <a:pt x="7314" y="5680"/>
                </a:cubicBezTo>
                <a:cubicBezTo>
                  <a:pt x="7384" y="5680"/>
                  <a:pt x="7314" y="5706"/>
                  <a:pt x="7384" y="5706"/>
                </a:cubicBezTo>
                <a:cubicBezTo>
                  <a:pt x="7384" y="5731"/>
                  <a:pt x="7384" y="5731"/>
                  <a:pt x="7384" y="5756"/>
                </a:cubicBezTo>
                <a:cubicBezTo>
                  <a:pt x="7455" y="5781"/>
                  <a:pt x="7384" y="5781"/>
                  <a:pt x="7384" y="5807"/>
                </a:cubicBezTo>
                <a:cubicBezTo>
                  <a:pt x="7384" y="5807"/>
                  <a:pt x="7384" y="5832"/>
                  <a:pt x="7455" y="5832"/>
                </a:cubicBezTo>
                <a:cubicBezTo>
                  <a:pt x="7455" y="5857"/>
                  <a:pt x="7384" y="5832"/>
                  <a:pt x="7384" y="5857"/>
                </a:cubicBezTo>
                <a:cubicBezTo>
                  <a:pt x="7384" y="5865"/>
                  <a:pt x="7391" y="5868"/>
                  <a:pt x="7401" y="5869"/>
                </a:cubicBezTo>
                <a:lnTo>
                  <a:pt x="7403" y="5869"/>
                </a:lnTo>
                <a:cubicBezTo>
                  <a:pt x="7362" y="5884"/>
                  <a:pt x="7455" y="5887"/>
                  <a:pt x="7455" y="5908"/>
                </a:cubicBezTo>
                <a:cubicBezTo>
                  <a:pt x="7525" y="5883"/>
                  <a:pt x="7455" y="5857"/>
                  <a:pt x="7455" y="5832"/>
                </a:cubicBezTo>
                <a:cubicBezTo>
                  <a:pt x="7525" y="5883"/>
                  <a:pt x="7525" y="5883"/>
                  <a:pt x="7525" y="5883"/>
                </a:cubicBezTo>
                <a:cubicBezTo>
                  <a:pt x="7596" y="5883"/>
                  <a:pt x="7525" y="5883"/>
                  <a:pt x="7525" y="5857"/>
                </a:cubicBezTo>
                <a:cubicBezTo>
                  <a:pt x="7596" y="5857"/>
                  <a:pt x="7596" y="5857"/>
                  <a:pt x="7596" y="5857"/>
                </a:cubicBezTo>
                <a:cubicBezTo>
                  <a:pt x="7596" y="5857"/>
                  <a:pt x="7666" y="5857"/>
                  <a:pt x="7666" y="5883"/>
                </a:cubicBezTo>
                <a:cubicBezTo>
                  <a:pt x="7736" y="5933"/>
                  <a:pt x="7596" y="5908"/>
                  <a:pt x="7525" y="5933"/>
                </a:cubicBezTo>
                <a:cubicBezTo>
                  <a:pt x="7556" y="5933"/>
                  <a:pt x="7573" y="5938"/>
                  <a:pt x="7589" y="5942"/>
                </a:cubicBezTo>
                <a:lnTo>
                  <a:pt x="7594" y="5942"/>
                </a:lnTo>
                <a:lnTo>
                  <a:pt x="7592" y="5946"/>
                </a:lnTo>
                <a:cubicBezTo>
                  <a:pt x="7571" y="5980"/>
                  <a:pt x="7461" y="5963"/>
                  <a:pt x="7525" y="6009"/>
                </a:cubicBezTo>
                <a:cubicBezTo>
                  <a:pt x="7455" y="6009"/>
                  <a:pt x="7455" y="6009"/>
                  <a:pt x="7455" y="6009"/>
                </a:cubicBezTo>
                <a:cubicBezTo>
                  <a:pt x="7455" y="6035"/>
                  <a:pt x="7455" y="6060"/>
                  <a:pt x="7455" y="6060"/>
                </a:cubicBezTo>
                <a:cubicBezTo>
                  <a:pt x="7455" y="6085"/>
                  <a:pt x="7384" y="6085"/>
                  <a:pt x="7314" y="6111"/>
                </a:cubicBezTo>
                <a:cubicBezTo>
                  <a:pt x="7314" y="6136"/>
                  <a:pt x="7314" y="6161"/>
                  <a:pt x="7384" y="6161"/>
                </a:cubicBezTo>
                <a:cubicBezTo>
                  <a:pt x="7384" y="6186"/>
                  <a:pt x="7314" y="6186"/>
                  <a:pt x="7244" y="6186"/>
                </a:cubicBezTo>
                <a:cubicBezTo>
                  <a:pt x="7314" y="6186"/>
                  <a:pt x="7314" y="6212"/>
                  <a:pt x="7384" y="6212"/>
                </a:cubicBezTo>
                <a:cubicBezTo>
                  <a:pt x="7384" y="6212"/>
                  <a:pt x="7384" y="6212"/>
                  <a:pt x="7384" y="6186"/>
                </a:cubicBezTo>
                <a:cubicBezTo>
                  <a:pt x="7384" y="6186"/>
                  <a:pt x="7384" y="6161"/>
                  <a:pt x="7455" y="6186"/>
                </a:cubicBezTo>
                <a:cubicBezTo>
                  <a:pt x="7455" y="6161"/>
                  <a:pt x="7455" y="6136"/>
                  <a:pt x="7384" y="6136"/>
                </a:cubicBezTo>
                <a:cubicBezTo>
                  <a:pt x="7455" y="6136"/>
                  <a:pt x="7455" y="6136"/>
                  <a:pt x="7455" y="6111"/>
                </a:cubicBezTo>
                <a:cubicBezTo>
                  <a:pt x="7455" y="6111"/>
                  <a:pt x="7455" y="6111"/>
                  <a:pt x="7525" y="6111"/>
                </a:cubicBezTo>
                <a:cubicBezTo>
                  <a:pt x="7596" y="6085"/>
                  <a:pt x="7596" y="6060"/>
                  <a:pt x="7525" y="6035"/>
                </a:cubicBezTo>
                <a:cubicBezTo>
                  <a:pt x="7666" y="6060"/>
                  <a:pt x="7666" y="6060"/>
                  <a:pt x="7666" y="6060"/>
                </a:cubicBezTo>
                <a:cubicBezTo>
                  <a:pt x="7596" y="6060"/>
                  <a:pt x="7596" y="6085"/>
                  <a:pt x="7596" y="6085"/>
                </a:cubicBezTo>
                <a:cubicBezTo>
                  <a:pt x="7618" y="6085"/>
                  <a:pt x="7640" y="6085"/>
                  <a:pt x="7659" y="6085"/>
                </a:cubicBezTo>
                <a:lnTo>
                  <a:pt x="7666" y="6085"/>
                </a:lnTo>
                <a:cubicBezTo>
                  <a:pt x="7666" y="6111"/>
                  <a:pt x="7596" y="6136"/>
                  <a:pt x="7596" y="6136"/>
                </a:cubicBezTo>
                <a:cubicBezTo>
                  <a:pt x="7596" y="6161"/>
                  <a:pt x="7596" y="6136"/>
                  <a:pt x="7525" y="6161"/>
                </a:cubicBezTo>
                <a:lnTo>
                  <a:pt x="7525" y="6159"/>
                </a:lnTo>
                <a:cubicBezTo>
                  <a:pt x="7525" y="6146"/>
                  <a:pt x="7525" y="6136"/>
                  <a:pt x="7525" y="6136"/>
                </a:cubicBezTo>
                <a:cubicBezTo>
                  <a:pt x="7455" y="6136"/>
                  <a:pt x="7455" y="6136"/>
                  <a:pt x="7455" y="6136"/>
                </a:cubicBezTo>
                <a:cubicBezTo>
                  <a:pt x="7455" y="6136"/>
                  <a:pt x="7455" y="6161"/>
                  <a:pt x="7525" y="6161"/>
                </a:cubicBezTo>
                <a:cubicBezTo>
                  <a:pt x="7455" y="6186"/>
                  <a:pt x="7525" y="6237"/>
                  <a:pt x="7455" y="6212"/>
                </a:cubicBezTo>
                <a:cubicBezTo>
                  <a:pt x="7455" y="6237"/>
                  <a:pt x="7384" y="6288"/>
                  <a:pt x="7525" y="6288"/>
                </a:cubicBezTo>
                <a:cubicBezTo>
                  <a:pt x="7596" y="6262"/>
                  <a:pt x="7525" y="6212"/>
                  <a:pt x="7596" y="6212"/>
                </a:cubicBezTo>
                <a:cubicBezTo>
                  <a:pt x="7596" y="6232"/>
                  <a:pt x="7642" y="6219"/>
                  <a:pt x="7697" y="6227"/>
                </a:cubicBezTo>
                <a:lnTo>
                  <a:pt x="7705" y="6229"/>
                </a:lnTo>
                <a:cubicBezTo>
                  <a:pt x="7703" y="6234"/>
                  <a:pt x="7710" y="6237"/>
                  <a:pt x="7736" y="6237"/>
                </a:cubicBezTo>
                <a:cubicBezTo>
                  <a:pt x="7736" y="6262"/>
                  <a:pt x="7736" y="6262"/>
                  <a:pt x="7736" y="6262"/>
                </a:cubicBezTo>
                <a:cubicBezTo>
                  <a:pt x="7736" y="6262"/>
                  <a:pt x="7666" y="6262"/>
                  <a:pt x="7666" y="6262"/>
                </a:cubicBezTo>
                <a:cubicBezTo>
                  <a:pt x="7598" y="6287"/>
                  <a:pt x="7662" y="6288"/>
                  <a:pt x="7666" y="6311"/>
                </a:cubicBezTo>
                <a:lnTo>
                  <a:pt x="7666" y="6312"/>
                </a:lnTo>
                <a:cubicBezTo>
                  <a:pt x="7665" y="6307"/>
                  <a:pt x="7657" y="6288"/>
                  <a:pt x="7596" y="6288"/>
                </a:cubicBezTo>
                <a:cubicBezTo>
                  <a:pt x="7596" y="6313"/>
                  <a:pt x="7666" y="6338"/>
                  <a:pt x="7596" y="6338"/>
                </a:cubicBezTo>
                <a:cubicBezTo>
                  <a:pt x="7666" y="6364"/>
                  <a:pt x="7666" y="6364"/>
                  <a:pt x="7666" y="6364"/>
                </a:cubicBezTo>
                <a:cubicBezTo>
                  <a:pt x="7596" y="6364"/>
                  <a:pt x="7596" y="6364"/>
                  <a:pt x="7596" y="6364"/>
                </a:cubicBezTo>
                <a:cubicBezTo>
                  <a:pt x="7525" y="6338"/>
                  <a:pt x="7525" y="6389"/>
                  <a:pt x="7525" y="6389"/>
                </a:cubicBezTo>
                <a:cubicBezTo>
                  <a:pt x="7525" y="6389"/>
                  <a:pt x="7525" y="6440"/>
                  <a:pt x="7455" y="6414"/>
                </a:cubicBezTo>
                <a:cubicBezTo>
                  <a:pt x="7455" y="6440"/>
                  <a:pt x="7525" y="6440"/>
                  <a:pt x="7525" y="6440"/>
                </a:cubicBezTo>
                <a:cubicBezTo>
                  <a:pt x="7525" y="6389"/>
                  <a:pt x="7525" y="6389"/>
                  <a:pt x="7525" y="6389"/>
                </a:cubicBezTo>
                <a:cubicBezTo>
                  <a:pt x="7666" y="6389"/>
                  <a:pt x="7666" y="6389"/>
                  <a:pt x="7666" y="6389"/>
                </a:cubicBezTo>
                <a:cubicBezTo>
                  <a:pt x="7666" y="6414"/>
                  <a:pt x="7596" y="6389"/>
                  <a:pt x="7596" y="6414"/>
                </a:cubicBezTo>
                <a:cubicBezTo>
                  <a:pt x="7666" y="6440"/>
                  <a:pt x="7736" y="6440"/>
                  <a:pt x="7807" y="6414"/>
                </a:cubicBezTo>
                <a:cubicBezTo>
                  <a:pt x="7807" y="6465"/>
                  <a:pt x="7596" y="6440"/>
                  <a:pt x="7596" y="6465"/>
                </a:cubicBezTo>
                <a:cubicBezTo>
                  <a:pt x="7666" y="6465"/>
                  <a:pt x="7666" y="6490"/>
                  <a:pt x="7666" y="6515"/>
                </a:cubicBezTo>
                <a:cubicBezTo>
                  <a:pt x="7596" y="6515"/>
                  <a:pt x="7596" y="6515"/>
                  <a:pt x="7596" y="6515"/>
                </a:cubicBezTo>
                <a:cubicBezTo>
                  <a:pt x="7596" y="6541"/>
                  <a:pt x="7525" y="6566"/>
                  <a:pt x="7596" y="6591"/>
                </a:cubicBezTo>
                <a:cubicBezTo>
                  <a:pt x="7666" y="6591"/>
                  <a:pt x="7666" y="6591"/>
                  <a:pt x="7666" y="6591"/>
                </a:cubicBezTo>
                <a:cubicBezTo>
                  <a:pt x="7596" y="6617"/>
                  <a:pt x="7666" y="6617"/>
                  <a:pt x="7666" y="6617"/>
                </a:cubicBezTo>
                <a:cubicBezTo>
                  <a:pt x="7596" y="6667"/>
                  <a:pt x="7736" y="6617"/>
                  <a:pt x="7736" y="6642"/>
                </a:cubicBezTo>
                <a:cubicBezTo>
                  <a:pt x="7736" y="6667"/>
                  <a:pt x="7736" y="6667"/>
                  <a:pt x="7736" y="6667"/>
                </a:cubicBezTo>
                <a:cubicBezTo>
                  <a:pt x="7596" y="6667"/>
                  <a:pt x="7596" y="6642"/>
                  <a:pt x="7596" y="6617"/>
                </a:cubicBezTo>
                <a:cubicBezTo>
                  <a:pt x="7490" y="6674"/>
                  <a:pt x="7622" y="6674"/>
                  <a:pt x="7694" y="6691"/>
                </a:cubicBezTo>
                <a:lnTo>
                  <a:pt x="7699" y="6693"/>
                </a:lnTo>
                <a:lnTo>
                  <a:pt x="7695" y="6693"/>
                </a:lnTo>
                <a:cubicBezTo>
                  <a:pt x="7679" y="6693"/>
                  <a:pt x="7666" y="6693"/>
                  <a:pt x="7666" y="6693"/>
                </a:cubicBezTo>
                <a:cubicBezTo>
                  <a:pt x="7525" y="6693"/>
                  <a:pt x="7596" y="6769"/>
                  <a:pt x="7525" y="6794"/>
                </a:cubicBezTo>
                <a:cubicBezTo>
                  <a:pt x="7525" y="6794"/>
                  <a:pt x="7525" y="6794"/>
                  <a:pt x="7525" y="6797"/>
                </a:cubicBezTo>
                <a:lnTo>
                  <a:pt x="7525" y="6798"/>
                </a:lnTo>
                <a:lnTo>
                  <a:pt x="7525" y="6800"/>
                </a:lnTo>
                <a:cubicBezTo>
                  <a:pt x="7525" y="6801"/>
                  <a:pt x="7525" y="6801"/>
                  <a:pt x="7525" y="6802"/>
                </a:cubicBezTo>
                <a:lnTo>
                  <a:pt x="7525" y="6805"/>
                </a:lnTo>
                <a:lnTo>
                  <a:pt x="7525" y="6806"/>
                </a:lnTo>
                <a:lnTo>
                  <a:pt x="7525" y="6807"/>
                </a:lnTo>
                <a:lnTo>
                  <a:pt x="7525" y="6808"/>
                </a:lnTo>
                <a:lnTo>
                  <a:pt x="7525" y="6811"/>
                </a:lnTo>
                <a:cubicBezTo>
                  <a:pt x="7525" y="6812"/>
                  <a:pt x="7525" y="6812"/>
                  <a:pt x="7525" y="6813"/>
                </a:cubicBezTo>
                <a:lnTo>
                  <a:pt x="7525" y="6815"/>
                </a:lnTo>
                <a:lnTo>
                  <a:pt x="7525" y="6816"/>
                </a:lnTo>
                <a:cubicBezTo>
                  <a:pt x="7525" y="6818"/>
                  <a:pt x="7525" y="6819"/>
                  <a:pt x="7525" y="6819"/>
                </a:cubicBezTo>
                <a:lnTo>
                  <a:pt x="7525" y="6844"/>
                </a:lnTo>
                <a:lnTo>
                  <a:pt x="7525" y="6870"/>
                </a:lnTo>
                <a:cubicBezTo>
                  <a:pt x="7455" y="6870"/>
                  <a:pt x="7455" y="6870"/>
                  <a:pt x="7455" y="6895"/>
                </a:cubicBezTo>
                <a:cubicBezTo>
                  <a:pt x="7380" y="6882"/>
                  <a:pt x="7365" y="6868"/>
                  <a:pt x="7367" y="6855"/>
                </a:cubicBezTo>
                <a:lnTo>
                  <a:pt x="7367" y="6853"/>
                </a:lnTo>
                <a:lnTo>
                  <a:pt x="7368" y="6852"/>
                </a:lnTo>
                <a:lnTo>
                  <a:pt x="7369" y="6851"/>
                </a:lnTo>
                <a:lnTo>
                  <a:pt x="7370" y="6849"/>
                </a:lnTo>
                <a:cubicBezTo>
                  <a:pt x="7376" y="6840"/>
                  <a:pt x="7381" y="6832"/>
                  <a:pt x="7383" y="6826"/>
                </a:cubicBezTo>
                <a:lnTo>
                  <a:pt x="7384" y="6823"/>
                </a:lnTo>
                <a:lnTo>
                  <a:pt x="7382" y="6827"/>
                </a:lnTo>
                <a:cubicBezTo>
                  <a:pt x="7379" y="6835"/>
                  <a:pt x="7372" y="6842"/>
                  <a:pt x="7369" y="6849"/>
                </a:cubicBezTo>
                <a:lnTo>
                  <a:pt x="7369" y="6851"/>
                </a:lnTo>
                <a:lnTo>
                  <a:pt x="7367" y="6853"/>
                </a:lnTo>
                <a:lnTo>
                  <a:pt x="7366" y="6856"/>
                </a:lnTo>
                <a:cubicBezTo>
                  <a:pt x="7351" y="6879"/>
                  <a:pt x="7340" y="6905"/>
                  <a:pt x="7384" y="6920"/>
                </a:cubicBezTo>
                <a:cubicBezTo>
                  <a:pt x="7314" y="6946"/>
                  <a:pt x="7384" y="6996"/>
                  <a:pt x="7384" y="6996"/>
                </a:cubicBezTo>
                <a:cubicBezTo>
                  <a:pt x="7455" y="6996"/>
                  <a:pt x="7384" y="6946"/>
                  <a:pt x="7384" y="6920"/>
                </a:cubicBezTo>
                <a:cubicBezTo>
                  <a:pt x="7384" y="6920"/>
                  <a:pt x="7384" y="6895"/>
                  <a:pt x="7455" y="6895"/>
                </a:cubicBezTo>
                <a:cubicBezTo>
                  <a:pt x="7525" y="6895"/>
                  <a:pt x="7525" y="6920"/>
                  <a:pt x="7596" y="6895"/>
                </a:cubicBezTo>
                <a:cubicBezTo>
                  <a:pt x="7525" y="6895"/>
                  <a:pt x="7525" y="6870"/>
                  <a:pt x="7596" y="6870"/>
                </a:cubicBezTo>
                <a:cubicBezTo>
                  <a:pt x="7596" y="6844"/>
                  <a:pt x="7525" y="6844"/>
                  <a:pt x="7525" y="6844"/>
                </a:cubicBezTo>
                <a:cubicBezTo>
                  <a:pt x="7596" y="6844"/>
                  <a:pt x="7596" y="6819"/>
                  <a:pt x="7666" y="6819"/>
                </a:cubicBezTo>
                <a:cubicBezTo>
                  <a:pt x="7736" y="6819"/>
                  <a:pt x="7666" y="6794"/>
                  <a:pt x="7736" y="6794"/>
                </a:cubicBezTo>
                <a:cubicBezTo>
                  <a:pt x="7736" y="6794"/>
                  <a:pt x="7736" y="6769"/>
                  <a:pt x="7807" y="6794"/>
                </a:cubicBezTo>
                <a:cubicBezTo>
                  <a:pt x="7807" y="6819"/>
                  <a:pt x="7736" y="6819"/>
                  <a:pt x="7736" y="6844"/>
                </a:cubicBezTo>
                <a:cubicBezTo>
                  <a:pt x="7736" y="6844"/>
                  <a:pt x="7736" y="6855"/>
                  <a:pt x="7733" y="6869"/>
                </a:cubicBezTo>
                <a:lnTo>
                  <a:pt x="7732" y="6870"/>
                </a:lnTo>
                <a:lnTo>
                  <a:pt x="7730" y="6870"/>
                </a:lnTo>
                <a:cubicBezTo>
                  <a:pt x="7712" y="6870"/>
                  <a:pt x="7666" y="6870"/>
                  <a:pt x="7666" y="6870"/>
                </a:cubicBezTo>
                <a:cubicBezTo>
                  <a:pt x="7596" y="6895"/>
                  <a:pt x="7666" y="6920"/>
                  <a:pt x="7596" y="6946"/>
                </a:cubicBezTo>
                <a:cubicBezTo>
                  <a:pt x="7666" y="6946"/>
                  <a:pt x="7666" y="6946"/>
                  <a:pt x="7666" y="6946"/>
                </a:cubicBezTo>
                <a:cubicBezTo>
                  <a:pt x="7666" y="6895"/>
                  <a:pt x="7807" y="6920"/>
                  <a:pt x="7807" y="6920"/>
                </a:cubicBezTo>
                <a:cubicBezTo>
                  <a:pt x="7807" y="6946"/>
                  <a:pt x="7807" y="6946"/>
                  <a:pt x="7807" y="6946"/>
                </a:cubicBezTo>
                <a:cubicBezTo>
                  <a:pt x="7807" y="6971"/>
                  <a:pt x="7807" y="6996"/>
                  <a:pt x="7877" y="6996"/>
                </a:cubicBezTo>
                <a:cubicBezTo>
                  <a:pt x="7807" y="7022"/>
                  <a:pt x="7807" y="7047"/>
                  <a:pt x="7736" y="7047"/>
                </a:cubicBezTo>
                <a:cubicBezTo>
                  <a:pt x="7736" y="7022"/>
                  <a:pt x="7736" y="6996"/>
                  <a:pt x="7666" y="6996"/>
                </a:cubicBezTo>
                <a:cubicBezTo>
                  <a:pt x="7666" y="7022"/>
                  <a:pt x="7666" y="7072"/>
                  <a:pt x="7736" y="7072"/>
                </a:cubicBezTo>
                <a:cubicBezTo>
                  <a:pt x="7666" y="7072"/>
                  <a:pt x="7666" y="7072"/>
                  <a:pt x="7666" y="7072"/>
                </a:cubicBezTo>
                <a:cubicBezTo>
                  <a:pt x="7666" y="7098"/>
                  <a:pt x="7666" y="7123"/>
                  <a:pt x="7666" y="7123"/>
                </a:cubicBezTo>
                <a:cubicBezTo>
                  <a:pt x="7736" y="7098"/>
                  <a:pt x="7736" y="7123"/>
                  <a:pt x="7807" y="7123"/>
                </a:cubicBezTo>
                <a:cubicBezTo>
                  <a:pt x="7877" y="7123"/>
                  <a:pt x="7877" y="7123"/>
                  <a:pt x="7877" y="7123"/>
                </a:cubicBezTo>
                <a:cubicBezTo>
                  <a:pt x="7736" y="7123"/>
                  <a:pt x="7807" y="7199"/>
                  <a:pt x="7666" y="7174"/>
                </a:cubicBezTo>
                <a:cubicBezTo>
                  <a:pt x="7736" y="7148"/>
                  <a:pt x="7736" y="7148"/>
                  <a:pt x="7736" y="7148"/>
                </a:cubicBezTo>
                <a:cubicBezTo>
                  <a:pt x="7666" y="7123"/>
                  <a:pt x="7666" y="7148"/>
                  <a:pt x="7596" y="7123"/>
                </a:cubicBezTo>
                <a:cubicBezTo>
                  <a:pt x="7596" y="7148"/>
                  <a:pt x="7666" y="7174"/>
                  <a:pt x="7596" y="7174"/>
                </a:cubicBezTo>
                <a:cubicBezTo>
                  <a:pt x="7596" y="7199"/>
                  <a:pt x="7525" y="7199"/>
                  <a:pt x="7525" y="7224"/>
                </a:cubicBezTo>
                <a:cubicBezTo>
                  <a:pt x="7596" y="7199"/>
                  <a:pt x="7666" y="7224"/>
                  <a:pt x="7736" y="7224"/>
                </a:cubicBezTo>
                <a:cubicBezTo>
                  <a:pt x="7666" y="7199"/>
                  <a:pt x="7666" y="7199"/>
                  <a:pt x="7666" y="7199"/>
                </a:cubicBezTo>
                <a:cubicBezTo>
                  <a:pt x="7666" y="7199"/>
                  <a:pt x="7736" y="7174"/>
                  <a:pt x="7736" y="7199"/>
                </a:cubicBezTo>
                <a:cubicBezTo>
                  <a:pt x="7736" y="7224"/>
                  <a:pt x="7807" y="7249"/>
                  <a:pt x="7736" y="7275"/>
                </a:cubicBezTo>
                <a:cubicBezTo>
                  <a:pt x="7666" y="7275"/>
                  <a:pt x="7666" y="7275"/>
                  <a:pt x="7666" y="7275"/>
                </a:cubicBezTo>
                <a:cubicBezTo>
                  <a:pt x="7666" y="7275"/>
                  <a:pt x="7666" y="7300"/>
                  <a:pt x="7666" y="7325"/>
                </a:cubicBezTo>
                <a:cubicBezTo>
                  <a:pt x="7596" y="7325"/>
                  <a:pt x="7525" y="7351"/>
                  <a:pt x="7525" y="7376"/>
                </a:cubicBezTo>
                <a:cubicBezTo>
                  <a:pt x="7525" y="7401"/>
                  <a:pt x="7525" y="7427"/>
                  <a:pt x="7596" y="7427"/>
                </a:cubicBezTo>
                <a:cubicBezTo>
                  <a:pt x="7596" y="7401"/>
                  <a:pt x="7596" y="7401"/>
                  <a:pt x="7596" y="7401"/>
                </a:cubicBezTo>
                <a:cubicBezTo>
                  <a:pt x="7666" y="7376"/>
                  <a:pt x="7596" y="7401"/>
                  <a:pt x="7596" y="7376"/>
                </a:cubicBezTo>
                <a:cubicBezTo>
                  <a:pt x="7596" y="7376"/>
                  <a:pt x="7666" y="7376"/>
                  <a:pt x="7666" y="7351"/>
                </a:cubicBezTo>
                <a:cubicBezTo>
                  <a:pt x="7666" y="7351"/>
                  <a:pt x="7666" y="7376"/>
                  <a:pt x="7736" y="7401"/>
                </a:cubicBezTo>
                <a:cubicBezTo>
                  <a:pt x="7666" y="7427"/>
                  <a:pt x="7666" y="7427"/>
                  <a:pt x="7666" y="7427"/>
                </a:cubicBezTo>
                <a:cubicBezTo>
                  <a:pt x="7736" y="7427"/>
                  <a:pt x="7736" y="7427"/>
                  <a:pt x="7736" y="7427"/>
                </a:cubicBezTo>
                <a:cubicBezTo>
                  <a:pt x="7666" y="7477"/>
                  <a:pt x="7666" y="7477"/>
                  <a:pt x="7666" y="7477"/>
                </a:cubicBezTo>
                <a:cubicBezTo>
                  <a:pt x="7666" y="7477"/>
                  <a:pt x="7666" y="7503"/>
                  <a:pt x="7666" y="7503"/>
                </a:cubicBezTo>
                <a:cubicBezTo>
                  <a:pt x="7736" y="7528"/>
                  <a:pt x="7666" y="7528"/>
                  <a:pt x="7666" y="7553"/>
                </a:cubicBezTo>
                <a:cubicBezTo>
                  <a:pt x="7666" y="7578"/>
                  <a:pt x="7666" y="7578"/>
                  <a:pt x="7736" y="7578"/>
                </a:cubicBezTo>
                <a:cubicBezTo>
                  <a:pt x="7736" y="7604"/>
                  <a:pt x="7807" y="7553"/>
                  <a:pt x="7807" y="7578"/>
                </a:cubicBezTo>
                <a:cubicBezTo>
                  <a:pt x="7807" y="7604"/>
                  <a:pt x="7807" y="7604"/>
                  <a:pt x="7807" y="7604"/>
                </a:cubicBezTo>
                <a:cubicBezTo>
                  <a:pt x="7807" y="7604"/>
                  <a:pt x="7807" y="7629"/>
                  <a:pt x="7807" y="7654"/>
                </a:cubicBezTo>
                <a:cubicBezTo>
                  <a:pt x="7877" y="7654"/>
                  <a:pt x="7807" y="7604"/>
                  <a:pt x="7877" y="7629"/>
                </a:cubicBezTo>
                <a:cubicBezTo>
                  <a:pt x="7877" y="7654"/>
                  <a:pt x="7807" y="7654"/>
                  <a:pt x="7736" y="7680"/>
                </a:cubicBezTo>
                <a:cubicBezTo>
                  <a:pt x="7736" y="7680"/>
                  <a:pt x="7736" y="7654"/>
                  <a:pt x="7736" y="7654"/>
                </a:cubicBezTo>
                <a:cubicBezTo>
                  <a:pt x="7736" y="7680"/>
                  <a:pt x="7666" y="7680"/>
                  <a:pt x="7666" y="7705"/>
                </a:cubicBezTo>
                <a:cubicBezTo>
                  <a:pt x="7666" y="7705"/>
                  <a:pt x="7736" y="7730"/>
                  <a:pt x="7736" y="7705"/>
                </a:cubicBezTo>
                <a:cubicBezTo>
                  <a:pt x="7736" y="7781"/>
                  <a:pt x="7596" y="7705"/>
                  <a:pt x="7525" y="7730"/>
                </a:cubicBezTo>
                <a:cubicBezTo>
                  <a:pt x="7525" y="7705"/>
                  <a:pt x="7525" y="7654"/>
                  <a:pt x="7596" y="7629"/>
                </a:cubicBezTo>
                <a:cubicBezTo>
                  <a:pt x="7525" y="7629"/>
                  <a:pt x="7455" y="7629"/>
                  <a:pt x="7455" y="7654"/>
                </a:cubicBezTo>
                <a:cubicBezTo>
                  <a:pt x="7384" y="7680"/>
                  <a:pt x="7525" y="7680"/>
                  <a:pt x="7525" y="7680"/>
                </a:cubicBezTo>
                <a:cubicBezTo>
                  <a:pt x="7525" y="7705"/>
                  <a:pt x="7525" y="7705"/>
                  <a:pt x="7455" y="7705"/>
                </a:cubicBezTo>
                <a:cubicBezTo>
                  <a:pt x="7384" y="7680"/>
                  <a:pt x="7384" y="7730"/>
                  <a:pt x="7384" y="7756"/>
                </a:cubicBezTo>
                <a:cubicBezTo>
                  <a:pt x="7314" y="7730"/>
                  <a:pt x="7384" y="7705"/>
                  <a:pt x="7314" y="7680"/>
                </a:cubicBezTo>
                <a:lnTo>
                  <a:pt x="7314" y="7676"/>
                </a:lnTo>
                <a:cubicBezTo>
                  <a:pt x="7314" y="7654"/>
                  <a:pt x="7314" y="7654"/>
                  <a:pt x="7314" y="7654"/>
                </a:cubicBezTo>
                <a:cubicBezTo>
                  <a:pt x="7244" y="7680"/>
                  <a:pt x="7244" y="7680"/>
                  <a:pt x="7244" y="7680"/>
                </a:cubicBezTo>
                <a:cubicBezTo>
                  <a:pt x="7244" y="7705"/>
                  <a:pt x="7244" y="7705"/>
                  <a:pt x="7314" y="7730"/>
                </a:cubicBezTo>
                <a:cubicBezTo>
                  <a:pt x="7314" y="7730"/>
                  <a:pt x="7244" y="7730"/>
                  <a:pt x="7244" y="7730"/>
                </a:cubicBezTo>
                <a:cubicBezTo>
                  <a:pt x="7244" y="7730"/>
                  <a:pt x="7173" y="7756"/>
                  <a:pt x="7244" y="7781"/>
                </a:cubicBezTo>
                <a:cubicBezTo>
                  <a:pt x="7244" y="7781"/>
                  <a:pt x="7173" y="7781"/>
                  <a:pt x="7173" y="7781"/>
                </a:cubicBezTo>
                <a:cubicBezTo>
                  <a:pt x="7103" y="7806"/>
                  <a:pt x="7173" y="7857"/>
                  <a:pt x="7173" y="7882"/>
                </a:cubicBezTo>
                <a:cubicBezTo>
                  <a:pt x="7200" y="7882"/>
                  <a:pt x="7221" y="7882"/>
                  <a:pt x="7239" y="7882"/>
                </a:cubicBezTo>
                <a:lnTo>
                  <a:pt x="7244" y="7882"/>
                </a:lnTo>
                <a:cubicBezTo>
                  <a:pt x="7244" y="7882"/>
                  <a:pt x="7244" y="7881"/>
                  <a:pt x="7244" y="7879"/>
                </a:cubicBezTo>
                <a:lnTo>
                  <a:pt x="7244" y="7878"/>
                </a:lnTo>
                <a:lnTo>
                  <a:pt x="7244" y="7875"/>
                </a:lnTo>
                <a:lnTo>
                  <a:pt x="7244" y="7874"/>
                </a:lnTo>
                <a:lnTo>
                  <a:pt x="7244" y="7873"/>
                </a:lnTo>
                <a:cubicBezTo>
                  <a:pt x="7244" y="7872"/>
                  <a:pt x="7244" y="7872"/>
                  <a:pt x="7244" y="7872"/>
                </a:cubicBezTo>
                <a:lnTo>
                  <a:pt x="7244" y="7871"/>
                </a:lnTo>
                <a:lnTo>
                  <a:pt x="7244" y="7870"/>
                </a:lnTo>
                <a:cubicBezTo>
                  <a:pt x="7244" y="7857"/>
                  <a:pt x="7244" y="7857"/>
                  <a:pt x="7244" y="7857"/>
                </a:cubicBezTo>
                <a:cubicBezTo>
                  <a:pt x="7244" y="7832"/>
                  <a:pt x="7244" y="7832"/>
                  <a:pt x="7244" y="7832"/>
                </a:cubicBezTo>
                <a:cubicBezTo>
                  <a:pt x="7314" y="7857"/>
                  <a:pt x="7314" y="7857"/>
                  <a:pt x="7314" y="7857"/>
                </a:cubicBezTo>
                <a:cubicBezTo>
                  <a:pt x="7314" y="7882"/>
                  <a:pt x="7314" y="7882"/>
                  <a:pt x="7314" y="7882"/>
                </a:cubicBezTo>
                <a:cubicBezTo>
                  <a:pt x="7314" y="7882"/>
                  <a:pt x="7384" y="7882"/>
                  <a:pt x="7384" y="7882"/>
                </a:cubicBezTo>
                <a:cubicBezTo>
                  <a:pt x="7384" y="7907"/>
                  <a:pt x="7384" y="7907"/>
                  <a:pt x="7384" y="7907"/>
                </a:cubicBezTo>
                <a:cubicBezTo>
                  <a:pt x="7384" y="7907"/>
                  <a:pt x="7314" y="7933"/>
                  <a:pt x="7314" y="7933"/>
                </a:cubicBezTo>
                <a:cubicBezTo>
                  <a:pt x="7314" y="7933"/>
                  <a:pt x="7314" y="7958"/>
                  <a:pt x="7314" y="7958"/>
                </a:cubicBezTo>
                <a:cubicBezTo>
                  <a:pt x="7384" y="7983"/>
                  <a:pt x="7384" y="7983"/>
                  <a:pt x="7384" y="7983"/>
                </a:cubicBezTo>
                <a:cubicBezTo>
                  <a:pt x="7314" y="7983"/>
                  <a:pt x="7314" y="7983"/>
                  <a:pt x="7314" y="7983"/>
                </a:cubicBezTo>
                <a:cubicBezTo>
                  <a:pt x="7384" y="8009"/>
                  <a:pt x="7314" y="8034"/>
                  <a:pt x="7244" y="8059"/>
                </a:cubicBezTo>
                <a:cubicBezTo>
                  <a:pt x="7244" y="8085"/>
                  <a:pt x="7244" y="8110"/>
                  <a:pt x="7314" y="8110"/>
                </a:cubicBezTo>
                <a:cubicBezTo>
                  <a:pt x="7384" y="8110"/>
                  <a:pt x="7455" y="8110"/>
                  <a:pt x="7525" y="8110"/>
                </a:cubicBezTo>
                <a:cubicBezTo>
                  <a:pt x="7525" y="8161"/>
                  <a:pt x="7596" y="8211"/>
                  <a:pt x="7384" y="8186"/>
                </a:cubicBezTo>
                <a:cubicBezTo>
                  <a:pt x="7384" y="8236"/>
                  <a:pt x="7384" y="8287"/>
                  <a:pt x="7455" y="8338"/>
                </a:cubicBezTo>
                <a:cubicBezTo>
                  <a:pt x="7455" y="8312"/>
                  <a:pt x="7455" y="8312"/>
                  <a:pt x="7455" y="8312"/>
                </a:cubicBezTo>
                <a:cubicBezTo>
                  <a:pt x="7525" y="8338"/>
                  <a:pt x="7455" y="8388"/>
                  <a:pt x="7455" y="8414"/>
                </a:cubicBezTo>
                <a:cubicBezTo>
                  <a:pt x="7596" y="8388"/>
                  <a:pt x="7455" y="8312"/>
                  <a:pt x="7596" y="8312"/>
                </a:cubicBezTo>
                <a:cubicBezTo>
                  <a:pt x="7596" y="8338"/>
                  <a:pt x="7596" y="8363"/>
                  <a:pt x="7596" y="8388"/>
                </a:cubicBezTo>
                <a:cubicBezTo>
                  <a:pt x="7666" y="8439"/>
                  <a:pt x="7525" y="8464"/>
                  <a:pt x="7596" y="8490"/>
                </a:cubicBezTo>
                <a:cubicBezTo>
                  <a:pt x="7666" y="8540"/>
                  <a:pt x="7525" y="8566"/>
                  <a:pt x="7525" y="8616"/>
                </a:cubicBezTo>
                <a:cubicBezTo>
                  <a:pt x="7596" y="8616"/>
                  <a:pt x="7596" y="8616"/>
                  <a:pt x="7596" y="8616"/>
                </a:cubicBezTo>
                <a:cubicBezTo>
                  <a:pt x="7525" y="8667"/>
                  <a:pt x="7525" y="8667"/>
                  <a:pt x="7525" y="8667"/>
                </a:cubicBezTo>
                <a:cubicBezTo>
                  <a:pt x="7666" y="8717"/>
                  <a:pt x="7596" y="8768"/>
                  <a:pt x="7525" y="8819"/>
                </a:cubicBezTo>
                <a:cubicBezTo>
                  <a:pt x="7525" y="8844"/>
                  <a:pt x="7525" y="8844"/>
                  <a:pt x="7525" y="8844"/>
                </a:cubicBezTo>
                <a:cubicBezTo>
                  <a:pt x="7455" y="8844"/>
                  <a:pt x="7455" y="8819"/>
                  <a:pt x="7455" y="8844"/>
                </a:cubicBezTo>
                <a:cubicBezTo>
                  <a:pt x="7384" y="8869"/>
                  <a:pt x="7455" y="8895"/>
                  <a:pt x="7525" y="8895"/>
                </a:cubicBezTo>
                <a:cubicBezTo>
                  <a:pt x="7525" y="8895"/>
                  <a:pt x="7525" y="8844"/>
                  <a:pt x="7596" y="8869"/>
                </a:cubicBezTo>
                <a:cubicBezTo>
                  <a:pt x="7666" y="8920"/>
                  <a:pt x="7525" y="8920"/>
                  <a:pt x="7455" y="8920"/>
                </a:cubicBezTo>
                <a:cubicBezTo>
                  <a:pt x="7525" y="8945"/>
                  <a:pt x="7525" y="8945"/>
                  <a:pt x="7525" y="8945"/>
                </a:cubicBezTo>
                <a:cubicBezTo>
                  <a:pt x="7525" y="8945"/>
                  <a:pt x="7596" y="8945"/>
                  <a:pt x="7596" y="8945"/>
                </a:cubicBezTo>
                <a:cubicBezTo>
                  <a:pt x="7596" y="8945"/>
                  <a:pt x="7525" y="8996"/>
                  <a:pt x="7596" y="9021"/>
                </a:cubicBezTo>
                <a:cubicBezTo>
                  <a:pt x="7455" y="9021"/>
                  <a:pt x="7525" y="9046"/>
                  <a:pt x="7455" y="9072"/>
                </a:cubicBezTo>
                <a:cubicBezTo>
                  <a:pt x="7525" y="9097"/>
                  <a:pt x="7525" y="9122"/>
                  <a:pt x="7596" y="9122"/>
                </a:cubicBezTo>
                <a:cubicBezTo>
                  <a:pt x="7525" y="9148"/>
                  <a:pt x="7525" y="9148"/>
                  <a:pt x="7525" y="9148"/>
                </a:cubicBezTo>
                <a:cubicBezTo>
                  <a:pt x="7525" y="9173"/>
                  <a:pt x="7596" y="9198"/>
                  <a:pt x="7525" y="9224"/>
                </a:cubicBezTo>
                <a:cubicBezTo>
                  <a:pt x="7596" y="9249"/>
                  <a:pt x="7596" y="9274"/>
                  <a:pt x="7525" y="9274"/>
                </a:cubicBezTo>
                <a:cubicBezTo>
                  <a:pt x="7525" y="9249"/>
                  <a:pt x="7525" y="9249"/>
                  <a:pt x="7455" y="9249"/>
                </a:cubicBezTo>
                <a:cubicBezTo>
                  <a:pt x="7455" y="9274"/>
                  <a:pt x="7455" y="9274"/>
                  <a:pt x="7455" y="9299"/>
                </a:cubicBezTo>
                <a:cubicBezTo>
                  <a:pt x="7455" y="9325"/>
                  <a:pt x="7525" y="9325"/>
                  <a:pt x="7525" y="9325"/>
                </a:cubicBezTo>
                <a:cubicBezTo>
                  <a:pt x="7455" y="9350"/>
                  <a:pt x="7455" y="9299"/>
                  <a:pt x="7455" y="9325"/>
                </a:cubicBezTo>
                <a:cubicBezTo>
                  <a:pt x="7455" y="9325"/>
                  <a:pt x="7455" y="9350"/>
                  <a:pt x="7525" y="9350"/>
                </a:cubicBezTo>
                <a:cubicBezTo>
                  <a:pt x="7384" y="9375"/>
                  <a:pt x="7525" y="9426"/>
                  <a:pt x="7455" y="9477"/>
                </a:cubicBezTo>
                <a:cubicBezTo>
                  <a:pt x="7455" y="9527"/>
                  <a:pt x="7384" y="9553"/>
                  <a:pt x="7455" y="9578"/>
                </a:cubicBezTo>
                <a:cubicBezTo>
                  <a:pt x="7455" y="9603"/>
                  <a:pt x="7455" y="9628"/>
                  <a:pt x="7455" y="9654"/>
                </a:cubicBezTo>
                <a:cubicBezTo>
                  <a:pt x="7525" y="9679"/>
                  <a:pt x="7455" y="9755"/>
                  <a:pt x="7596" y="9755"/>
                </a:cubicBezTo>
                <a:cubicBezTo>
                  <a:pt x="7596" y="9780"/>
                  <a:pt x="7596" y="9755"/>
                  <a:pt x="7666" y="9755"/>
                </a:cubicBezTo>
                <a:cubicBezTo>
                  <a:pt x="7666" y="9780"/>
                  <a:pt x="7596" y="9780"/>
                  <a:pt x="7666" y="9780"/>
                </a:cubicBezTo>
                <a:cubicBezTo>
                  <a:pt x="7736" y="9831"/>
                  <a:pt x="7596" y="9780"/>
                  <a:pt x="7596" y="9806"/>
                </a:cubicBezTo>
                <a:cubicBezTo>
                  <a:pt x="7596" y="9831"/>
                  <a:pt x="7596" y="9831"/>
                  <a:pt x="7666" y="9831"/>
                </a:cubicBezTo>
                <a:cubicBezTo>
                  <a:pt x="7666" y="9831"/>
                  <a:pt x="7736" y="9831"/>
                  <a:pt x="7736" y="9856"/>
                </a:cubicBezTo>
                <a:cubicBezTo>
                  <a:pt x="7455" y="9856"/>
                  <a:pt x="7455" y="9856"/>
                  <a:pt x="7455" y="9856"/>
                </a:cubicBezTo>
                <a:cubicBezTo>
                  <a:pt x="7384" y="9932"/>
                  <a:pt x="7384" y="9932"/>
                  <a:pt x="7384" y="9932"/>
                </a:cubicBezTo>
                <a:cubicBezTo>
                  <a:pt x="7384" y="9958"/>
                  <a:pt x="7384" y="9983"/>
                  <a:pt x="7455" y="9983"/>
                </a:cubicBezTo>
                <a:cubicBezTo>
                  <a:pt x="7596" y="10008"/>
                  <a:pt x="7666" y="10008"/>
                  <a:pt x="7736" y="10008"/>
                </a:cubicBezTo>
                <a:cubicBezTo>
                  <a:pt x="7736" y="10033"/>
                  <a:pt x="7736" y="10059"/>
                  <a:pt x="7666" y="10059"/>
                </a:cubicBezTo>
                <a:cubicBezTo>
                  <a:pt x="7455" y="10135"/>
                  <a:pt x="7736" y="10236"/>
                  <a:pt x="7596" y="10312"/>
                </a:cubicBezTo>
                <a:cubicBezTo>
                  <a:pt x="7666" y="10337"/>
                  <a:pt x="7666" y="10287"/>
                  <a:pt x="7666" y="10287"/>
                </a:cubicBezTo>
                <a:cubicBezTo>
                  <a:pt x="7736" y="10312"/>
                  <a:pt x="7736" y="10312"/>
                  <a:pt x="7736" y="10312"/>
                </a:cubicBezTo>
                <a:cubicBezTo>
                  <a:pt x="7666" y="10312"/>
                  <a:pt x="7736" y="10362"/>
                  <a:pt x="7666" y="10362"/>
                </a:cubicBezTo>
                <a:cubicBezTo>
                  <a:pt x="7596" y="10388"/>
                  <a:pt x="7596" y="10413"/>
                  <a:pt x="7666" y="10438"/>
                </a:cubicBezTo>
                <a:cubicBezTo>
                  <a:pt x="7666" y="10413"/>
                  <a:pt x="7666" y="10413"/>
                  <a:pt x="7666" y="10413"/>
                </a:cubicBezTo>
                <a:cubicBezTo>
                  <a:pt x="7736" y="10438"/>
                  <a:pt x="7666" y="10438"/>
                  <a:pt x="7666" y="10464"/>
                </a:cubicBezTo>
                <a:cubicBezTo>
                  <a:pt x="7596" y="10464"/>
                  <a:pt x="7666" y="10514"/>
                  <a:pt x="7596" y="10540"/>
                </a:cubicBezTo>
                <a:cubicBezTo>
                  <a:pt x="7596" y="10514"/>
                  <a:pt x="7596" y="10514"/>
                  <a:pt x="7596" y="10514"/>
                </a:cubicBezTo>
                <a:cubicBezTo>
                  <a:pt x="7596" y="10489"/>
                  <a:pt x="7666" y="10489"/>
                  <a:pt x="7596" y="10464"/>
                </a:cubicBezTo>
                <a:cubicBezTo>
                  <a:pt x="7525" y="10464"/>
                  <a:pt x="7455" y="10489"/>
                  <a:pt x="7455" y="10540"/>
                </a:cubicBezTo>
                <a:cubicBezTo>
                  <a:pt x="7455" y="10565"/>
                  <a:pt x="7455" y="10590"/>
                  <a:pt x="7455" y="10616"/>
                </a:cubicBezTo>
                <a:cubicBezTo>
                  <a:pt x="7596" y="10565"/>
                  <a:pt x="7596" y="10565"/>
                  <a:pt x="7596" y="10565"/>
                </a:cubicBezTo>
                <a:cubicBezTo>
                  <a:pt x="7596" y="10590"/>
                  <a:pt x="7596" y="10590"/>
                  <a:pt x="7596" y="10590"/>
                </a:cubicBezTo>
                <a:cubicBezTo>
                  <a:pt x="7525" y="10590"/>
                  <a:pt x="7525" y="10641"/>
                  <a:pt x="7525" y="10666"/>
                </a:cubicBezTo>
                <a:cubicBezTo>
                  <a:pt x="7525" y="10691"/>
                  <a:pt x="7525" y="10691"/>
                  <a:pt x="7525" y="10691"/>
                </a:cubicBezTo>
                <a:cubicBezTo>
                  <a:pt x="7596" y="10691"/>
                  <a:pt x="7666" y="10717"/>
                  <a:pt x="7736" y="10691"/>
                </a:cubicBezTo>
                <a:cubicBezTo>
                  <a:pt x="7736" y="10717"/>
                  <a:pt x="7736" y="10717"/>
                  <a:pt x="7736" y="10717"/>
                </a:cubicBezTo>
                <a:cubicBezTo>
                  <a:pt x="7683" y="10755"/>
                  <a:pt x="7710" y="10778"/>
                  <a:pt x="7726" y="10799"/>
                </a:cubicBezTo>
                <a:lnTo>
                  <a:pt x="7727" y="10800"/>
                </a:lnTo>
                <a:lnTo>
                  <a:pt x="7669" y="10800"/>
                </a:lnTo>
                <a:lnTo>
                  <a:pt x="7668" y="10799"/>
                </a:lnTo>
                <a:cubicBezTo>
                  <a:pt x="7666" y="10795"/>
                  <a:pt x="7666" y="10793"/>
                  <a:pt x="7666" y="10793"/>
                </a:cubicBezTo>
                <a:cubicBezTo>
                  <a:pt x="7596" y="10793"/>
                  <a:pt x="7596" y="10742"/>
                  <a:pt x="7525" y="10717"/>
                </a:cubicBezTo>
                <a:cubicBezTo>
                  <a:pt x="7466" y="10738"/>
                  <a:pt x="7507" y="10759"/>
                  <a:pt x="7479" y="10796"/>
                </a:cubicBezTo>
                <a:lnTo>
                  <a:pt x="7475" y="10800"/>
                </a:lnTo>
                <a:lnTo>
                  <a:pt x="722" y="10800"/>
                </a:lnTo>
                <a:lnTo>
                  <a:pt x="718" y="10796"/>
                </a:lnTo>
                <a:cubicBezTo>
                  <a:pt x="709" y="10786"/>
                  <a:pt x="699" y="10777"/>
                  <a:pt x="699" y="10767"/>
                </a:cubicBezTo>
                <a:cubicBezTo>
                  <a:pt x="629" y="10767"/>
                  <a:pt x="629" y="10717"/>
                  <a:pt x="629" y="10691"/>
                </a:cubicBezTo>
                <a:cubicBezTo>
                  <a:pt x="629" y="10682"/>
                  <a:pt x="622" y="10672"/>
                  <a:pt x="610" y="10663"/>
                </a:cubicBezTo>
                <a:lnTo>
                  <a:pt x="609" y="10662"/>
                </a:lnTo>
                <a:lnTo>
                  <a:pt x="610" y="10662"/>
                </a:lnTo>
                <a:cubicBezTo>
                  <a:pt x="660" y="10669"/>
                  <a:pt x="699" y="10641"/>
                  <a:pt x="699" y="10641"/>
                </a:cubicBezTo>
                <a:cubicBezTo>
                  <a:pt x="770" y="10616"/>
                  <a:pt x="770" y="10616"/>
                  <a:pt x="770" y="10616"/>
                </a:cubicBezTo>
                <a:cubicBezTo>
                  <a:pt x="699" y="10616"/>
                  <a:pt x="699" y="10616"/>
                  <a:pt x="699" y="10590"/>
                </a:cubicBezTo>
                <a:cubicBezTo>
                  <a:pt x="699" y="10590"/>
                  <a:pt x="699" y="10590"/>
                  <a:pt x="770" y="10590"/>
                </a:cubicBezTo>
                <a:cubicBezTo>
                  <a:pt x="699" y="10565"/>
                  <a:pt x="699" y="10565"/>
                  <a:pt x="699" y="10565"/>
                </a:cubicBezTo>
                <a:cubicBezTo>
                  <a:pt x="770" y="10540"/>
                  <a:pt x="840" y="10565"/>
                  <a:pt x="840" y="10540"/>
                </a:cubicBezTo>
                <a:cubicBezTo>
                  <a:pt x="840" y="10540"/>
                  <a:pt x="840" y="10514"/>
                  <a:pt x="840" y="10514"/>
                </a:cubicBezTo>
                <a:cubicBezTo>
                  <a:pt x="837" y="10517"/>
                  <a:pt x="834" y="10520"/>
                  <a:pt x="831" y="10523"/>
                </a:cubicBezTo>
                <a:lnTo>
                  <a:pt x="831" y="10514"/>
                </a:lnTo>
                <a:lnTo>
                  <a:pt x="831" y="10512"/>
                </a:lnTo>
                <a:lnTo>
                  <a:pt x="831" y="10511"/>
                </a:lnTo>
                <a:lnTo>
                  <a:pt x="828" y="10510"/>
                </a:lnTo>
                <a:cubicBezTo>
                  <a:pt x="770" y="10489"/>
                  <a:pt x="770" y="10489"/>
                  <a:pt x="770" y="10489"/>
                </a:cubicBezTo>
                <a:cubicBezTo>
                  <a:pt x="801" y="10489"/>
                  <a:pt x="818" y="10489"/>
                  <a:pt x="828" y="10489"/>
                </a:cubicBezTo>
                <a:lnTo>
                  <a:pt x="827" y="10488"/>
                </a:lnTo>
                <a:lnTo>
                  <a:pt x="826" y="10484"/>
                </a:lnTo>
                <a:lnTo>
                  <a:pt x="822" y="10483"/>
                </a:lnTo>
                <a:cubicBezTo>
                  <a:pt x="806" y="10477"/>
                  <a:pt x="795" y="10473"/>
                  <a:pt x="787" y="10470"/>
                </a:cubicBezTo>
                <a:lnTo>
                  <a:pt x="782" y="10468"/>
                </a:lnTo>
                <a:lnTo>
                  <a:pt x="778" y="10470"/>
                </a:lnTo>
                <a:cubicBezTo>
                  <a:pt x="727" y="10487"/>
                  <a:pt x="611" y="10433"/>
                  <a:pt x="611" y="10379"/>
                </a:cubicBezTo>
                <a:cubicBezTo>
                  <a:pt x="655" y="10350"/>
                  <a:pt x="699" y="10350"/>
                  <a:pt x="743" y="10408"/>
                </a:cubicBezTo>
                <a:cubicBezTo>
                  <a:pt x="757" y="10390"/>
                  <a:pt x="766" y="10386"/>
                  <a:pt x="775" y="10388"/>
                </a:cubicBezTo>
                <a:lnTo>
                  <a:pt x="778" y="10389"/>
                </a:lnTo>
                <a:lnTo>
                  <a:pt x="778" y="10387"/>
                </a:lnTo>
                <a:cubicBezTo>
                  <a:pt x="779" y="10375"/>
                  <a:pt x="810" y="10363"/>
                  <a:pt x="828" y="10351"/>
                </a:cubicBezTo>
                <a:lnTo>
                  <a:pt x="831" y="10349"/>
                </a:lnTo>
                <a:cubicBezTo>
                  <a:pt x="837" y="10345"/>
                  <a:pt x="840" y="10341"/>
                  <a:pt x="840" y="10337"/>
                </a:cubicBezTo>
                <a:cubicBezTo>
                  <a:pt x="842" y="10337"/>
                  <a:pt x="844" y="10337"/>
                  <a:pt x="847" y="10337"/>
                </a:cubicBezTo>
                <a:lnTo>
                  <a:pt x="851" y="10337"/>
                </a:lnTo>
                <a:lnTo>
                  <a:pt x="846" y="10332"/>
                </a:lnTo>
                <a:cubicBezTo>
                  <a:pt x="841" y="10329"/>
                  <a:pt x="836" y="10325"/>
                  <a:pt x="831" y="10322"/>
                </a:cubicBezTo>
                <a:cubicBezTo>
                  <a:pt x="831" y="10314"/>
                  <a:pt x="831" y="10307"/>
                  <a:pt x="831" y="10293"/>
                </a:cubicBezTo>
                <a:cubicBezTo>
                  <a:pt x="743" y="10293"/>
                  <a:pt x="743" y="10235"/>
                  <a:pt x="655" y="10235"/>
                </a:cubicBezTo>
                <a:cubicBezTo>
                  <a:pt x="655" y="10178"/>
                  <a:pt x="567" y="10235"/>
                  <a:pt x="567" y="10149"/>
                </a:cubicBezTo>
                <a:cubicBezTo>
                  <a:pt x="611" y="10178"/>
                  <a:pt x="743" y="10178"/>
                  <a:pt x="787" y="10206"/>
                </a:cubicBezTo>
                <a:cubicBezTo>
                  <a:pt x="787" y="10206"/>
                  <a:pt x="831" y="10206"/>
                  <a:pt x="831" y="10178"/>
                </a:cubicBezTo>
                <a:cubicBezTo>
                  <a:pt x="831" y="10034"/>
                  <a:pt x="611" y="10091"/>
                  <a:pt x="523" y="9947"/>
                </a:cubicBezTo>
                <a:cubicBezTo>
                  <a:pt x="567" y="9918"/>
                  <a:pt x="611" y="9976"/>
                  <a:pt x="611" y="10005"/>
                </a:cubicBezTo>
                <a:cubicBezTo>
                  <a:pt x="655" y="9976"/>
                  <a:pt x="699" y="9947"/>
                  <a:pt x="743" y="9976"/>
                </a:cubicBezTo>
                <a:cubicBezTo>
                  <a:pt x="831" y="9890"/>
                  <a:pt x="611" y="9861"/>
                  <a:pt x="567" y="9803"/>
                </a:cubicBezTo>
                <a:cubicBezTo>
                  <a:pt x="611" y="9803"/>
                  <a:pt x="611" y="9774"/>
                  <a:pt x="611" y="9746"/>
                </a:cubicBezTo>
                <a:cubicBezTo>
                  <a:pt x="611" y="9774"/>
                  <a:pt x="655" y="9774"/>
                  <a:pt x="655" y="9746"/>
                </a:cubicBezTo>
                <a:cubicBezTo>
                  <a:pt x="655" y="9803"/>
                  <a:pt x="699" y="9717"/>
                  <a:pt x="743" y="9774"/>
                </a:cubicBezTo>
                <a:cubicBezTo>
                  <a:pt x="743" y="9803"/>
                  <a:pt x="743" y="9832"/>
                  <a:pt x="743" y="9832"/>
                </a:cubicBezTo>
                <a:cubicBezTo>
                  <a:pt x="787" y="9832"/>
                  <a:pt x="787" y="9803"/>
                  <a:pt x="787" y="9774"/>
                </a:cubicBezTo>
                <a:cubicBezTo>
                  <a:pt x="787" y="9746"/>
                  <a:pt x="831" y="9746"/>
                  <a:pt x="831" y="9746"/>
                </a:cubicBezTo>
                <a:cubicBezTo>
                  <a:pt x="787" y="9688"/>
                  <a:pt x="787" y="9688"/>
                  <a:pt x="743" y="9659"/>
                </a:cubicBezTo>
                <a:cubicBezTo>
                  <a:pt x="743" y="9659"/>
                  <a:pt x="743" y="9659"/>
                  <a:pt x="743" y="9688"/>
                </a:cubicBezTo>
                <a:cubicBezTo>
                  <a:pt x="699" y="9630"/>
                  <a:pt x="699" y="9630"/>
                  <a:pt x="655" y="9630"/>
                </a:cubicBezTo>
                <a:cubicBezTo>
                  <a:pt x="655" y="9602"/>
                  <a:pt x="611" y="9573"/>
                  <a:pt x="655" y="9573"/>
                </a:cubicBezTo>
                <a:cubicBezTo>
                  <a:pt x="655" y="9630"/>
                  <a:pt x="699" y="9544"/>
                  <a:pt x="743" y="9573"/>
                </a:cubicBezTo>
                <a:cubicBezTo>
                  <a:pt x="779" y="9596"/>
                  <a:pt x="756" y="9620"/>
                  <a:pt x="747" y="9627"/>
                </a:cubicBezTo>
                <a:lnTo>
                  <a:pt x="746" y="9628"/>
                </a:lnTo>
                <a:lnTo>
                  <a:pt x="743" y="9630"/>
                </a:lnTo>
                <a:cubicBezTo>
                  <a:pt x="743" y="9630"/>
                  <a:pt x="744" y="9630"/>
                  <a:pt x="745" y="9629"/>
                </a:cubicBezTo>
                <a:lnTo>
                  <a:pt x="746" y="9628"/>
                </a:lnTo>
                <a:lnTo>
                  <a:pt x="751" y="9625"/>
                </a:lnTo>
                <a:cubicBezTo>
                  <a:pt x="787" y="9594"/>
                  <a:pt x="787" y="9542"/>
                  <a:pt x="787" y="9515"/>
                </a:cubicBezTo>
                <a:cubicBezTo>
                  <a:pt x="743" y="9515"/>
                  <a:pt x="743" y="9515"/>
                  <a:pt x="699" y="9457"/>
                </a:cubicBezTo>
                <a:cubicBezTo>
                  <a:pt x="655" y="9486"/>
                  <a:pt x="655" y="9429"/>
                  <a:pt x="567" y="9400"/>
                </a:cubicBezTo>
                <a:cubicBezTo>
                  <a:pt x="567" y="9400"/>
                  <a:pt x="567" y="9342"/>
                  <a:pt x="567" y="9313"/>
                </a:cubicBezTo>
                <a:cubicBezTo>
                  <a:pt x="611" y="9285"/>
                  <a:pt x="611" y="9342"/>
                  <a:pt x="655" y="9371"/>
                </a:cubicBezTo>
                <a:cubicBezTo>
                  <a:pt x="655" y="9342"/>
                  <a:pt x="699" y="9371"/>
                  <a:pt x="699" y="9400"/>
                </a:cubicBezTo>
                <a:cubicBezTo>
                  <a:pt x="699" y="9346"/>
                  <a:pt x="699" y="9317"/>
                  <a:pt x="735" y="9314"/>
                </a:cubicBezTo>
                <a:lnTo>
                  <a:pt x="740" y="9314"/>
                </a:lnTo>
                <a:lnTo>
                  <a:pt x="743" y="9318"/>
                </a:lnTo>
                <a:lnTo>
                  <a:pt x="743" y="9319"/>
                </a:lnTo>
                <a:cubicBezTo>
                  <a:pt x="738" y="9342"/>
                  <a:pt x="702" y="9346"/>
                  <a:pt x="743" y="9400"/>
                </a:cubicBezTo>
                <a:cubicBezTo>
                  <a:pt x="743" y="9313"/>
                  <a:pt x="787" y="9429"/>
                  <a:pt x="787" y="9400"/>
                </a:cubicBezTo>
                <a:cubicBezTo>
                  <a:pt x="776" y="9371"/>
                  <a:pt x="762" y="9346"/>
                  <a:pt x="746" y="9323"/>
                </a:cubicBezTo>
                <a:lnTo>
                  <a:pt x="743" y="9318"/>
                </a:lnTo>
                <a:lnTo>
                  <a:pt x="743" y="9313"/>
                </a:lnTo>
                <a:lnTo>
                  <a:pt x="740" y="9314"/>
                </a:lnTo>
                <a:lnTo>
                  <a:pt x="734" y="9306"/>
                </a:lnTo>
                <a:cubicBezTo>
                  <a:pt x="688" y="9246"/>
                  <a:pt x="628" y="9200"/>
                  <a:pt x="567" y="9141"/>
                </a:cubicBezTo>
                <a:cubicBezTo>
                  <a:pt x="655" y="9141"/>
                  <a:pt x="655" y="9169"/>
                  <a:pt x="699" y="9141"/>
                </a:cubicBezTo>
                <a:cubicBezTo>
                  <a:pt x="699" y="9169"/>
                  <a:pt x="699" y="9227"/>
                  <a:pt x="743" y="9198"/>
                </a:cubicBezTo>
                <a:cubicBezTo>
                  <a:pt x="743" y="9198"/>
                  <a:pt x="743" y="9198"/>
                  <a:pt x="743" y="9169"/>
                </a:cubicBezTo>
                <a:cubicBezTo>
                  <a:pt x="699" y="9169"/>
                  <a:pt x="743" y="9112"/>
                  <a:pt x="743" y="9112"/>
                </a:cubicBezTo>
                <a:cubicBezTo>
                  <a:pt x="699" y="9083"/>
                  <a:pt x="743" y="9054"/>
                  <a:pt x="743" y="9025"/>
                </a:cubicBezTo>
                <a:cubicBezTo>
                  <a:pt x="743" y="8997"/>
                  <a:pt x="699" y="8997"/>
                  <a:pt x="699" y="8939"/>
                </a:cubicBezTo>
                <a:cubicBezTo>
                  <a:pt x="743" y="8939"/>
                  <a:pt x="743" y="8968"/>
                  <a:pt x="743" y="8939"/>
                </a:cubicBezTo>
                <a:cubicBezTo>
                  <a:pt x="699" y="8910"/>
                  <a:pt x="743" y="8910"/>
                  <a:pt x="743" y="8824"/>
                </a:cubicBezTo>
                <a:cubicBezTo>
                  <a:pt x="743" y="8824"/>
                  <a:pt x="699" y="8795"/>
                  <a:pt x="743" y="8795"/>
                </a:cubicBezTo>
                <a:cubicBezTo>
                  <a:pt x="743" y="8824"/>
                  <a:pt x="743" y="8824"/>
                  <a:pt x="787" y="8853"/>
                </a:cubicBezTo>
                <a:cubicBezTo>
                  <a:pt x="743" y="8795"/>
                  <a:pt x="787" y="8622"/>
                  <a:pt x="743" y="8680"/>
                </a:cubicBezTo>
                <a:cubicBezTo>
                  <a:pt x="699" y="8651"/>
                  <a:pt x="743" y="8622"/>
                  <a:pt x="699" y="8593"/>
                </a:cubicBezTo>
                <a:cubicBezTo>
                  <a:pt x="743" y="8593"/>
                  <a:pt x="743" y="8651"/>
                  <a:pt x="787" y="8622"/>
                </a:cubicBezTo>
                <a:cubicBezTo>
                  <a:pt x="787" y="8593"/>
                  <a:pt x="743" y="8622"/>
                  <a:pt x="743" y="8593"/>
                </a:cubicBezTo>
                <a:cubicBezTo>
                  <a:pt x="787" y="8565"/>
                  <a:pt x="743" y="8536"/>
                  <a:pt x="743" y="8507"/>
                </a:cubicBezTo>
                <a:cubicBezTo>
                  <a:pt x="743" y="8507"/>
                  <a:pt x="743" y="8478"/>
                  <a:pt x="699" y="8478"/>
                </a:cubicBezTo>
                <a:cubicBezTo>
                  <a:pt x="743" y="8392"/>
                  <a:pt x="655" y="8305"/>
                  <a:pt x="699" y="8219"/>
                </a:cubicBezTo>
                <a:cubicBezTo>
                  <a:pt x="743" y="8219"/>
                  <a:pt x="743" y="8248"/>
                  <a:pt x="743" y="8219"/>
                </a:cubicBezTo>
                <a:cubicBezTo>
                  <a:pt x="743" y="8190"/>
                  <a:pt x="699" y="8190"/>
                  <a:pt x="743" y="8133"/>
                </a:cubicBezTo>
                <a:cubicBezTo>
                  <a:pt x="699" y="8161"/>
                  <a:pt x="699" y="8161"/>
                  <a:pt x="699" y="8161"/>
                </a:cubicBezTo>
                <a:cubicBezTo>
                  <a:pt x="699" y="8075"/>
                  <a:pt x="743" y="7902"/>
                  <a:pt x="699" y="7844"/>
                </a:cubicBezTo>
                <a:cubicBezTo>
                  <a:pt x="743" y="7816"/>
                  <a:pt x="699" y="7758"/>
                  <a:pt x="699" y="7700"/>
                </a:cubicBezTo>
                <a:cubicBezTo>
                  <a:pt x="736" y="7677"/>
                  <a:pt x="713" y="7614"/>
                  <a:pt x="703" y="7561"/>
                </a:cubicBezTo>
                <a:lnTo>
                  <a:pt x="702" y="7551"/>
                </a:lnTo>
                <a:lnTo>
                  <a:pt x="703" y="7555"/>
                </a:lnTo>
                <a:cubicBezTo>
                  <a:pt x="708" y="7563"/>
                  <a:pt x="720" y="7569"/>
                  <a:pt x="743" y="7585"/>
                </a:cubicBezTo>
                <a:cubicBezTo>
                  <a:pt x="743" y="7556"/>
                  <a:pt x="743" y="7556"/>
                  <a:pt x="743" y="7556"/>
                </a:cubicBezTo>
                <a:cubicBezTo>
                  <a:pt x="699" y="7528"/>
                  <a:pt x="743" y="7528"/>
                  <a:pt x="743" y="7499"/>
                </a:cubicBezTo>
                <a:cubicBezTo>
                  <a:pt x="743" y="7412"/>
                  <a:pt x="699" y="7240"/>
                  <a:pt x="743" y="7182"/>
                </a:cubicBezTo>
                <a:cubicBezTo>
                  <a:pt x="743" y="7124"/>
                  <a:pt x="743" y="7067"/>
                  <a:pt x="699" y="6980"/>
                </a:cubicBezTo>
                <a:cubicBezTo>
                  <a:pt x="743" y="6980"/>
                  <a:pt x="743" y="6923"/>
                  <a:pt x="743" y="6923"/>
                </a:cubicBezTo>
                <a:cubicBezTo>
                  <a:pt x="787" y="6923"/>
                  <a:pt x="831" y="6894"/>
                  <a:pt x="787" y="6894"/>
                </a:cubicBezTo>
                <a:cubicBezTo>
                  <a:pt x="787" y="6923"/>
                  <a:pt x="743" y="6894"/>
                  <a:pt x="743" y="6923"/>
                </a:cubicBezTo>
                <a:cubicBezTo>
                  <a:pt x="743" y="6894"/>
                  <a:pt x="743" y="6894"/>
                  <a:pt x="699" y="6865"/>
                </a:cubicBezTo>
                <a:cubicBezTo>
                  <a:pt x="743" y="6836"/>
                  <a:pt x="743" y="6894"/>
                  <a:pt x="743" y="6865"/>
                </a:cubicBezTo>
                <a:cubicBezTo>
                  <a:pt x="699" y="6836"/>
                  <a:pt x="787" y="6779"/>
                  <a:pt x="743" y="6721"/>
                </a:cubicBezTo>
                <a:cubicBezTo>
                  <a:pt x="699" y="6750"/>
                  <a:pt x="743" y="6779"/>
                  <a:pt x="743" y="6779"/>
                </a:cubicBezTo>
                <a:cubicBezTo>
                  <a:pt x="699" y="6779"/>
                  <a:pt x="699" y="6664"/>
                  <a:pt x="743" y="6692"/>
                </a:cubicBezTo>
                <a:cubicBezTo>
                  <a:pt x="743" y="6692"/>
                  <a:pt x="787" y="6692"/>
                  <a:pt x="787" y="6721"/>
                </a:cubicBezTo>
                <a:cubicBezTo>
                  <a:pt x="787" y="6692"/>
                  <a:pt x="743" y="6692"/>
                  <a:pt x="743" y="6635"/>
                </a:cubicBezTo>
                <a:cubicBezTo>
                  <a:pt x="743" y="6606"/>
                  <a:pt x="787" y="6606"/>
                  <a:pt x="787" y="6577"/>
                </a:cubicBezTo>
                <a:cubicBezTo>
                  <a:pt x="831" y="6577"/>
                  <a:pt x="831" y="6577"/>
                  <a:pt x="831" y="6520"/>
                </a:cubicBezTo>
                <a:cubicBezTo>
                  <a:pt x="831" y="6520"/>
                  <a:pt x="831" y="6548"/>
                  <a:pt x="787" y="6548"/>
                </a:cubicBezTo>
                <a:cubicBezTo>
                  <a:pt x="787" y="6538"/>
                  <a:pt x="787" y="6531"/>
                  <a:pt x="787" y="6525"/>
                </a:cubicBezTo>
                <a:lnTo>
                  <a:pt x="787" y="6520"/>
                </a:lnTo>
                <a:lnTo>
                  <a:pt x="787" y="6520"/>
                </a:lnTo>
                <a:cubicBezTo>
                  <a:pt x="787" y="6513"/>
                  <a:pt x="787" y="6506"/>
                  <a:pt x="787" y="6491"/>
                </a:cubicBezTo>
                <a:cubicBezTo>
                  <a:pt x="787" y="6520"/>
                  <a:pt x="743" y="6462"/>
                  <a:pt x="743" y="6433"/>
                </a:cubicBezTo>
                <a:cubicBezTo>
                  <a:pt x="787" y="6433"/>
                  <a:pt x="787" y="6462"/>
                  <a:pt x="787" y="6433"/>
                </a:cubicBezTo>
                <a:cubicBezTo>
                  <a:pt x="743" y="6433"/>
                  <a:pt x="787" y="6318"/>
                  <a:pt x="787" y="6260"/>
                </a:cubicBezTo>
                <a:cubicBezTo>
                  <a:pt x="831" y="6231"/>
                  <a:pt x="787" y="6231"/>
                  <a:pt x="875" y="6174"/>
                </a:cubicBezTo>
                <a:cubicBezTo>
                  <a:pt x="831" y="6145"/>
                  <a:pt x="831" y="6231"/>
                  <a:pt x="787" y="6174"/>
                </a:cubicBezTo>
                <a:cubicBezTo>
                  <a:pt x="787" y="6174"/>
                  <a:pt x="831" y="6145"/>
                  <a:pt x="787" y="6145"/>
                </a:cubicBezTo>
                <a:lnTo>
                  <a:pt x="787" y="6149"/>
                </a:lnTo>
                <a:cubicBezTo>
                  <a:pt x="787" y="6159"/>
                  <a:pt x="787" y="6174"/>
                  <a:pt x="787" y="6174"/>
                </a:cubicBezTo>
                <a:cubicBezTo>
                  <a:pt x="787" y="6145"/>
                  <a:pt x="743" y="6174"/>
                  <a:pt x="743" y="6174"/>
                </a:cubicBezTo>
                <a:cubicBezTo>
                  <a:pt x="743" y="6087"/>
                  <a:pt x="743" y="6059"/>
                  <a:pt x="787" y="6001"/>
                </a:cubicBezTo>
                <a:cubicBezTo>
                  <a:pt x="787" y="6030"/>
                  <a:pt x="787" y="6059"/>
                  <a:pt x="787" y="6087"/>
                </a:cubicBezTo>
                <a:cubicBezTo>
                  <a:pt x="787" y="6030"/>
                  <a:pt x="831" y="5943"/>
                  <a:pt x="787" y="5943"/>
                </a:cubicBezTo>
                <a:cubicBezTo>
                  <a:pt x="787" y="5972"/>
                  <a:pt x="787" y="6001"/>
                  <a:pt x="787" y="6001"/>
                </a:cubicBezTo>
                <a:cubicBezTo>
                  <a:pt x="787" y="5972"/>
                  <a:pt x="743" y="6001"/>
                  <a:pt x="743" y="5972"/>
                </a:cubicBezTo>
                <a:cubicBezTo>
                  <a:pt x="787" y="5972"/>
                  <a:pt x="787" y="5828"/>
                  <a:pt x="787" y="5886"/>
                </a:cubicBezTo>
                <a:cubicBezTo>
                  <a:pt x="787" y="5828"/>
                  <a:pt x="787" y="5713"/>
                  <a:pt x="787" y="5684"/>
                </a:cubicBezTo>
                <a:cubicBezTo>
                  <a:pt x="831" y="5684"/>
                  <a:pt x="787" y="5713"/>
                  <a:pt x="831" y="5713"/>
                </a:cubicBezTo>
                <a:cubicBezTo>
                  <a:pt x="831" y="5713"/>
                  <a:pt x="831" y="5684"/>
                  <a:pt x="831" y="5627"/>
                </a:cubicBezTo>
                <a:cubicBezTo>
                  <a:pt x="787" y="5655"/>
                  <a:pt x="787" y="5598"/>
                  <a:pt x="787" y="5569"/>
                </a:cubicBezTo>
                <a:cubicBezTo>
                  <a:pt x="787" y="5598"/>
                  <a:pt x="831" y="5627"/>
                  <a:pt x="875" y="5627"/>
                </a:cubicBezTo>
                <a:cubicBezTo>
                  <a:pt x="831" y="5569"/>
                  <a:pt x="831" y="5511"/>
                  <a:pt x="831" y="5454"/>
                </a:cubicBezTo>
                <a:cubicBezTo>
                  <a:pt x="831" y="5454"/>
                  <a:pt x="787" y="5454"/>
                  <a:pt x="787" y="5425"/>
                </a:cubicBezTo>
                <a:cubicBezTo>
                  <a:pt x="831" y="5425"/>
                  <a:pt x="787" y="5396"/>
                  <a:pt x="831" y="5367"/>
                </a:cubicBezTo>
                <a:cubicBezTo>
                  <a:pt x="787" y="5367"/>
                  <a:pt x="787" y="5367"/>
                  <a:pt x="787" y="5396"/>
                </a:cubicBezTo>
                <a:cubicBezTo>
                  <a:pt x="787" y="5339"/>
                  <a:pt x="787" y="5310"/>
                  <a:pt x="787" y="5281"/>
                </a:cubicBezTo>
                <a:cubicBezTo>
                  <a:pt x="831" y="5252"/>
                  <a:pt x="831" y="5252"/>
                  <a:pt x="831" y="5195"/>
                </a:cubicBezTo>
                <a:cubicBezTo>
                  <a:pt x="831" y="5195"/>
                  <a:pt x="787" y="5223"/>
                  <a:pt x="787" y="5195"/>
                </a:cubicBezTo>
                <a:cubicBezTo>
                  <a:pt x="831" y="5195"/>
                  <a:pt x="831" y="5137"/>
                  <a:pt x="875" y="5137"/>
                </a:cubicBezTo>
                <a:cubicBezTo>
                  <a:pt x="875" y="5195"/>
                  <a:pt x="875" y="5166"/>
                  <a:pt x="875" y="5195"/>
                </a:cubicBezTo>
                <a:cubicBezTo>
                  <a:pt x="875" y="5195"/>
                  <a:pt x="831" y="5195"/>
                  <a:pt x="831" y="5223"/>
                </a:cubicBezTo>
                <a:cubicBezTo>
                  <a:pt x="875" y="5223"/>
                  <a:pt x="831" y="5310"/>
                  <a:pt x="875" y="5310"/>
                </a:cubicBezTo>
                <a:cubicBezTo>
                  <a:pt x="875" y="5252"/>
                  <a:pt x="919" y="5281"/>
                  <a:pt x="963" y="5281"/>
                </a:cubicBezTo>
                <a:cubicBezTo>
                  <a:pt x="919" y="5252"/>
                  <a:pt x="963" y="5252"/>
                  <a:pt x="963" y="5223"/>
                </a:cubicBezTo>
                <a:cubicBezTo>
                  <a:pt x="963" y="5195"/>
                  <a:pt x="963" y="5166"/>
                  <a:pt x="1007" y="5137"/>
                </a:cubicBezTo>
                <a:cubicBezTo>
                  <a:pt x="963" y="5137"/>
                  <a:pt x="963" y="5137"/>
                  <a:pt x="963" y="5108"/>
                </a:cubicBezTo>
                <a:cubicBezTo>
                  <a:pt x="963" y="5108"/>
                  <a:pt x="963" y="5079"/>
                  <a:pt x="1007" y="5079"/>
                </a:cubicBezTo>
                <a:cubicBezTo>
                  <a:pt x="963" y="5079"/>
                  <a:pt x="963" y="5051"/>
                  <a:pt x="963" y="5051"/>
                </a:cubicBezTo>
                <a:cubicBezTo>
                  <a:pt x="963" y="5079"/>
                  <a:pt x="963" y="5137"/>
                  <a:pt x="919" y="5137"/>
                </a:cubicBezTo>
                <a:cubicBezTo>
                  <a:pt x="880" y="5087"/>
                  <a:pt x="909" y="5058"/>
                  <a:pt x="947" y="5033"/>
                </a:cubicBezTo>
                <a:lnTo>
                  <a:pt x="958" y="5025"/>
                </a:lnTo>
                <a:lnTo>
                  <a:pt x="957" y="5025"/>
                </a:lnTo>
                <a:cubicBezTo>
                  <a:pt x="954" y="5026"/>
                  <a:pt x="950" y="5026"/>
                  <a:pt x="945" y="5026"/>
                </a:cubicBezTo>
                <a:cubicBezTo>
                  <a:pt x="948" y="5026"/>
                  <a:pt x="951" y="5026"/>
                  <a:pt x="954" y="5025"/>
                </a:cubicBezTo>
                <a:lnTo>
                  <a:pt x="960" y="5024"/>
                </a:lnTo>
                <a:lnTo>
                  <a:pt x="963" y="5022"/>
                </a:lnTo>
                <a:lnTo>
                  <a:pt x="963" y="5018"/>
                </a:lnTo>
                <a:lnTo>
                  <a:pt x="962" y="5017"/>
                </a:lnTo>
                <a:cubicBezTo>
                  <a:pt x="957" y="5014"/>
                  <a:pt x="945" y="5013"/>
                  <a:pt x="945" y="5026"/>
                </a:cubicBezTo>
                <a:cubicBezTo>
                  <a:pt x="930" y="5009"/>
                  <a:pt x="931" y="5004"/>
                  <a:pt x="938" y="5001"/>
                </a:cubicBezTo>
                <a:cubicBezTo>
                  <a:pt x="919" y="4997"/>
                  <a:pt x="919" y="4964"/>
                  <a:pt x="919" y="4964"/>
                </a:cubicBezTo>
                <a:cubicBezTo>
                  <a:pt x="919" y="4986"/>
                  <a:pt x="894" y="4991"/>
                  <a:pt x="882" y="4980"/>
                </a:cubicBezTo>
                <a:lnTo>
                  <a:pt x="880" y="4978"/>
                </a:lnTo>
                <a:lnTo>
                  <a:pt x="879" y="4988"/>
                </a:lnTo>
                <a:cubicBezTo>
                  <a:pt x="879" y="5019"/>
                  <a:pt x="882" y="5051"/>
                  <a:pt x="857" y="5051"/>
                </a:cubicBezTo>
                <a:cubicBezTo>
                  <a:pt x="813" y="5051"/>
                  <a:pt x="857" y="5001"/>
                  <a:pt x="857" y="5001"/>
                </a:cubicBezTo>
                <a:cubicBezTo>
                  <a:pt x="857" y="4952"/>
                  <a:pt x="813" y="4952"/>
                  <a:pt x="813" y="4902"/>
                </a:cubicBezTo>
                <a:cubicBezTo>
                  <a:pt x="857" y="4927"/>
                  <a:pt x="857" y="4902"/>
                  <a:pt x="857" y="4902"/>
                </a:cubicBezTo>
                <a:cubicBezTo>
                  <a:pt x="857" y="4853"/>
                  <a:pt x="813" y="4877"/>
                  <a:pt x="813" y="4828"/>
                </a:cubicBezTo>
                <a:cubicBezTo>
                  <a:pt x="813" y="4853"/>
                  <a:pt x="857" y="4853"/>
                  <a:pt x="857" y="4803"/>
                </a:cubicBezTo>
                <a:cubicBezTo>
                  <a:pt x="857" y="4803"/>
                  <a:pt x="857" y="4853"/>
                  <a:pt x="857" y="4853"/>
                </a:cubicBezTo>
                <a:cubicBezTo>
                  <a:pt x="901" y="4877"/>
                  <a:pt x="901" y="4853"/>
                  <a:pt x="901" y="4853"/>
                </a:cubicBezTo>
                <a:cubicBezTo>
                  <a:pt x="901" y="4877"/>
                  <a:pt x="901" y="4877"/>
                  <a:pt x="945" y="4877"/>
                </a:cubicBezTo>
                <a:cubicBezTo>
                  <a:pt x="945" y="4879"/>
                  <a:pt x="945" y="4880"/>
                  <a:pt x="945" y="4882"/>
                </a:cubicBezTo>
                <a:lnTo>
                  <a:pt x="945" y="4883"/>
                </a:lnTo>
                <a:lnTo>
                  <a:pt x="949" y="4884"/>
                </a:lnTo>
                <a:cubicBezTo>
                  <a:pt x="957" y="4889"/>
                  <a:pt x="960" y="4895"/>
                  <a:pt x="962" y="4900"/>
                </a:cubicBezTo>
                <a:lnTo>
                  <a:pt x="962" y="4900"/>
                </a:lnTo>
                <a:lnTo>
                  <a:pt x="962" y="4901"/>
                </a:lnTo>
                <a:lnTo>
                  <a:pt x="963" y="4905"/>
                </a:lnTo>
                <a:lnTo>
                  <a:pt x="963" y="4904"/>
                </a:lnTo>
                <a:lnTo>
                  <a:pt x="962" y="4900"/>
                </a:lnTo>
                <a:lnTo>
                  <a:pt x="962" y="4897"/>
                </a:lnTo>
                <a:cubicBezTo>
                  <a:pt x="961" y="4893"/>
                  <a:pt x="959" y="4889"/>
                  <a:pt x="957" y="4885"/>
                </a:cubicBezTo>
                <a:lnTo>
                  <a:pt x="953" y="4878"/>
                </a:lnTo>
                <a:cubicBezTo>
                  <a:pt x="950" y="4878"/>
                  <a:pt x="948" y="4877"/>
                  <a:pt x="945" y="4877"/>
                </a:cubicBezTo>
                <a:cubicBezTo>
                  <a:pt x="945" y="4871"/>
                  <a:pt x="945" y="4867"/>
                  <a:pt x="945" y="4862"/>
                </a:cubicBezTo>
                <a:lnTo>
                  <a:pt x="945" y="4860"/>
                </a:lnTo>
                <a:lnTo>
                  <a:pt x="945" y="4858"/>
                </a:lnTo>
                <a:cubicBezTo>
                  <a:pt x="943" y="4853"/>
                  <a:pt x="943" y="4847"/>
                  <a:pt x="944" y="4842"/>
                </a:cubicBezTo>
                <a:lnTo>
                  <a:pt x="945" y="4839"/>
                </a:lnTo>
                <a:lnTo>
                  <a:pt x="945" y="4837"/>
                </a:lnTo>
                <a:cubicBezTo>
                  <a:pt x="945" y="4829"/>
                  <a:pt x="945" y="4819"/>
                  <a:pt x="945" y="4803"/>
                </a:cubicBezTo>
                <a:cubicBezTo>
                  <a:pt x="901" y="4803"/>
                  <a:pt x="901" y="4853"/>
                  <a:pt x="901" y="4853"/>
                </a:cubicBezTo>
                <a:cubicBezTo>
                  <a:pt x="901" y="4828"/>
                  <a:pt x="857" y="4828"/>
                  <a:pt x="857" y="4853"/>
                </a:cubicBezTo>
                <a:cubicBezTo>
                  <a:pt x="857" y="4828"/>
                  <a:pt x="901" y="4803"/>
                  <a:pt x="901" y="4778"/>
                </a:cubicBezTo>
                <a:cubicBezTo>
                  <a:pt x="945" y="4828"/>
                  <a:pt x="901" y="4729"/>
                  <a:pt x="945" y="4754"/>
                </a:cubicBezTo>
                <a:cubicBezTo>
                  <a:pt x="945" y="4729"/>
                  <a:pt x="989" y="4729"/>
                  <a:pt x="945" y="4704"/>
                </a:cubicBezTo>
                <a:cubicBezTo>
                  <a:pt x="945" y="4729"/>
                  <a:pt x="901" y="4729"/>
                  <a:pt x="857" y="4754"/>
                </a:cubicBezTo>
                <a:cubicBezTo>
                  <a:pt x="857" y="4729"/>
                  <a:pt x="857" y="4729"/>
                  <a:pt x="857" y="4704"/>
                </a:cubicBezTo>
                <a:cubicBezTo>
                  <a:pt x="857" y="4729"/>
                  <a:pt x="901" y="4704"/>
                  <a:pt x="901" y="4704"/>
                </a:cubicBezTo>
                <a:cubicBezTo>
                  <a:pt x="901" y="4704"/>
                  <a:pt x="945" y="4655"/>
                  <a:pt x="901" y="4655"/>
                </a:cubicBezTo>
                <a:cubicBezTo>
                  <a:pt x="901" y="4655"/>
                  <a:pt x="901" y="4679"/>
                  <a:pt x="901" y="4679"/>
                </a:cubicBezTo>
                <a:cubicBezTo>
                  <a:pt x="857" y="4655"/>
                  <a:pt x="901" y="4605"/>
                  <a:pt x="857" y="4605"/>
                </a:cubicBezTo>
                <a:cubicBezTo>
                  <a:pt x="901" y="4555"/>
                  <a:pt x="857" y="4506"/>
                  <a:pt x="901" y="4407"/>
                </a:cubicBezTo>
                <a:cubicBezTo>
                  <a:pt x="945" y="4432"/>
                  <a:pt x="901" y="4456"/>
                  <a:pt x="901" y="4481"/>
                </a:cubicBezTo>
                <a:cubicBezTo>
                  <a:pt x="901" y="4481"/>
                  <a:pt x="901" y="4481"/>
                  <a:pt x="945" y="4481"/>
                </a:cubicBezTo>
                <a:cubicBezTo>
                  <a:pt x="945" y="4481"/>
                  <a:pt x="945" y="4432"/>
                  <a:pt x="945" y="4407"/>
                </a:cubicBezTo>
                <a:cubicBezTo>
                  <a:pt x="945" y="4407"/>
                  <a:pt x="857" y="4382"/>
                  <a:pt x="857" y="4432"/>
                </a:cubicBezTo>
                <a:cubicBezTo>
                  <a:pt x="857" y="4425"/>
                  <a:pt x="857" y="4418"/>
                  <a:pt x="857" y="4410"/>
                </a:cubicBezTo>
                <a:lnTo>
                  <a:pt x="857" y="4407"/>
                </a:lnTo>
                <a:cubicBezTo>
                  <a:pt x="816" y="4384"/>
                  <a:pt x="852" y="4360"/>
                  <a:pt x="857" y="4337"/>
                </a:cubicBezTo>
                <a:lnTo>
                  <a:pt x="857" y="4335"/>
                </a:lnTo>
                <a:cubicBezTo>
                  <a:pt x="856" y="4341"/>
                  <a:pt x="849" y="4357"/>
                  <a:pt x="813" y="4357"/>
                </a:cubicBezTo>
                <a:cubicBezTo>
                  <a:pt x="813" y="4333"/>
                  <a:pt x="813" y="4283"/>
                  <a:pt x="769" y="4283"/>
                </a:cubicBezTo>
                <a:cubicBezTo>
                  <a:pt x="769" y="4258"/>
                  <a:pt x="813" y="4258"/>
                  <a:pt x="813" y="4283"/>
                </a:cubicBezTo>
                <a:cubicBezTo>
                  <a:pt x="813" y="4283"/>
                  <a:pt x="813" y="4234"/>
                  <a:pt x="857" y="4258"/>
                </a:cubicBezTo>
                <a:cubicBezTo>
                  <a:pt x="857" y="4258"/>
                  <a:pt x="813" y="4258"/>
                  <a:pt x="857" y="4308"/>
                </a:cubicBezTo>
                <a:cubicBezTo>
                  <a:pt x="857" y="4308"/>
                  <a:pt x="857" y="4283"/>
                  <a:pt x="857" y="4283"/>
                </a:cubicBezTo>
                <a:cubicBezTo>
                  <a:pt x="857" y="4271"/>
                  <a:pt x="857" y="4264"/>
                  <a:pt x="857" y="4258"/>
                </a:cubicBezTo>
                <a:lnTo>
                  <a:pt x="857" y="4254"/>
                </a:lnTo>
                <a:cubicBezTo>
                  <a:pt x="857" y="4249"/>
                  <a:pt x="857" y="4243"/>
                  <a:pt x="857" y="4234"/>
                </a:cubicBezTo>
                <a:cubicBezTo>
                  <a:pt x="813" y="4209"/>
                  <a:pt x="769" y="4184"/>
                  <a:pt x="813" y="4134"/>
                </a:cubicBezTo>
                <a:cubicBezTo>
                  <a:pt x="857" y="4134"/>
                  <a:pt x="857" y="4184"/>
                  <a:pt x="857" y="4209"/>
                </a:cubicBezTo>
                <a:cubicBezTo>
                  <a:pt x="857" y="4209"/>
                  <a:pt x="857" y="4184"/>
                  <a:pt x="901" y="4184"/>
                </a:cubicBezTo>
                <a:cubicBezTo>
                  <a:pt x="857" y="4184"/>
                  <a:pt x="857" y="4159"/>
                  <a:pt x="857" y="4159"/>
                </a:cubicBezTo>
                <a:cubicBezTo>
                  <a:pt x="857" y="4134"/>
                  <a:pt x="857" y="4134"/>
                  <a:pt x="901" y="4134"/>
                </a:cubicBezTo>
                <a:cubicBezTo>
                  <a:pt x="857" y="4110"/>
                  <a:pt x="857" y="4085"/>
                  <a:pt x="857" y="4060"/>
                </a:cubicBezTo>
                <a:cubicBezTo>
                  <a:pt x="857" y="4035"/>
                  <a:pt x="813" y="4035"/>
                  <a:pt x="857" y="4011"/>
                </a:cubicBezTo>
                <a:cubicBezTo>
                  <a:pt x="813" y="4011"/>
                  <a:pt x="769" y="4035"/>
                  <a:pt x="769" y="3986"/>
                </a:cubicBezTo>
                <a:cubicBezTo>
                  <a:pt x="725" y="3986"/>
                  <a:pt x="769" y="4060"/>
                  <a:pt x="725" y="4060"/>
                </a:cubicBezTo>
                <a:cubicBezTo>
                  <a:pt x="725" y="4085"/>
                  <a:pt x="769" y="4085"/>
                  <a:pt x="769" y="4085"/>
                </a:cubicBezTo>
                <a:cubicBezTo>
                  <a:pt x="769" y="4110"/>
                  <a:pt x="769" y="4085"/>
                  <a:pt x="769" y="4134"/>
                </a:cubicBezTo>
                <a:cubicBezTo>
                  <a:pt x="725" y="4134"/>
                  <a:pt x="725" y="4085"/>
                  <a:pt x="681" y="4085"/>
                </a:cubicBezTo>
                <a:cubicBezTo>
                  <a:pt x="681" y="4060"/>
                  <a:pt x="725" y="4085"/>
                  <a:pt x="725" y="4085"/>
                </a:cubicBezTo>
                <a:cubicBezTo>
                  <a:pt x="725" y="4035"/>
                  <a:pt x="725" y="4035"/>
                  <a:pt x="681" y="4011"/>
                </a:cubicBezTo>
                <a:cubicBezTo>
                  <a:pt x="681" y="3986"/>
                  <a:pt x="681" y="3961"/>
                  <a:pt x="681" y="3912"/>
                </a:cubicBezTo>
                <a:cubicBezTo>
                  <a:pt x="681" y="3936"/>
                  <a:pt x="681" y="3936"/>
                  <a:pt x="725" y="3936"/>
                </a:cubicBezTo>
                <a:cubicBezTo>
                  <a:pt x="681" y="3912"/>
                  <a:pt x="725" y="3887"/>
                  <a:pt x="681" y="3887"/>
                </a:cubicBezTo>
                <a:cubicBezTo>
                  <a:pt x="681" y="3862"/>
                  <a:pt x="725" y="3862"/>
                  <a:pt x="725" y="3862"/>
                </a:cubicBezTo>
                <a:cubicBezTo>
                  <a:pt x="725" y="3812"/>
                  <a:pt x="725" y="3763"/>
                  <a:pt x="769" y="3713"/>
                </a:cubicBezTo>
                <a:cubicBezTo>
                  <a:pt x="725" y="3713"/>
                  <a:pt x="681" y="3738"/>
                  <a:pt x="681" y="3763"/>
                </a:cubicBezTo>
                <a:cubicBezTo>
                  <a:pt x="681" y="3738"/>
                  <a:pt x="681" y="3689"/>
                  <a:pt x="725" y="3713"/>
                </a:cubicBezTo>
                <a:cubicBezTo>
                  <a:pt x="725" y="3664"/>
                  <a:pt x="725" y="3639"/>
                  <a:pt x="725" y="3639"/>
                </a:cubicBezTo>
                <a:cubicBezTo>
                  <a:pt x="681" y="3639"/>
                  <a:pt x="725" y="3664"/>
                  <a:pt x="681" y="3664"/>
                </a:cubicBezTo>
                <a:cubicBezTo>
                  <a:pt x="681" y="3639"/>
                  <a:pt x="681" y="3540"/>
                  <a:pt x="681" y="3491"/>
                </a:cubicBezTo>
                <a:cubicBezTo>
                  <a:pt x="681" y="3540"/>
                  <a:pt x="681" y="3416"/>
                  <a:pt x="637" y="3416"/>
                </a:cubicBezTo>
                <a:cubicBezTo>
                  <a:pt x="637" y="3391"/>
                  <a:pt x="681" y="3416"/>
                  <a:pt x="681" y="3391"/>
                </a:cubicBezTo>
                <a:cubicBezTo>
                  <a:pt x="681" y="3391"/>
                  <a:pt x="681" y="3416"/>
                  <a:pt x="681" y="3441"/>
                </a:cubicBezTo>
                <a:cubicBezTo>
                  <a:pt x="725" y="3441"/>
                  <a:pt x="681" y="3367"/>
                  <a:pt x="681" y="3317"/>
                </a:cubicBezTo>
                <a:cubicBezTo>
                  <a:pt x="681" y="3342"/>
                  <a:pt x="681" y="3367"/>
                  <a:pt x="681" y="3391"/>
                </a:cubicBezTo>
                <a:cubicBezTo>
                  <a:pt x="637" y="3342"/>
                  <a:pt x="637" y="3317"/>
                  <a:pt x="637" y="3243"/>
                </a:cubicBezTo>
                <a:cubicBezTo>
                  <a:pt x="637" y="3243"/>
                  <a:pt x="681" y="3268"/>
                  <a:pt x="681" y="3243"/>
                </a:cubicBezTo>
                <a:cubicBezTo>
                  <a:pt x="681" y="3243"/>
                  <a:pt x="681" y="3255"/>
                  <a:pt x="681" y="3265"/>
                </a:cubicBezTo>
                <a:lnTo>
                  <a:pt x="681" y="3268"/>
                </a:lnTo>
                <a:cubicBezTo>
                  <a:pt x="725" y="3268"/>
                  <a:pt x="681" y="3243"/>
                  <a:pt x="681" y="3243"/>
                </a:cubicBezTo>
                <a:cubicBezTo>
                  <a:pt x="725" y="3193"/>
                  <a:pt x="725" y="3268"/>
                  <a:pt x="769" y="3243"/>
                </a:cubicBezTo>
                <a:cubicBezTo>
                  <a:pt x="681" y="3193"/>
                  <a:pt x="725" y="3193"/>
                  <a:pt x="681" y="3169"/>
                </a:cubicBezTo>
                <a:cubicBezTo>
                  <a:pt x="681" y="3119"/>
                  <a:pt x="637" y="3020"/>
                  <a:pt x="681" y="3020"/>
                </a:cubicBezTo>
                <a:cubicBezTo>
                  <a:pt x="681" y="2995"/>
                  <a:pt x="681" y="3020"/>
                  <a:pt x="637" y="3020"/>
                </a:cubicBezTo>
                <a:cubicBezTo>
                  <a:pt x="637" y="2995"/>
                  <a:pt x="681" y="2946"/>
                  <a:pt x="681" y="2970"/>
                </a:cubicBezTo>
                <a:cubicBezTo>
                  <a:pt x="681" y="2961"/>
                  <a:pt x="681" y="2955"/>
                  <a:pt x="681" y="2951"/>
                </a:cubicBezTo>
                <a:lnTo>
                  <a:pt x="681" y="2946"/>
                </a:lnTo>
                <a:lnTo>
                  <a:pt x="681" y="2946"/>
                </a:lnTo>
                <a:cubicBezTo>
                  <a:pt x="681" y="2940"/>
                  <a:pt x="681" y="2934"/>
                  <a:pt x="681" y="2921"/>
                </a:cubicBezTo>
                <a:cubicBezTo>
                  <a:pt x="725" y="2921"/>
                  <a:pt x="725" y="2946"/>
                  <a:pt x="725" y="2946"/>
                </a:cubicBezTo>
                <a:cubicBezTo>
                  <a:pt x="725" y="2896"/>
                  <a:pt x="725" y="2896"/>
                  <a:pt x="681" y="2896"/>
                </a:cubicBezTo>
                <a:cubicBezTo>
                  <a:pt x="681" y="2871"/>
                  <a:pt x="637" y="2871"/>
                  <a:pt x="637" y="2847"/>
                </a:cubicBezTo>
                <a:cubicBezTo>
                  <a:pt x="637" y="2797"/>
                  <a:pt x="681" y="2797"/>
                  <a:pt x="681" y="2772"/>
                </a:cubicBezTo>
                <a:cubicBezTo>
                  <a:pt x="681" y="2797"/>
                  <a:pt x="637" y="2797"/>
                  <a:pt x="637" y="2797"/>
                </a:cubicBezTo>
                <a:cubicBezTo>
                  <a:pt x="593" y="2822"/>
                  <a:pt x="593" y="2723"/>
                  <a:pt x="637" y="2723"/>
                </a:cubicBezTo>
                <a:cubicBezTo>
                  <a:pt x="637" y="2723"/>
                  <a:pt x="593" y="2748"/>
                  <a:pt x="637" y="2772"/>
                </a:cubicBezTo>
                <a:cubicBezTo>
                  <a:pt x="681" y="2723"/>
                  <a:pt x="593" y="2673"/>
                  <a:pt x="637" y="2648"/>
                </a:cubicBezTo>
                <a:cubicBezTo>
                  <a:pt x="637" y="2624"/>
                  <a:pt x="637" y="2673"/>
                  <a:pt x="593" y="2648"/>
                </a:cubicBezTo>
                <a:cubicBezTo>
                  <a:pt x="637" y="2624"/>
                  <a:pt x="637" y="2624"/>
                  <a:pt x="637" y="2599"/>
                </a:cubicBezTo>
                <a:cubicBezTo>
                  <a:pt x="637" y="2624"/>
                  <a:pt x="681" y="2599"/>
                  <a:pt x="681" y="2624"/>
                </a:cubicBezTo>
                <a:cubicBezTo>
                  <a:pt x="725" y="2624"/>
                  <a:pt x="681" y="2599"/>
                  <a:pt x="637" y="2599"/>
                </a:cubicBezTo>
                <a:cubicBezTo>
                  <a:pt x="637" y="2599"/>
                  <a:pt x="637" y="2549"/>
                  <a:pt x="593" y="2549"/>
                </a:cubicBezTo>
                <a:cubicBezTo>
                  <a:pt x="637" y="2475"/>
                  <a:pt x="637" y="2426"/>
                  <a:pt x="637" y="2376"/>
                </a:cubicBezTo>
                <a:cubicBezTo>
                  <a:pt x="593" y="2327"/>
                  <a:pt x="637" y="2178"/>
                  <a:pt x="637" y="2104"/>
                </a:cubicBezTo>
                <a:cubicBezTo>
                  <a:pt x="637" y="2079"/>
                  <a:pt x="593" y="2079"/>
                  <a:pt x="637" y="2054"/>
                </a:cubicBezTo>
                <a:cubicBezTo>
                  <a:pt x="637" y="2054"/>
                  <a:pt x="637" y="2054"/>
                  <a:pt x="637" y="2029"/>
                </a:cubicBezTo>
                <a:cubicBezTo>
                  <a:pt x="610" y="2045"/>
                  <a:pt x="600" y="2051"/>
                  <a:pt x="596" y="2059"/>
                </a:cubicBezTo>
                <a:lnTo>
                  <a:pt x="595" y="2061"/>
                </a:lnTo>
                <a:lnTo>
                  <a:pt x="595" y="2059"/>
                </a:lnTo>
                <a:cubicBezTo>
                  <a:pt x="603" y="2012"/>
                  <a:pt x="632" y="1952"/>
                  <a:pt x="593" y="1930"/>
                </a:cubicBezTo>
                <a:cubicBezTo>
                  <a:pt x="593" y="1881"/>
                  <a:pt x="637" y="1831"/>
                  <a:pt x="593" y="1806"/>
                </a:cubicBezTo>
                <a:cubicBezTo>
                  <a:pt x="637" y="1757"/>
                  <a:pt x="593" y="1608"/>
                  <a:pt x="593" y="1534"/>
                </a:cubicBezTo>
                <a:cubicBezTo>
                  <a:pt x="593" y="1534"/>
                  <a:pt x="593" y="1534"/>
                  <a:pt x="637" y="1559"/>
                </a:cubicBezTo>
                <a:cubicBezTo>
                  <a:pt x="626" y="1546"/>
                  <a:pt x="621" y="1537"/>
                  <a:pt x="619" y="1530"/>
                </a:cubicBezTo>
                <a:lnTo>
                  <a:pt x="618" y="1525"/>
                </a:lnTo>
                <a:lnTo>
                  <a:pt x="612" y="1525"/>
                </a:lnTo>
                <a:cubicBezTo>
                  <a:pt x="595" y="1525"/>
                  <a:pt x="577" y="1525"/>
                  <a:pt x="577" y="1525"/>
                </a:cubicBezTo>
                <a:cubicBezTo>
                  <a:pt x="437" y="1500"/>
                  <a:pt x="577" y="1449"/>
                  <a:pt x="507" y="1399"/>
                </a:cubicBezTo>
                <a:cubicBezTo>
                  <a:pt x="437" y="1399"/>
                  <a:pt x="507" y="1348"/>
                  <a:pt x="507" y="1348"/>
                </a:cubicBezTo>
                <a:cubicBezTo>
                  <a:pt x="507" y="1348"/>
                  <a:pt x="507" y="1348"/>
                  <a:pt x="577" y="1323"/>
                </a:cubicBezTo>
                <a:cubicBezTo>
                  <a:pt x="507" y="1323"/>
                  <a:pt x="437" y="1297"/>
                  <a:pt x="437" y="1247"/>
                </a:cubicBezTo>
                <a:cubicBezTo>
                  <a:pt x="503" y="1247"/>
                  <a:pt x="569" y="1224"/>
                  <a:pt x="634" y="1222"/>
                </a:cubicBezTo>
                <a:lnTo>
                  <a:pt x="642" y="1221"/>
                </a:lnTo>
                <a:lnTo>
                  <a:pt x="644" y="1218"/>
                </a:lnTo>
                <a:cubicBezTo>
                  <a:pt x="654" y="1200"/>
                  <a:pt x="670" y="1181"/>
                  <a:pt x="637" y="1162"/>
                </a:cubicBezTo>
                <a:cubicBezTo>
                  <a:pt x="637" y="1138"/>
                  <a:pt x="681" y="1162"/>
                  <a:pt x="681" y="1138"/>
                </a:cubicBezTo>
                <a:cubicBezTo>
                  <a:pt x="637" y="1113"/>
                  <a:pt x="637" y="1162"/>
                  <a:pt x="593" y="1162"/>
                </a:cubicBezTo>
                <a:cubicBezTo>
                  <a:pt x="637" y="1138"/>
                  <a:pt x="593" y="1113"/>
                  <a:pt x="637" y="1088"/>
                </a:cubicBezTo>
                <a:cubicBezTo>
                  <a:pt x="681" y="1138"/>
                  <a:pt x="637" y="989"/>
                  <a:pt x="681" y="940"/>
                </a:cubicBezTo>
                <a:cubicBezTo>
                  <a:pt x="637" y="964"/>
                  <a:pt x="637" y="964"/>
                  <a:pt x="637" y="989"/>
                </a:cubicBezTo>
                <a:cubicBezTo>
                  <a:pt x="593" y="989"/>
                  <a:pt x="637" y="964"/>
                  <a:pt x="637" y="964"/>
                </a:cubicBezTo>
                <a:cubicBezTo>
                  <a:pt x="637" y="890"/>
                  <a:pt x="593" y="890"/>
                  <a:pt x="637" y="865"/>
                </a:cubicBezTo>
                <a:cubicBezTo>
                  <a:pt x="637" y="841"/>
                  <a:pt x="637" y="865"/>
                  <a:pt x="593" y="865"/>
                </a:cubicBezTo>
                <a:cubicBezTo>
                  <a:pt x="593" y="816"/>
                  <a:pt x="637" y="816"/>
                  <a:pt x="637" y="791"/>
                </a:cubicBezTo>
                <a:cubicBezTo>
                  <a:pt x="637" y="774"/>
                  <a:pt x="617" y="757"/>
                  <a:pt x="618" y="740"/>
                </a:cubicBezTo>
                <a:lnTo>
                  <a:pt x="619" y="737"/>
                </a:lnTo>
                <a:lnTo>
                  <a:pt x="618" y="737"/>
                </a:lnTo>
                <a:cubicBezTo>
                  <a:pt x="608" y="739"/>
                  <a:pt x="595" y="740"/>
                  <a:pt x="577" y="740"/>
                </a:cubicBezTo>
                <a:cubicBezTo>
                  <a:pt x="599" y="737"/>
                  <a:pt x="613" y="733"/>
                  <a:pt x="620" y="730"/>
                </a:cubicBezTo>
                <a:lnTo>
                  <a:pt x="622" y="729"/>
                </a:lnTo>
                <a:lnTo>
                  <a:pt x="623" y="728"/>
                </a:lnTo>
                <a:cubicBezTo>
                  <a:pt x="623" y="728"/>
                  <a:pt x="624" y="727"/>
                  <a:pt x="625" y="726"/>
                </a:cubicBezTo>
                <a:lnTo>
                  <a:pt x="627" y="724"/>
                </a:lnTo>
                <a:cubicBezTo>
                  <a:pt x="622" y="713"/>
                  <a:pt x="527" y="708"/>
                  <a:pt x="577" y="690"/>
                </a:cubicBezTo>
                <a:cubicBezTo>
                  <a:pt x="577" y="688"/>
                  <a:pt x="577" y="687"/>
                  <a:pt x="577" y="685"/>
                </a:cubicBezTo>
                <a:lnTo>
                  <a:pt x="576" y="684"/>
                </a:lnTo>
                <a:lnTo>
                  <a:pt x="572" y="683"/>
                </a:lnTo>
                <a:cubicBezTo>
                  <a:pt x="546" y="676"/>
                  <a:pt x="533" y="692"/>
                  <a:pt x="461" y="692"/>
                </a:cubicBezTo>
                <a:cubicBezTo>
                  <a:pt x="472" y="683"/>
                  <a:pt x="483" y="674"/>
                  <a:pt x="494" y="665"/>
                </a:cubicBezTo>
                <a:lnTo>
                  <a:pt x="507" y="655"/>
                </a:lnTo>
                <a:lnTo>
                  <a:pt x="507" y="653"/>
                </a:lnTo>
                <a:cubicBezTo>
                  <a:pt x="507" y="639"/>
                  <a:pt x="507" y="639"/>
                  <a:pt x="507" y="639"/>
                </a:cubicBezTo>
                <a:cubicBezTo>
                  <a:pt x="437" y="614"/>
                  <a:pt x="437" y="614"/>
                  <a:pt x="366" y="614"/>
                </a:cubicBezTo>
                <a:cubicBezTo>
                  <a:pt x="366" y="563"/>
                  <a:pt x="437" y="538"/>
                  <a:pt x="437" y="513"/>
                </a:cubicBezTo>
                <a:cubicBezTo>
                  <a:pt x="437" y="513"/>
                  <a:pt x="437" y="513"/>
                  <a:pt x="366" y="513"/>
                </a:cubicBezTo>
                <a:cubicBezTo>
                  <a:pt x="366" y="487"/>
                  <a:pt x="225" y="462"/>
                  <a:pt x="366" y="437"/>
                </a:cubicBezTo>
                <a:cubicBezTo>
                  <a:pt x="296" y="437"/>
                  <a:pt x="437" y="411"/>
                  <a:pt x="366" y="411"/>
                </a:cubicBezTo>
                <a:cubicBezTo>
                  <a:pt x="366" y="411"/>
                  <a:pt x="366" y="411"/>
                  <a:pt x="366" y="386"/>
                </a:cubicBezTo>
                <a:cubicBezTo>
                  <a:pt x="366" y="386"/>
                  <a:pt x="366" y="386"/>
                  <a:pt x="296" y="386"/>
                </a:cubicBezTo>
                <a:cubicBezTo>
                  <a:pt x="296" y="386"/>
                  <a:pt x="296" y="386"/>
                  <a:pt x="366" y="361"/>
                </a:cubicBezTo>
                <a:cubicBezTo>
                  <a:pt x="366" y="361"/>
                  <a:pt x="366" y="361"/>
                  <a:pt x="296" y="361"/>
                </a:cubicBezTo>
                <a:cubicBezTo>
                  <a:pt x="296" y="361"/>
                  <a:pt x="296" y="361"/>
                  <a:pt x="366" y="336"/>
                </a:cubicBezTo>
                <a:cubicBezTo>
                  <a:pt x="366" y="336"/>
                  <a:pt x="366" y="310"/>
                  <a:pt x="366" y="310"/>
                </a:cubicBezTo>
                <a:cubicBezTo>
                  <a:pt x="366" y="285"/>
                  <a:pt x="296" y="310"/>
                  <a:pt x="225" y="285"/>
                </a:cubicBezTo>
                <a:cubicBezTo>
                  <a:pt x="225" y="285"/>
                  <a:pt x="225" y="285"/>
                  <a:pt x="296" y="260"/>
                </a:cubicBezTo>
                <a:cubicBezTo>
                  <a:pt x="225" y="260"/>
                  <a:pt x="225" y="260"/>
                  <a:pt x="225" y="260"/>
                </a:cubicBezTo>
                <a:cubicBezTo>
                  <a:pt x="225" y="234"/>
                  <a:pt x="225" y="234"/>
                  <a:pt x="296" y="234"/>
                </a:cubicBezTo>
                <a:cubicBezTo>
                  <a:pt x="296" y="234"/>
                  <a:pt x="296" y="234"/>
                  <a:pt x="225" y="209"/>
                </a:cubicBezTo>
                <a:cubicBezTo>
                  <a:pt x="225" y="209"/>
                  <a:pt x="186" y="181"/>
                  <a:pt x="136" y="188"/>
                </a:cubicBezTo>
                <a:lnTo>
                  <a:pt x="135" y="188"/>
                </a:lnTo>
                <a:lnTo>
                  <a:pt x="136" y="187"/>
                </a:lnTo>
                <a:cubicBezTo>
                  <a:pt x="148" y="177"/>
                  <a:pt x="155" y="168"/>
                  <a:pt x="155" y="158"/>
                </a:cubicBezTo>
                <a:cubicBezTo>
                  <a:pt x="155" y="133"/>
                  <a:pt x="155" y="82"/>
                  <a:pt x="225" y="82"/>
                </a:cubicBezTo>
                <a:cubicBezTo>
                  <a:pt x="225" y="57"/>
                  <a:pt x="296" y="32"/>
                  <a:pt x="225" y="7"/>
                </a:cubicBezTo>
                <a:cubicBezTo>
                  <a:pt x="227" y="5"/>
                  <a:pt x="229" y="3"/>
                  <a:pt x="231" y="2"/>
                </a:cubicBezTo>
                <a:lnTo>
                  <a:pt x="233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solidFill>
              <a:schemeClr val="accent1">
                <a:alpha val="10000"/>
              </a:schemeClr>
            </a:solidFill>
          </a:ln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55C57AD-5633-7CE2-83D7-54EF2E04A4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81553" y="2734100"/>
            <a:ext cx="5374641" cy="571305"/>
          </a:xfrm>
          <a:prstGeom prst="rect">
            <a:avLst/>
          </a:prstGeom>
          <a:noFill/>
        </p:spPr>
        <p:txBody>
          <a:bodyPr wrap="square" lIns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保护非机动车道</a:t>
            </a:r>
            <a:r>
              <a:rPr lang="en-US" altLang="zh-CN" sz="22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——</a:t>
            </a:r>
            <a:r>
              <a:rPr lang="zh-CN" altLang="en-US" sz="22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群众举报制度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E08123E-7602-6E63-079D-A42B6359C07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67664" y="3363808"/>
            <a:ext cx="5374641" cy="977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  <a:alpha val="80000"/>
                  </a:schemeClr>
                </a:solidFill>
                <a:latin typeface="+mn-ea"/>
                <a:cs typeface="+mn-ea"/>
                <a:sym typeface="+mn-ea"/>
              </a:rPr>
              <a:t>现在很大一部分电动车违规原因在于不能正常行驶非机动车道，而这又大部分因为乱停车而难以解决。</a:t>
            </a:r>
            <a:endParaRPr lang="en-US" altLang="zh-CN" sz="1600" dirty="0">
              <a:solidFill>
                <a:schemeClr val="tx1">
                  <a:lumMod val="85000"/>
                  <a:lumOff val="15000"/>
                  <a:alpha val="80000"/>
                </a:schemeClr>
              </a:solidFill>
              <a:latin typeface="+mn-ea"/>
              <a:cs typeface="+mn-ea"/>
              <a:sym typeface="+mn-ea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  <a:alpha val="80000"/>
                  </a:schemeClr>
                </a:solidFill>
                <a:latin typeface="+mn-ea"/>
                <a:cs typeface="+mn-ea"/>
                <a:sym typeface="+mn-ea"/>
              </a:rPr>
              <a:t>可以采用奖励部分罚款给拍照举报乱停车现象的市民，鼓励全民执法，保证非机动车道的通畅。</a:t>
            </a:r>
          </a:p>
        </p:txBody>
      </p:sp>
    </p:spTree>
    <p:extLst>
      <p:ext uri="{BB962C8B-B14F-4D97-AF65-F5344CB8AC3E}">
        <p14:creationId xmlns:p14="http://schemas.microsoft.com/office/powerpoint/2010/main" val="3662432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8BC15F-E922-4886-A452-607534DF9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可能的改进措施</a:t>
            </a:r>
            <a:endParaRPr kumimoji="1"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48805C5-DEE0-92FF-3ACB-0BDD4A0C3DE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567664" y="2442000"/>
            <a:ext cx="6355947" cy="571305"/>
          </a:xfrm>
          <a:prstGeom prst="rect">
            <a:avLst/>
          </a:prstGeom>
          <a:noFill/>
        </p:spPr>
        <p:txBody>
          <a:bodyPr wrap="square" lIns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降低电动自行车“路权”，加大违规违例处罚力度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E180F18-AC60-3BFF-2311-AD315893C56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67664" y="3075835"/>
            <a:ext cx="5374641" cy="977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  <a:alpha val="80000"/>
                  </a:schemeClr>
                </a:solidFill>
                <a:latin typeface="+mn-ea"/>
                <a:cs typeface="+mn-ea"/>
                <a:sym typeface="+mn-ea"/>
              </a:rPr>
              <a:t>严格限制电动自行车在非机动车道行驶，在人行道与非机动车道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  <a:alpha val="80000"/>
                  </a:schemeClr>
                </a:solidFill>
                <a:latin typeface="+mn-ea"/>
                <a:cs typeface="+mn-ea"/>
                <a:sym typeface="+mn-ea"/>
              </a:rPr>
              <a:t>/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  <a:alpha val="80000"/>
                  </a:schemeClr>
                </a:solidFill>
                <a:latin typeface="+mn-ea"/>
                <a:cs typeface="+mn-ea"/>
                <a:sym typeface="+mn-ea"/>
              </a:rPr>
              <a:t>非机动车道与机动车道之间设置路障。</a:t>
            </a:r>
            <a:endParaRPr lang="en-US" altLang="zh-CN" sz="1600" dirty="0">
              <a:solidFill>
                <a:schemeClr val="tx1">
                  <a:lumMod val="85000"/>
                  <a:lumOff val="15000"/>
                  <a:alpha val="80000"/>
                </a:schemeClr>
              </a:solidFill>
              <a:latin typeface="+mn-ea"/>
              <a:cs typeface="+mn-ea"/>
              <a:sym typeface="+mn-ea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  <a:alpha val="80000"/>
                  </a:schemeClr>
                </a:solidFill>
                <a:latin typeface="+mn-ea"/>
                <a:cs typeface="+mn-ea"/>
                <a:sym typeface="+mn-ea"/>
              </a:rPr>
              <a:t>采取与机动车类似的计分扣分制，对扣满积分者施行车辆禁行。</a:t>
            </a:r>
            <a:endParaRPr lang="en-US" altLang="zh-CN" sz="1600" dirty="0">
              <a:solidFill>
                <a:schemeClr val="tx1">
                  <a:lumMod val="85000"/>
                  <a:lumOff val="15000"/>
                  <a:alpha val="80000"/>
                </a:schemeClr>
              </a:solidFill>
              <a:latin typeface="+mn-ea"/>
              <a:cs typeface="+mn-ea"/>
              <a:sym typeface="+mn-ea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  <a:alpha val="80000"/>
                  </a:schemeClr>
                </a:solidFill>
                <a:latin typeface="+mn-ea"/>
                <a:cs typeface="+mn-ea"/>
                <a:sym typeface="+mn-ea"/>
              </a:rPr>
              <a:t>进一步提高违规惩罚力度，提高违法违规成本，提高事故依法处理比例。扩大交警查处电动车违规违法范围。</a:t>
            </a:r>
            <a:endParaRPr lang="en-US" altLang="zh-CN" sz="1600" dirty="0">
              <a:solidFill>
                <a:schemeClr val="tx1">
                  <a:lumMod val="85000"/>
                  <a:lumOff val="15000"/>
                  <a:alpha val="80000"/>
                </a:schemeClr>
              </a:solidFill>
              <a:latin typeface="+mn-ea"/>
              <a:cs typeface="+mn-ea"/>
              <a:sym typeface="+mn-ea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schemeClr val="tx1">
                  <a:lumMod val="85000"/>
                  <a:lumOff val="15000"/>
                  <a:alpha val="8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C6AF9A9-F887-3CCC-15E0-5A2109D71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335" y="2314572"/>
            <a:ext cx="3299465" cy="247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5976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6A6CB3-4051-B545-9CED-6B2992BB6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可能的改进措施</a:t>
            </a:r>
            <a:endParaRPr kumimoji="1"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980A6CB-2D2C-2D70-8D05-C4F6EC303EC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567664" y="2442000"/>
            <a:ext cx="6355947" cy="571305"/>
          </a:xfrm>
          <a:prstGeom prst="rect">
            <a:avLst/>
          </a:prstGeom>
          <a:noFill/>
        </p:spPr>
        <p:txBody>
          <a:bodyPr wrap="square" lIns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电动车强制交险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9623C1C-5073-E48F-DCEB-D0AD19CF534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67664" y="3363808"/>
            <a:ext cx="5374641" cy="977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  <a:alpha val="80000"/>
                  </a:schemeClr>
                </a:solidFill>
                <a:latin typeface="+mn-ea"/>
                <a:cs typeface="+mn-ea"/>
                <a:sym typeface="+mn-ea"/>
              </a:rPr>
              <a:t>按车主违规违法频率定制保费。完善事故后续赔付，培养市民面对电动自行车事故的索赔意识，提高电动自行车违法成本。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F696024-6A53-C086-077D-BD415E9E4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334" y="1984375"/>
            <a:ext cx="4344024" cy="288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520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1"/>
          <p:cNvSpPr/>
          <p:nvPr>
            <p:custDataLst>
              <p:tags r:id="rId2"/>
            </p:custDataLst>
          </p:nvPr>
        </p:nvSpPr>
        <p:spPr>
          <a:xfrm>
            <a:off x="-635" y="-164465"/>
            <a:ext cx="12192635" cy="6857365"/>
          </a:xfrm>
          <a:custGeom>
            <a:avLst/>
            <a:gdLst>
              <a:gd name="connsiteX0" fmla="*/ 0 w 9187626"/>
              <a:gd name="connsiteY0" fmla="*/ 0 h 3646215"/>
              <a:gd name="connsiteX1" fmla="*/ 70498 w 9187626"/>
              <a:gd name="connsiteY1" fmla="*/ 17398 h 3646215"/>
              <a:gd name="connsiteX2" fmla="*/ 4593813 w 9187626"/>
              <a:gd name="connsiteY2" fmla="*/ 458311 h 3646215"/>
              <a:gd name="connsiteX3" fmla="*/ 9117128 w 9187626"/>
              <a:gd name="connsiteY3" fmla="*/ 17398 h 3646215"/>
              <a:gd name="connsiteX4" fmla="*/ 9187626 w 9187626"/>
              <a:gd name="connsiteY4" fmla="*/ 0 h 3646215"/>
              <a:gd name="connsiteX5" fmla="*/ 9187626 w 9187626"/>
              <a:gd name="connsiteY5" fmla="*/ 3646215 h 3646215"/>
              <a:gd name="connsiteX6" fmla="*/ 9117128 w 9187626"/>
              <a:gd name="connsiteY6" fmla="*/ 3628818 h 3646215"/>
              <a:gd name="connsiteX7" fmla="*/ 4593813 w 9187626"/>
              <a:gd name="connsiteY7" fmla="*/ 3187904 h 3646215"/>
              <a:gd name="connsiteX8" fmla="*/ 70498 w 9187626"/>
              <a:gd name="connsiteY8" fmla="*/ 3628818 h 3646215"/>
              <a:gd name="connsiteX9" fmla="*/ 0 w 9187626"/>
              <a:gd name="connsiteY9" fmla="*/ 3646215 h 3646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87626" h="3646215">
                <a:moveTo>
                  <a:pt x="0" y="0"/>
                </a:moveTo>
                <a:lnTo>
                  <a:pt x="70498" y="17398"/>
                </a:lnTo>
                <a:cubicBezTo>
                  <a:pt x="1299714" y="292846"/>
                  <a:pt x="2875599" y="458311"/>
                  <a:pt x="4593813" y="458311"/>
                </a:cubicBezTo>
                <a:cubicBezTo>
                  <a:pt x="6312028" y="458311"/>
                  <a:pt x="7887913" y="292846"/>
                  <a:pt x="9117128" y="17398"/>
                </a:cubicBezTo>
                <a:lnTo>
                  <a:pt x="9187626" y="0"/>
                </a:lnTo>
                <a:lnTo>
                  <a:pt x="9187626" y="3646215"/>
                </a:lnTo>
                <a:lnTo>
                  <a:pt x="9117128" y="3628818"/>
                </a:lnTo>
                <a:cubicBezTo>
                  <a:pt x="7887913" y="3353370"/>
                  <a:pt x="6312028" y="3187904"/>
                  <a:pt x="4593813" y="3187904"/>
                </a:cubicBezTo>
                <a:cubicBezTo>
                  <a:pt x="2875599" y="3187904"/>
                  <a:pt x="1299714" y="3353370"/>
                  <a:pt x="70498" y="3628818"/>
                </a:cubicBezTo>
                <a:lnTo>
                  <a:pt x="0" y="364621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1800">
              <a:solidFill>
                <a:prstClr val="white"/>
              </a:solidFill>
              <a:latin typeface="+mn-ea"/>
              <a:sym typeface="微软雅黑" panose="020B0503020204020204" charset="-122"/>
            </a:endParaRPr>
          </a:p>
        </p:txBody>
      </p:sp>
      <p:sp>
        <p:nvSpPr>
          <p:cNvPr id="10" name="“_#color-785&amp;1094"/>
          <p:cNvSpPr/>
          <p:nvPr>
            <p:custDataLst>
              <p:tags r:id="rId3"/>
            </p:custDataLst>
          </p:nvPr>
        </p:nvSpPr>
        <p:spPr>
          <a:xfrm>
            <a:off x="5815584" y="1133856"/>
            <a:ext cx="576072" cy="493776"/>
          </a:xfrm>
          <a:custGeom>
            <a:avLst/>
            <a:gdLst/>
            <a:ahLst/>
            <a:cxnLst/>
            <a:rect l="l" t="t" r="r" b="b"/>
            <a:pathLst>
              <a:path w="576072" h="493776">
                <a:moveTo>
                  <a:pt x="0" y="246888"/>
                </a:moveTo>
                <a:cubicBezTo>
                  <a:pt x="0" y="201168"/>
                  <a:pt x="9144" y="164592"/>
                  <a:pt x="27432" y="128016"/>
                </a:cubicBezTo>
                <a:cubicBezTo>
                  <a:pt x="45720" y="82296"/>
                  <a:pt x="73152" y="54864"/>
                  <a:pt x="109728" y="36576"/>
                </a:cubicBezTo>
                <a:cubicBezTo>
                  <a:pt x="146304" y="18288"/>
                  <a:pt x="182880" y="0"/>
                  <a:pt x="228600" y="0"/>
                </a:cubicBezTo>
                <a:cubicBezTo>
                  <a:pt x="237744" y="0"/>
                  <a:pt x="246888" y="9144"/>
                  <a:pt x="246888" y="9144"/>
                </a:cubicBezTo>
                <a:lnTo>
                  <a:pt x="246888" y="100584"/>
                </a:lnTo>
                <a:cubicBezTo>
                  <a:pt x="246888" y="100584"/>
                  <a:pt x="237744" y="109728"/>
                  <a:pt x="228600" y="109728"/>
                </a:cubicBezTo>
                <a:cubicBezTo>
                  <a:pt x="192024" y="109728"/>
                  <a:pt x="164592" y="128016"/>
                  <a:pt x="146304" y="146304"/>
                </a:cubicBezTo>
                <a:cubicBezTo>
                  <a:pt x="128016" y="173736"/>
                  <a:pt x="118872" y="201168"/>
                  <a:pt x="118872" y="246888"/>
                </a:cubicBezTo>
                <a:lnTo>
                  <a:pt x="118872" y="265176"/>
                </a:lnTo>
                <a:cubicBezTo>
                  <a:pt x="118872" y="265176"/>
                  <a:pt x="118872" y="274320"/>
                  <a:pt x="128016" y="274320"/>
                </a:cubicBezTo>
                <a:lnTo>
                  <a:pt x="219456" y="274320"/>
                </a:lnTo>
                <a:cubicBezTo>
                  <a:pt x="228600" y="274320"/>
                  <a:pt x="228600" y="283464"/>
                  <a:pt x="228600" y="283464"/>
                </a:cubicBezTo>
                <a:lnTo>
                  <a:pt x="228600" y="484632"/>
                </a:lnTo>
                <a:cubicBezTo>
                  <a:pt x="228600" y="493776"/>
                  <a:pt x="228600" y="493776"/>
                  <a:pt x="219456" y="493776"/>
                </a:cubicBezTo>
                <a:lnTo>
                  <a:pt x="9144" y="493776"/>
                </a:lnTo>
                <a:cubicBezTo>
                  <a:pt x="9144" y="493776"/>
                  <a:pt x="0" y="493776"/>
                  <a:pt x="0" y="484632"/>
                </a:cubicBezTo>
                <a:lnTo>
                  <a:pt x="0" y="246888"/>
                </a:lnTo>
                <a:moveTo>
                  <a:pt x="576072" y="100584"/>
                </a:moveTo>
                <a:cubicBezTo>
                  <a:pt x="576072" y="100584"/>
                  <a:pt x="566928" y="109728"/>
                  <a:pt x="557784" y="109728"/>
                </a:cubicBezTo>
                <a:cubicBezTo>
                  <a:pt x="521208" y="109728"/>
                  <a:pt x="493776" y="128016"/>
                  <a:pt x="475488" y="146304"/>
                </a:cubicBezTo>
                <a:cubicBezTo>
                  <a:pt x="457200" y="173736"/>
                  <a:pt x="448056" y="201168"/>
                  <a:pt x="448056" y="246888"/>
                </a:cubicBezTo>
                <a:lnTo>
                  <a:pt x="448056" y="265176"/>
                </a:lnTo>
                <a:cubicBezTo>
                  <a:pt x="448056" y="265176"/>
                  <a:pt x="448056" y="274320"/>
                  <a:pt x="457200" y="274320"/>
                </a:cubicBezTo>
                <a:lnTo>
                  <a:pt x="548640" y="274320"/>
                </a:lnTo>
                <a:cubicBezTo>
                  <a:pt x="557784" y="274320"/>
                  <a:pt x="557784" y="283464"/>
                  <a:pt x="557784" y="283464"/>
                </a:cubicBezTo>
                <a:lnTo>
                  <a:pt x="557784" y="484632"/>
                </a:lnTo>
                <a:cubicBezTo>
                  <a:pt x="557784" y="493776"/>
                  <a:pt x="557784" y="493776"/>
                  <a:pt x="548640" y="493776"/>
                </a:cubicBezTo>
                <a:lnTo>
                  <a:pt x="338328" y="493776"/>
                </a:lnTo>
                <a:cubicBezTo>
                  <a:pt x="338328" y="493776"/>
                  <a:pt x="329184" y="493776"/>
                  <a:pt x="329184" y="484632"/>
                </a:cubicBezTo>
                <a:lnTo>
                  <a:pt x="329184" y="246888"/>
                </a:lnTo>
                <a:cubicBezTo>
                  <a:pt x="329184" y="201168"/>
                  <a:pt x="338328" y="164592"/>
                  <a:pt x="356616" y="128016"/>
                </a:cubicBezTo>
                <a:cubicBezTo>
                  <a:pt x="374904" y="82296"/>
                  <a:pt x="402336" y="54864"/>
                  <a:pt x="438912" y="36576"/>
                </a:cubicBezTo>
                <a:cubicBezTo>
                  <a:pt x="475488" y="18288"/>
                  <a:pt x="512064" y="0"/>
                  <a:pt x="557784" y="0"/>
                </a:cubicBezTo>
                <a:cubicBezTo>
                  <a:pt x="566928" y="0"/>
                  <a:pt x="576072" y="9144"/>
                  <a:pt x="576072" y="9144"/>
                </a:cubicBezTo>
                <a:lnTo>
                  <a:pt x="576072" y="100584"/>
                </a:lnTo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12" name="“_#color-822&amp;2169"/>
          <p:cNvSpPr/>
          <p:nvPr>
            <p:custDataLst>
              <p:tags r:id="rId4"/>
            </p:custDataLst>
          </p:nvPr>
        </p:nvSpPr>
        <p:spPr>
          <a:xfrm>
            <a:off x="5815584" y="5230368"/>
            <a:ext cx="576072" cy="493776"/>
          </a:xfrm>
          <a:custGeom>
            <a:avLst/>
            <a:gdLst/>
            <a:ahLst/>
            <a:cxnLst/>
            <a:rect l="l" t="t" r="r" b="b"/>
            <a:pathLst>
              <a:path w="576072" h="493776">
                <a:moveTo>
                  <a:pt x="576072" y="246888"/>
                </a:moveTo>
                <a:cubicBezTo>
                  <a:pt x="576072" y="201168"/>
                  <a:pt x="557784" y="155448"/>
                  <a:pt x="539496" y="118872"/>
                </a:cubicBezTo>
                <a:cubicBezTo>
                  <a:pt x="521208" y="82296"/>
                  <a:pt x="493776" y="54864"/>
                  <a:pt x="457200" y="36576"/>
                </a:cubicBezTo>
                <a:cubicBezTo>
                  <a:pt x="429768" y="18288"/>
                  <a:pt x="393192" y="0"/>
                  <a:pt x="356616" y="0"/>
                </a:cubicBezTo>
                <a:cubicBezTo>
                  <a:pt x="338328" y="0"/>
                  <a:pt x="329184" y="9144"/>
                  <a:pt x="329184" y="27432"/>
                </a:cubicBezTo>
                <a:lnTo>
                  <a:pt x="329184" y="82296"/>
                </a:lnTo>
                <a:cubicBezTo>
                  <a:pt x="329184" y="91440"/>
                  <a:pt x="338328" y="109728"/>
                  <a:pt x="356616" y="109728"/>
                </a:cubicBezTo>
                <a:cubicBezTo>
                  <a:pt x="384048" y="109728"/>
                  <a:pt x="411480" y="128016"/>
                  <a:pt x="429768" y="146304"/>
                </a:cubicBezTo>
                <a:cubicBezTo>
                  <a:pt x="448056" y="164592"/>
                  <a:pt x="457200" y="201168"/>
                  <a:pt x="457200" y="246888"/>
                </a:cubicBezTo>
                <a:cubicBezTo>
                  <a:pt x="457200" y="256032"/>
                  <a:pt x="448056" y="274320"/>
                  <a:pt x="429768" y="274320"/>
                </a:cubicBezTo>
                <a:lnTo>
                  <a:pt x="365760" y="274320"/>
                </a:lnTo>
                <a:cubicBezTo>
                  <a:pt x="347472" y="274320"/>
                  <a:pt x="338328" y="283464"/>
                  <a:pt x="338328" y="292608"/>
                </a:cubicBezTo>
                <a:lnTo>
                  <a:pt x="338328" y="466344"/>
                </a:lnTo>
                <a:cubicBezTo>
                  <a:pt x="338328" y="484632"/>
                  <a:pt x="347472" y="493776"/>
                  <a:pt x="365760" y="493776"/>
                </a:cubicBezTo>
                <a:lnTo>
                  <a:pt x="548640" y="493776"/>
                </a:lnTo>
                <a:cubicBezTo>
                  <a:pt x="557784" y="493776"/>
                  <a:pt x="576072" y="484632"/>
                  <a:pt x="576072" y="466344"/>
                </a:cubicBezTo>
                <a:lnTo>
                  <a:pt x="576072" y="246888"/>
                </a:lnTo>
                <a:moveTo>
                  <a:pt x="0" y="82296"/>
                </a:moveTo>
                <a:cubicBezTo>
                  <a:pt x="0" y="91440"/>
                  <a:pt x="9144" y="109728"/>
                  <a:pt x="27432" y="109728"/>
                </a:cubicBezTo>
                <a:cubicBezTo>
                  <a:pt x="54864" y="109728"/>
                  <a:pt x="82296" y="128016"/>
                  <a:pt x="100584" y="146304"/>
                </a:cubicBezTo>
                <a:cubicBezTo>
                  <a:pt x="118872" y="164592"/>
                  <a:pt x="128016" y="201168"/>
                  <a:pt x="128016" y="246888"/>
                </a:cubicBezTo>
                <a:cubicBezTo>
                  <a:pt x="128016" y="256032"/>
                  <a:pt x="118872" y="274320"/>
                  <a:pt x="100584" y="274320"/>
                </a:cubicBezTo>
                <a:lnTo>
                  <a:pt x="36576" y="274320"/>
                </a:lnTo>
                <a:cubicBezTo>
                  <a:pt x="18288" y="274320"/>
                  <a:pt x="9144" y="283464"/>
                  <a:pt x="9144" y="292608"/>
                </a:cubicBezTo>
                <a:lnTo>
                  <a:pt x="9144" y="466344"/>
                </a:lnTo>
                <a:cubicBezTo>
                  <a:pt x="9144" y="484632"/>
                  <a:pt x="18288" y="493776"/>
                  <a:pt x="36576" y="493776"/>
                </a:cubicBezTo>
                <a:lnTo>
                  <a:pt x="219456" y="493776"/>
                </a:lnTo>
                <a:cubicBezTo>
                  <a:pt x="228600" y="493776"/>
                  <a:pt x="246888" y="484632"/>
                  <a:pt x="246888" y="466344"/>
                </a:cubicBezTo>
                <a:lnTo>
                  <a:pt x="246888" y="246888"/>
                </a:lnTo>
                <a:cubicBezTo>
                  <a:pt x="246888" y="201168"/>
                  <a:pt x="228600" y="155448"/>
                  <a:pt x="210312" y="118872"/>
                </a:cubicBezTo>
                <a:cubicBezTo>
                  <a:pt x="192024" y="82296"/>
                  <a:pt x="164592" y="54864"/>
                  <a:pt x="128016" y="36576"/>
                </a:cubicBezTo>
                <a:cubicBezTo>
                  <a:pt x="100584" y="18288"/>
                  <a:pt x="64008" y="0"/>
                  <a:pt x="27432" y="0"/>
                </a:cubicBezTo>
                <a:cubicBezTo>
                  <a:pt x="9144" y="0"/>
                  <a:pt x="0" y="9144"/>
                  <a:pt x="0" y="27432"/>
                </a:cubicBezTo>
                <a:lnTo>
                  <a:pt x="0" y="82296"/>
                </a:lnTo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13" name="圆角矩形 9"/>
          <p:cNvSpPr/>
          <p:nvPr>
            <p:custDataLst>
              <p:tags r:id="rId5"/>
            </p:custDataLst>
          </p:nvPr>
        </p:nvSpPr>
        <p:spPr>
          <a:xfrm>
            <a:off x="722630" y="1908175"/>
            <a:ext cx="10744200" cy="301942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431290" y="2159000"/>
            <a:ext cx="9344660" cy="791845"/>
          </a:xfrm>
        </p:spPr>
        <p:txBody>
          <a:bodyPr anchor="ctr">
            <a:norm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总结</a:t>
            </a:r>
          </a:p>
        </p:txBody>
      </p:sp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>
            <a:off x="3957320" y="2951797"/>
            <a:ext cx="4292600" cy="16535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    根据查阅到的资料，我们发现绝大多数的要求实际上新出台的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微软雅黑" panose="020B0503020204020204" charset="-122"/>
              </a:rPr>
              <a:t>政策对此都有所规定，但大多数规定仍然相对模糊和不具有可行性，实施困难，因此提出了一些完善方案和相对可行的方案进行讨论，欢迎大家提出新方案参与讨论。</a:t>
            </a:r>
            <a:endParaRPr kumimoji="1" lang="zh-CN" altLang="en-US" sz="1400" dirty="0">
              <a:solidFill>
                <a:prstClr val="white"/>
              </a:solidFill>
              <a:latin typeface="+mn-ea"/>
              <a:sym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2416200" y="1791000"/>
            <a:ext cx="5968800" cy="1638000"/>
          </a:xfrm>
        </p:spPr>
        <p:txBody>
          <a:bodyPr/>
          <a:lstStyle/>
          <a:p>
            <a:r>
              <a:rPr lang="zh-CN" altLang="en-US" dirty="0"/>
              <a:t>谢谢！</a:t>
            </a:r>
          </a:p>
        </p:txBody>
      </p:sp>
      <p:sp>
        <p:nvSpPr>
          <p:cNvPr id="3" name="文本占位符 9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0" y="5574665"/>
            <a:ext cx="12191365" cy="1283335"/>
          </a:xfrm>
          <a:prstGeom prst="roundRect">
            <a:avLst/>
          </a:prstGeom>
          <a:solidFill>
            <a:schemeClr val="accent5"/>
          </a:solidFill>
        </p:spPr>
        <p:txBody>
          <a:bodyPr vert="horz" wrap="square" lIns="0" tIns="0" rIns="0" bIns="0" rtlCol="0" anchor="ctr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zh-CN" altLang="en-US" sz="1200" b="0" i="0" u="none" strike="noStrike" kern="1200" cap="none" spc="0" normalizeH="0" baseline="0" noProof="1" dirty="0">
                <a:ln>
                  <a:noFill/>
                  <a:prstDash val="sysDot"/>
                </a:ln>
                <a:solidFill>
                  <a:srgbClr val="FFFFFF"/>
                </a:solidFill>
                <a:uFillTx/>
                <a:latin typeface="+mj-ea"/>
                <a:ea typeface="+mj-ea"/>
                <a:cs typeface="MiSans Normal" panose="00000500000000000000" pitchFamily="2" charset="-122"/>
                <a:sym typeface="+mn-ea"/>
              </a:defRPr>
            </a:lvl1pPr>
            <a:lvl2pPr marL="685800" marR="0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2pPr>
            <a:lvl3pPr marL="1143000" marR="0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3pPr>
            <a:lvl4pPr marL="1600200" marR="0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4pPr>
            <a:lvl5pPr marL="2057400" marR="0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40000"/>
              </a:lnSpc>
            </a:pPr>
            <a:r>
              <a:rPr lang="zh-CN" altLang="en-US"/>
              <a:t>参考文献：</a:t>
            </a:r>
          </a:p>
          <a:p>
            <a:pPr algn="l">
              <a:lnSpc>
                <a:spcPct val="40000"/>
              </a:lnSpc>
            </a:pPr>
            <a:r>
              <a:rPr lang="en-US" altLang="zh-CN"/>
              <a:t>1</a:t>
            </a:r>
            <a:r>
              <a:t>、《广州市电动自行车管理规定》，2024年9月28日，https://baike.baidu.com/item/广州市电动自行车管理规定/64851353?fr=ge_ala</a:t>
            </a:r>
          </a:p>
          <a:p>
            <a:pPr algn="l">
              <a:lnSpc>
                <a:spcPct val="40000"/>
              </a:lnSpc>
            </a:pPr>
            <a:r>
              <a:rPr lang="en-US" altLang="zh-CN"/>
              <a:t>2</a:t>
            </a:r>
            <a:r>
              <a:t>、《9月1日起施行！深圳电动自行车新规！》，2024年08月28日 ，深圳百晓</a:t>
            </a:r>
          </a:p>
          <a:p>
            <a:pPr algn="l">
              <a:lnSpc>
                <a:spcPct val="40000"/>
              </a:lnSpc>
            </a:pPr>
            <a:r>
              <a:rPr sz="800"/>
              <a:t>https://mp.weixin.qq.com/s?__biz=MzA3ODQyNzM4OQ==&amp;mid=2653263378&amp;idx=3&amp;sn=77e1821a1fc5360bd2cee1e9916e88bb&amp;chksm=850a3b9e2ba4deda26129fd3375d313c1930b588a29</a:t>
            </a:r>
          </a:p>
          <a:p>
            <a:pPr algn="l">
              <a:lnSpc>
                <a:spcPct val="40000"/>
              </a:lnSpc>
            </a:pPr>
            <a:r>
              <a:rPr sz="800"/>
              <a:t>2cac093275310925ee4c74d65d1acce11&amp;scene=27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WM3NTI4YTg4ZDVhZmFjODMzYjQzOGI5YzJhM2UzNzQifQ=="/>
  <p:tag name="RESOURCE_RECORD_KEY" val="{&quot;65&quot;:[20230235],&quot;70&quot;:[3322085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3;二级&#13;三级&#13;四级&#13;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023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023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11"/>
  <p:tag name="KSO_WM_BEAUTIFY_FLAG" val="#wm#"/>
  <p:tag name="KSO_WM_TEMPLATE_INDEX" val="20230235"/>
  <p:tag name="KSO_WM_TEMPLATE_CATEGORY" val="custom"/>
  <p:tag name="KSO_WM_TEMPLATE_MASTER_TYPE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标题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2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2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2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编辑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编辑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标题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5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5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5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5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3;第二级&#13;第三级&#13;第四级&#13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5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6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6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6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6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7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7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7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7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8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8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8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8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9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9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9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母版副标题样式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编辑标题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11"/>
  <p:tag name="KSO_WM_BEAUTIFY_FLAG" val="#wm#"/>
  <p:tag name="KSO_WM_TEMPLATE_INDEX" val="20230235"/>
  <p:tag name="KSO_WM_TEMPLATE_CATEGORY" val="custom"/>
  <p:tag name="KSO_WM_SLIDE_INDEX" val="1"/>
  <p:tag name="KSO_WM_SLIDE_ID" val="custom20230235_1"/>
  <p:tag name="KSO_WM_TEMPLATE_MASTER_TYPE" val="0"/>
  <p:tag name="KSO_WM_SLIDE_LAYOUT" val="a_f"/>
  <p:tag name="KSO_WM_SLIDE_LAYOUT_CNT" val="1_1"/>
  <p:tag name="KSO_WM_SLIDE_THEME_ID" val="3302498"/>
  <p:tag name="KSO_WM_SLIDE_THEME_NAME" val="灰色中国传统文化国风主题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5937_1*f*5"/>
  <p:tag name="KSO_WM_TEMPLATE_CATEGORY" val="custom"/>
  <p:tag name="KSO_WM_TEMPLATE_INDEX" val="20235937"/>
  <p:tag name="KSO_WM_UNIT_LAYERLEVEL" val="1"/>
  <p:tag name="KSO_WM_TAG_VERSION" val="3.0"/>
  <p:tag name="KSO_WM_BEAUTIFY_FLAG" val="#wm#"/>
  <p:tag name="KSO_WM_UNIT_SUBTYPE" val="g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添加文档标题"/>
  <p:tag name="KSO_WM_UNIT_ID" val="custom20230235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0235"/>
  <p:tag name="KSO_WM_TEMPLATE_CATEGORY" val="custom"/>
  <p:tag name="KSO_WM_UNIT_ISCONTENTSTITLE" val="0"/>
  <p:tag name="KSO_WM_UNIT_TEXT_TYPE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0235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0235"/>
  <p:tag name="KSO_WM_TEMPLATE_CATEGORY" val="custom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0235"/>
  <p:tag name="KSO_WM_TEMPLATE_CATEGORY" val="custom"/>
  <p:tag name="KSO_WM_SLIDE_INDEX" val="4"/>
  <p:tag name="KSO_WM_SLIDE_ID" val="custom20230235_4"/>
  <p:tag name="KSO_WM_TEMPLATE_MASTER_TYPE" val="0"/>
  <p:tag name="KSO_WM_SLIDE_LAYOUT" val="a_l"/>
  <p:tag name="KSO_WM_SLIDE_LAYOUT_CNT" val="1_1"/>
  <p:tag name="KSO_WM_SLIDE_DIAGTYPE" val="l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DIAGRAM_COLOR_TRICK" val="1"/>
  <p:tag name="KSO_WM_DIAGRAM_COLOR_TEXT_CAN_REMOVE" val="n"/>
  <p:tag name="KSO_WM_UNIT_ID" val="custom20230235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0235"/>
  <p:tag name="KSO_WM_TEMPLATE_CATEGORY" val="custom"/>
  <p:tag name="KSO_WM_UNIT_TEXT_FILL_FORE_SCHEMECOLOR_INDEX" val="5"/>
  <p:tag name="KSO_WM_UNIT_TEXT_FILL_TYPE" val="1"/>
  <p:tag name="KSO_WM_UNIT_USESOURCEFORMAT_APPLY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SUBTYPE" val="d"/>
  <p:tag name="KSO_WM_UNIT_INDEX" val="1_1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0235_4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0235"/>
  <p:tag name="KSO_WM_TEMPLATE_CATEGORY" val="custom"/>
  <p:tag name="KSO_WM_DIAGRAM_MAX_ITEMCNT" val="8"/>
  <p:tag name="KSO_WM_DIAGRAM_MIN_ITEMCNT" val="2"/>
  <p:tag name="KSO_WM_DIAGRAM_VIRTUALLY_FRAME" val="{&quot;height&quot;:370.109912109375,&quot;left&quot;:42.4,&quot;top&quot;:164.08108725239907,&quot;width&quot;:584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6"/>
  <p:tag name="KSO_WM_UNIT_TEXT_FILL_TYPE" val="1"/>
  <p:tag name="KSO_WM_UNIT_USESOURCEFORMAT_APPLY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UNIT_PRESET_TEXT" val="目录文本"/>
  <p:tag name="KSO_WM_DIAGRAM_GROUP_CODE" val="l1-1"/>
  <p:tag name="KSO_WM_DIAGRAM_COLOR_TRICK" val="1"/>
  <p:tag name="KSO_WM_DIAGRAM_COLOR_TEXT_CAN_REMOVE" val="n"/>
  <p:tag name="KSO_WM_UNIT_ID" val="custom20230235_4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0235"/>
  <p:tag name="KSO_WM_TEMPLATE_CATEGORY" val="custom"/>
  <p:tag name="KSO_WM_UNIT_SUBTYPE" val="a"/>
  <p:tag name="KSO_WM_DIAGRAM_MAX_ITEMCNT" val="8"/>
  <p:tag name="KSO_WM_DIAGRAM_MIN_ITEMCNT" val="2"/>
  <p:tag name="KSO_WM_DIAGRAM_VIRTUALLY_FRAME" val="{&quot;height&quot;:370.109912109375,&quot;left&quot;:42.4,&quot;top&quot;:164.08108725239907,&quot;width&quot;:584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FILL_FORE_SCHEMECOLOR_INDEX" val="5"/>
  <p:tag name="KSO_WM_UNIT_TEXT_FILL_TYPE" val="1"/>
  <p:tag name="KSO_WM_UNIT_USESOURCEFORMAT_APPLY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0235_4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0235"/>
  <p:tag name="KSO_WM_TEMPLATE_CATEGORY" val="custom"/>
  <p:tag name="KSO_WM_DIAGRAM_MAX_ITEMCNT" val="8"/>
  <p:tag name="KSO_WM_DIAGRAM_MIN_ITEMCNT" val="2"/>
  <p:tag name="KSO_WM_DIAGRAM_VIRTUALLY_FRAME" val="{&quot;height&quot;:370.109912109375,&quot;left&quot;:42.4,&quot;top&quot;:164.08108725239907,&quot;width&quot;:584.2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439999997615814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USESOURCEFORMAT_APPLY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SUBTYPE" val="d"/>
  <p:tag name="KSO_WM_UNIT_INDEX" val="1_4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0235_4*l_h_i*1_4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0235"/>
  <p:tag name="KSO_WM_TEMPLATE_CATEGORY" val="custom"/>
  <p:tag name="KSO_WM_DIAGRAM_MAX_ITEMCNT" val="8"/>
  <p:tag name="KSO_WM_DIAGRAM_MIN_ITEMCNT" val="2"/>
  <p:tag name="KSO_WM_DIAGRAM_VIRTUALLY_FRAME" val="{&quot;height&quot;:370.109912109375,&quot;left&quot;:42.4,&quot;top&quot;:164.08108725239907,&quot;width&quot;:584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6"/>
  <p:tag name="KSO_WM_UNIT_TEXT_FILL_TYPE" val="1"/>
  <p:tag name="KSO_WM_UNIT_USESOURCEFORMAT_APPLY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f"/>
  <p:tag name="KSO_WM_UNIT_INDEX" val="1_4_1"/>
  <p:tag name="KSO_WM_BEAUTIFY_FLAG" val="#wm#"/>
  <p:tag name="KSO_WM_TAG_VERSION" val="3.0"/>
  <p:tag name="KSO_WM_DIAGRAM_VERSION" val="3"/>
  <p:tag name="KSO_WM_UNIT_PRESET_TEXT" val="目录文本"/>
  <p:tag name="KSO_WM_DIAGRAM_GROUP_CODE" val="l1-1"/>
  <p:tag name="KSO_WM_DIAGRAM_COLOR_TRICK" val="1"/>
  <p:tag name="KSO_WM_DIAGRAM_COLOR_TEXT_CAN_REMOVE" val="n"/>
  <p:tag name="KSO_WM_UNIT_ID" val="custom20230235_4*l_h_f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0235"/>
  <p:tag name="KSO_WM_TEMPLATE_CATEGORY" val="custom"/>
  <p:tag name="KSO_WM_UNIT_SUBTYPE" val="a"/>
  <p:tag name="KSO_WM_DIAGRAM_MAX_ITEMCNT" val="8"/>
  <p:tag name="KSO_WM_DIAGRAM_MIN_ITEMCNT" val="2"/>
  <p:tag name="KSO_WM_DIAGRAM_VIRTUALLY_FRAME" val="{&quot;height&quot;:370.109912109375,&quot;left&quot;:42.4,&quot;top&quot;:164.08108725239907,&quot;width&quot;:584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FILL_FORE_SCHEMECOLOR_INDEX" val="5"/>
  <p:tag name="KSO_WM_UNIT_TEXT_FILL_TYPE" val="1"/>
  <p:tag name="KSO_WM_UNIT_USESOURCEFORMAT_APPLY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0235_4*l_h_i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0235"/>
  <p:tag name="KSO_WM_TEMPLATE_CATEGORY" val="custom"/>
  <p:tag name="KSO_WM_DIAGRAM_MAX_ITEMCNT" val="8"/>
  <p:tag name="KSO_WM_DIAGRAM_MIN_ITEMCNT" val="2"/>
  <p:tag name="KSO_WM_DIAGRAM_VIRTUALLY_FRAME" val="{&quot;height&quot;:370.109912109375,&quot;left&quot;:42.4,&quot;top&quot;:164.08108725239907,&quot;width&quot;:584.2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439999997615814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USESOURCEFORMAT_APPLY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SUBTYPE" val="d"/>
  <p:tag name="KSO_WM_UNIT_INDEX" val="1_3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0235_4*l_h_i*1_3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0235"/>
  <p:tag name="KSO_WM_TEMPLATE_CATEGORY" val="custom"/>
  <p:tag name="KSO_WM_DIAGRAM_MAX_ITEMCNT" val="8"/>
  <p:tag name="KSO_WM_DIAGRAM_MIN_ITEMCNT" val="2"/>
  <p:tag name="KSO_WM_DIAGRAM_VIRTUALLY_FRAME" val="{&quot;height&quot;:370.109912109375,&quot;left&quot;:42.4,&quot;top&quot;:164.08108725239907,&quot;width&quot;:584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6"/>
  <p:tag name="KSO_WM_UNIT_TEXT_FILL_TYPE" val="1"/>
  <p:tag name="KSO_WM_UNIT_USESOURCEFORMAT_APPLY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UNIT_PRESET_TEXT" val="目录文本"/>
  <p:tag name="KSO_WM_DIAGRAM_GROUP_CODE" val="l1-1"/>
  <p:tag name="KSO_WM_DIAGRAM_COLOR_TRICK" val="1"/>
  <p:tag name="KSO_WM_DIAGRAM_COLOR_TEXT_CAN_REMOVE" val="n"/>
  <p:tag name="KSO_WM_UNIT_ID" val="custom20230235_4*l_h_f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0235"/>
  <p:tag name="KSO_WM_TEMPLATE_CATEGORY" val="custom"/>
  <p:tag name="KSO_WM_UNIT_SUBTYPE" val="a"/>
  <p:tag name="KSO_WM_DIAGRAM_MAX_ITEMCNT" val="8"/>
  <p:tag name="KSO_WM_DIAGRAM_MIN_ITEMCNT" val="2"/>
  <p:tag name="KSO_WM_DIAGRAM_VIRTUALLY_FRAME" val="{&quot;height&quot;:370.109912109375,&quot;left&quot;:42.4,&quot;top&quot;:164.08108725239907,&quot;width&quot;:584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FILL_FORE_SCHEMECOLOR_INDEX" val="5"/>
  <p:tag name="KSO_WM_UNIT_TEXT_FILL_TYPE" val="1"/>
  <p:tag name="KSO_WM_UNIT_USESOURCEFORMAT_APPLY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0235_4*l_h_i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0235"/>
  <p:tag name="KSO_WM_TEMPLATE_CATEGORY" val="custom"/>
  <p:tag name="KSO_WM_DIAGRAM_MAX_ITEMCNT" val="8"/>
  <p:tag name="KSO_WM_DIAGRAM_MIN_ITEMCNT" val="2"/>
  <p:tag name="KSO_WM_DIAGRAM_VIRTUALLY_FRAME" val="{&quot;height&quot;:370.109912109375,&quot;left&quot;:42.4,&quot;top&quot;:164.08108725239907,&quot;width&quot;:584.2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439999997615814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USESOURCEFORMAT_APPLY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SUBTYPE" val="d"/>
  <p:tag name="KSO_WM_UNIT_INDEX" val="1_2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0235_4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0235"/>
  <p:tag name="KSO_WM_TEMPLATE_CATEGORY" val="custom"/>
  <p:tag name="KSO_WM_DIAGRAM_MAX_ITEMCNT" val="8"/>
  <p:tag name="KSO_WM_DIAGRAM_MIN_ITEMCNT" val="2"/>
  <p:tag name="KSO_WM_DIAGRAM_VIRTUALLY_FRAME" val="{&quot;height&quot;:370.109912109375,&quot;left&quot;:42.4,&quot;top&quot;:164.08108725239907,&quot;width&quot;:584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6"/>
  <p:tag name="KSO_WM_UNIT_TEXT_FILL_TYPE" val="1"/>
  <p:tag name="KSO_WM_UNIT_USESOURCEFORMAT_APPLY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UNIT_PRESET_TEXT" val="目录文本"/>
  <p:tag name="KSO_WM_DIAGRAM_GROUP_CODE" val="l1-1"/>
  <p:tag name="KSO_WM_DIAGRAM_COLOR_TRICK" val="1"/>
  <p:tag name="KSO_WM_DIAGRAM_COLOR_TEXT_CAN_REMOVE" val="n"/>
  <p:tag name="KSO_WM_UNIT_ID" val="custom20230235_4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0235"/>
  <p:tag name="KSO_WM_TEMPLATE_CATEGORY" val="custom"/>
  <p:tag name="KSO_WM_UNIT_SUBTYPE" val="a"/>
  <p:tag name="KSO_WM_DIAGRAM_MAX_ITEMCNT" val="8"/>
  <p:tag name="KSO_WM_DIAGRAM_MIN_ITEMCNT" val="2"/>
  <p:tag name="KSO_WM_DIAGRAM_VIRTUALLY_FRAME" val="{&quot;height&quot;:370.109912109375,&quot;left&quot;:42.4,&quot;top&quot;:164.08108725239907,&quot;width&quot;:584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FILL_FORE_SCHEMECOLOR_INDEX" val="5"/>
  <p:tag name="KSO_WM_UNIT_TEXT_FILL_TYPE" val="1"/>
  <p:tag name="KSO_WM_UNIT_USESOURCEFORMAT_APPLY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0235_4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0235"/>
  <p:tag name="KSO_WM_TEMPLATE_CATEGORY" val="custom"/>
  <p:tag name="KSO_WM_DIAGRAM_MAX_ITEMCNT" val="8"/>
  <p:tag name="KSO_WM_DIAGRAM_MIN_ITEMCNT" val="2"/>
  <p:tag name="KSO_WM_DIAGRAM_VIRTUALLY_FRAME" val="{&quot;height&quot;:370.109912109375,&quot;left&quot;:42.4,&quot;top&quot;:164.08108725239907,&quot;width&quot;:584.2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439999997615814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USESOURCEFORMAT_APPLY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SUBTYPE" val="d"/>
  <p:tag name="KSO_WM_UNIT_INDEX" val="1_4_2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0235_4*l_h_i*1_4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0235"/>
  <p:tag name="KSO_WM_TEMPLATE_CATEGORY" val="custom"/>
  <p:tag name="KSO_WM_DIAGRAM_MAX_ITEMCNT" val="8"/>
  <p:tag name="KSO_WM_DIAGRAM_MIN_ITEMCNT" val="2"/>
  <p:tag name="KSO_WM_DIAGRAM_VIRTUALLY_FRAME" val="{&quot;height&quot;:370.109912109375,&quot;left&quot;:42.4,&quot;top&quot;:164.08108725239907,&quot;width&quot;:584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6"/>
  <p:tag name="KSO_WM_UNIT_TEXT_FILL_TYPE" val="1"/>
  <p:tag name="KSO_WM_UNIT_USESOURCEFORMAT_APPLY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f"/>
  <p:tag name="KSO_WM_UNIT_INDEX" val="1_4_1"/>
  <p:tag name="KSO_WM_TAG_VERSION" val="3.0"/>
  <p:tag name="KSO_WM_DIAGRAM_VERSION" val="3"/>
  <p:tag name="KSO_WM_UNIT_PRESET_TEXT" val="目录文本"/>
  <p:tag name="KSO_WM_DIAGRAM_GROUP_CODE" val="l1-1"/>
  <p:tag name="KSO_WM_DIAGRAM_COLOR_TRICK" val="1"/>
  <p:tag name="KSO_WM_DIAGRAM_COLOR_TEXT_CAN_REMOVE" val="n"/>
  <p:tag name="KSO_WM_UNIT_ID" val="custom20230235_4*l_h_f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0235"/>
  <p:tag name="KSO_WM_TEMPLATE_CATEGORY" val="custom"/>
  <p:tag name="KSO_WM_UNIT_SUBTYPE" val="a"/>
  <p:tag name="KSO_WM_DIAGRAM_MAX_ITEMCNT" val="8"/>
  <p:tag name="KSO_WM_DIAGRAM_MIN_ITEMCNT" val="2"/>
  <p:tag name="KSO_WM_DIAGRAM_VIRTUALLY_FRAME" val="{&quot;height&quot;:370.109912109375,&quot;left&quot;:42.4,&quot;top&quot;:164.08108725239907,&quot;width&quot;:584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FILL_FORE_SCHEMECOLOR_INDEX" val="5"/>
  <p:tag name="KSO_WM_UNIT_TEXT_FILL_TYPE" val="1"/>
  <p:tag name="KSO_WM_UNIT_USESOURCEFORMAT_APPLY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4_1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0235_4*l_h_i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0235"/>
  <p:tag name="KSO_WM_TEMPLATE_CATEGORY" val="custom"/>
  <p:tag name="KSO_WM_DIAGRAM_MAX_ITEMCNT" val="8"/>
  <p:tag name="KSO_WM_DIAGRAM_MIN_ITEMCNT" val="2"/>
  <p:tag name="KSO_WM_DIAGRAM_VIRTUALLY_FRAME" val="{&quot;height&quot;:370.109912109375,&quot;left&quot;:42.4,&quot;top&quot;:164.08108725239907,&quot;width&quot;:584.2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439999997615814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USESOURCEFORMAT_APPLY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SUBTYPE" val="d"/>
  <p:tag name="KSO_WM_UNIT_INDEX" val="1_3_2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0235_4*l_h_i*1_3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0235"/>
  <p:tag name="KSO_WM_TEMPLATE_CATEGORY" val="custom"/>
  <p:tag name="KSO_WM_DIAGRAM_MAX_ITEMCNT" val="8"/>
  <p:tag name="KSO_WM_DIAGRAM_MIN_ITEMCNT" val="2"/>
  <p:tag name="KSO_WM_DIAGRAM_VIRTUALLY_FRAME" val="{&quot;height&quot;:370.109912109375,&quot;left&quot;:42.4,&quot;top&quot;:164.08108725239907,&quot;width&quot;:584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6"/>
  <p:tag name="KSO_WM_UNIT_TEXT_FILL_TYPE" val="1"/>
  <p:tag name="KSO_WM_UNIT_USESOURCEFORMAT_APPLY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f"/>
  <p:tag name="KSO_WM_UNIT_INDEX" val="1_3_1"/>
  <p:tag name="KSO_WM_TAG_VERSION" val="3.0"/>
  <p:tag name="KSO_WM_DIAGRAM_VERSION" val="3"/>
  <p:tag name="KSO_WM_UNIT_PRESET_TEXT" val="目录文本"/>
  <p:tag name="KSO_WM_DIAGRAM_GROUP_CODE" val="l1-1"/>
  <p:tag name="KSO_WM_DIAGRAM_COLOR_TRICK" val="1"/>
  <p:tag name="KSO_WM_DIAGRAM_COLOR_TEXT_CAN_REMOVE" val="n"/>
  <p:tag name="KSO_WM_UNIT_ID" val="custom20230235_4*l_h_f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0235"/>
  <p:tag name="KSO_WM_TEMPLATE_CATEGORY" val="custom"/>
  <p:tag name="KSO_WM_UNIT_SUBTYPE" val="a"/>
  <p:tag name="KSO_WM_DIAGRAM_MAX_ITEMCNT" val="8"/>
  <p:tag name="KSO_WM_DIAGRAM_MIN_ITEMCNT" val="2"/>
  <p:tag name="KSO_WM_DIAGRAM_VIRTUALLY_FRAME" val="{&quot;height&quot;:370.109912109375,&quot;left&quot;:42.4,&quot;top&quot;:164.08108725239907,&quot;width&quot;:584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FILL_FORE_SCHEMECOLOR_INDEX" val="5"/>
  <p:tag name="KSO_WM_UNIT_TEXT_FILL_TYPE" val="1"/>
  <p:tag name="KSO_WM_UNIT_USESOURCEFORMAT_APPLY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3_1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0235_4*l_h_i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0235"/>
  <p:tag name="KSO_WM_TEMPLATE_CATEGORY" val="custom"/>
  <p:tag name="KSO_WM_DIAGRAM_MAX_ITEMCNT" val="8"/>
  <p:tag name="KSO_WM_DIAGRAM_MIN_ITEMCNT" val="2"/>
  <p:tag name="KSO_WM_DIAGRAM_VIRTUALLY_FRAME" val="{&quot;height&quot;:370.109912109375,&quot;left&quot;:42.4,&quot;top&quot;:164.08108725239907,&quot;width&quot;:584.2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5,&quot;pos&quot;:0.439999997615814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USESOURCEFORMAT_APPLY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4850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0235"/>
  <p:tag name="KSO_WM_SLIDE_TYPE" val="text"/>
  <p:tag name="KSO_WM_SLIDE_SUBTYPE" val="picTxt"/>
  <p:tag name="KSO_WM_SLIDE_SIZE" val="496.418*351.452"/>
  <p:tag name="KSO_WM_SLIDE_POSITION" val="50.2205*141.976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4850_1*a*1"/>
  <p:tag name="KSO_WM_TEMPLATE_CATEGORY" val="custom"/>
  <p:tag name="KSO_WM_TEMPLATE_INDEX" val="20234850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904*138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4850_1*d*1"/>
  <p:tag name="KSO_WM_TEMPLATE_CATEGORY" val="custom"/>
  <p:tag name="KSO_WM_TEMPLATE_INDEX" val="20234850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LINE_FORE_SCHEMECOLOR_INDEX" val="5"/>
  <p:tag name="KSO_WM_UNIT_LINE_FILL_TYPE" val="2"/>
  <p:tag name="KSO_WM_UNIT_USESOURCEFORMAT_APPLY" val="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835_2*l_h_i*1_3_2"/>
  <p:tag name="KSO_WM_TEMPLATE_CATEGORY" val="diagram"/>
  <p:tag name="KSO_WM_TEMPLATE_INDEX" val="2023483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73.56985473632807,&quot;left&quot;:48.017526509442725,&quot;top&quot;:123.81239546648162,&quot;width&quot;:500.8236083984375}"/>
  <p:tag name="KSO_WM_DIAGRAM_COLOR_MATCH_VALUE" val="{&quot;shape&quot;:{&quot;fill&quot;:{&quot;solid&quot;:{&quot;brightness&quot;:0,&quot;colorType&quot;:2,&quot;rgb&quot;:&quot;#e8090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4835_2*l_h_i*1_2_2"/>
  <p:tag name="KSO_WM_TEMPLATE_CATEGORY" val="diagram"/>
  <p:tag name="KSO_WM_TEMPLATE_INDEX" val="2023483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73.56985473632807,&quot;left&quot;:48.017526509442725,&quot;top&quot;:123.81239546648162,&quot;width&quot;:500.8236083984375}"/>
  <p:tag name="KSO_WM_DIAGRAM_COLOR_MATCH_VALUE" val="{&quot;shape&quot;:{&quot;fill&quot;:{&quot;solid&quot;:{&quot;brightness&quot;:0,&quot;colorType&quot;:2,&quot;rgb&quot;:&quot;#e8090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835_2*l_h_i*1_1_2"/>
  <p:tag name="KSO_WM_TEMPLATE_CATEGORY" val="diagram"/>
  <p:tag name="KSO_WM_TEMPLATE_INDEX" val="2023483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73.56985473632807,&quot;left&quot;:48.017526509442725,&quot;top&quot;:123.81239546648162,&quot;width&quot;:500.8236083984375}"/>
  <p:tag name="KSO_WM_DIAGRAM_COLOR_MATCH_VALUE" val="{&quot;shape&quot;:{&quot;fill&quot;:{&quot;solid&quot;:{&quot;brightness&quot;:0,&quot;colorType&quot;:2,&quot;rgb&quot;:&quot;#e8090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TEMPLATE_CATEGORY" val="diagram"/>
  <p:tag name="KSO_WM_TEMPLATE_INDEX" val="20234835"/>
  <p:tag name="KSO_WM_UNIT_LAYERLEVEL" val="1_1_1"/>
  <p:tag name="KSO_WM_TAG_VERSION" val="3.0"/>
  <p:tag name="KSO_WM_UNIT_TEXT_FILL_FORE_SCHEMECOLOR_INDEX_BRIGHTNESS" val="0.15"/>
  <p:tag name="KSO_WM_DIAGRAM_MAX_ITEMCNT" val="4"/>
  <p:tag name="KSO_WM_DIAGRAM_MIN_ITEMCNT" val="2"/>
  <p:tag name="KSO_WM_DIAGRAM_VIRTUALLY_FRAME" val="{&quot;height&quot;:373.56985473632807,&quot;left&quot;:48.017526509442725,&quot;top&quot;:123.81239546648162,&quot;width&quot;:500.823608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4835_2*l_h_a*1_1_1"/>
  <p:tag name="KSO_WM_UNIT_INDEX" val="1_1_1"/>
  <p:tag name="KSO_WM_DIAGRAM_GROUP_CODE" val="l1-1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TEMPLATE_CATEGORY" val="diagram"/>
  <p:tag name="KSO_WM_TEMPLATE_INDEX" val="20234835"/>
  <p:tag name="KSO_WM_UNIT_LAYERLEVEL" val="1_1_1"/>
  <p:tag name="KSO_WM_TAG_VERSION" val="3.0"/>
  <p:tag name="KSO_WM_UNIT_TEXT_FILL_FORE_SCHEMECOLOR_INDEX_BRIGHTNESS" val="0.15"/>
  <p:tag name="KSO_WM_DIAGRAM_MAX_ITEMCNT" val="4"/>
  <p:tag name="KSO_WM_DIAGRAM_MIN_ITEMCNT" val="2"/>
  <p:tag name="KSO_WM_DIAGRAM_VIRTUALLY_FRAME" val="{&quot;height&quot;:373.56985473632807,&quot;left&quot;:48.017526509442725,&quot;top&quot;:123.81239546648162,&quot;width&quot;:500.823608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4835_2*l_h_f*1_1_1"/>
  <p:tag name="KSO_WM_UNIT_INDEX" val="1_1_1"/>
  <p:tag name="KSO_WM_DIAGRAM_GROUP_CODE" val="l1-1"/>
  <p:tag name="KSO_WM_BEAUTIFY_FLAG" val="#wm#"/>
  <p:tag name="KSO_WM_DIAGRAM_VERSION" val="3"/>
  <p:tag name="KSO_WM_DIAGRAM_COLOR_TRICK" val="1"/>
  <p:tag name="KSO_WM_DIAGRAM_COLOR_TEXT_CAN_REMOVE" val="n"/>
  <p:tag name="KSO_WM_UNIT_PRESET_TEXT" val="单击此处输入你的正文，文字是您思想的提炼，为了最终演示发布的良好效果，请尽量言简意赅的阐述观点；"/>
  <p:tag name="KSO_WM_UNIT_TEXT_FILL_FORE_SCHEMECOLOR_INDEX" val="1"/>
  <p:tag name="KSO_WM_UNIT_TEXT_FILL_TYPE" val="1"/>
  <p:tag name="KSO_WM_UNIT_USESOURCEFORMAT_APPLY" val="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TEMPLATE_CATEGORY" val="diagram"/>
  <p:tag name="KSO_WM_TEMPLATE_INDEX" val="20234835"/>
  <p:tag name="KSO_WM_UNIT_LAYERLEVEL" val="1_1_1"/>
  <p:tag name="KSO_WM_TAG_VERSION" val="3.0"/>
  <p:tag name="KSO_WM_UNIT_TEXT_FILL_FORE_SCHEMECOLOR_INDEX_BRIGHTNESS" val="0.15"/>
  <p:tag name="KSO_WM_DIAGRAM_MAX_ITEMCNT" val="4"/>
  <p:tag name="KSO_WM_DIAGRAM_MIN_ITEMCNT" val="2"/>
  <p:tag name="KSO_WM_DIAGRAM_VIRTUALLY_FRAME" val="{&quot;height&quot;:373.56985473632807,&quot;left&quot;:48.017526509442725,&quot;top&quot;:123.81239546648162,&quot;width&quot;:500.823608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4835_2*l_h_a*1_2_1"/>
  <p:tag name="KSO_WM_UNIT_INDEX" val="1_2_1"/>
  <p:tag name="KSO_WM_DIAGRAM_GROUP_CODE" val="l1-1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TEMPLATE_CATEGORY" val="diagram"/>
  <p:tag name="KSO_WM_TEMPLATE_INDEX" val="20234835"/>
  <p:tag name="KSO_WM_UNIT_LAYERLEVEL" val="1_1_1"/>
  <p:tag name="KSO_WM_TAG_VERSION" val="3.0"/>
  <p:tag name="KSO_WM_UNIT_TEXT_FILL_FORE_SCHEMECOLOR_INDEX_BRIGHTNESS" val="0.15"/>
  <p:tag name="KSO_WM_DIAGRAM_MAX_ITEMCNT" val="4"/>
  <p:tag name="KSO_WM_DIAGRAM_MIN_ITEMCNT" val="2"/>
  <p:tag name="KSO_WM_DIAGRAM_VIRTUALLY_FRAME" val="{&quot;height&quot;:373.56985473632807,&quot;left&quot;:48.017526509442725,&quot;top&quot;:123.81239546648162,&quot;width&quot;:500.823608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4835_2*l_h_f*1_2_1"/>
  <p:tag name="KSO_WM_UNIT_INDEX" val="1_2_1"/>
  <p:tag name="KSO_WM_DIAGRAM_GROUP_CODE" val="l1-1"/>
  <p:tag name="KSO_WM_BEAUTIFY_FLAG" val="#wm#"/>
  <p:tag name="KSO_WM_DIAGRAM_VERSION" val="3"/>
  <p:tag name="KSO_WM_DIAGRAM_COLOR_TRICK" val="1"/>
  <p:tag name="KSO_WM_DIAGRAM_COLOR_TEXT_CAN_REMOVE" val="n"/>
  <p:tag name="KSO_WM_UNIT_PRESET_TEXT" val="单击此处输入你的正文，文字是您思想的提炼，为了最终演示发布的良好效果，请尽量言简意赅的阐述观点；"/>
  <p:tag name="KSO_WM_UNIT_TEXT_FILL_FORE_SCHEMECOLOR_INDEX" val="1"/>
  <p:tag name="KSO_WM_UNIT_TEXT_FILL_TYPE" val="1"/>
  <p:tag name="KSO_WM_UNIT_USESOURCEFORMAT_APPLY" val="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TEMPLATE_CATEGORY" val="diagram"/>
  <p:tag name="KSO_WM_TEMPLATE_INDEX" val="20234835"/>
  <p:tag name="KSO_WM_UNIT_LAYERLEVEL" val="1_1_1"/>
  <p:tag name="KSO_WM_TAG_VERSION" val="3.0"/>
  <p:tag name="KSO_WM_UNIT_TEXT_FILL_FORE_SCHEMECOLOR_INDEX_BRIGHTNESS" val="0.15"/>
  <p:tag name="KSO_WM_DIAGRAM_MAX_ITEMCNT" val="4"/>
  <p:tag name="KSO_WM_DIAGRAM_MIN_ITEMCNT" val="2"/>
  <p:tag name="KSO_WM_DIAGRAM_VIRTUALLY_FRAME" val="{&quot;height&quot;:373.56985473632807,&quot;left&quot;:48.017526509442725,&quot;top&quot;:123.81239546648162,&quot;width&quot;:500.823608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4835_2*l_h_a*1_3_1"/>
  <p:tag name="KSO_WM_UNIT_INDEX" val="1_3_1"/>
  <p:tag name="KSO_WM_DIAGRAM_GROUP_CODE" val="l1-1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TEMPLATE_CATEGORY" val="diagram"/>
  <p:tag name="KSO_WM_TEMPLATE_INDEX" val="20234835"/>
  <p:tag name="KSO_WM_UNIT_LAYERLEVEL" val="1_1_1"/>
  <p:tag name="KSO_WM_TAG_VERSION" val="3.0"/>
  <p:tag name="KSO_WM_UNIT_TEXT_FILL_FORE_SCHEMECOLOR_INDEX_BRIGHTNESS" val="0.15"/>
  <p:tag name="KSO_WM_DIAGRAM_MAX_ITEMCNT" val="4"/>
  <p:tag name="KSO_WM_DIAGRAM_MIN_ITEMCNT" val="2"/>
  <p:tag name="KSO_WM_DIAGRAM_VIRTUALLY_FRAME" val="{&quot;height&quot;:373.56985473632807,&quot;left&quot;:48.017526509442725,&quot;top&quot;:123.81239546648162,&quot;width&quot;:500.823608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4835_2*l_h_f*1_3_1"/>
  <p:tag name="KSO_WM_UNIT_INDEX" val="1_3_1"/>
  <p:tag name="KSO_WM_DIAGRAM_GROUP_CODE" val="l1-1"/>
  <p:tag name="KSO_WM_BEAUTIFY_FLAG" val="#wm#"/>
  <p:tag name="KSO_WM_DIAGRAM_VERSION" val="3"/>
  <p:tag name="KSO_WM_DIAGRAM_COLOR_TRICK" val="1"/>
  <p:tag name="KSO_WM_DIAGRAM_COLOR_TEXT_CAN_REMOVE" val="n"/>
  <p:tag name="KSO_WM_UNIT_PRESET_TEXT" val="单击此处输入你的正文，文字是您思想的提炼，为了最终演示发布的良好效果，请尽量言简意赅的阐述观点；"/>
  <p:tag name="KSO_WM_UNIT_TEXT_FILL_FORE_SCHEMECOLOR_INDEX" val="1"/>
  <p:tag name="KSO_WM_UNIT_TEXT_FILL_TYPE" val="1"/>
  <p:tag name="KSO_WM_UNIT_USESOURCEFORMAT_APPLY" val="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4835_2*l_h_i*1_3_1"/>
  <p:tag name="KSO_WM_TEMPLATE_CATEGORY" val="diagram"/>
  <p:tag name="KSO_WM_TEMPLATE_INDEX" val="2023483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73.56985473632807,&quot;left&quot;:48.017526509442725,&quot;top&quot;:123.81239546648162,&quot;width&quot;:500.8236083984375}"/>
  <p:tag name="KSO_WM_DIAGRAM_COLOR_MATCH_VALUE" val="{&quot;shape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15"/>
  <p:tag name="KSO_WM_UNIT_TEXT_FILL_FORE_SCHEMECOLOR_INDEX" val="2"/>
  <p:tag name="KSO_WM_UNIT_TEXT_FILL_TYPE" val="1"/>
  <p:tag name="KSO_WM_UNIT_USESOURCEFORMAT_APPLY" val="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835_2*l_h_i*1_2_1"/>
  <p:tag name="KSO_WM_TEMPLATE_CATEGORY" val="diagram"/>
  <p:tag name="KSO_WM_TEMPLATE_INDEX" val="2023483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73.56985473632807,&quot;left&quot;:48.017526509442725,&quot;top&quot;:123.81239546648162,&quot;width&quot;:500.8236083984375}"/>
  <p:tag name="KSO_WM_DIAGRAM_COLOR_MATCH_VALUE" val="{&quot;shape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15"/>
  <p:tag name="KSO_WM_UNIT_TEXT_FILL_FORE_SCHEMECOLOR_INDEX" val="2"/>
  <p:tag name="KSO_WM_UNIT_TEXT_FILL_TYPE" val="1"/>
  <p:tag name="KSO_WM_UNIT_USESOURCEFORMAT_APPLY" val="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835_2*l_h_i*1_1_1"/>
  <p:tag name="KSO_WM_TEMPLATE_CATEGORY" val="diagram"/>
  <p:tag name="KSO_WM_TEMPLATE_INDEX" val="2023483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73.56985473632807,&quot;left&quot;:48.017526509442725,&quot;top&quot;:123.81239546648162,&quot;width&quot;:500.8236083984375}"/>
  <p:tag name="KSO_WM_DIAGRAM_COLOR_MATCH_VALUE" val="{&quot;shape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15"/>
  <p:tag name="KSO_WM_UNIT_TEXT_FILL_FORE_SCHEMECOLOR_INDEX" val="2"/>
  <p:tag name="KSO_WM_UNIT_TEXT_FILL_TYPE" val="1"/>
  <p:tag name="KSO_WM_UNIT_USESOURCEFORMAT_APPLY" val="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4786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3"/>
  <p:tag name="KSO_WM_SLIDE_INDEX" val="1"/>
  <p:tag name="KSO_WM_SLIDE_SIZE" val="416.13*259.697"/>
  <p:tag name="KSO_WM_SLIDE_POSITION" val="77.6349*224.252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235"/>
  <p:tag name="KSO_WM_SLIDE_LAYOUT" val="a_d_f_l"/>
  <p:tag name="KSO_WM_SLIDE_LAYOUT_CNT" val="1_1_1_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4786_1*a*1"/>
  <p:tag name="KSO_WM_TEMPLATE_CATEGORY" val="custom"/>
  <p:tag name="KSO_WM_TEMPLATE_INDEX" val="20234786"/>
  <p:tag name="KSO_WM_UNIT_LAYERLEVEL" val="1"/>
  <p:tag name="KSO_WM_TAG_VERSION" val="3.0"/>
  <p:tag name="KSO_WM_BEAUTIFY_FLAG" val="#wm#"/>
  <p:tag name="KSO_WM_UNIT_VALUE" val="16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4786_1*i*1"/>
  <p:tag name="KSO_WM_TEMPLATE_CATEGORY" val="custom"/>
  <p:tag name="KSO_WM_TEMPLATE_INDEX" val="20234786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342*146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4786_1*d*1"/>
  <p:tag name="KSO_WM_TEMPLATE_CATEGORY" val="custom"/>
  <p:tag name="KSO_WM_TEMPLATE_INDEX" val="20234786"/>
  <p:tag name="KSO_WM_UNIT_LAYERLEVEL" val="1"/>
  <p:tag name="KSO_WM_TAG_VERSION" val="3.0"/>
  <p:tag name="KSO_WM_BEAUTIFY_FLAG" val="#wm#"/>
  <p:tag name="KSO_WM_UNIT_SHADOW_SCHEMECOLOR_INDEX" val="5"/>
  <p:tag name="KSO_WM_UNIT_USESOURCEFORMAT_APPLY" val="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4786_1*i*2"/>
  <p:tag name="KSO_WM_TEMPLATE_CATEGORY" val="custom"/>
  <p:tag name="KSO_WM_TEMPLATE_INDEX" val="20234786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34786_1*i*3"/>
  <p:tag name="KSO_WM_TEMPLATE_CATEGORY" val="custom"/>
  <p:tag name="KSO_WM_TEMPLATE_INDEX" val="20234786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4"/>
  <p:tag name="KSO_WM_UNIT_ID" val="custom20234786_1*i*4"/>
  <p:tag name="KSO_WM_TEMPLATE_CATEGORY" val="custom"/>
  <p:tag name="KSO_WM_TEMPLATE_INDEX" val="20234786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782_2*l_h_i*1_1_1"/>
  <p:tag name="KSO_WM_TEMPLATE_CATEGORY" val="diagram"/>
  <p:tag name="KSO_WM_TEMPLATE_INDEX" val="20234782"/>
  <p:tag name="KSO_WM_UNIT_LAYERLEVEL" val="1_1_1"/>
  <p:tag name="KSO_WM_TAG_VERSION" val="3.0"/>
  <p:tag name="KSO_WM_BEAUTIFY_FLAG" val="#wm#"/>
  <p:tag name="KSO_WM_DIAGRAM_MAX_ITEMCNT" val="3"/>
  <p:tag name="KSO_WM_DIAGRAM_MIN_ITEMCNT" val="2"/>
  <p:tag name="KSO_WM_DIAGRAM_VIRTUALLY_FRAME" val="{&quot;height&quot;:331.4984251968504,&quot;left&quot;:70.43488188976376,&quot;top&quot;:169.1515748031496,&quot;width&quot;:416.13031496062996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-0.25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782_2*l_h_i*1_2_1"/>
  <p:tag name="KSO_WM_TEMPLATE_CATEGORY" val="diagram"/>
  <p:tag name="KSO_WM_TEMPLATE_INDEX" val="20234782"/>
  <p:tag name="KSO_WM_UNIT_LAYERLEVEL" val="1_1_1"/>
  <p:tag name="KSO_WM_TAG_VERSION" val="3.0"/>
  <p:tag name="KSO_WM_BEAUTIFY_FLAG" val="#wm#"/>
  <p:tag name="KSO_WM_DIAGRAM_MAX_ITEMCNT" val="3"/>
  <p:tag name="KSO_WM_DIAGRAM_MIN_ITEMCNT" val="2"/>
  <p:tag name="KSO_WM_DIAGRAM_VIRTUALLY_FRAME" val="{&quot;height&quot;:331.4984251968504,&quot;left&quot;:70.43488188976376,&quot;top&quot;:169.1515748031496,&quot;width&quot;:416.13031496062996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-0.25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782_2*l_h_f*1_1_1"/>
  <p:tag name="KSO_WM_TEMPLATE_CATEGORY" val="diagram"/>
  <p:tag name="KSO_WM_TEMPLATE_INDEX" val="2023478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3"/>
  <p:tag name="KSO_WM_DIAGRAM_MIN_ITEMCNT" val="2"/>
  <p:tag name="KSO_WM_DIAGRAM_VIRTUALLY_FRAME" val="{&quot;height&quot;:331.4984251968504,&quot;left&quot;:70.43488188976376,&quot;top&quot;:169.1515748031496,&quot;width&quot;:416.1303149606299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42"/>
  <p:tag name="KSO_WM_UNIT_PRESET_TEXT" val="单击此处添加文本，简明扼要地阐述观点。根据需要可增减文字。"/>
  <p:tag name="KSO_WM_UNIT_USESOURCEFORMAT_APPLY" val="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782_2*l_h_f*1_2_1"/>
  <p:tag name="KSO_WM_TEMPLATE_CATEGORY" val="diagram"/>
  <p:tag name="KSO_WM_TEMPLATE_INDEX" val="2023478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3"/>
  <p:tag name="KSO_WM_DIAGRAM_MIN_ITEMCNT" val="2"/>
  <p:tag name="KSO_WM_DIAGRAM_VIRTUALLY_FRAME" val="{&quot;height&quot;:331.4984251968504,&quot;left&quot;:70.43488188976376,&quot;top&quot;:169.1515748031496,&quot;width&quot;:416.1303149606299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观点。根据需要可增减文字。"/>
  <p:tag name="KSO_WM_UNIT_USESOURCEFORMAT_APPLY" val="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4782_2*l_h_i*1_3_1"/>
  <p:tag name="KSO_WM_TEMPLATE_CATEGORY" val="diagram"/>
  <p:tag name="KSO_WM_TEMPLATE_INDEX" val="20234782"/>
  <p:tag name="KSO_WM_UNIT_LAYERLEVEL" val="1_1_1"/>
  <p:tag name="KSO_WM_TAG_VERSION" val="3.0"/>
  <p:tag name="KSO_WM_BEAUTIFY_FLAG" val="#wm#"/>
  <p:tag name="KSO_WM_DIAGRAM_MAX_ITEMCNT" val="3"/>
  <p:tag name="KSO_WM_DIAGRAM_MIN_ITEMCNT" val="2"/>
  <p:tag name="KSO_WM_DIAGRAM_VIRTUALLY_FRAME" val="{&quot;height&quot;:331.4984251968504,&quot;left&quot;:70.43488188976376,&quot;top&quot;:169.1515748031496,&quot;width&quot;:416.13031496062996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-0.25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4782_2*l_h_f*1_3_1"/>
  <p:tag name="KSO_WM_TEMPLATE_CATEGORY" val="diagram"/>
  <p:tag name="KSO_WM_TEMPLATE_INDEX" val="2023478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3"/>
  <p:tag name="KSO_WM_DIAGRAM_MIN_ITEMCNT" val="2"/>
  <p:tag name="KSO_WM_DIAGRAM_VIRTUALLY_FRAME" val="{&quot;height&quot;:331.4984251968504,&quot;left&quot;:70.43488188976376,&quot;top&quot;:169.1515748031496,&quot;width&quot;:416.1303149606299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观点。根据需要可增减文字。"/>
  <p:tag name="KSO_WM_UNIT_USESOURCEFORMAT_APPLY" val="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VALUE" val="120*1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782_2*l_h_x*1_3_1"/>
  <p:tag name="KSO_WM_TEMPLATE_CATEGORY" val="diagram"/>
  <p:tag name="KSO_WM_TEMPLATE_INDEX" val="20234782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DIAGRAM_MAX_ITEMCNT" val="3"/>
  <p:tag name="KSO_WM_DIAGRAM_MIN_ITEMCNT" val="2"/>
  <p:tag name="KSO_WM_DIAGRAM_VIRTUALLY_FRAME" val="{&quot;height&quot;:331.4984251968504,&quot;left&quot;:70.43488188976376,&quot;top&quot;:169.1515748031496,&quot;width&quot;:416.1303149606299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VALUE" val="120*1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782_2*l_h_x*1_2_1"/>
  <p:tag name="KSO_WM_TEMPLATE_CATEGORY" val="diagram"/>
  <p:tag name="KSO_WM_TEMPLATE_INDEX" val="20234782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DIAGRAM_MAX_ITEMCNT" val="3"/>
  <p:tag name="KSO_WM_DIAGRAM_MIN_ITEMCNT" val="2"/>
  <p:tag name="KSO_WM_DIAGRAM_VIRTUALLY_FRAME" val="{&quot;height&quot;:331.4984251968504,&quot;left&quot;:70.43488188976376,&quot;top&quot;:169.1515748031496,&quot;width&quot;:416.1303149606299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VALUE" val="120*1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782_2*l_h_x*1_1_1"/>
  <p:tag name="KSO_WM_TEMPLATE_CATEGORY" val="diagram"/>
  <p:tag name="KSO_WM_TEMPLATE_INDEX" val="20234782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DIAGRAM_MAX_ITEMCNT" val="3"/>
  <p:tag name="KSO_WM_DIAGRAM_MIN_ITEMCNT" val="2"/>
  <p:tag name="KSO_WM_DIAGRAM_VIRTUALLY_FRAME" val="{&quot;height&quot;:331.4984251968504,&quot;left&quot;:70.43488188976376,&quot;top&quot;:169.1515748031496,&quot;width&quot;:416.1303149606299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4786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3"/>
  <p:tag name="KSO_WM_SLIDE_INDEX" val="1"/>
  <p:tag name="KSO_WM_SLIDE_SIZE" val="416.13*259.697"/>
  <p:tag name="KSO_WM_SLIDE_POSITION" val="77.6349*224.252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0235"/>
  <p:tag name="KSO_WM_SLIDE_LAYOUT" val="a_d_f_l"/>
  <p:tag name="KSO_WM_SLIDE_LAYOUT_CNT" val="1_1_1_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4786_1*a*1"/>
  <p:tag name="KSO_WM_TEMPLATE_CATEGORY" val="custom"/>
  <p:tag name="KSO_WM_TEMPLATE_INDEX" val="20234786"/>
  <p:tag name="KSO_WM_UNIT_LAYERLEVEL" val="1"/>
  <p:tag name="KSO_WM_TAG_VERSION" val="3.0"/>
  <p:tag name="KSO_WM_BEAUTIFY_FLAG" val="#wm#"/>
  <p:tag name="KSO_WM_UNIT_VALUE" val="16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4786_1*i*1"/>
  <p:tag name="KSO_WM_TEMPLATE_CATEGORY" val="custom"/>
  <p:tag name="KSO_WM_TEMPLATE_INDEX" val="20234786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342*146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4786_1*d*1"/>
  <p:tag name="KSO_WM_TEMPLATE_CATEGORY" val="custom"/>
  <p:tag name="KSO_WM_TEMPLATE_INDEX" val="20234786"/>
  <p:tag name="KSO_WM_UNIT_LAYERLEVEL" val="1"/>
  <p:tag name="KSO_WM_TAG_VERSION" val="3.0"/>
  <p:tag name="KSO_WM_BEAUTIFY_FLAG" val="#wm#"/>
  <p:tag name="KSO_WM_UNIT_SHADOW_SCHEMECOLOR_INDEX" val="5"/>
  <p:tag name="KSO_WM_UNIT_USESOURCEFORMAT_APPLY" val="0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4786_1*i*2"/>
  <p:tag name="KSO_WM_TEMPLATE_CATEGORY" val="custom"/>
  <p:tag name="KSO_WM_TEMPLATE_INDEX" val="20234786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34786_1*i*3"/>
  <p:tag name="KSO_WM_TEMPLATE_CATEGORY" val="custom"/>
  <p:tag name="KSO_WM_TEMPLATE_INDEX" val="20234786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4"/>
  <p:tag name="KSO_WM_UNIT_ID" val="custom20234786_1*i*4"/>
  <p:tag name="KSO_WM_TEMPLATE_CATEGORY" val="custom"/>
  <p:tag name="KSO_WM_TEMPLATE_INDEX" val="20234786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782_2*l_h_i*1_1_1"/>
  <p:tag name="KSO_WM_TEMPLATE_CATEGORY" val="diagram"/>
  <p:tag name="KSO_WM_TEMPLATE_INDEX" val="20234782"/>
  <p:tag name="KSO_WM_UNIT_LAYERLEVEL" val="1_1_1"/>
  <p:tag name="KSO_WM_TAG_VERSION" val="3.0"/>
  <p:tag name="KSO_WM_BEAUTIFY_FLAG" val="#wm#"/>
  <p:tag name="KSO_WM_DIAGRAM_MAX_ITEMCNT" val="3"/>
  <p:tag name="KSO_WM_DIAGRAM_MIN_ITEMCNT" val="2"/>
  <p:tag name="KSO_WM_DIAGRAM_VIRTUALLY_FRAME" val="{&quot;height&quot;:381.2984251968504,&quot;left&quot;:70.48488188976371,&quot;top&quot;:145.9515748031496,&quot;width&quot;:422.0151181102363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-0.25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782_2*l_h_i*1_2_1"/>
  <p:tag name="KSO_WM_TEMPLATE_CATEGORY" val="diagram"/>
  <p:tag name="KSO_WM_TEMPLATE_INDEX" val="20234782"/>
  <p:tag name="KSO_WM_UNIT_LAYERLEVEL" val="1_1_1"/>
  <p:tag name="KSO_WM_TAG_VERSION" val="3.0"/>
  <p:tag name="KSO_WM_BEAUTIFY_FLAG" val="#wm#"/>
  <p:tag name="KSO_WM_DIAGRAM_MAX_ITEMCNT" val="3"/>
  <p:tag name="KSO_WM_DIAGRAM_MIN_ITEMCNT" val="2"/>
  <p:tag name="KSO_WM_DIAGRAM_VIRTUALLY_FRAME" val="{&quot;height&quot;:381.2984251968504,&quot;left&quot;:70.48488188976371,&quot;top&quot;:145.9515748031496,&quot;width&quot;:422.0151181102363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-0.25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782_2*l_h_f*1_1_1"/>
  <p:tag name="KSO_WM_TEMPLATE_CATEGORY" val="diagram"/>
  <p:tag name="KSO_WM_TEMPLATE_INDEX" val="2023478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3"/>
  <p:tag name="KSO_WM_DIAGRAM_MIN_ITEMCNT" val="2"/>
  <p:tag name="KSO_WM_DIAGRAM_VIRTUALLY_FRAME" val="{&quot;height&quot;:381.2984251968504,&quot;left&quot;:70.48488188976371,&quot;top&quot;:145.9515748031496,&quot;width&quot;:422.015118110236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42"/>
  <p:tag name="KSO_WM_UNIT_PRESET_TEXT" val="单击此处添加文本，简明扼要地阐述观点。根据需要可增减文字。"/>
  <p:tag name="KSO_WM_UNIT_USESOURCEFORMAT_APPLY" val="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782_2*l_h_f*1_2_1"/>
  <p:tag name="KSO_WM_TEMPLATE_CATEGORY" val="diagram"/>
  <p:tag name="KSO_WM_TEMPLATE_INDEX" val="2023478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3"/>
  <p:tag name="KSO_WM_DIAGRAM_MIN_ITEMCNT" val="2"/>
  <p:tag name="KSO_WM_DIAGRAM_VIRTUALLY_FRAME" val="{&quot;height&quot;:381.2984251968504,&quot;left&quot;:70.48488188976371,&quot;top&quot;:145.9515748031496,&quot;width&quot;:422.015118110236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观点。根据需要可增减文字。"/>
  <p:tag name="KSO_WM_UNIT_USESOURCEFORMAT_APPLY" val="0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4782_2*l_h_i*1_3_1"/>
  <p:tag name="KSO_WM_TEMPLATE_CATEGORY" val="diagram"/>
  <p:tag name="KSO_WM_TEMPLATE_INDEX" val="20234782"/>
  <p:tag name="KSO_WM_UNIT_LAYERLEVEL" val="1_1_1"/>
  <p:tag name="KSO_WM_TAG_VERSION" val="3.0"/>
  <p:tag name="KSO_WM_BEAUTIFY_FLAG" val="#wm#"/>
  <p:tag name="KSO_WM_DIAGRAM_MAX_ITEMCNT" val="3"/>
  <p:tag name="KSO_WM_DIAGRAM_MIN_ITEMCNT" val="2"/>
  <p:tag name="KSO_WM_DIAGRAM_VIRTUALLY_FRAME" val="{&quot;height&quot;:381.2984251968504,&quot;left&quot;:70.48488188976371,&quot;top&quot;:145.9515748031496,&quot;width&quot;:422.0151181102363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-0.25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4782_2*l_h_f*1_3_1"/>
  <p:tag name="KSO_WM_TEMPLATE_CATEGORY" val="diagram"/>
  <p:tag name="KSO_WM_TEMPLATE_INDEX" val="20234782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DIAGRAM_MAX_ITEMCNT" val="3"/>
  <p:tag name="KSO_WM_DIAGRAM_MIN_ITEMCNT" val="2"/>
  <p:tag name="KSO_WM_DIAGRAM_VIRTUALLY_FRAME" val="{&quot;height&quot;:381.2984251968504,&quot;left&quot;:70.48488188976371,&quot;top&quot;:145.9515748031496,&quot;width&quot;:422.015118110236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，简明扼要地阐述观点。根据需要可增减文字。"/>
  <p:tag name="KSO_WM_UNIT_USESOURCEFORMAT_APPLY" val="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VALUE" val="120*1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4782_2*l_h_x*1_3_1"/>
  <p:tag name="KSO_WM_TEMPLATE_CATEGORY" val="diagram"/>
  <p:tag name="KSO_WM_TEMPLATE_INDEX" val="20234782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DIAGRAM_MAX_ITEMCNT" val="3"/>
  <p:tag name="KSO_WM_DIAGRAM_MIN_ITEMCNT" val="2"/>
  <p:tag name="KSO_WM_DIAGRAM_VIRTUALLY_FRAME" val="{&quot;height&quot;:381.2984251968504,&quot;left&quot;:70.48488188976371,&quot;top&quot;:145.9515748031496,&quot;width&quot;:422.015118110236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VALUE" val="120*1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782_2*l_h_x*1_2_1"/>
  <p:tag name="KSO_WM_TEMPLATE_CATEGORY" val="diagram"/>
  <p:tag name="KSO_WM_TEMPLATE_INDEX" val="20234782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DIAGRAM_MAX_ITEMCNT" val="3"/>
  <p:tag name="KSO_WM_DIAGRAM_MIN_ITEMCNT" val="2"/>
  <p:tag name="KSO_WM_DIAGRAM_VIRTUALLY_FRAME" val="{&quot;height&quot;:381.2984251968504,&quot;left&quot;:70.48488188976371,&quot;top&quot;:145.9515748031496,&quot;width&quot;:422.015118110236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VALUE" val="120*1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782_2*l_h_x*1_1_1"/>
  <p:tag name="KSO_WM_TEMPLATE_CATEGORY" val="diagram"/>
  <p:tag name="KSO_WM_TEMPLATE_INDEX" val="20234782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DIAGRAM_MAX_ITEMCNT" val="3"/>
  <p:tag name="KSO_WM_DIAGRAM_MIN_ITEMCNT" val="2"/>
  <p:tag name="KSO_WM_DIAGRAM_VIRTUALLY_FRAME" val="{&quot;height&quot;:381.2984251968504,&quot;left&quot;:70.48488188976371,&quot;top&quot;:145.9515748031496,&quot;width&quot;:422.015118110236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3249_1"/>
  <p:tag name="KSO_WM_TEMPLATE_SUBCATEGORY" val="0"/>
  <p:tag name="KSO_WM_TEMPLATE_MASTER_TYPE" val="0"/>
  <p:tag name="KSO_WM_TEMPLATE_COLOR_TYPE" val="0"/>
  <p:tag name="KSO_WM_SLIDE_ITEM_CNT" val="2"/>
  <p:tag name="KSO_WM_SLIDE_INDEX" val="1"/>
  <p:tag name="KSO_WM_TAG_VERSION" val="3.0"/>
  <p:tag name="KSO_WM_BEAUTIFY_FLAG" val="#wm#"/>
  <p:tag name="KSO_WM_TEMPLATE_CATEGORY" val="custom"/>
  <p:tag name="KSO_WM_TEMPLATE_INDEX" val="20230235"/>
  <p:tag name="KSO_WM_SLIDE_TYPE" val="text"/>
  <p:tag name="KSO_WM_SLIDE_SUBTYPE" val="diag"/>
  <p:tag name="KSO_WM_SLIDE_SIZE" val="844.438*388.54"/>
  <p:tag name="KSO_WM_SLIDE_POSITION" val="54.8032*105.625"/>
  <p:tag name="KSO_WM_SLIDE_LAYOUT" val="a_l"/>
  <p:tag name="KSO_WM_SLIDE_LAYOUT_CNT" val="1_1"/>
  <p:tag name="KSO_WM_SPECIAL_SOURCE" val="bdnull"/>
  <p:tag name="KSO_WM_DIAGRAM_GROUP_CODE" val="l1-1"/>
  <p:tag name="KSO_WM_SLIDE_DIAGTYPE" val="l"/>
  <p:tag name="RESOURCE_RECORD_KEY" val="{&quot;65&quot;:[20230235],&quot;70&quot;:[3322085]}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249_1*a*1"/>
  <p:tag name="KSO_WM_TEMPLATE_CATEGORY" val="diagram"/>
  <p:tag name="KSO_WM_TEMPLATE_INDEX" val="20233249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3"/>
  <p:tag name="KSO_WM_UNIT_TEXT_FILL_TYPE" val="1"/>
  <p:tag name="KSO_WM_UNIT_USESOURCEFORMAT_APPLY" val="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249_1*l_h_i*1_1_2"/>
  <p:tag name="KSO_WM_TEMPLATE_CATEGORY" val="diagram"/>
  <p:tag name="KSO_WM_TEMPLATE_INDEX" val="20233249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94.53968503937006,&quot;left&quot;:54.70314960629921,&quot;top&quot;:99.62511811023623,&quot;width&quot;:844.588110236220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249_1*l_h_i*1_2_2"/>
  <p:tag name="KSO_WM_TEMPLATE_CATEGORY" val="diagram"/>
  <p:tag name="KSO_WM_TEMPLATE_INDEX" val="20233249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94.53968503937006,&quot;left&quot;:54.70314960629921,&quot;top&quot;:99.62511811023623,&quot;width&quot;:844.5881102362204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05000000074505806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49_1*l_h_f*1_2_1"/>
  <p:tag name="KSO_WM_TEMPLATE_CATEGORY" val="diagram"/>
  <p:tag name="KSO_WM_TEMPLATE_INDEX" val="20233249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94.53968503937006,&quot;left&quot;:54.70314960629921,&quot;top&quot;:99.62511811023623,&quot;width&quot;:844.588110236220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07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根据需要可酌情增减文字，以便观者准确地理解您传达的思想。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49_1*l_h_i*1_1_1"/>
  <p:tag name="KSO_WM_TEMPLATE_CATEGORY" val="diagram"/>
  <p:tag name="KSO_WM_TEMPLATE_INDEX" val="20233249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94.53968503937006,&quot;left&quot;:54.70314960629921,&quot;top&quot;:99.62511811023623,&quot;width&quot;:844.588110236220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TEXT_FILL_TYPE" val="1"/>
  <p:tag name="KSO_WM_UNIT_USESOURCEFORMAT_APPLY" val="0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49_1*l_h_i*1_2_1"/>
  <p:tag name="KSO_WM_TEMPLATE_CATEGORY" val="diagram"/>
  <p:tag name="KSO_WM_TEMPLATE_INDEX" val="20233249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94.53968503937006,&quot;left&quot;:54.70314960629921,&quot;top&quot;:99.62511811023623,&quot;width&quot;:844.588110236220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TEXT_FILL_FORE_SCHEMECOLOR_INDEX" val="1"/>
  <p:tag name="KSO_WM_UNIT_TEXT_FILL_TYPE" val="1"/>
  <p:tag name="KSO_WM_UNIT_USESOURCEFORMAT_APPLY" val="0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49_1*l_h_f*1_2_1"/>
  <p:tag name="KSO_WM_TEMPLATE_CATEGORY" val="diagram"/>
  <p:tag name="KSO_WM_TEMPLATE_INDEX" val="20233249"/>
  <p:tag name="KSO_WM_UNIT_LAYERLEVEL" val="1_1_1"/>
  <p:tag name="KSO_WM_TAG_VERSION" val="3.0"/>
  <p:tag name="KSO_WM_DIAGRAM_MAX_ITEMCNT" val="2"/>
  <p:tag name="KSO_WM_DIAGRAM_MIN_ITEMCNT" val="2"/>
  <p:tag name="KSO_WM_DIAGRAM_VIRTUALLY_FRAME" val="{&quot;height&quot;:394.53968503937006,&quot;left&quot;:54.70314960629921,&quot;top&quot;:99.62511811023623,&quot;width&quot;:844.588110236220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07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根据需要可酌情增减文字，以便观者准确地理解您传达的思想。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4842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2"/>
  <p:tag name="KSO_WM_SLIDE_INDEX" val="1"/>
  <p:tag name="KSO_WM_SLIDE_SIZE" val="494.975*313.083"/>
  <p:tag name="KSO_WM_SLIDE_POSITION" val="230.755*139.887"/>
  <p:tag name="KSO_WM_TAG_VERSION" val="3.0"/>
  <p:tag name="KSO_WM_BEAUTIFY_FLAG" val="#wm#"/>
  <p:tag name="KSO_WM_TEMPLATE_CATEGORY" val="custom"/>
  <p:tag name="KSO_WM_TEMPLATE_INDEX" val="20230235"/>
  <p:tag name="KSO_WM_DIAGRAM_GROUP_CODE" val="l1-1"/>
  <p:tag name="KSO_WM_SLIDE_DIAGTYPE" val="l"/>
  <p:tag name="KSO_WM_SLIDE_LAYOUT" val="a_l"/>
  <p:tag name="KSO_WM_SLIDE_LAYOUT_CNT" val="1_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842_1*a*1"/>
  <p:tag name="KSO_WM_TEMPLATE_CATEGORY" val="diagram"/>
  <p:tag name="KSO_WM_TEMPLATE_INDEX" val="20234842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9"/>
  <p:tag name="KSO_WM_DIAGRAM_GROUP_CODE" val="l1-1"/>
  <p:tag name="KSO_WM_UNIT_TYPE" val="a"/>
  <p:tag name="KSO_WM_UNIT_INDEX" val="1"/>
  <p:tag name="KSO_WM_UNIT_PRESET_TEXT" val="单击此处添加标题"/>
  <p:tag name="KSO_WM_UNIT_TEXT_TYPE" val="1"/>
  <p:tag name="KSO_WM_UNIT_TEXT_FILL_FORE_SCHEMECOLOR_INDEX" val="13"/>
  <p:tag name="KSO_WM_UNIT_TEXT_FILL_TYPE" val="1"/>
  <p:tag name="KSO_WM_UNIT_USESOURCEFORMAT_APPLY" val="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842_1*l_h_f*1_1_1"/>
  <p:tag name="KSO_WM_TEMPLATE_CATEGORY" val="diagram"/>
  <p:tag name="KSO_WM_TEMPLATE_INDEX" val="20234842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24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13.0828346456693,&quot;left&quot;:61.942728742464354,&quot;top&quot;:139.88685039370077,&quot;width&quot;:832.59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文字是思想的提炼"/>
  <p:tag name="KSO_WM_UNIT_TEXT_TYPE" val="1"/>
  <p:tag name="KSO_WM_UNIT_USESOURCEFORMAT_APPLY" val="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842_1*l_h_f*1_2_1"/>
  <p:tag name="KSO_WM_TEMPLATE_CATEGORY" val="diagram"/>
  <p:tag name="KSO_WM_TEMPLATE_INDEX" val="20234842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24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DIAGRAM_MAX_ITEMCNT" val="4"/>
  <p:tag name="KSO_WM_DIAGRAM_MIN_ITEMCNT" val="2"/>
  <p:tag name="KSO_WM_DIAGRAM_VIRTUALLY_FRAME" val="{&quot;height&quot;:313.0828346456693,&quot;left&quot;:61.942728742464354,&quot;top&quot;:139.88685039370077,&quot;width&quot;:832.59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文字是思想的提炼"/>
  <p:tag name="KSO_WM_UNIT_TEXT_TYPE" val="1"/>
  <p:tag name="KSO_WM_UNIT_USESOURCEFORMAT_APPLY" val="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4850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0235"/>
  <p:tag name="KSO_WM_SLIDE_TYPE" val="text"/>
  <p:tag name="KSO_WM_SLIDE_SUBTYPE" val="picTxt"/>
  <p:tag name="KSO_WM_SLIDE_SIZE" val="496.418*351.452"/>
  <p:tag name="KSO_WM_SLIDE_POSITION" val="50.2205*141.976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4850_1*a*1"/>
  <p:tag name="KSO_WM_TEMPLATE_CATEGORY" val="custom"/>
  <p:tag name="KSO_WM_TEMPLATE_INDEX" val="20234850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TEMPLATE_CATEGORY" val="diagram"/>
  <p:tag name="KSO_WM_TEMPLATE_INDEX" val="20234835"/>
  <p:tag name="KSO_WM_UNIT_LAYERLEVEL" val="1_1_1"/>
  <p:tag name="KSO_WM_TAG_VERSION" val="3.0"/>
  <p:tag name="KSO_WM_UNIT_TEXT_FILL_FORE_SCHEMECOLOR_INDEX_BRIGHTNESS" val="0.15"/>
  <p:tag name="KSO_WM_DIAGRAM_MAX_ITEMCNT" val="4"/>
  <p:tag name="KSO_WM_DIAGRAM_MIN_ITEMCNT" val="2"/>
  <p:tag name="KSO_WM_DIAGRAM_VIRTUALLY_FRAME" val="{&quot;height&quot;:373.56985473632807,&quot;left&quot;:48.017526509442725,&quot;top&quot;:123.81239546648162,&quot;width&quot;:500.823608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4835_2*l_h_a*1_1_1"/>
  <p:tag name="KSO_WM_UNIT_INDEX" val="1_1_1"/>
  <p:tag name="KSO_WM_DIAGRAM_GROUP_CODE" val="l1-1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TEMPLATE_CATEGORY" val="diagram"/>
  <p:tag name="KSO_WM_TEMPLATE_INDEX" val="20234835"/>
  <p:tag name="KSO_WM_UNIT_LAYERLEVEL" val="1_1_1"/>
  <p:tag name="KSO_WM_TAG_VERSION" val="3.0"/>
  <p:tag name="KSO_WM_UNIT_TEXT_FILL_FORE_SCHEMECOLOR_INDEX_BRIGHTNESS" val="0.15"/>
  <p:tag name="KSO_WM_DIAGRAM_MAX_ITEMCNT" val="4"/>
  <p:tag name="KSO_WM_DIAGRAM_MIN_ITEMCNT" val="2"/>
  <p:tag name="KSO_WM_DIAGRAM_VIRTUALLY_FRAME" val="{&quot;height&quot;:373.56985473632807,&quot;left&quot;:48.017526509442725,&quot;top&quot;:123.81239546648162,&quot;width&quot;:500.823608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4835_2*l_h_f*1_1_1"/>
  <p:tag name="KSO_WM_UNIT_INDEX" val="1_1_1"/>
  <p:tag name="KSO_WM_DIAGRAM_GROUP_CODE" val="l1-1"/>
  <p:tag name="KSO_WM_BEAUTIFY_FLAG" val="#wm#"/>
  <p:tag name="KSO_WM_DIAGRAM_VERSION" val="3"/>
  <p:tag name="KSO_WM_DIAGRAM_COLOR_TRICK" val="1"/>
  <p:tag name="KSO_WM_DIAGRAM_COLOR_TEXT_CAN_REMOVE" val="n"/>
  <p:tag name="KSO_WM_UNIT_PRESET_TEXT" val="单击此处输入你的正文，文字是您思想的提炼，为了最终演示发布的良好效果，请尽量言简意赅的阐述观点；"/>
  <p:tag name="KSO_WM_UNIT_TEXT_FILL_FORE_SCHEMECOLOR_INDEX" val="1"/>
  <p:tag name="KSO_WM_UNIT_TEXT_FILL_TYPE" val="1"/>
  <p:tag name="KSO_WM_UNIT_USESOURCEFORMAT_APPLY" val="0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904*138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4850_1*d*1"/>
  <p:tag name="KSO_WM_TEMPLATE_CATEGORY" val="custom"/>
  <p:tag name="KSO_WM_TEMPLATE_INDEX" val="20234850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LINE_FORE_SCHEMECOLOR_INDEX" val="5"/>
  <p:tag name="KSO_WM_UNIT_LINE_FILL_TYPE" val="2"/>
  <p:tag name="KSO_WM_UNIT_USESOURCEFORMAT_APPLY" val="0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TEMPLATE_CATEGORY" val="diagram"/>
  <p:tag name="KSO_WM_TEMPLATE_INDEX" val="20234835"/>
  <p:tag name="KSO_WM_UNIT_LAYERLEVEL" val="1_1_1"/>
  <p:tag name="KSO_WM_TAG_VERSION" val="3.0"/>
  <p:tag name="KSO_WM_UNIT_TEXT_FILL_FORE_SCHEMECOLOR_INDEX_BRIGHTNESS" val="0.15"/>
  <p:tag name="KSO_WM_DIAGRAM_MAX_ITEMCNT" val="4"/>
  <p:tag name="KSO_WM_DIAGRAM_MIN_ITEMCNT" val="2"/>
  <p:tag name="KSO_WM_DIAGRAM_VIRTUALLY_FRAME" val="{&quot;height&quot;:373.56985473632807,&quot;left&quot;:48.017526509442725,&quot;top&quot;:123.81239546648162,&quot;width&quot;:500.823608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4835_2*l_h_a*1_2_1"/>
  <p:tag name="KSO_WM_UNIT_INDEX" val="1_2_1"/>
  <p:tag name="KSO_WM_DIAGRAM_GROUP_CODE" val="l1-1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TEMPLATE_CATEGORY" val="diagram"/>
  <p:tag name="KSO_WM_TEMPLATE_INDEX" val="20234835"/>
  <p:tag name="KSO_WM_UNIT_LAYERLEVEL" val="1_1_1"/>
  <p:tag name="KSO_WM_TAG_VERSION" val="3.0"/>
  <p:tag name="KSO_WM_UNIT_TEXT_FILL_FORE_SCHEMECOLOR_INDEX_BRIGHTNESS" val="0.15"/>
  <p:tag name="KSO_WM_DIAGRAM_MAX_ITEMCNT" val="4"/>
  <p:tag name="KSO_WM_DIAGRAM_MIN_ITEMCNT" val="2"/>
  <p:tag name="KSO_WM_DIAGRAM_VIRTUALLY_FRAME" val="{&quot;height&quot;:373.56985473632807,&quot;left&quot;:48.017526509442725,&quot;top&quot;:123.81239546648162,&quot;width&quot;:500.823608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4835_2*l_h_f*1_2_1"/>
  <p:tag name="KSO_WM_UNIT_INDEX" val="1_2_1"/>
  <p:tag name="KSO_WM_DIAGRAM_GROUP_CODE" val="l1-1"/>
  <p:tag name="KSO_WM_BEAUTIFY_FLAG" val="#wm#"/>
  <p:tag name="KSO_WM_DIAGRAM_VERSION" val="3"/>
  <p:tag name="KSO_WM_DIAGRAM_COLOR_TRICK" val="1"/>
  <p:tag name="KSO_WM_DIAGRAM_COLOR_TEXT_CAN_REMOVE" val="n"/>
  <p:tag name="KSO_WM_UNIT_PRESET_TEXT" val="单击此处输入你的正文，文字是您思想的提炼，为了最终演示发布的良好效果，请尽量言简意赅的阐述观点；"/>
  <p:tag name="KSO_WM_UNIT_TEXT_FILL_FORE_SCHEMECOLOR_INDEX" val="1"/>
  <p:tag name="KSO_WM_UNIT_TEXT_FILL_TYPE" val="1"/>
  <p:tag name="KSO_WM_UNIT_USESOURCEFORMAT_APPLY" val="0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TEMPLATE_CATEGORY" val="diagram"/>
  <p:tag name="KSO_WM_TEMPLATE_INDEX" val="20234835"/>
  <p:tag name="KSO_WM_UNIT_LAYERLEVEL" val="1_1_1"/>
  <p:tag name="KSO_WM_TAG_VERSION" val="3.0"/>
  <p:tag name="KSO_WM_UNIT_TEXT_FILL_FORE_SCHEMECOLOR_INDEX_BRIGHTNESS" val="0.15"/>
  <p:tag name="KSO_WM_DIAGRAM_MAX_ITEMCNT" val="4"/>
  <p:tag name="KSO_WM_DIAGRAM_MIN_ITEMCNT" val="2"/>
  <p:tag name="KSO_WM_DIAGRAM_VIRTUALLY_FRAME" val="{&quot;height&quot;:373.56985473632807,&quot;left&quot;:48.017526509442725,&quot;top&quot;:123.81239546648162,&quot;width&quot;:500.823608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4835_2*l_h_a*1_2_1"/>
  <p:tag name="KSO_WM_UNIT_INDEX" val="1_2_1"/>
  <p:tag name="KSO_WM_DIAGRAM_GROUP_CODE" val="l1-1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TEMPLATE_CATEGORY" val="diagram"/>
  <p:tag name="KSO_WM_TEMPLATE_INDEX" val="20234835"/>
  <p:tag name="KSO_WM_UNIT_LAYERLEVEL" val="1_1_1"/>
  <p:tag name="KSO_WM_TAG_VERSION" val="3.0"/>
  <p:tag name="KSO_WM_UNIT_TEXT_FILL_FORE_SCHEMECOLOR_INDEX_BRIGHTNESS" val="0.15"/>
  <p:tag name="KSO_WM_DIAGRAM_MAX_ITEMCNT" val="4"/>
  <p:tag name="KSO_WM_DIAGRAM_MIN_ITEMCNT" val="2"/>
  <p:tag name="KSO_WM_DIAGRAM_VIRTUALLY_FRAME" val="{&quot;height&quot;:373.56985473632807,&quot;left&quot;:48.017526509442725,&quot;top&quot;:123.81239546648162,&quot;width&quot;:500.823608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4835_2*l_h_f*1_2_1"/>
  <p:tag name="KSO_WM_UNIT_INDEX" val="1_2_1"/>
  <p:tag name="KSO_WM_DIAGRAM_GROUP_CODE" val="l1-1"/>
  <p:tag name="KSO_WM_BEAUTIFY_FLAG" val="#wm#"/>
  <p:tag name="KSO_WM_DIAGRAM_VERSION" val="3"/>
  <p:tag name="KSO_WM_DIAGRAM_COLOR_TRICK" val="1"/>
  <p:tag name="KSO_WM_DIAGRAM_COLOR_TEXT_CAN_REMOVE" val="n"/>
  <p:tag name="KSO_WM_UNIT_PRESET_TEXT" val="单击此处输入你的正文，文字是您思想的提炼，为了最终演示发布的良好效果，请尽量言简意赅的阐述观点；"/>
  <p:tag name="KSO_WM_UNIT_TEXT_FILL_FORE_SCHEMECOLOR_INDEX" val="1"/>
  <p:tag name="KSO_WM_UNIT_TEXT_FILL_TYPE" val="1"/>
  <p:tag name="KSO_WM_UNIT_USESOURCEFORMAT_APPLY" val="0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TEMPLATE_CATEGORY" val="diagram"/>
  <p:tag name="KSO_WM_TEMPLATE_INDEX" val="20234835"/>
  <p:tag name="KSO_WM_UNIT_LAYERLEVEL" val="1_1_1"/>
  <p:tag name="KSO_WM_TAG_VERSION" val="3.0"/>
  <p:tag name="KSO_WM_UNIT_TEXT_FILL_FORE_SCHEMECOLOR_INDEX_BRIGHTNESS" val="0.15"/>
  <p:tag name="KSO_WM_DIAGRAM_MAX_ITEMCNT" val="4"/>
  <p:tag name="KSO_WM_DIAGRAM_MIN_ITEMCNT" val="2"/>
  <p:tag name="KSO_WM_DIAGRAM_VIRTUALLY_FRAME" val="{&quot;height&quot;:373.56985473632807,&quot;left&quot;:48.017526509442725,&quot;top&quot;:123.81239546648162,&quot;width&quot;:500.823608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4835_2*l_h_a*1_2_1"/>
  <p:tag name="KSO_WM_UNIT_INDEX" val="1_2_1"/>
  <p:tag name="KSO_WM_DIAGRAM_GROUP_CODE" val="l1-1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TEMPLATE_CATEGORY" val="diagram"/>
  <p:tag name="KSO_WM_TEMPLATE_INDEX" val="20234835"/>
  <p:tag name="KSO_WM_UNIT_LAYERLEVEL" val="1_1_1"/>
  <p:tag name="KSO_WM_TAG_VERSION" val="3.0"/>
  <p:tag name="KSO_WM_UNIT_TEXT_FILL_FORE_SCHEMECOLOR_INDEX_BRIGHTNESS" val="0.15"/>
  <p:tag name="KSO_WM_DIAGRAM_MAX_ITEMCNT" val="4"/>
  <p:tag name="KSO_WM_DIAGRAM_MIN_ITEMCNT" val="2"/>
  <p:tag name="KSO_WM_DIAGRAM_VIRTUALLY_FRAME" val="{&quot;height&quot;:373.56985473632807,&quot;left&quot;:48.017526509442725,&quot;top&quot;:123.81239546648162,&quot;width&quot;:500.8236083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4835_2*l_h_f*1_2_1"/>
  <p:tag name="KSO_WM_UNIT_INDEX" val="1_2_1"/>
  <p:tag name="KSO_WM_DIAGRAM_GROUP_CODE" val="l1-1"/>
  <p:tag name="KSO_WM_BEAUTIFY_FLAG" val="#wm#"/>
  <p:tag name="KSO_WM_DIAGRAM_VERSION" val="3"/>
  <p:tag name="KSO_WM_DIAGRAM_COLOR_TRICK" val="1"/>
  <p:tag name="KSO_WM_DIAGRAM_COLOR_TEXT_CAN_REMOVE" val="n"/>
  <p:tag name="KSO_WM_UNIT_PRESET_TEXT" val="单击此处输入你的正文，文字是您思想的提炼，为了最终演示发布的良好效果，请尽量言简意赅的阐述观点；"/>
  <p:tag name="KSO_WM_UNIT_TEXT_FILL_FORE_SCHEMECOLOR_INDEX" val="1"/>
  <p:tag name="KSO_WM_UNIT_TEXT_FILL_TYPE" val="1"/>
  <p:tag name="KSO_WM_UNIT_USESOURCEFORMAT_APPLY" val="0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diag"/>
  <p:tag name="KSO_WM_SLIDE_SIZE" val="735.84*113.4"/>
  <p:tag name="KSO_WM_SLIDE_POSITION" val="112.78*236.7"/>
  <p:tag name="KSO_WM_SLIDE_LAYOUT" val="a_l"/>
  <p:tag name="KSO_WM_SLIDE_LAYOUT_CNT" val="1_1"/>
  <p:tag name="KSO_WM_SPECIAL_SOURCE" val="bdnull"/>
  <p:tag name="KSO_WM_DIAGRAM_GROUP_CODE" val="l1-1"/>
  <p:tag name="KSO_WM_SLIDE_DIAGTYPE" val="l"/>
  <p:tag name="KSO_WM_TEMPLATE_INDEX" val="20230235"/>
  <p:tag name="KSO_WM_TEMPLATE_SUBCATEGORY" val="0"/>
  <p:tag name="KSO_WM_SLIDE_INDEX" val="1"/>
  <p:tag name="KSO_WM_TAG_VERSION" val="3.0"/>
  <p:tag name="KSO_WM_SLIDE_ID" val="custom20232451_1"/>
  <p:tag name="KSO_WM_SLIDE_ITEM_CNT" val="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2451_1*i*1"/>
  <p:tag name="KSO_WM_TEMPLATE_CATEGORY" val="custom"/>
  <p:tag name="KSO_WM_TEMPLATE_INDEX" val="20232451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USESOURCEFORMAT_APPLY" val="0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2451_1*i*2"/>
  <p:tag name="KSO_WM_TEMPLATE_CATEGORY" val="custom"/>
  <p:tag name="KSO_WM_TEMPLATE_INDEX" val="20232451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32451_1*i*3"/>
  <p:tag name="KSO_WM_TEMPLATE_CATEGORY" val="custom"/>
  <p:tag name="KSO_WM_TEMPLATE_INDEX" val="20232451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4"/>
  <p:tag name="KSO_WM_UNIT_ID" val="custom20232451_1*i*4"/>
  <p:tag name="KSO_WM_TEMPLATE_CATEGORY" val="custom"/>
  <p:tag name="KSO_WM_TEMPLATE_INDEX" val="20232451"/>
  <p:tag name="KSO_WM_UNIT_LAYERLEVEL" val="1"/>
  <p:tag name="KSO_WM_TAG_VERSION" val="3.0"/>
  <p:tag name="KSO_WM_BEAUTIFY_FLAG" val="#wm#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22"/>
  <p:tag name="KSO_WM_TEMPLATE_INDEX" val="20232451"/>
  <p:tag name="KSO_WM_UNIT_ID" val="custom20232451_1*a*1"/>
  <p:tag name="KSO_WM_UNIT_PRESET_TEXT" val="单击此处添加标题"/>
  <p:tag name="KSO_WM_UNIT_TEXT_FILL_FORE_SCHEMECOLOR_INDEX" val="5"/>
  <p:tag name="KSO_WM_UNIT_TEXT_FILL_TYPE" val="1"/>
  <p:tag name="KSO_WM_UNIT_USESOURCEFORMAT_APPLY" val="0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TEMPLATE_CATEGORY" val="diagram"/>
  <p:tag name="KSO_WM_TEMPLATE_INDEX" val="2023245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MAX_ITEMCNT" val="1"/>
  <p:tag name="KSO_WM_DIAGRAM_MIN_ITEMCNT" val="1"/>
  <p:tag name="KSO_WM_DIAGRAM_VIRTUALLY_FRAME" val="{&quot;height&quot;:130.20000076293945,&quot;left&quot;:112.77999542476627,&quot;top&quot;:236.69999923706055,&quot;width&quot;:743.02000457523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ID" val="diagram20232452_1*l_h_f*1_1_1"/>
  <p:tag name="KSO_WM_UNIT_INDEX" val="1_1_1"/>
  <p:tag name="KSO_WM_DIAGRAM_GROUP_CODE" val="l1-1"/>
  <p:tag name="KSO_WM_UNIT_PRESET_TEXT" val="单击此处输入你的项正文，文字是您思想的提炼，请尽量言简意赅的阐述观点，请尽量言简意赅的阐述观点。单击此处输入你的项正文，文字是您思想的提炼，请尽量言简意赅的阐述观点，请尽量言简意赅的阐述观点。单击此处输入你的项正文，文字是您思想的提炼，请尽量言简意赅的阐述观点，请尽量言简意赅的阐述观点。单击此处输入你的项正文，文字是您思想的提炼，请尽量言简意赅的阐述观点，请尽量言简意赅的阐述观点。"/>
  <p:tag name="KSO_WM_UNIT_USESOURCEFORMAT_APPLY" val="0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0235"/>
  <p:tag name="KSO_WM_TEMPLATE_CATEGORY" val="custom"/>
  <p:tag name="KSO_WM_SLIDE_INDEX" val="11"/>
  <p:tag name="KSO_WM_SLIDE_ID" val="custom20230235_11"/>
  <p:tag name="KSO_WM_TEMPLATE_MASTER_TYPE" val="0"/>
  <p:tag name="KSO_WM_SLIDE_LAYOUT" val="a_f"/>
  <p:tag name="KSO_WM_SLIDE_LAYOUT_CNT" val="1_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0235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0235"/>
  <p:tag name="KSO_WM_TEMPLATE_CATEGORY" val="custom"/>
  <p:tag name="KSO_WM_UNIT_ISCONTENTSTITLE" val="0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0235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0235"/>
  <p:tag name="KSO_WM_TEMPLATE_CATEGORY" val="custom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53">
      <a:dk1>
        <a:srgbClr val="000000"/>
      </a:dk1>
      <a:lt1>
        <a:srgbClr val="FFFFFF"/>
      </a:lt1>
      <a:dk2>
        <a:srgbClr val="768395"/>
      </a:dk2>
      <a:lt2>
        <a:srgbClr val="E3E6E9"/>
      </a:lt2>
      <a:accent1>
        <a:srgbClr val="2F555D"/>
      </a:accent1>
      <a:accent2>
        <a:srgbClr val="B7524D"/>
      </a:accent2>
      <a:accent3>
        <a:srgbClr val="654D25"/>
      </a:accent3>
      <a:accent4>
        <a:srgbClr val="EBA961"/>
      </a:accent4>
      <a:accent5>
        <a:srgbClr val="46ACBA"/>
      </a:accent5>
      <a:accent6>
        <a:srgbClr val="8DA6AA"/>
      </a:accent6>
      <a:hlink>
        <a:srgbClr val="FF0000"/>
      </a:hlink>
      <a:folHlink>
        <a:srgbClr val="E61AD0"/>
      </a:folHlink>
    </a:clrScheme>
    <a:fontScheme name="自定义 14">
      <a:majorFont>
        <a:latin typeface="汉仪古隶简"/>
        <a:ea typeface="汉仪古隶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742</Words>
  <Application>Microsoft Macintosh PowerPoint</Application>
  <PresentationFormat>宽屏</PresentationFormat>
  <Paragraphs>73</Paragraphs>
  <Slides>13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汉仪古隶简</vt:lpstr>
      <vt:lpstr>MiSans Normal</vt:lpstr>
      <vt:lpstr>Arial</vt:lpstr>
      <vt:lpstr>Calibri</vt:lpstr>
      <vt:lpstr>WPS</vt:lpstr>
      <vt:lpstr>Office 主题</vt:lpstr>
      <vt:lpstr>   广深电动自行车治理：平衡便利与秩序的抉择</vt:lpstr>
      <vt:lpstr>目录</vt:lpstr>
      <vt:lpstr>广深两地电动车现状</vt:lpstr>
      <vt:lpstr>广州市电动车管理措施</vt:lpstr>
      <vt:lpstr>深圳市电动车管理措施</vt:lpstr>
      <vt:lpstr>电动车对交通秩序影响</vt:lpstr>
      <vt:lpstr>是否应限制电动自行车的使用</vt:lpstr>
      <vt:lpstr>可能的改进措施</vt:lpstr>
      <vt:lpstr>可能的改进措施</vt:lpstr>
      <vt:lpstr>可能的改进措施</vt:lpstr>
      <vt:lpstr>可能的改进措施</vt:lpstr>
      <vt:lpstr>总结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思远 蔡</cp:lastModifiedBy>
  <cp:revision>11</cp:revision>
  <dcterms:created xsi:type="dcterms:W3CDTF">2023-08-09T12:44:00Z</dcterms:created>
  <dcterms:modified xsi:type="dcterms:W3CDTF">2024-10-11T18:58:33Z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2052-12.1.0.17827</vt:lpwstr>
  </property>
</Properties>
</file>