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335" r:id="rId2"/>
    <p:sldId id="257" r:id="rId3"/>
    <p:sldId id="382" r:id="rId4"/>
    <p:sldId id="303" r:id="rId5"/>
    <p:sldId id="300" r:id="rId6"/>
    <p:sldId id="345" r:id="rId7"/>
    <p:sldId id="346" r:id="rId8"/>
    <p:sldId id="371" r:id="rId9"/>
    <p:sldId id="372" r:id="rId10"/>
    <p:sldId id="373" r:id="rId11"/>
    <p:sldId id="374" r:id="rId12"/>
    <p:sldId id="378" r:id="rId13"/>
    <p:sldId id="379" r:id="rId14"/>
    <p:sldId id="316" r:id="rId15"/>
    <p:sldId id="337" r:id="rId16"/>
    <p:sldId id="338" r:id="rId17"/>
    <p:sldId id="315" r:id="rId18"/>
    <p:sldId id="339" r:id="rId19"/>
    <p:sldId id="340" r:id="rId20"/>
    <p:sldId id="341" r:id="rId21"/>
    <p:sldId id="342" r:id="rId22"/>
    <p:sldId id="343" r:id="rId23"/>
    <p:sldId id="344" r:id="rId24"/>
    <p:sldId id="336" r:id="rId25"/>
    <p:sldId id="381" r:id="rId26"/>
    <p:sldId id="334" r:id="rId2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31" autoAdjust="0"/>
    <p:restoredTop sz="94661"/>
  </p:normalViewPr>
  <p:slideViewPr>
    <p:cSldViewPr snapToGrid="0">
      <p:cViewPr varScale="1">
        <p:scale>
          <a:sx n="108" d="100"/>
          <a:sy n="108" d="100"/>
        </p:scale>
        <p:origin x="208" y="3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BC5244-B955-4F72-BF36-0508049DA068}" type="datetimeFigureOut">
              <a:rPr lang="zh-CN" altLang="en-US" smtClean="0"/>
              <a:t>2024/12/23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45657B-3F8B-4BBF-ACDA-7755B3E9F5AC}" type="slidenum">
              <a:rPr lang="zh-CN" altLang="en-US" smtClean="0"/>
              <a:t>‹#›</a:t>
            </a:fld>
            <a:endParaRPr lang="zh-CN" altLang="en-US"/>
          </a:p>
        </p:txBody>
      </p:sp>
    </p:spTree>
    <p:extLst>
      <p:ext uri="{BB962C8B-B14F-4D97-AF65-F5344CB8AC3E}">
        <p14:creationId xmlns:p14="http://schemas.microsoft.com/office/powerpoint/2010/main" val="3147964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幻灯片制作：中山大学党委宣传部 陈柏辰</a:t>
            </a:r>
            <a:endParaRPr lang="en-US" altLang="zh-CN" dirty="0"/>
          </a:p>
          <a:p>
            <a:r>
              <a:rPr lang="zh-CN" altLang="en-US" dirty="0"/>
              <a:t>幻灯片内置的所有示例图片、手绘建筑元素版权归中山大学党委宣传部和供稿人所有，不得移作他用。</a:t>
            </a:r>
            <a:endParaRPr lang="en-US" altLang="zh-CN" dirty="0"/>
          </a:p>
        </p:txBody>
      </p:sp>
      <p:sp>
        <p:nvSpPr>
          <p:cNvPr id="4" name="灯片编号占位符 3"/>
          <p:cNvSpPr>
            <a:spLocks noGrp="1"/>
          </p:cNvSpPr>
          <p:nvPr>
            <p:ph type="sldNum" sz="quarter" idx="5"/>
          </p:nvPr>
        </p:nvSpPr>
        <p:spPr/>
        <p:txBody>
          <a:bodyPr/>
          <a:lstStyle/>
          <a:p>
            <a:fld id="{7117F209-02D0-40C7-A3E7-C1F057488A34}" type="slidenum">
              <a:rPr lang="zh-CN" altLang="en-US" smtClean="0"/>
              <a:t>2</a:t>
            </a:fld>
            <a:endParaRPr lang="zh-CN" altLang="en-US"/>
          </a:p>
        </p:txBody>
      </p:sp>
    </p:spTree>
    <p:extLst>
      <p:ext uri="{BB962C8B-B14F-4D97-AF65-F5344CB8AC3E}">
        <p14:creationId xmlns:p14="http://schemas.microsoft.com/office/powerpoint/2010/main" val="21112976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幻灯片制作：中山大学党委宣传部 陈柏辰</a:t>
            </a:r>
            <a:endParaRPr lang="en-US" altLang="zh-CN" dirty="0"/>
          </a:p>
          <a:p>
            <a:r>
              <a:rPr lang="zh-CN" altLang="en-US" dirty="0"/>
              <a:t>幻灯片内置的所有示例图片、手绘建筑元素版权归中山大学党委宣传部和供稿人所有，不得移作他用。</a:t>
            </a:r>
            <a:endParaRPr lang="en-US" altLang="zh-CN" dirty="0"/>
          </a:p>
        </p:txBody>
      </p:sp>
      <p:sp>
        <p:nvSpPr>
          <p:cNvPr id="4" name="灯片编号占位符 3"/>
          <p:cNvSpPr>
            <a:spLocks noGrp="1"/>
          </p:cNvSpPr>
          <p:nvPr>
            <p:ph type="sldNum" sz="quarter" idx="5"/>
          </p:nvPr>
        </p:nvSpPr>
        <p:spPr/>
        <p:txBody>
          <a:bodyPr/>
          <a:lstStyle/>
          <a:p>
            <a:fld id="{7117F209-02D0-40C7-A3E7-C1F057488A34}" type="slidenum">
              <a:rPr lang="zh-CN" altLang="en-US" smtClean="0"/>
              <a:t>26</a:t>
            </a:fld>
            <a:endParaRPr lang="zh-CN" altLang="en-US"/>
          </a:p>
        </p:txBody>
      </p:sp>
    </p:spTree>
    <p:extLst>
      <p:ext uri="{BB962C8B-B14F-4D97-AF65-F5344CB8AC3E}">
        <p14:creationId xmlns:p14="http://schemas.microsoft.com/office/powerpoint/2010/main" val="36766173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DD038E2-B23E-7886-5587-F4DFE01C8487}"/>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B4CF62F2-5C34-D5DD-7E57-1D3AEEEB2BA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4AE2E613-F6C3-1D61-DB09-7157AEF6FBF3}"/>
              </a:ext>
            </a:extLst>
          </p:cNvPr>
          <p:cNvSpPr>
            <a:spLocks noGrp="1"/>
          </p:cNvSpPr>
          <p:nvPr>
            <p:ph type="dt" sz="half" idx="10"/>
          </p:nvPr>
        </p:nvSpPr>
        <p:spPr/>
        <p:txBody>
          <a:bodyPr/>
          <a:lstStyle/>
          <a:p>
            <a:fld id="{C01E1302-C841-42EE-B38C-91B5DC51FB13}" type="datetimeFigureOut">
              <a:rPr lang="zh-CN" altLang="en-US" smtClean="0"/>
              <a:t>2024/12/23</a:t>
            </a:fld>
            <a:endParaRPr lang="zh-CN" altLang="en-US"/>
          </a:p>
        </p:txBody>
      </p:sp>
      <p:sp>
        <p:nvSpPr>
          <p:cNvPr id="5" name="页脚占位符 4">
            <a:extLst>
              <a:ext uri="{FF2B5EF4-FFF2-40B4-BE49-F238E27FC236}">
                <a16:creationId xmlns:a16="http://schemas.microsoft.com/office/drawing/2014/main" id="{8E814ACB-18D6-24B7-B6A0-29C48B864C8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B559DED-7A0F-4FC4-E5FE-985C474903EB}"/>
              </a:ext>
            </a:extLst>
          </p:cNvPr>
          <p:cNvSpPr>
            <a:spLocks noGrp="1"/>
          </p:cNvSpPr>
          <p:nvPr>
            <p:ph type="sldNum" sz="quarter" idx="12"/>
          </p:nvPr>
        </p:nvSpPr>
        <p:spPr/>
        <p:txBody>
          <a:bodyPr/>
          <a:lstStyle/>
          <a:p>
            <a:fld id="{5F1AAFFC-0F0E-4FCA-BD35-4CC7CD9A4131}" type="slidenum">
              <a:rPr lang="zh-CN" altLang="en-US" smtClean="0"/>
              <a:t>‹#›</a:t>
            </a:fld>
            <a:endParaRPr lang="zh-CN" altLang="en-US"/>
          </a:p>
        </p:txBody>
      </p:sp>
    </p:spTree>
    <p:extLst>
      <p:ext uri="{BB962C8B-B14F-4D97-AF65-F5344CB8AC3E}">
        <p14:creationId xmlns:p14="http://schemas.microsoft.com/office/powerpoint/2010/main" val="1108283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9682F4B-A0BF-ACCD-4321-E328082897DE}"/>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F3D50CC0-A78A-65D2-9094-6A53F1E6AE06}"/>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215BC06A-8E8F-6E80-AA93-036531CEDEF6}"/>
              </a:ext>
            </a:extLst>
          </p:cNvPr>
          <p:cNvSpPr>
            <a:spLocks noGrp="1"/>
          </p:cNvSpPr>
          <p:nvPr>
            <p:ph type="dt" sz="half" idx="10"/>
          </p:nvPr>
        </p:nvSpPr>
        <p:spPr/>
        <p:txBody>
          <a:bodyPr/>
          <a:lstStyle/>
          <a:p>
            <a:fld id="{C01E1302-C841-42EE-B38C-91B5DC51FB13}" type="datetimeFigureOut">
              <a:rPr lang="zh-CN" altLang="en-US" smtClean="0"/>
              <a:t>2024/12/23</a:t>
            </a:fld>
            <a:endParaRPr lang="zh-CN" altLang="en-US"/>
          </a:p>
        </p:txBody>
      </p:sp>
      <p:sp>
        <p:nvSpPr>
          <p:cNvPr id="5" name="页脚占位符 4">
            <a:extLst>
              <a:ext uri="{FF2B5EF4-FFF2-40B4-BE49-F238E27FC236}">
                <a16:creationId xmlns:a16="http://schemas.microsoft.com/office/drawing/2014/main" id="{04CCD61A-2035-9ECF-583B-6090A09F483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6DC35A70-39AB-4E7E-4572-CC5EDB7BAC2E}"/>
              </a:ext>
            </a:extLst>
          </p:cNvPr>
          <p:cNvSpPr>
            <a:spLocks noGrp="1"/>
          </p:cNvSpPr>
          <p:nvPr>
            <p:ph type="sldNum" sz="quarter" idx="12"/>
          </p:nvPr>
        </p:nvSpPr>
        <p:spPr/>
        <p:txBody>
          <a:bodyPr/>
          <a:lstStyle/>
          <a:p>
            <a:fld id="{5F1AAFFC-0F0E-4FCA-BD35-4CC7CD9A4131}" type="slidenum">
              <a:rPr lang="zh-CN" altLang="en-US" smtClean="0"/>
              <a:t>‹#›</a:t>
            </a:fld>
            <a:endParaRPr lang="zh-CN" altLang="en-US"/>
          </a:p>
        </p:txBody>
      </p:sp>
    </p:spTree>
    <p:extLst>
      <p:ext uri="{BB962C8B-B14F-4D97-AF65-F5344CB8AC3E}">
        <p14:creationId xmlns:p14="http://schemas.microsoft.com/office/powerpoint/2010/main" val="2011220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D258278-5738-6DE0-1611-C5A38D08542D}"/>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CA333BF5-2481-2F26-91A7-3E28A3A401A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2C9E1933-EDCC-C47A-4658-5B2DF8013B66}"/>
              </a:ext>
            </a:extLst>
          </p:cNvPr>
          <p:cNvSpPr>
            <a:spLocks noGrp="1"/>
          </p:cNvSpPr>
          <p:nvPr>
            <p:ph type="dt" sz="half" idx="10"/>
          </p:nvPr>
        </p:nvSpPr>
        <p:spPr/>
        <p:txBody>
          <a:bodyPr/>
          <a:lstStyle/>
          <a:p>
            <a:fld id="{C01E1302-C841-42EE-B38C-91B5DC51FB13}" type="datetimeFigureOut">
              <a:rPr lang="zh-CN" altLang="en-US" smtClean="0"/>
              <a:t>2024/12/23</a:t>
            </a:fld>
            <a:endParaRPr lang="zh-CN" altLang="en-US"/>
          </a:p>
        </p:txBody>
      </p:sp>
      <p:sp>
        <p:nvSpPr>
          <p:cNvPr id="5" name="页脚占位符 4">
            <a:extLst>
              <a:ext uri="{FF2B5EF4-FFF2-40B4-BE49-F238E27FC236}">
                <a16:creationId xmlns:a16="http://schemas.microsoft.com/office/drawing/2014/main" id="{F93909C4-769F-7A6D-81A2-F2EDBBAC221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443E3D0-D2C5-2E71-E3F9-95F667F37633}"/>
              </a:ext>
            </a:extLst>
          </p:cNvPr>
          <p:cNvSpPr>
            <a:spLocks noGrp="1"/>
          </p:cNvSpPr>
          <p:nvPr>
            <p:ph type="sldNum" sz="quarter" idx="12"/>
          </p:nvPr>
        </p:nvSpPr>
        <p:spPr/>
        <p:txBody>
          <a:bodyPr/>
          <a:lstStyle/>
          <a:p>
            <a:fld id="{5F1AAFFC-0F0E-4FCA-BD35-4CC7CD9A4131}" type="slidenum">
              <a:rPr lang="zh-CN" altLang="en-US" smtClean="0"/>
              <a:t>‹#›</a:t>
            </a:fld>
            <a:endParaRPr lang="zh-CN" altLang="en-US"/>
          </a:p>
        </p:txBody>
      </p:sp>
    </p:spTree>
    <p:extLst>
      <p:ext uri="{BB962C8B-B14F-4D97-AF65-F5344CB8AC3E}">
        <p14:creationId xmlns:p14="http://schemas.microsoft.com/office/powerpoint/2010/main" val="24194384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5BC4B08-8C03-8DFE-D3F2-18BE6CA779E8}"/>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4DC29929-6411-5FAD-6FBD-8921AF92D370}"/>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7B91D3DD-0851-2C46-ACDD-32A0A77DCE2B}"/>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6A7C39D6-1979-7F6E-DC58-14F526E7295D}"/>
              </a:ext>
            </a:extLst>
          </p:cNvPr>
          <p:cNvSpPr>
            <a:spLocks noGrp="1"/>
          </p:cNvSpPr>
          <p:nvPr>
            <p:ph type="dt" sz="half" idx="10"/>
          </p:nvPr>
        </p:nvSpPr>
        <p:spPr/>
        <p:txBody>
          <a:bodyPr/>
          <a:lstStyle/>
          <a:p>
            <a:fld id="{C01E1302-C841-42EE-B38C-91B5DC51FB13}" type="datetimeFigureOut">
              <a:rPr lang="zh-CN" altLang="en-US" smtClean="0"/>
              <a:t>2024/12/23</a:t>
            </a:fld>
            <a:endParaRPr lang="zh-CN" altLang="en-US"/>
          </a:p>
        </p:txBody>
      </p:sp>
      <p:sp>
        <p:nvSpPr>
          <p:cNvPr id="6" name="页脚占位符 5">
            <a:extLst>
              <a:ext uri="{FF2B5EF4-FFF2-40B4-BE49-F238E27FC236}">
                <a16:creationId xmlns:a16="http://schemas.microsoft.com/office/drawing/2014/main" id="{CF44AA6E-8842-AC13-0B9D-DAE6D589C9BC}"/>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6289AFC4-8EE9-700B-9C9B-7BF3941B7C24}"/>
              </a:ext>
            </a:extLst>
          </p:cNvPr>
          <p:cNvSpPr>
            <a:spLocks noGrp="1"/>
          </p:cNvSpPr>
          <p:nvPr>
            <p:ph type="sldNum" sz="quarter" idx="12"/>
          </p:nvPr>
        </p:nvSpPr>
        <p:spPr/>
        <p:txBody>
          <a:bodyPr/>
          <a:lstStyle/>
          <a:p>
            <a:fld id="{5F1AAFFC-0F0E-4FCA-BD35-4CC7CD9A4131}" type="slidenum">
              <a:rPr lang="zh-CN" altLang="en-US" smtClean="0"/>
              <a:t>‹#›</a:t>
            </a:fld>
            <a:endParaRPr lang="zh-CN" altLang="en-US"/>
          </a:p>
        </p:txBody>
      </p:sp>
    </p:spTree>
    <p:extLst>
      <p:ext uri="{BB962C8B-B14F-4D97-AF65-F5344CB8AC3E}">
        <p14:creationId xmlns:p14="http://schemas.microsoft.com/office/powerpoint/2010/main" val="25511872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4F3FA62-B76B-4E88-9EBE-525123F07695}"/>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6A2C2D06-A0E4-E2F6-BBEA-09E542E250C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E987F6F9-4947-1F75-1AC5-9109C97C2FEB}"/>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30CCFA93-B268-EF19-774F-6232AA1729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F341AB0C-A422-BAEE-A37F-7DC7062EBBB2}"/>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FE321E73-BE70-9052-3220-51A5FE3ABD6B}"/>
              </a:ext>
            </a:extLst>
          </p:cNvPr>
          <p:cNvSpPr>
            <a:spLocks noGrp="1"/>
          </p:cNvSpPr>
          <p:nvPr>
            <p:ph type="dt" sz="half" idx="10"/>
          </p:nvPr>
        </p:nvSpPr>
        <p:spPr/>
        <p:txBody>
          <a:bodyPr/>
          <a:lstStyle/>
          <a:p>
            <a:fld id="{C01E1302-C841-42EE-B38C-91B5DC51FB13}" type="datetimeFigureOut">
              <a:rPr lang="zh-CN" altLang="en-US" smtClean="0"/>
              <a:t>2024/12/23</a:t>
            </a:fld>
            <a:endParaRPr lang="zh-CN" altLang="en-US"/>
          </a:p>
        </p:txBody>
      </p:sp>
      <p:sp>
        <p:nvSpPr>
          <p:cNvPr id="8" name="页脚占位符 7">
            <a:extLst>
              <a:ext uri="{FF2B5EF4-FFF2-40B4-BE49-F238E27FC236}">
                <a16:creationId xmlns:a16="http://schemas.microsoft.com/office/drawing/2014/main" id="{9548CDA5-36E4-44DD-BEC2-A5EF84F300D9}"/>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21B8A3A6-B40B-D4AF-6AD3-3E6FDD5C8F68}"/>
              </a:ext>
            </a:extLst>
          </p:cNvPr>
          <p:cNvSpPr>
            <a:spLocks noGrp="1"/>
          </p:cNvSpPr>
          <p:nvPr>
            <p:ph type="sldNum" sz="quarter" idx="12"/>
          </p:nvPr>
        </p:nvSpPr>
        <p:spPr/>
        <p:txBody>
          <a:bodyPr/>
          <a:lstStyle/>
          <a:p>
            <a:fld id="{5F1AAFFC-0F0E-4FCA-BD35-4CC7CD9A4131}" type="slidenum">
              <a:rPr lang="zh-CN" altLang="en-US" smtClean="0"/>
              <a:t>‹#›</a:t>
            </a:fld>
            <a:endParaRPr lang="zh-CN" altLang="en-US"/>
          </a:p>
        </p:txBody>
      </p:sp>
    </p:spTree>
    <p:extLst>
      <p:ext uri="{BB962C8B-B14F-4D97-AF65-F5344CB8AC3E}">
        <p14:creationId xmlns:p14="http://schemas.microsoft.com/office/powerpoint/2010/main" val="12887873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96D7DB8-DCDC-166B-2F1D-3A7EDDC91A33}"/>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860CDB39-84DA-4CCD-BC5D-F42354AD9C16}"/>
              </a:ext>
            </a:extLst>
          </p:cNvPr>
          <p:cNvSpPr>
            <a:spLocks noGrp="1"/>
          </p:cNvSpPr>
          <p:nvPr>
            <p:ph type="dt" sz="half" idx="10"/>
          </p:nvPr>
        </p:nvSpPr>
        <p:spPr/>
        <p:txBody>
          <a:bodyPr/>
          <a:lstStyle/>
          <a:p>
            <a:fld id="{C01E1302-C841-42EE-B38C-91B5DC51FB13}" type="datetimeFigureOut">
              <a:rPr lang="zh-CN" altLang="en-US" smtClean="0"/>
              <a:t>2024/12/23</a:t>
            </a:fld>
            <a:endParaRPr lang="zh-CN" altLang="en-US"/>
          </a:p>
        </p:txBody>
      </p:sp>
      <p:sp>
        <p:nvSpPr>
          <p:cNvPr id="4" name="页脚占位符 3">
            <a:extLst>
              <a:ext uri="{FF2B5EF4-FFF2-40B4-BE49-F238E27FC236}">
                <a16:creationId xmlns:a16="http://schemas.microsoft.com/office/drawing/2014/main" id="{59A258DB-C8E7-0B96-2F68-7C027B91CF18}"/>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A4ECB4E6-16EC-A256-7A18-1C2ADD09F90F}"/>
              </a:ext>
            </a:extLst>
          </p:cNvPr>
          <p:cNvSpPr>
            <a:spLocks noGrp="1"/>
          </p:cNvSpPr>
          <p:nvPr>
            <p:ph type="sldNum" sz="quarter" idx="12"/>
          </p:nvPr>
        </p:nvSpPr>
        <p:spPr/>
        <p:txBody>
          <a:bodyPr/>
          <a:lstStyle/>
          <a:p>
            <a:fld id="{5F1AAFFC-0F0E-4FCA-BD35-4CC7CD9A4131}" type="slidenum">
              <a:rPr lang="zh-CN" altLang="en-US" smtClean="0"/>
              <a:t>‹#›</a:t>
            </a:fld>
            <a:endParaRPr lang="zh-CN" altLang="en-US"/>
          </a:p>
        </p:txBody>
      </p:sp>
    </p:spTree>
    <p:extLst>
      <p:ext uri="{BB962C8B-B14F-4D97-AF65-F5344CB8AC3E}">
        <p14:creationId xmlns:p14="http://schemas.microsoft.com/office/powerpoint/2010/main" val="406121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78B1EA48-1373-A964-5A46-A1C71D690520}"/>
              </a:ext>
            </a:extLst>
          </p:cNvPr>
          <p:cNvSpPr>
            <a:spLocks noGrp="1"/>
          </p:cNvSpPr>
          <p:nvPr>
            <p:ph type="dt" sz="half" idx="10"/>
          </p:nvPr>
        </p:nvSpPr>
        <p:spPr/>
        <p:txBody>
          <a:bodyPr/>
          <a:lstStyle/>
          <a:p>
            <a:fld id="{C01E1302-C841-42EE-B38C-91B5DC51FB13}" type="datetimeFigureOut">
              <a:rPr lang="zh-CN" altLang="en-US" smtClean="0"/>
              <a:t>2024/12/23</a:t>
            </a:fld>
            <a:endParaRPr lang="zh-CN" altLang="en-US"/>
          </a:p>
        </p:txBody>
      </p:sp>
      <p:sp>
        <p:nvSpPr>
          <p:cNvPr id="3" name="页脚占位符 2">
            <a:extLst>
              <a:ext uri="{FF2B5EF4-FFF2-40B4-BE49-F238E27FC236}">
                <a16:creationId xmlns:a16="http://schemas.microsoft.com/office/drawing/2014/main" id="{25188328-9B2B-CCBE-808F-87C3C9FAAD96}"/>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6749B5E4-012B-E112-5B10-90DBEB5CD4AD}"/>
              </a:ext>
            </a:extLst>
          </p:cNvPr>
          <p:cNvSpPr>
            <a:spLocks noGrp="1"/>
          </p:cNvSpPr>
          <p:nvPr>
            <p:ph type="sldNum" sz="quarter" idx="12"/>
          </p:nvPr>
        </p:nvSpPr>
        <p:spPr/>
        <p:txBody>
          <a:bodyPr/>
          <a:lstStyle/>
          <a:p>
            <a:fld id="{5F1AAFFC-0F0E-4FCA-BD35-4CC7CD9A4131}" type="slidenum">
              <a:rPr lang="zh-CN" altLang="en-US" smtClean="0"/>
              <a:t>‹#›</a:t>
            </a:fld>
            <a:endParaRPr lang="zh-CN" altLang="en-US"/>
          </a:p>
        </p:txBody>
      </p:sp>
    </p:spTree>
    <p:extLst>
      <p:ext uri="{BB962C8B-B14F-4D97-AF65-F5344CB8AC3E}">
        <p14:creationId xmlns:p14="http://schemas.microsoft.com/office/powerpoint/2010/main" val="3049897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5C14993-35B7-844A-4AB6-2B75EC7BFB45}"/>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98882BDA-5B81-2299-1A2C-DA4C7713E2D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70FAB109-3F47-8F31-526B-404599DE4A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453DF0A7-5FA6-960E-46F4-B99EFED88BD8}"/>
              </a:ext>
            </a:extLst>
          </p:cNvPr>
          <p:cNvSpPr>
            <a:spLocks noGrp="1"/>
          </p:cNvSpPr>
          <p:nvPr>
            <p:ph type="dt" sz="half" idx="10"/>
          </p:nvPr>
        </p:nvSpPr>
        <p:spPr/>
        <p:txBody>
          <a:bodyPr/>
          <a:lstStyle/>
          <a:p>
            <a:fld id="{C01E1302-C841-42EE-B38C-91B5DC51FB13}" type="datetimeFigureOut">
              <a:rPr lang="zh-CN" altLang="en-US" smtClean="0"/>
              <a:t>2024/12/23</a:t>
            </a:fld>
            <a:endParaRPr lang="zh-CN" altLang="en-US"/>
          </a:p>
        </p:txBody>
      </p:sp>
      <p:sp>
        <p:nvSpPr>
          <p:cNvPr id="6" name="页脚占位符 5">
            <a:extLst>
              <a:ext uri="{FF2B5EF4-FFF2-40B4-BE49-F238E27FC236}">
                <a16:creationId xmlns:a16="http://schemas.microsoft.com/office/drawing/2014/main" id="{AD098A69-AC57-F87D-0AC2-C548FB554626}"/>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0C449865-C40D-22D8-DF91-FA6042C4AD8D}"/>
              </a:ext>
            </a:extLst>
          </p:cNvPr>
          <p:cNvSpPr>
            <a:spLocks noGrp="1"/>
          </p:cNvSpPr>
          <p:nvPr>
            <p:ph type="sldNum" sz="quarter" idx="12"/>
          </p:nvPr>
        </p:nvSpPr>
        <p:spPr/>
        <p:txBody>
          <a:bodyPr/>
          <a:lstStyle/>
          <a:p>
            <a:fld id="{5F1AAFFC-0F0E-4FCA-BD35-4CC7CD9A4131}" type="slidenum">
              <a:rPr lang="zh-CN" altLang="en-US" smtClean="0"/>
              <a:t>‹#›</a:t>
            </a:fld>
            <a:endParaRPr lang="zh-CN" altLang="en-US"/>
          </a:p>
        </p:txBody>
      </p:sp>
    </p:spTree>
    <p:extLst>
      <p:ext uri="{BB962C8B-B14F-4D97-AF65-F5344CB8AC3E}">
        <p14:creationId xmlns:p14="http://schemas.microsoft.com/office/powerpoint/2010/main" val="7644324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FF5DE50-CCC5-7134-03C0-D48D96A5002D}"/>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B7F7106D-9BA1-77D4-11A9-3CC42F030F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9111346D-F0C6-E375-F35D-2A35A99DC5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7551861C-793D-0428-4A30-BCE997C70168}"/>
              </a:ext>
            </a:extLst>
          </p:cNvPr>
          <p:cNvSpPr>
            <a:spLocks noGrp="1"/>
          </p:cNvSpPr>
          <p:nvPr>
            <p:ph type="dt" sz="half" idx="10"/>
          </p:nvPr>
        </p:nvSpPr>
        <p:spPr/>
        <p:txBody>
          <a:bodyPr/>
          <a:lstStyle/>
          <a:p>
            <a:fld id="{C01E1302-C841-42EE-B38C-91B5DC51FB13}" type="datetimeFigureOut">
              <a:rPr lang="zh-CN" altLang="en-US" smtClean="0"/>
              <a:t>2024/12/23</a:t>
            </a:fld>
            <a:endParaRPr lang="zh-CN" altLang="en-US"/>
          </a:p>
        </p:txBody>
      </p:sp>
      <p:sp>
        <p:nvSpPr>
          <p:cNvPr id="6" name="页脚占位符 5">
            <a:extLst>
              <a:ext uri="{FF2B5EF4-FFF2-40B4-BE49-F238E27FC236}">
                <a16:creationId xmlns:a16="http://schemas.microsoft.com/office/drawing/2014/main" id="{8CD0D2E5-FEE8-AE3B-A5F1-37C1323E349F}"/>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36C6CAAF-E58E-F50F-1746-B2F2B427426C}"/>
              </a:ext>
            </a:extLst>
          </p:cNvPr>
          <p:cNvSpPr>
            <a:spLocks noGrp="1"/>
          </p:cNvSpPr>
          <p:nvPr>
            <p:ph type="sldNum" sz="quarter" idx="12"/>
          </p:nvPr>
        </p:nvSpPr>
        <p:spPr/>
        <p:txBody>
          <a:bodyPr/>
          <a:lstStyle/>
          <a:p>
            <a:fld id="{5F1AAFFC-0F0E-4FCA-BD35-4CC7CD9A4131}" type="slidenum">
              <a:rPr lang="zh-CN" altLang="en-US" smtClean="0"/>
              <a:t>‹#›</a:t>
            </a:fld>
            <a:endParaRPr lang="zh-CN" altLang="en-US"/>
          </a:p>
        </p:txBody>
      </p:sp>
    </p:spTree>
    <p:extLst>
      <p:ext uri="{BB962C8B-B14F-4D97-AF65-F5344CB8AC3E}">
        <p14:creationId xmlns:p14="http://schemas.microsoft.com/office/powerpoint/2010/main" val="25171869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F80375E-7888-0E89-8B68-3240E40721F1}"/>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3B3E7D4F-A093-3D7E-743F-86BF0A38AD09}"/>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591512E9-7C91-B70B-091D-7A9029B480B9}"/>
              </a:ext>
            </a:extLst>
          </p:cNvPr>
          <p:cNvSpPr>
            <a:spLocks noGrp="1"/>
          </p:cNvSpPr>
          <p:nvPr>
            <p:ph type="dt" sz="half" idx="10"/>
          </p:nvPr>
        </p:nvSpPr>
        <p:spPr/>
        <p:txBody>
          <a:bodyPr/>
          <a:lstStyle/>
          <a:p>
            <a:fld id="{C01E1302-C841-42EE-B38C-91B5DC51FB13}" type="datetimeFigureOut">
              <a:rPr lang="zh-CN" altLang="en-US" smtClean="0"/>
              <a:t>2024/12/23</a:t>
            </a:fld>
            <a:endParaRPr lang="zh-CN" altLang="en-US"/>
          </a:p>
        </p:txBody>
      </p:sp>
      <p:sp>
        <p:nvSpPr>
          <p:cNvPr id="5" name="页脚占位符 4">
            <a:extLst>
              <a:ext uri="{FF2B5EF4-FFF2-40B4-BE49-F238E27FC236}">
                <a16:creationId xmlns:a16="http://schemas.microsoft.com/office/drawing/2014/main" id="{97FC3ECD-7C4D-9607-1C63-C37ECA78D0A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D11A6FE-7D0D-5801-93C5-59F4BB62EC78}"/>
              </a:ext>
            </a:extLst>
          </p:cNvPr>
          <p:cNvSpPr>
            <a:spLocks noGrp="1"/>
          </p:cNvSpPr>
          <p:nvPr>
            <p:ph type="sldNum" sz="quarter" idx="12"/>
          </p:nvPr>
        </p:nvSpPr>
        <p:spPr/>
        <p:txBody>
          <a:bodyPr/>
          <a:lstStyle/>
          <a:p>
            <a:fld id="{5F1AAFFC-0F0E-4FCA-BD35-4CC7CD9A4131}" type="slidenum">
              <a:rPr lang="zh-CN" altLang="en-US" smtClean="0"/>
              <a:t>‹#›</a:t>
            </a:fld>
            <a:endParaRPr lang="zh-CN" altLang="en-US"/>
          </a:p>
        </p:txBody>
      </p:sp>
    </p:spTree>
    <p:extLst>
      <p:ext uri="{BB962C8B-B14F-4D97-AF65-F5344CB8AC3E}">
        <p14:creationId xmlns:p14="http://schemas.microsoft.com/office/powerpoint/2010/main" val="5035202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90975D50-DCC8-45F1-0152-04747D114A6F}"/>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AC5DE727-558B-9A36-43C6-2B0B7A844A3B}"/>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95C05359-19EE-BC7B-2B12-132910A97109}"/>
              </a:ext>
            </a:extLst>
          </p:cNvPr>
          <p:cNvSpPr>
            <a:spLocks noGrp="1"/>
          </p:cNvSpPr>
          <p:nvPr>
            <p:ph type="dt" sz="half" idx="10"/>
          </p:nvPr>
        </p:nvSpPr>
        <p:spPr/>
        <p:txBody>
          <a:bodyPr/>
          <a:lstStyle/>
          <a:p>
            <a:fld id="{C01E1302-C841-42EE-B38C-91B5DC51FB13}" type="datetimeFigureOut">
              <a:rPr lang="zh-CN" altLang="en-US" smtClean="0"/>
              <a:t>2024/12/23</a:t>
            </a:fld>
            <a:endParaRPr lang="zh-CN" altLang="en-US"/>
          </a:p>
        </p:txBody>
      </p:sp>
      <p:sp>
        <p:nvSpPr>
          <p:cNvPr id="5" name="页脚占位符 4">
            <a:extLst>
              <a:ext uri="{FF2B5EF4-FFF2-40B4-BE49-F238E27FC236}">
                <a16:creationId xmlns:a16="http://schemas.microsoft.com/office/drawing/2014/main" id="{0F3DE438-02AA-279A-B6FF-1845BE4913D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3EC42B04-1F3B-532A-0EC7-F87AF4981E92}"/>
              </a:ext>
            </a:extLst>
          </p:cNvPr>
          <p:cNvSpPr>
            <a:spLocks noGrp="1"/>
          </p:cNvSpPr>
          <p:nvPr>
            <p:ph type="sldNum" sz="quarter" idx="12"/>
          </p:nvPr>
        </p:nvSpPr>
        <p:spPr/>
        <p:txBody>
          <a:bodyPr/>
          <a:lstStyle/>
          <a:p>
            <a:fld id="{5F1AAFFC-0F0E-4FCA-BD35-4CC7CD9A4131}" type="slidenum">
              <a:rPr lang="zh-CN" altLang="en-US" smtClean="0"/>
              <a:t>‹#›</a:t>
            </a:fld>
            <a:endParaRPr lang="zh-CN" altLang="en-US"/>
          </a:p>
        </p:txBody>
      </p:sp>
    </p:spTree>
    <p:extLst>
      <p:ext uri="{BB962C8B-B14F-4D97-AF65-F5344CB8AC3E}">
        <p14:creationId xmlns:p14="http://schemas.microsoft.com/office/powerpoint/2010/main" val="20434159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32D72202-B8C9-BCFD-C901-F8DE6D8131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B7FDF83B-C7F2-9802-A88E-9D8D470ACD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A080FE62-CEE9-0474-0262-6F81F65FAC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1E1302-C841-42EE-B38C-91B5DC51FB13}" type="datetimeFigureOut">
              <a:rPr lang="zh-CN" altLang="en-US" smtClean="0"/>
              <a:t>2024/12/23</a:t>
            </a:fld>
            <a:endParaRPr lang="zh-CN" altLang="en-US"/>
          </a:p>
        </p:txBody>
      </p:sp>
      <p:sp>
        <p:nvSpPr>
          <p:cNvPr id="5" name="页脚占位符 4">
            <a:extLst>
              <a:ext uri="{FF2B5EF4-FFF2-40B4-BE49-F238E27FC236}">
                <a16:creationId xmlns:a16="http://schemas.microsoft.com/office/drawing/2014/main" id="{6CC95F6C-B63F-72A0-D289-F2CCA80EB1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36F0E6F0-B55D-EE74-211F-2695248CD1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1AAFFC-0F0E-4FCA-BD35-4CC7CD9A4131}" type="slidenum">
              <a:rPr lang="zh-CN" altLang="en-US" smtClean="0"/>
              <a:t>‹#›</a:t>
            </a:fld>
            <a:endParaRPr lang="zh-CN" altLang="en-US"/>
          </a:p>
        </p:txBody>
      </p:sp>
    </p:spTree>
    <p:extLst>
      <p:ext uri="{BB962C8B-B14F-4D97-AF65-F5344CB8AC3E}">
        <p14:creationId xmlns:p14="http://schemas.microsoft.com/office/powerpoint/2010/main" val="32994531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image" Target="../media/image15.png"/><Relationship Id="rId3" Type="http://schemas.openxmlformats.org/officeDocument/2006/relationships/tags" Target="../tags/tag3.xml"/><Relationship Id="rId21" Type="http://schemas.openxmlformats.org/officeDocument/2006/relationships/image" Target="../media/image18.svg"/><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image" Target="../media/image10.png"/><Relationship Id="rId2" Type="http://schemas.openxmlformats.org/officeDocument/2006/relationships/tags" Target="../tags/tag2.xml"/><Relationship Id="rId16" Type="http://schemas.openxmlformats.org/officeDocument/2006/relationships/image" Target="../media/image4.svg"/><Relationship Id="rId20" Type="http://schemas.openxmlformats.org/officeDocument/2006/relationships/image" Target="../media/image17.png"/><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image" Target="../media/image3.png"/><Relationship Id="rId23" Type="http://schemas.openxmlformats.org/officeDocument/2006/relationships/image" Target="../media/image20.svg"/><Relationship Id="rId10" Type="http://schemas.openxmlformats.org/officeDocument/2006/relationships/tags" Target="../tags/tag10.xml"/><Relationship Id="rId19" Type="http://schemas.openxmlformats.org/officeDocument/2006/relationships/image" Target="../media/image16.svg"/><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slideLayout" Target="../slideLayouts/slideLayout2.xml"/><Relationship Id="rId22"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jpeg"/></Relationships>
</file>

<file path=ppt/slides/_rels/slide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39.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jpeg"/></Relationships>
</file>

<file path=ppt/slides/_rels/slide22.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svg"/><Relationship Id="rId7" Type="http://schemas.openxmlformats.org/officeDocument/2006/relationships/image" Target="../media/image45.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 Id="rId9" Type="http://schemas.openxmlformats.org/officeDocument/2006/relationships/image" Target="../media/image47.png"/></Relationships>
</file>

<file path=ppt/slides/_rels/slide2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2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2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sv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 name="图片 105">
            <a:extLst>
              <a:ext uri="{FF2B5EF4-FFF2-40B4-BE49-F238E27FC236}">
                <a16:creationId xmlns:a16="http://schemas.microsoft.com/office/drawing/2014/main" id="{104F60C6-9525-7EA5-469B-59008BF4940A}"/>
              </a:ext>
            </a:extLst>
          </p:cNvPr>
          <p:cNvPicPr>
            <a:picLocks noChangeAspect="1"/>
          </p:cNvPicPr>
          <p:nvPr/>
        </p:nvPicPr>
        <p:blipFill rotWithShape="1">
          <a:blip r:embed="rId2" cstate="print">
            <a:duotone>
              <a:schemeClr val="bg2">
                <a:shade val="45000"/>
                <a:satMod val="135000"/>
              </a:schemeClr>
              <a:prstClr val="white"/>
            </a:duotone>
            <a:alphaModFix amt="70000"/>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rcRect/>
          <a:stretch/>
        </p:blipFill>
        <p:spPr>
          <a:xfrm>
            <a:off x="7970521" y="0"/>
            <a:ext cx="4221479" cy="6858000"/>
          </a:xfrm>
          <a:prstGeom prst="rect">
            <a:avLst/>
          </a:prstGeom>
        </p:spPr>
      </p:pic>
      <p:sp>
        <p:nvSpPr>
          <p:cNvPr id="2" name="矩形 1">
            <a:extLst>
              <a:ext uri="{FF2B5EF4-FFF2-40B4-BE49-F238E27FC236}">
                <a16:creationId xmlns:a16="http://schemas.microsoft.com/office/drawing/2014/main" id="{AF935B09-1CC7-6545-70AF-2594255E7344}"/>
              </a:ext>
            </a:extLst>
          </p:cNvPr>
          <p:cNvSpPr/>
          <p:nvPr/>
        </p:nvSpPr>
        <p:spPr>
          <a:xfrm flipH="1">
            <a:off x="0" y="0"/>
            <a:ext cx="7970521" cy="6858000"/>
          </a:xfrm>
          <a:prstGeom prst="rect">
            <a:avLst/>
          </a:prstGeom>
          <a:solidFill>
            <a:srgbClr val="0056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3" name="文本框 12">
            <a:extLst>
              <a:ext uri="{FF2B5EF4-FFF2-40B4-BE49-F238E27FC236}">
                <a16:creationId xmlns:a16="http://schemas.microsoft.com/office/drawing/2014/main" id="{A3CCC270-B8E9-135E-048A-A1F436B73833}"/>
              </a:ext>
            </a:extLst>
          </p:cNvPr>
          <p:cNvSpPr txBox="1"/>
          <p:nvPr/>
        </p:nvSpPr>
        <p:spPr>
          <a:xfrm>
            <a:off x="720000" y="2543333"/>
            <a:ext cx="6155531" cy="923330"/>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6000" b="0" i="0" u="none" strike="noStrike" kern="1200" cap="none" spc="0" normalizeH="0" baseline="0" noProof="0" dirty="0">
                <a:ln>
                  <a:noFill/>
                </a:ln>
                <a:solidFill>
                  <a:prstClr val="white"/>
                </a:solidFill>
                <a:effectLst/>
                <a:uLnTx/>
                <a:uFillTx/>
                <a:latin typeface="思源宋体 CN Heavy" panose="02020900000000000000" pitchFamily="18" charset="-122"/>
                <a:ea typeface="思源宋体 CN Heavy" panose="02020900000000000000" pitchFamily="18" charset="-122"/>
                <a:cs typeface="+mn-cs"/>
              </a:rPr>
              <a:t>交通管理成果展示</a:t>
            </a:r>
          </a:p>
        </p:txBody>
      </p:sp>
      <p:pic>
        <p:nvPicPr>
          <p:cNvPr id="7" name="图形 6">
            <a:extLst>
              <a:ext uri="{FF2B5EF4-FFF2-40B4-BE49-F238E27FC236}">
                <a16:creationId xmlns:a16="http://schemas.microsoft.com/office/drawing/2014/main" id="{C7F23553-73C0-46F9-B8B6-66B5871E85BD}"/>
              </a:ext>
            </a:extLst>
          </p:cNvPr>
          <p:cNvPicPr>
            <a:picLocks noChangeAspect="1"/>
          </p:cNvPicPr>
          <p:nvPr/>
        </p:nvPicPr>
        <p: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221090" y="544421"/>
            <a:ext cx="1250910" cy="360000"/>
          </a:xfrm>
          <a:prstGeom prst="rect">
            <a:avLst/>
          </a:prstGeom>
        </p:spPr>
      </p:pic>
      <p:pic>
        <p:nvPicPr>
          <p:cNvPr id="8" name="图片 7" descr="图片包含 游戏机, 门&#10;&#10;描述已自动生成">
            <a:extLst>
              <a:ext uri="{FF2B5EF4-FFF2-40B4-BE49-F238E27FC236}">
                <a16:creationId xmlns:a16="http://schemas.microsoft.com/office/drawing/2014/main" id="{856EC334-52C6-692B-C1E4-35BD3D83A260}"/>
              </a:ext>
            </a:extLst>
          </p:cNvPr>
          <p:cNvPicPr/>
          <p:nvPr/>
        </p:nvPicPr>
        <p:blipFill>
          <a:blip r:embed="rId6" cstate="print">
            <a:alphaModFix/>
            <a:lum bright="70000" contrast="-70000"/>
            <a:extLst>
              <a:ext uri="{28A0092B-C50C-407E-A947-70E740481C1C}">
                <a14:useLocalDpi xmlns:a14="http://schemas.microsoft.com/office/drawing/2010/main"/>
              </a:ext>
            </a:extLst>
          </a:blip>
          <a:stretch>
            <a:fillRect/>
          </a:stretch>
        </p:blipFill>
        <p:spPr>
          <a:xfrm>
            <a:off x="719999" y="5611755"/>
            <a:ext cx="2853479" cy="1246245"/>
          </a:xfrm>
          <a:prstGeom prst="rect">
            <a:avLst/>
          </a:prstGeom>
        </p:spPr>
      </p:pic>
      <p:sp>
        <p:nvSpPr>
          <p:cNvPr id="11" name="文本框 10">
            <a:extLst>
              <a:ext uri="{FF2B5EF4-FFF2-40B4-BE49-F238E27FC236}">
                <a16:creationId xmlns:a16="http://schemas.microsoft.com/office/drawing/2014/main" id="{9E4B4824-B1B3-D9C6-27E4-04FF5024F529}"/>
              </a:ext>
            </a:extLst>
          </p:cNvPr>
          <p:cNvSpPr txBox="1"/>
          <p:nvPr/>
        </p:nvSpPr>
        <p:spPr>
          <a:xfrm>
            <a:off x="720000" y="540000"/>
            <a:ext cx="1373774" cy="27699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prstClr val="white"/>
                </a:solidFill>
                <a:effectLst/>
                <a:uLnTx/>
                <a:uFillTx/>
                <a:latin typeface="思源宋体 CN Heavy" panose="02020900000000000000" pitchFamily="18" charset="-122"/>
                <a:ea typeface="思源宋体 CN Heavy" panose="02020900000000000000" pitchFamily="18" charset="-122"/>
                <a:cs typeface="+mn-cs"/>
              </a:rPr>
              <a:t>SYSU 2023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prstClr val="white"/>
                </a:solidFill>
                <a:effectLst/>
                <a:uLnTx/>
                <a:uFillTx/>
                <a:latin typeface="思源宋体 CN Heavy" panose="02020900000000000000" pitchFamily="18" charset="-122"/>
                <a:ea typeface="思源宋体 CN Heavy" panose="02020900000000000000" pitchFamily="18" charset="-122"/>
                <a:cs typeface="+mn-cs"/>
              </a:rPr>
              <a:t>PRESENTATION SLIDE</a:t>
            </a:r>
            <a:endParaRPr kumimoji="0" lang="zh-CN" altLang="en-US" sz="900" b="0" i="0" u="none" strike="noStrike" kern="1200" cap="none" spc="0" normalizeH="0" baseline="0" noProof="0" dirty="0">
              <a:ln>
                <a:noFill/>
              </a:ln>
              <a:solidFill>
                <a:prstClr val="white"/>
              </a:solidFill>
              <a:effectLst/>
              <a:uLnTx/>
              <a:uFillTx/>
              <a:latin typeface="思源宋体 CN Heavy" panose="02020900000000000000" pitchFamily="18" charset="-122"/>
              <a:ea typeface="思源宋体 CN Heavy" panose="02020900000000000000" pitchFamily="18" charset="-122"/>
              <a:cs typeface="+mn-cs"/>
            </a:endParaRPr>
          </a:p>
        </p:txBody>
      </p:sp>
      <p:sp>
        <p:nvSpPr>
          <p:cNvPr id="25" name="文本框 24">
            <a:extLst>
              <a:ext uri="{FF2B5EF4-FFF2-40B4-BE49-F238E27FC236}">
                <a16:creationId xmlns:a16="http://schemas.microsoft.com/office/drawing/2014/main" id="{FFF31888-90FF-C5A2-9D7B-6E31A5FF92AF}"/>
              </a:ext>
            </a:extLst>
          </p:cNvPr>
          <p:cNvSpPr txBox="1"/>
          <p:nvPr/>
        </p:nvSpPr>
        <p:spPr>
          <a:xfrm>
            <a:off x="719999" y="4192781"/>
            <a:ext cx="4137346" cy="311688"/>
          </a:xfrm>
          <a:prstGeom prst="rect">
            <a:avLst/>
          </a:prstGeom>
          <a:noFill/>
        </p:spPr>
        <p:txBody>
          <a:bodyPr wrap="square" lIns="0" tIns="0" rIns="0" bIns="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white"/>
                </a:solidFill>
                <a:effectLst/>
                <a:uLnTx/>
                <a:uFillTx/>
                <a:latin typeface="思源黑体 CN Regular" panose="020B0500000000000000" pitchFamily="34" charset="-122"/>
                <a:ea typeface="思源黑体 CN Regular" panose="020B0500000000000000" pitchFamily="34" charset="-122"/>
                <a:cs typeface="+mn-cs"/>
              </a:rPr>
              <a:t>蔡思远 林杰 李秉骏</a:t>
            </a:r>
          </a:p>
        </p:txBody>
      </p:sp>
      <p:cxnSp>
        <p:nvCxnSpPr>
          <p:cNvPr id="26" name="直接连接符 25">
            <a:extLst>
              <a:ext uri="{FF2B5EF4-FFF2-40B4-BE49-F238E27FC236}">
                <a16:creationId xmlns:a16="http://schemas.microsoft.com/office/drawing/2014/main" id="{D3CED57C-BFD9-655D-ED51-F0BF1A35CAF5}"/>
              </a:ext>
            </a:extLst>
          </p:cNvPr>
          <p:cNvCxnSpPr>
            <a:cxnSpLocks/>
          </p:cNvCxnSpPr>
          <p:nvPr/>
        </p:nvCxnSpPr>
        <p:spPr>
          <a:xfrm>
            <a:off x="719999" y="3502109"/>
            <a:ext cx="5328000" cy="0"/>
          </a:xfrm>
          <a:prstGeom prst="line">
            <a:avLst/>
          </a:prstGeom>
          <a:ln w="12700">
            <a:solidFill>
              <a:srgbClr val="FFCC00"/>
            </a:solidFill>
          </a:ln>
        </p:spPr>
        <p:style>
          <a:lnRef idx="1">
            <a:schemeClr val="accent1"/>
          </a:lnRef>
          <a:fillRef idx="0">
            <a:schemeClr val="accent1"/>
          </a:fillRef>
          <a:effectRef idx="0">
            <a:schemeClr val="accent1"/>
          </a:effectRef>
          <a:fontRef idx="minor">
            <a:schemeClr val="tx1"/>
          </a:fontRef>
        </p:style>
      </p:cxnSp>
      <p:sp>
        <p:nvSpPr>
          <p:cNvPr id="29" name="文本框 28">
            <a:extLst>
              <a:ext uri="{FF2B5EF4-FFF2-40B4-BE49-F238E27FC236}">
                <a16:creationId xmlns:a16="http://schemas.microsoft.com/office/drawing/2014/main" id="{8D287713-A4C6-0CF2-F527-2C98C2779012}"/>
              </a:ext>
            </a:extLst>
          </p:cNvPr>
          <p:cNvSpPr txBox="1"/>
          <p:nvPr/>
        </p:nvSpPr>
        <p:spPr>
          <a:xfrm>
            <a:off x="719999" y="3579186"/>
            <a:ext cx="3924151" cy="27699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思源宋体 CN Heavy" panose="02020900000000000000" pitchFamily="18" charset="-122"/>
                <a:ea typeface="思源宋体 CN Heavy" panose="02020900000000000000" pitchFamily="18" charset="-122"/>
                <a:cs typeface="+mn-cs"/>
              </a:rPr>
              <a:t>Traffic Management Results Display</a:t>
            </a:r>
            <a:endParaRPr kumimoji="0" lang="zh-CN" altLang="en-US" sz="1800" b="0" i="0" u="none" strike="noStrike" kern="1200" cap="none" spc="0" normalizeH="0" baseline="0" noProof="0" dirty="0">
              <a:ln>
                <a:noFill/>
              </a:ln>
              <a:solidFill>
                <a:prstClr val="white"/>
              </a:solidFill>
              <a:effectLst/>
              <a:uLnTx/>
              <a:uFillTx/>
              <a:latin typeface="思源宋体 CN Heavy" panose="02020900000000000000" pitchFamily="18" charset="-122"/>
              <a:ea typeface="思源宋体 CN Heavy" panose="02020900000000000000" pitchFamily="18" charset="-122"/>
              <a:cs typeface="+mn-cs"/>
            </a:endParaRPr>
          </a:p>
        </p:txBody>
      </p:sp>
      <p:grpSp>
        <p:nvGrpSpPr>
          <p:cNvPr id="54" name="图形 50">
            <a:extLst>
              <a:ext uri="{FF2B5EF4-FFF2-40B4-BE49-F238E27FC236}">
                <a16:creationId xmlns:a16="http://schemas.microsoft.com/office/drawing/2014/main" id="{7B00F8FC-B143-3572-C38D-928B522789F8}"/>
              </a:ext>
            </a:extLst>
          </p:cNvPr>
          <p:cNvGrpSpPr/>
          <p:nvPr/>
        </p:nvGrpSpPr>
        <p:grpSpPr>
          <a:xfrm>
            <a:off x="719999" y="1968199"/>
            <a:ext cx="1762570" cy="488858"/>
            <a:chOff x="9854023" y="2680561"/>
            <a:chExt cx="813527" cy="225636"/>
          </a:xfrm>
          <a:solidFill>
            <a:schemeClr val="bg1"/>
          </a:solidFill>
        </p:grpSpPr>
        <p:sp>
          <p:nvSpPr>
            <p:cNvPr id="55" name="任意多边形: 形状 54">
              <a:extLst>
                <a:ext uri="{FF2B5EF4-FFF2-40B4-BE49-F238E27FC236}">
                  <a16:creationId xmlns:a16="http://schemas.microsoft.com/office/drawing/2014/main" id="{75755908-C579-9C16-CAA0-27FD190B8851}"/>
                </a:ext>
              </a:extLst>
            </p:cNvPr>
            <p:cNvSpPr/>
            <p:nvPr/>
          </p:nvSpPr>
          <p:spPr>
            <a:xfrm>
              <a:off x="10502242" y="2690336"/>
              <a:ext cx="165309" cy="206035"/>
            </a:xfrm>
            <a:custGeom>
              <a:avLst/>
              <a:gdLst>
                <a:gd name="connsiteX0" fmla="*/ 112727 w 165309"/>
                <a:gd name="connsiteY0" fmla="*/ 8952 h 206035"/>
                <a:gd name="connsiteX1" fmla="*/ 112727 w 165309"/>
                <a:gd name="connsiteY1" fmla="*/ 9061 h 206035"/>
                <a:gd name="connsiteX2" fmla="*/ 112727 w 165309"/>
                <a:gd name="connsiteY2" fmla="*/ 18297 h 206035"/>
                <a:gd name="connsiteX3" fmla="*/ 112727 w 165309"/>
                <a:gd name="connsiteY3" fmla="*/ 8952 h 206035"/>
                <a:gd name="connsiteX4" fmla="*/ 112727 w 165309"/>
                <a:gd name="connsiteY4" fmla="*/ 8952 h 206035"/>
                <a:gd name="connsiteX5" fmla="*/ 112727 w 165309"/>
                <a:gd name="connsiteY5" fmla="*/ 43788 h 206035"/>
                <a:gd name="connsiteX6" fmla="*/ 123964 w 165309"/>
                <a:gd name="connsiteY6" fmla="*/ 45534 h 206035"/>
                <a:gd name="connsiteX7" fmla="*/ 124909 w 165309"/>
                <a:gd name="connsiteY7" fmla="*/ 41788 h 206035"/>
                <a:gd name="connsiteX8" fmla="*/ 119418 w 165309"/>
                <a:gd name="connsiteY8" fmla="*/ 37461 h 206035"/>
                <a:gd name="connsiteX9" fmla="*/ 112764 w 165309"/>
                <a:gd name="connsiteY9" fmla="*/ 33134 h 206035"/>
                <a:gd name="connsiteX10" fmla="*/ 112764 w 165309"/>
                <a:gd name="connsiteY10" fmla="*/ 27388 h 206035"/>
                <a:gd name="connsiteX11" fmla="*/ 121418 w 165309"/>
                <a:gd name="connsiteY11" fmla="*/ 26225 h 206035"/>
                <a:gd name="connsiteX12" fmla="*/ 135818 w 165309"/>
                <a:gd name="connsiteY12" fmla="*/ 22734 h 206035"/>
                <a:gd name="connsiteX13" fmla="*/ 148218 w 165309"/>
                <a:gd name="connsiteY13" fmla="*/ 36661 h 206035"/>
                <a:gd name="connsiteX14" fmla="*/ 144364 w 165309"/>
                <a:gd name="connsiteY14" fmla="*/ 46116 h 206035"/>
                <a:gd name="connsiteX15" fmla="*/ 136546 w 165309"/>
                <a:gd name="connsiteY15" fmla="*/ 62152 h 206035"/>
                <a:gd name="connsiteX16" fmla="*/ 130800 w 165309"/>
                <a:gd name="connsiteY16" fmla="*/ 76988 h 206035"/>
                <a:gd name="connsiteX17" fmla="*/ 155600 w 165309"/>
                <a:gd name="connsiteY17" fmla="*/ 81316 h 206035"/>
                <a:gd name="connsiteX18" fmla="*/ 165309 w 165309"/>
                <a:gd name="connsiteY18" fmla="*/ 93134 h 206035"/>
                <a:gd name="connsiteX19" fmla="*/ 165309 w 165309"/>
                <a:gd name="connsiteY19" fmla="*/ 94407 h 206035"/>
                <a:gd name="connsiteX20" fmla="*/ 164727 w 165309"/>
                <a:gd name="connsiteY20" fmla="*/ 97316 h 206035"/>
                <a:gd name="connsiteX21" fmla="*/ 125091 w 165309"/>
                <a:gd name="connsiteY21" fmla="*/ 106552 h 206035"/>
                <a:gd name="connsiteX22" fmla="*/ 117491 w 165309"/>
                <a:gd name="connsiteY22" fmla="*/ 116116 h 206035"/>
                <a:gd name="connsiteX23" fmla="*/ 112800 w 165309"/>
                <a:gd name="connsiteY23" fmla="*/ 118116 h 206035"/>
                <a:gd name="connsiteX24" fmla="*/ 112800 w 165309"/>
                <a:gd name="connsiteY24" fmla="*/ 95897 h 206035"/>
                <a:gd name="connsiteX25" fmla="*/ 125055 w 165309"/>
                <a:gd name="connsiteY25" fmla="*/ 94843 h 206035"/>
                <a:gd name="connsiteX26" fmla="*/ 127164 w 165309"/>
                <a:gd name="connsiteY26" fmla="*/ 90152 h 206035"/>
                <a:gd name="connsiteX27" fmla="*/ 112764 w 165309"/>
                <a:gd name="connsiteY27" fmla="*/ 90407 h 206035"/>
                <a:gd name="connsiteX28" fmla="*/ 112764 w 165309"/>
                <a:gd name="connsiteY28" fmla="*/ 56734 h 206035"/>
                <a:gd name="connsiteX29" fmla="*/ 118473 w 165309"/>
                <a:gd name="connsiteY29" fmla="*/ 55934 h 206035"/>
                <a:gd name="connsiteX30" fmla="*/ 118255 w 165309"/>
                <a:gd name="connsiteY30" fmla="*/ 51716 h 206035"/>
                <a:gd name="connsiteX31" fmla="*/ 112764 w 165309"/>
                <a:gd name="connsiteY31" fmla="*/ 50661 h 206035"/>
                <a:gd name="connsiteX32" fmla="*/ 112764 w 165309"/>
                <a:gd name="connsiteY32" fmla="*/ 43752 h 206035"/>
                <a:gd name="connsiteX33" fmla="*/ 112764 w 165309"/>
                <a:gd name="connsiteY33" fmla="*/ 43752 h 206035"/>
                <a:gd name="connsiteX34" fmla="*/ 112727 w 165309"/>
                <a:gd name="connsiteY34" fmla="*/ 132879 h 206035"/>
                <a:gd name="connsiteX35" fmla="*/ 124873 w 165309"/>
                <a:gd name="connsiteY35" fmla="*/ 131243 h 206035"/>
                <a:gd name="connsiteX36" fmla="*/ 136000 w 165309"/>
                <a:gd name="connsiteY36" fmla="*/ 129134 h 206035"/>
                <a:gd name="connsiteX37" fmla="*/ 146509 w 165309"/>
                <a:gd name="connsiteY37" fmla="*/ 143643 h 206035"/>
                <a:gd name="connsiteX38" fmla="*/ 131673 w 165309"/>
                <a:gd name="connsiteY38" fmla="*/ 153025 h 206035"/>
                <a:gd name="connsiteX39" fmla="*/ 112727 w 165309"/>
                <a:gd name="connsiteY39" fmla="*/ 150225 h 206035"/>
                <a:gd name="connsiteX40" fmla="*/ 112727 w 165309"/>
                <a:gd name="connsiteY40" fmla="*/ 132916 h 206035"/>
                <a:gd name="connsiteX41" fmla="*/ 107127 w 165309"/>
                <a:gd name="connsiteY41" fmla="*/ 2952 h 206035"/>
                <a:gd name="connsiteX42" fmla="*/ 112727 w 165309"/>
                <a:gd name="connsiteY42" fmla="*/ 8916 h 206035"/>
                <a:gd name="connsiteX43" fmla="*/ 112727 w 165309"/>
                <a:gd name="connsiteY43" fmla="*/ 18261 h 206035"/>
                <a:gd name="connsiteX44" fmla="*/ 107127 w 165309"/>
                <a:gd name="connsiteY44" fmla="*/ 25752 h 206035"/>
                <a:gd name="connsiteX45" fmla="*/ 107127 w 165309"/>
                <a:gd name="connsiteY45" fmla="*/ 2952 h 206035"/>
                <a:gd name="connsiteX46" fmla="*/ 107127 w 165309"/>
                <a:gd name="connsiteY46" fmla="*/ 2952 h 206035"/>
                <a:gd name="connsiteX47" fmla="*/ 107127 w 165309"/>
                <a:gd name="connsiteY47" fmla="*/ 34625 h 206035"/>
                <a:gd name="connsiteX48" fmla="*/ 109345 w 165309"/>
                <a:gd name="connsiteY48" fmla="*/ 40952 h 206035"/>
                <a:gd name="connsiteX49" fmla="*/ 112727 w 165309"/>
                <a:gd name="connsiteY49" fmla="*/ 43752 h 206035"/>
                <a:gd name="connsiteX50" fmla="*/ 112727 w 165309"/>
                <a:gd name="connsiteY50" fmla="*/ 50661 h 206035"/>
                <a:gd name="connsiteX51" fmla="*/ 108036 w 165309"/>
                <a:gd name="connsiteY51" fmla="*/ 50552 h 206035"/>
                <a:gd name="connsiteX52" fmla="*/ 107127 w 165309"/>
                <a:gd name="connsiteY52" fmla="*/ 50916 h 206035"/>
                <a:gd name="connsiteX53" fmla="*/ 107127 w 165309"/>
                <a:gd name="connsiteY53" fmla="*/ 34661 h 206035"/>
                <a:gd name="connsiteX54" fmla="*/ 107127 w 165309"/>
                <a:gd name="connsiteY54" fmla="*/ 34661 h 206035"/>
                <a:gd name="connsiteX55" fmla="*/ 112727 w 165309"/>
                <a:gd name="connsiteY55" fmla="*/ 33097 h 206035"/>
                <a:gd name="connsiteX56" fmla="*/ 110255 w 165309"/>
                <a:gd name="connsiteY56" fmla="*/ 30152 h 206035"/>
                <a:gd name="connsiteX57" fmla="*/ 112727 w 165309"/>
                <a:gd name="connsiteY57" fmla="*/ 27352 h 206035"/>
                <a:gd name="connsiteX58" fmla="*/ 112727 w 165309"/>
                <a:gd name="connsiteY58" fmla="*/ 33097 h 206035"/>
                <a:gd name="connsiteX59" fmla="*/ 112727 w 165309"/>
                <a:gd name="connsiteY59" fmla="*/ 33097 h 206035"/>
                <a:gd name="connsiteX60" fmla="*/ 112727 w 165309"/>
                <a:gd name="connsiteY60" fmla="*/ 118079 h 206035"/>
                <a:gd name="connsiteX61" fmla="*/ 107127 w 165309"/>
                <a:gd name="connsiteY61" fmla="*/ 121716 h 206035"/>
                <a:gd name="connsiteX62" fmla="*/ 107127 w 165309"/>
                <a:gd name="connsiteY62" fmla="*/ 96334 h 206035"/>
                <a:gd name="connsiteX63" fmla="*/ 112727 w 165309"/>
                <a:gd name="connsiteY63" fmla="*/ 95861 h 206035"/>
                <a:gd name="connsiteX64" fmla="*/ 112727 w 165309"/>
                <a:gd name="connsiteY64" fmla="*/ 118079 h 206035"/>
                <a:gd name="connsiteX65" fmla="*/ 112727 w 165309"/>
                <a:gd name="connsiteY65" fmla="*/ 118079 h 206035"/>
                <a:gd name="connsiteX66" fmla="*/ 107127 w 165309"/>
                <a:gd name="connsiteY66" fmla="*/ 133279 h 206035"/>
                <a:gd name="connsiteX67" fmla="*/ 112727 w 165309"/>
                <a:gd name="connsiteY67" fmla="*/ 132807 h 206035"/>
                <a:gd name="connsiteX68" fmla="*/ 112727 w 165309"/>
                <a:gd name="connsiteY68" fmla="*/ 150116 h 206035"/>
                <a:gd name="connsiteX69" fmla="*/ 108146 w 165309"/>
                <a:gd name="connsiteY69" fmla="*/ 150807 h 206035"/>
                <a:gd name="connsiteX70" fmla="*/ 107091 w 165309"/>
                <a:gd name="connsiteY70" fmla="*/ 151388 h 206035"/>
                <a:gd name="connsiteX71" fmla="*/ 107091 w 165309"/>
                <a:gd name="connsiteY71" fmla="*/ 133279 h 206035"/>
                <a:gd name="connsiteX72" fmla="*/ 107091 w 165309"/>
                <a:gd name="connsiteY72" fmla="*/ 133279 h 206035"/>
                <a:gd name="connsiteX73" fmla="*/ 112727 w 165309"/>
                <a:gd name="connsiteY73" fmla="*/ 90370 h 206035"/>
                <a:gd name="connsiteX74" fmla="*/ 107127 w 165309"/>
                <a:gd name="connsiteY74" fmla="*/ 90697 h 206035"/>
                <a:gd name="connsiteX75" fmla="*/ 107127 w 165309"/>
                <a:gd name="connsiteY75" fmla="*/ 75388 h 206035"/>
                <a:gd name="connsiteX76" fmla="*/ 108618 w 165309"/>
                <a:gd name="connsiteY76" fmla="*/ 74916 h 206035"/>
                <a:gd name="connsiteX77" fmla="*/ 109782 w 165309"/>
                <a:gd name="connsiteY77" fmla="*/ 71534 h 206035"/>
                <a:gd name="connsiteX78" fmla="*/ 107091 w 165309"/>
                <a:gd name="connsiteY78" fmla="*/ 70734 h 206035"/>
                <a:gd name="connsiteX79" fmla="*/ 107091 w 165309"/>
                <a:gd name="connsiteY79" fmla="*/ 55643 h 206035"/>
                <a:gd name="connsiteX80" fmla="*/ 111636 w 165309"/>
                <a:gd name="connsiteY80" fmla="*/ 56697 h 206035"/>
                <a:gd name="connsiteX81" fmla="*/ 112691 w 165309"/>
                <a:gd name="connsiteY81" fmla="*/ 56697 h 206035"/>
                <a:gd name="connsiteX82" fmla="*/ 112691 w 165309"/>
                <a:gd name="connsiteY82" fmla="*/ 90370 h 206035"/>
                <a:gd name="connsiteX83" fmla="*/ 89564 w 165309"/>
                <a:gd name="connsiteY83" fmla="*/ 19970 h 206035"/>
                <a:gd name="connsiteX84" fmla="*/ 91527 w 165309"/>
                <a:gd name="connsiteY84" fmla="*/ 18588 h 206035"/>
                <a:gd name="connsiteX85" fmla="*/ 100182 w 165309"/>
                <a:gd name="connsiteY85" fmla="*/ 7 h 206035"/>
                <a:gd name="connsiteX86" fmla="*/ 107091 w 165309"/>
                <a:gd name="connsiteY86" fmla="*/ 2916 h 206035"/>
                <a:gd name="connsiteX87" fmla="*/ 107091 w 165309"/>
                <a:gd name="connsiteY87" fmla="*/ 25716 h 206035"/>
                <a:gd name="connsiteX88" fmla="*/ 105564 w 165309"/>
                <a:gd name="connsiteY88" fmla="*/ 27570 h 206035"/>
                <a:gd name="connsiteX89" fmla="*/ 104145 w 165309"/>
                <a:gd name="connsiteY89" fmla="*/ 31097 h 206035"/>
                <a:gd name="connsiteX90" fmla="*/ 107091 w 165309"/>
                <a:gd name="connsiteY90" fmla="*/ 34588 h 206035"/>
                <a:gd name="connsiteX91" fmla="*/ 107091 w 165309"/>
                <a:gd name="connsiteY91" fmla="*/ 50843 h 206035"/>
                <a:gd name="connsiteX92" fmla="*/ 106945 w 165309"/>
                <a:gd name="connsiteY92" fmla="*/ 55388 h 206035"/>
                <a:gd name="connsiteX93" fmla="*/ 107091 w 165309"/>
                <a:gd name="connsiteY93" fmla="*/ 55607 h 206035"/>
                <a:gd name="connsiteX94" fmla="*/ 107091 w 165309"/>
                <a:gd name="connsiteY94" fmla="*/ 70697 h 206035"/>
                <a:gd name="connsiteX95" fmla="*/ 106618 w 165309"/>
                <a:gd name="connsiteY95" fmla="*/ 70697 h 206035"/>
                <a:gd name="connsiteX96" fmla="*/ 103927 w 165309"/>
                <a:gd name="connsiteY96" fmla="*/ 74188 h 206035"/>
                <a:gd name="connsiteX97" fmla="*/ 107091 w 165309"/>
                <a:gd name="connsiteY97" fmla="*/ 75352 h 206035"/>
                <a:gd name="connsiteX98" fmla="*/ 107091 w 165309"/>
                <a:gd name="connsiteY98" fmla="*/ 90661 h 206035"/>
                <a:gd name="connsiteX99" fmla="*/ 100073 w 165309"/>
                <a:gd name="connsiteY99" fmla="*/ 91243 h 206035"/>
                <a:gd name="connsiteX100" fmla="*/ 89564 w 165309"/>
                <a:gd name="connsiteY100" fmla="*/ 92043 h 206035"/>
                <a:gd name="connsiteX101" fmla="*/ 89564 w 165309"/>
                <a:gd name="connsiteY101" fmla="*/ 80916 h 206035"/>
                <a:gd name="connsiteX102" fmla="*/ 93055 w 165309"/>
                <a:gd name="connsiteY102" fmla="*/ 80443 h 206035"/>
                <a:gd name="connsiteX103" fmla="*/ 92836 w 165309"/>
                <a:gd name="connsiteY103" fmla="*/ 76807 h 206035"/>
                <a:gd name="connsiteX104" fmla="*/ 90618 w 165309"/>
                <a:gd name="connsiteY104" fmla="*/ 76807 h 206035"/>
                <a:gd name="connsiteX105" fmla="*/ 89564 w 165309"/>
                <a:gd name="connsiteY105" fmla="*/ 77970 h 206035"/>
                <a:gd name="connsiteX106" fmla="*/ 89564 w 165309"/>
                <a:gd name="connsiteY106" fmla="*/ 55279 h 206035"/>
                <a:gd name="connsiteX107" fmla="*/ 92000 w 165309"/>
                <a:gd name="connsiteY107" fmla="*/ 52697 h 206035"/>
                <a:gd name="connsiteX108" fmla="*/ 90145 w 165309"/>
                <a:gd name="connsiteY108" fmla="*/ 49316 h 206035"/>
                <a:gd name="connsiteX109" fmla="*/ 89564 w 165309"/>
                <a:gd name="connsiteY109" fmla="*/ 49643 h 206035"/>
                <a:gd name="connsiteX110" fmla="*/ 89564 w 165309"/>
                <a:gd name="connsiteY110" fmla="*/ 19825 h 206035"/>
                <a:gd name="connsiteX111" fmla="*/ 89564 w 165309"/>
                <a:gd name="connsiteY111" fmla="*/ 19825 h 206035"/>
                <a:gd name="connsiteX112" fmla="*/ 107091 w 165309"/>
                <a:gd name="connsiteY112" fmla="*/ 121716 h 206035"/>
                <a:gd name="connsiteX113" fmla="*/ 100073 w 165309"/>
                <a:gd name="connsiteY113" fmla="*/ 130843 h 206035"/>
                <a:gd name="connsiteX114" fmla="*/ 107091 w 165309"/>
                <a:gd name="connsiteY114" fmla="*/ 133279 h 206035"/>
                <a:gd name="connsiteX115" fmla="*/ 107091 w 165309"/>
                <a:gd name="connsiteY115" fmla="*/ 151388 h 206035"/>
                <a:gd name="connsiteX116" fmla="*/ 104255 w 165309"/>
                <a:gd name="connsiteY116" fmla="*/ 177243 h 206035"/>
                <a:gd name="connsiteX117" fmla="*/ 96073 w 165309"/>
                <a:gd name="connsiteY117" fmla="*/ 193607 h 206035"/>
                <a:gd name="connsiteX118" fmla="*/ 89527 w 165309"/>
                <a:gd name="connsiteY118" fmla="*/ 201097 h 206035"/>
                <a:gd name="connsiteX119" fmla="*/ 89527 w 165309"/>
                <a:gd name="connsiteY119" fmla="*/ 98916 h 206035"/>
                <a:gd name="connsiteX120" fmla="*/ 92691 w 165309"/>
                <a:gd name="connsiteY120" fmla="*/ 98334 h 206035"/>
                <a:gd name="connsiteX121" fmla="*/ 107091 w 165309"/>
                <a:gd name="connsiteY121" fmla="*/ 96334 h 206035"/>
                <a:gd name="connsiteX122" fmla="*/ 107091 w 165309"/>
                <a:gd name="connsiteY122" fmla="*/ 121716 h 206035"/>
                <a:gd name="connsiteX123" fmla="*/ 70000 w 165309"/>
                <a:gd name="connsiteY123" fmla="*/ 15207 h 206035"/>
                <a:gd name="connsiteX124" fmla="*/ 79236 w 165309"/>
                <a:gd name="connsiteY124" fmla="*/ 16261 h 206035"/>
                <a:gd name="connsiteX125" fmla="*/ 89527 w 165309"/>
                <a:gd name="connsiteY125" fmla="*/ 20007 h 206035"/>
                <a:gd name="connsiteX126" fmla="*/ 89527 w 165309"/>
                <a:gd name="connsiteY126" fmla="*/ 49825 h 206035"/>
                <a:gd name="connsiteX127" fmla="*/ 88255 w 165309"/>
                <a:gd name="connsiteY127" fmla="*/ 51097 h 206035"/>
                <a:gd name="connsiteX128" fmla="*/ 87309 w 165309"/>
                <a:gd name="connsiteY128" fmla="*/ 56261 h 206035"/>
                <a:gd name="connsiteX129" fmla="*/ 89527 w 165309"/>
                <a:gd name="connsiteY129" fmla="*/ 55425 h 206035"/>
                <a:gd name="connsiteX130" fmla="*/ 89527 w 165309"/>
                <a:gd name="connsiteY130" fmla="*/ 78116 h 206035"/>
                <a:gd name="connsiteX131" fmla="*/ 88582 w 165309"/>
                <a:gd name="connsiteY131" fmla="*/ 80334 h 206035"/>
                <a:gd name="connsiteX132" fmla="*/ 89527 w 165309"/>
                <a:gd name="connsiteY132" fmla="*/ 81025 h 206035"/>
                <a:gd name="connsiteX133" fmla="*/ 89527 w 165309"/>
                <a:gd name="connsiteY133" fmla="*/ 92152 h 206035"/>
                <a:gd name="connsiteX134" fmla="*/ 77709 w 165309"/>
                <a:gd name="connsiteY134" fmla="*/ 93897 h 206035"/>
                <a:gd name="connsiteX135" fmla="*/ 70473 w 165309"/>
                <a:gd name="connsiteY135" fmla="*/ 96116 h 206035"/>
                <a:gd name="connsiteX136" fmla="*/ 70000 w 165309"/>
                <a:gd name="connsiteY136" fmla="*/ 96370 h 206035"/>
                <a:gd name="connsiteX137" fmla="*/ 70000 w 165309"/>
                <a:gd name="connsiteY137" fmla="*/ 78843 h 206035"/>
                <a:gd name="connsiteX138" fmla="*/ 76182 w 165309"/>
                <a:gd name="connsiteY138" fmla="*/ 72770 h 206035"/>
                <a:gd name="connsiteX139" fmla="*/ 70909 w 165309"/>
                <a:gd name="connsiteY139" fmla="*/ 63279 h 206035"/>
                <a:gd name="connsiteX140" fmla="*/ 69964 w 165309"/>
                <a:gd name="connsiteY140" fmla="*/ 63752 h 206035"/>
                <a:gd name="connsiteX141" fmla="*/ 69964 w 165309"/>
                <a:gd name="connsiteY141" fmla="*/ 49607 h 206035"/>
                <a:gd name="connsiteX142" fmla="*/ 77200 w 165309"/>
                <a:gd name="connsiteY142" fmla="*/ 40479 h 206035"/>
                <a:gd name="connsiteX143" fmla="*/ 69964 w 165309"/>
                <a:gd name="connsiteY143" fmla="*/ 29716 h 206035"/>
                <a:gd name="connsiteX144" fmla="*/ 69964 w 165309"/>
                <a:gd name="connsiteY144" fmla="*/ 15207 h 206035"/>
                <a:gd name="connsiteX145" fmla="*/ 69964 w 165309"/>
                <a:gd name="connsiteY145" fmla="*/ 15207 h 206035"/>
                <a:gd name="connsiteX146" fmla="*/ 89527 w 165309"/>
                <a:gd name="connsiteY146" fmla="*/ 201134 h 206035"/>
                <a:gd name="connsiteX147" fmla="*/ 75273 w 165309"/>
                <a:gd name="connsiteY147" fmla="*/ 204879 h 206035"/>
                <a:gd name="connsiteX148" fmla="*/ 70000 w 165309"/>
                <a:gd name="connsiteY148" fmla="*/ 199243 h 206035"/>
                <a:gd name="connsiteX149" fmla="*/ 70000 w 165309"/>
                <a:gd name="connsiteY149" fmla="*/ 178334 h 206035"/>
                <a:gd name="connsiteX150" fmla="*/ 79709 w 165309"/>
                <a:gd name="connsiteY150" fmla="*/ 175643 h 206035"/>
                <a:gd name="connsiteX151" fmla="*/ 82036 w 165309"/>
                <a:gd name="connsiteY151" fmla="*/ 157861 h 206035"/>
                <a:gd name="connsiteX152" fmla="*/ 72800 w 165309"/>
                <a:gd name="connsiteY152" fmla="*/ 156116 h 206035"/>
                <a:gd name="connsiteX153" fmla="*/ 70000 w 165309"/>
                <a:gd name="connsiteY153" fmla="*/ 156007 h 206035"/>
                <a:gd name="connsiteX154" fmla="*/ 70000 w 165309"/>
                <a:gd name="connsiteY154" fmla="*/ 139643 h 206035"/>
                <a:gd name="connsiteX155" fmla="*/ 74691 w 165309"/>
                <a:gd name="connsiteY155" fmla="*/ 138225 h 206035"/>
                <a:gd name="connsiteX156" fmla="*/ 72473 w 165309"/>
                <a:gd name="connsiteY156" fmla="*/ 129570 h 206035"/>
                <a:gd name="connsiteX157" fmla="*/ 85709 w 165309"/>
                <a:gd name="connsiteY157" fmla="*/ 120697 h 206035"/>
                <a:gd name="connsiteX158" fmla="*/ 89309 w 165309"/>
                <a:gd name="connsiteY158" fmla="*/ 114952 h 206035"/>
                <a:gd name="connsiteX159" fmla="*/ 77164 w 165309"/>
                <a:gd name="connsiteY159" fmla="*/ 116225 h 206035"/>
                <a:gd name="connsiteX160" fmla="*/ 70036 w 165309"/>
                <a:gd name="connsiteY160" fmla="*/ 117970 h 206035"/>
                <a:gd name="connsiteX161" fmla="*/ 70036 w 165309"/>
                <a:gd name="connsiteY161" fmla="*/ 102661 h 206035"/>
                <a:gd name="connsiteX162" fmla="*/ 89564 w 165309"/>
                <a:gd name="connsiteY162" fmla="*/ 98916 h 206035"/>
                <a:gd name="connsiteX163" fmla="*/ 89564 w 165309"/>
                <a:gd name="connsiteY163" fmla="*/ 201097 h 206035"/>
                <a:gd name="connsiteX164" fmla="*/ 29200 w 165309"/>
                <a:gd name="connsiteY164" fmla="*/ 93788 h 206035"/>
                <a:gd name="connsiteX165" fmla="*/ 29673 w 165309"/>
                <a:gd name="connsiteY165" fmla="*/ 51825 h 206035"/>
                <a:gd name="connsiteX166" fmla="*/ 28145 w 165309"/>
                <a:gd name="connsiteY166" fmla="*/ 37316 h 206035"/>
                <a:gd name="connsiteX167" fmla="*/ 34691 w 165309"/>
                <a:gd name="connsiteY167" fmla="*/ 32879 h 206035"/>
                <a:gd name="connsiteX168" fmla="*/ 45818 w 165309"/>
                <a:gd name="connsiteY168" fmla="*/ 47970 h 206035"/>
                <a:gd name="connsiteX169" fmla="*/ 45600 w 165309"/>
                <a:gd name="connsiteY169" fmla="*/ 54879 h 206035"/>
                <a:gd name="connsiteX170" fmla="*/ 44291 w 165309"/>
                <a:gd name="connsiteY170" fmla="*/ 82843 h 206035"/>
                <a:gd name="connsiteX171" fmla="*/ 50982 w 165309"/>
                <a:gd name="connsiteY171" fmla="*/ 84952 h 206035"/>
                <a:gd name="connsiteX172" fmla="*/ 51345 w 165309"/>
                <a:gd name="connsiteY172" fmla="*/ 35025 h 206035"/>
                <a:gd name="connsiteX173" fmla="*/ 51455 w 165309"/>
                <a:gd name="connsiteY173" fmla="*/ 18443 h 206035"/>
                <a:gd name="connsiteX174" fmla="*/ 64655 w 165309"/>
                <a:gd name="connsiteY174" fmla="*/ 19134 h 206035"/>
                <a:gd name="connsiteX175" fmla="*/ 68873 w 165309"/>
                <a:gd name="connsiteY175" fmla="*/ 15607 h 206035"/>
                <a:gd name="connsiteX176" fmla="*/ 70036 w 165309"/>
                <a:gd name="connsiteY176" fmla="*/ 15243 h 206035"/>
                <a:gd name="connsiteX177" fmla="*/ 70036 w 165309"/>
                <a:gd name="connsiteY177" fmla="*/ 29752 h 206035"/>
                <a:gd name="connsiteX178" fmla="*/ 69564 w 165309"/>
                <a:gd name="connsiteY178" fmla="*/ 29861 h 206035"/>
                <a:gd name="connsiteX179" fmla="*/ 68873 w 165309"/>
                <a:gd name="connsiteY179" fmla="*/ 32552 h 206035"/>
                <a:gd name="connsiteX180" fmla="*/ 67236 w 165309"/>
                <a:gd name="connsiteY180" fmla="*/ 50079 h 206035"/>
                <a:gd name="connsiteX181" fmla="*/ 70036 w 165309"/>
                <a:gd name="connsiteY181" fmla="*/ 49607 h 206035"/>
                <a:gd name="connsiteX182" fmla="*/ 70036 w 165309"/>
                <a:gd name="connsiteY182" fmla="*/ 63752 h 206035"/>
                <a:gd name="connsiteX183" fmla="*/ 66400 w 165309"/>
                <a:gd name="connsiteY183" fmla="*/ 68188 h 206035"/>
                <a:gd name="connsiteX184" fmla="*/ 64073 w 165309"/>
                <a:gd name="connsiteY184" fmla="*/ 80479 h 206035"/>
                <a:gd name="connsiteX185" fmla="*/ 70036 w 165309"/>
                <a:gd name="connsiteY185" fmla="*/ 78843 h 206035"/>
                <a:gd name="connsiteX186" fmla="*/ 70036 w 165309"/>
                <a:gd name="connsiteY186" fmla="*/ 96370 h 206035"/>
                <a:gd name="connsiteX187" fmla="*/ 64546 w 165309"/>
                <a:gd name="connsiteY187" fmla="*/ 100697 h 206035"/>
                <a:gd name="connsiteX188" fmla="*/ 55164 w 165309"/>
                <a:gd name="connsiteY188" fmla="*/ 101425 h 206035"/>
                <a:gd name="connsiteX189" fmla="*/ 47345 w 165309"/>
                <a:gd name="connsiteY189" fmla="*/ 102952 h 206035"/>
                <a:gd name="connsiteX190" fmla="*/ 32727 w 165309"/>
                <a:gd name="connsiteY190" fmla="*/ 108552 h 206035"/>
                <a:gd name="connsiteX191" fmla="*/ 25491 w 165309"/>
                <a:gd name="connsiteY191" fmla="*/ 127752 h 206035"/>
                <a:gd name="connsiteX192" fmla="*/ 19782 w 165309"/>
                <a:gd name="connsiteY192" fmla="*/ 138734 h 206035"/>
                <a:gd name="connsiteX193" fmla="*/ 11345 w 165309"/>
                <a:gd name="connsiteY193" fmla="*/ 147134 h 206035"/>
                <a:gd name="connsiteX194" fmla="*/ 0 w 165309"/>
                <a:gd name="connsiteY194" fmla="*/ 136516 h 206035"/>
                <a:gd name="connsiteX195" fmla="*/ 0 w 165309"/>
                <a:gd name="connsiteY195" fmla="*/ 134770 h 206035"/>
                <a:gd name="connsiteX196" fmla="*/ 3855 w 165309"/>
                <a:gd name="connsiteY196" fmla="*/ 116297 h 206035"/>
                <a:gd name="connsiteX197" fmla="*/ 3164 w 165309"/>
                <a:gd name="connsiteY197" fmla="*/ 104734 h 206035"/>
                <a:gd name="connsiteX198" fmla="*/ 7345 w 165309"/>
                <a:gd name="connsiteY198" fmla="*/ 98407 h 206035"/>
                <a:gd name="connsiteX199" fmla="*/ 14000 w 165309"/>
                <a:gd name="connsiteY199" fmla="*/ 94443 h 206035"/>
                <a:gd name="connsiteX200" fmla="*/ 20691 w 165309"/>
                <a:gd name="connsiteY200" fmla="*/ 97134 h 206035"/>
                <a:gd name="connsiteX201" fmla="*/ 29236 w 165309"/>
                <a:gd name="connsiteY201" fmla="*/ 93861 h 206035"/>
                <a:gd name="connsiteX202" fmla="*/ 29236 w 165309"/>
                <a:gd name="connsiteY202" fmla="*/ 93861 h 206035"/>
                <a:gd name="connsiteX203" fmla="*/ 70000 w 165309"/>
                <a:gd name="connsiteY203" fmla="*/ 199243 h 206035"/>
                <a:gd name="connsiteX204" fmla="*/ 63091 w 165309"/>
                <a:gd name="connsiteY204" fmla="*/ 192116 h 206035"/>
                <a:gd name="connsiteX205" fmla="*/ 47564 w 165309"/>
                <a:gd name="connsiteY205" fmla="*/ 181825 h 206035"/>
                <a:gd name="connsiteX206" fmla="*/ 70000 w 165309"/>
                <a:gd name="connsiteY206" fmla="*/ 178334 h 206035"/>
                <a:gd name="connsiteX207" fmla="*/ 70000 w 165309"/>
                <a:gd name="connsiteY207" fmla="*/ 199243 h 206035"/>
                <a:gd name="connsiteX208" fmla="*/ 70000 w 165309"/>
                <a:gd name="connsiteY208" fmla="*/ 199243 h 206035"/>
                <a:gd name="connsiteX209" fmla="*/ 70000 w 165309"/>
                <a:gd name="connsiteY209" fmla="*/ 155970 h 206035"/>
                <a:gd name="connsiteX210" fmla="*/ 70000 w 165309"/>
                <a:gd name="connsiteY210" fmla="*/ 139607 h 206035"/>
                <a:gd name="connsiteX211" fmla="*/ 64727 w 165309"/>
                <a:gd name="connsiteY211" fmla="*/ 139825 h 206035"/>
                <a:gd name="connsiteX212" fmla="*/ 32691 w 165309"/>
                <a:gd name="connsiteY212" fmla="*/ 142297 h 206035"/>
                <a:gd name="connsiteX213" fmla="*/ 29673 w 165309"/>
                <a:gd name="connsiteY213" fmla="*/ 153388 h 206035"/>
                <a:gd name="connsiteX214" fmla="*/ 39018 w 165309"/>
                <a:gd name="connsiteY214" fmla="*/ 160407 h 206035"/>
                <a:gd name="connsiteX215" fmla="*/ 70000 w 165309"/>
                <a:gd name="connsiteY215" fmla="*/ 155970 h 206035"/>
                <a:gd name="connsiteX216" fmla="*/ 70000 w 165309"/>
                <a:gd name="connsiteY216" fmla="*/ 155970 h 206035"/>
                <a:gd name="connsiteX217" fmla="*/ 70000 w 165309"/>
                <a:gd name="connsiteY217" fmla="*/ 117970 h 206035"/>
                <a:gd name="connsiteX218" fmla="*/ 70000 w 165309"/>
                <a:gd name="connsiteY218" fmla="*/ 102661 h 206035"/>
                <a:gd name="connsiteX219" fmla="*/ 58182 w 165309"/>
                <a:gd name="connsiteY219" fmla="*/ 106407 h 206035"/>
                <a:gd name="connsiteX220" fmla="*/ 45200 w 165309"/>
                <a:gd name="connsiteY220" fmla="*/ 113643 h 206035"/>
                <a:gd name="connsiteX221" fmla="*/ 42982 w 165309"/>
                <a:gd name="connsiteY221" fmla="*/ 122625 h 206035"/>
                <a:gd name="connsiteX222" fmla="*/ 60873 w 165309"/>
                <a:gd name="connsiteY222" fmla="*/ 123570 h 206035"/>
                <a:gd name="connsiteX223" fmla="*/ 70000 w 165309"/>
                <a:gd name="connsiteY223" fmla="*/ 117970 h 206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Lst>
              <a:rect l="l" t="t" r="r" b="b"/>
              <a:pathLst>
                <a:path w="165309" h="206035">
                  <a:moveTo>
                    <a:pt x="112727" y="8952"/>
                  </a:moveTo>
                  <a:lnTo>
                    <a:pt x="112727" y="9061"/>
                  </a:lnTo>
                  <a:cubicBezTo>
                    <a:pt x="114836" y="11497"/>
                    <a:pt x="115164" y="14079"/>
                    <a:pt x="112727" y="18297"/>
                  </a:cubicBezTo>
                  <a:lnTo>
                    <a:pt x="112727" y="8952"/>
                  </a:lnTo>
                  <a:lnTo>
                    <a:pt x="112727" y="8952"/>
                  </a:lnTo>
                  <a:close/>
                  <a:moveTo>
                    <a:pt x="112727" y="43788"/>
                  </a:moveTo>
                  <a:cubicBezTo>
                    <a:pt x="116800" y="44843"/>
                    <a:pt x="123018" y="45061"/>
                    <a:pt x="123964" y="45534"/>
                  </a:cubicBezTo>
                  <a:cubicBezTo>
                    <a:pt x="125600" y="46443"/>
                    <a:pt x="127127" y="43534"/>
                    <a:pt x="124909" y="41788"/>
                  </a:cubicBezTo>
                  <a:cubicBezTo>
                    <a:pt x="124109" y="41097"/>
                    <a:pt x="121891" y="38988"/>
                    <a:pt x="119418" y="37461"/>
                  </a:cubicBezTo>
                  <a:cubicBezTo>
                    <a:pt x="117091" y="35934"/>
                    <a:pt x="114618" y="34552"/>
                    <a:pt x="112764" y="33134"/>
                  </a:cubicBezTo>
                  <a:lnTo>
                    <a:pt x="112764" y="27388"/>
                  </a:lnTo>
                  <a:cubicBezTo>
                    <a:pt x="114873" y="26697"/>
                    <a:pt x="117927" y="26443"/>
                    <a:pt x="121418" y="26225"/>
                  </a:cubicBezTo>
                  <a:cubicBezTo>
                    <a:pt x="126000" y="25897"/>
                    <a:pt x="131818" y="21425"/>
                    <a:pt x="135818" y="22734"/>
                  </a:cubicBezTo>
                  <a:cubicBezTo>
                    <a:pt x="139673" y="23897"/>
                    <a:pt x="142618" y="23534"/>
                    <a:pt x="148218" y="36661"/>
                  </a:cubicBezTo>
                  <a:cubicBezTo>
                    <a:pt x="149055" y="38988"/>
                    <a:pt x="146582" y="42625"/>
                    <a:pt x="144364" y="46116"/>
                  </a:cubicBezTo>
                  <a:cubicBezTo>
                    <a:pt x="140982" y="51388"/>
                    <a:pt x="140073" y="56516"/>
                    <a:pt x="136546" y="62152"/>
                  </a:cubicBezTo>
                  <a:cubicBezTo>
                    <a:pt x="134109" y="66116"/>
                    <a:pt x="127091" y="77825"/>
                    <a:pt x="130800" y="76988"/>
                  </a:cubicBezTo>
                  <a:cubicBezTo>
                    <a:pt x="144036" y="74188"/>
                    <a:pt x="148218" y="74770"/>
                    <a:pt x="155600" y="81316"/>
                  </a:cubicBezTo>
                  <a:cubicBezTo>
                    <a:pt x="160291" y="85534"/>
                    <a:pt x="164982" y="88225"/>
                    <a:pt x="165309" y="93134"/>
                  </a:cubicBezTo>
                  <a:lnTo>
                    <a:pt x="165309" y="94407"/>
                  </a:lnTo>
                  <a:cubicBezTo>
                    <a:pt x="165309" y="95352"/>
                    <a:pt x="165055" y="96261"/>
                    <a:pt x="164727" y="97316"/>
                  </a:cubicBezTo>
                  <a:cubicBezTo>
                    <a:pt x="157127" y="110297"/>
                    <a:pt x="139927" y="100479"/>
                    <a:pt x="125091" y="106552"/>
                  </a:cubicBezTo>
                  <a:cubicBezTo>
                    <a:pt x="122618" y="109352"/>
                    <a:pt x="123455" y="114261"/>
                    <a:pt x="117491" y="116116"/>
                  </a:cubicBezTo>
                  <a:cubicBezTo>
                    <a:pt x="115964" y="116588"/>
                    <a:pt x="114327" y="117279"/>
                    <a:pt x="112800" y="118116"/>
                  </a:cubicBezTo>
                  <a:lnTo>
                    <a:pt x="112800" y="95897"/>
                  </a:lnTo>
                  <a:cubicBezTo>
                    <a:pt x="117964" y="95425"/>
                    <a:pt x="122400" y="95061"/>
                    <a:pt x="125055" y="94843"/>
                  </a:cubicBezTo>
                  <a:cubicBezTo>
                    <a:pt x="127855" y="94625"/>
                    <a:pt x="129382" y="91461"/>
                    <a:pt x="127164" y="90152"/>
                  </a:cubicBezTo>
                  <a:cubicBezTo>
                    <a:pt x="126436" y="89679"/>
                    <a:pt x="120618" y="89825"/>
                    <a:pt x="112764" y="90407"/>
                  </a:cubicBezTo>
                  <a:lnTo>
                    <a:pt x="112764" y="56734"/>
                  </a:lnTo>
                  <a:cubicBezTo>
                    <a:pt x="115673" y="56952"/>
                    <a:pt x="117673" y="57097"/>
                    <a:pt x="118473" y="55934"/>
                  </a:cubicBezTo>
                  <a:cubicBezTo>
                    <a:pt x="119418" y="54879"/>
                    <a:pt x="119418" y="52661"/>
                    <a:pt x="118255" y="51716"/>
                  </a:cubicBezTo>
                  <a:cubicBezTo>
                    <a:pt x="116727" y="51134"/>
                    <a:pt x="114618" y="50770"/>
                    <a:pt x="112764" y="50661"/>
                  </a:cubicBezTo>
                  <a:lnTo>
                    <a:pt x="112764" y="43752"/>
                  </a:lnTo>
                  <a:lnTo>
                    <a:pt x="112764" y="43752"/>
                  </a:lnTo>
                  <a:close/>
                  <a:moveTo>
                    <a:pt x="112727" y="132879"/>
                  </a:moveTo>
                  <a:cubicBezTo>
                    <a:pt x="116582" y="132407"/>
                    <a:pt x="120909" y="131716"/>
                    <a:pt x="124873" y="131243"/>
                  </a:cubicBezTo>
                  <a:cubicBezTo>
                    <a:pt x="130364" y="130552"/>
                    <a:pt x="133782" y="127497"/>
                    <a:pt x="136000" y="129134"/>
                  </a:cubicBezTo>
                  <a:cubicBezTo>
                    <a:pt x="142327" y="133934"/>
                    <a:pt x="143346" y="134625"/>
                    <a:pt x="146509" y="143643"/>
                  </a:cubicBezTo>
                  <a:cubicBezTo>
                    <a:pt x="149309" y="151607"/>
                    <a:pt x="137745" y="154407"/>
                    <a:pt x="131673" y="153025"/>
                  </a:cubicBezTo>
                  <a:cubicBezTo>
                    <a:pt x="122545" y="150807"/>
                    <a:pt x="120109" y="149497"/>
                    <a:pt x="112727" y="150225"/>
                  </a:cubicBezTo>
                  <a:lnTo>
                    <a:pt x="112727" y="132916"/>
                  </a:lnTo>
                  <a:close/>
                  <a:moveTo>
                    <a:pt x="107127" y="2952"/>
                  </a:moveTo>
                  <a:cubicBezTo>
                    <a:pt x="109455" y="4843"/>
                    <a:pt x="111455" y="7279"/>
                    <a:pt x="112727" y="8916"/>
                  </a:cubicBezTo>
                  <a:lnTo>
                    <a:pt x="112727" y="18261"/>
                  </a:lnTo>
                  <a:cubicBezTo>
                    <a:pt x="111564" y="20370"/>
                    <a:pt x="109818" y="22807"/>
                    <a:pt x="107127" y="25752"/>
                  </a:cubicBezTo>
                  <a:lnTo>
                    <a:pt x="107127" y="2952"/>
                  </a:lnTo>
                  <a:lnTo>
                    <a:pt x="107127" y="2952"/>
                  </a:lnTo>
                  <a:close/>
                  <a:moveTo>
                    <a:pt x="107127" y="34625"/>
                  </a:moveTo>
                  <a:cubicBezTo>
                    <a:pt x="108764" y="35788"/>
                    <a:pt x="110145" y="37207"/>
                    <a:pt x="109345" y="40952"/>
                  </a:cubicBezTo>
                  <a:cubicBezTo>
                    <a:pt x="108982" y="42225"/>
                    <a:pt x="110618" y="43170"/>
                    <a:pt x="112727" y="43752"/>
                  </a:cubicBezTo>
                  <a:lnTo>
                    <a:pt x="112727" y="50661"/>
                  </a:lnTo>
                  <a:cubicBezTo>
                    <a:pt x="110836" y="50443"/>
                    <a:pt x="108982" y="50443"/>
                    <a:pt x="108036" y="50552"/>
                  </a:cubicBezTo>
                  <a:cubicBezTo>
                    <a:pt x="107673" y="50661"/>
                    <a:pt x="107345" y="50807"/>
                    <a:pt x="107127" y="50916"/>
                  </a:cubicBezTo>
                  <a:lnTo>
                    <a:pt x="107127" y="34661"/>
                  </a:lnTo>
                  <a:lnTo>
                    <a:pt x="107127" y="34661"/>
                  </a:lnTo>
                  <a:close/>
                  <a:moveTo>
                    <a:pt x="112727" y="33097"/>
                  </a:moveTo>
                  <a:cubicBezTo>
                    <a:pt x="111418" y="32043"/>
                    <a:pt x="110509" y="31097"/>
                    <a:pt x="110255" y="30152"/>
                  </a:cubicBezTo>
                  <a:cubicBezTo>
                    <a:pt x="110036" y="28879"/>
                    <a:pt x="110945" y="27934"/>
                    <a:pt x="112727" y="27352"/>
                  </a:cubicBezTo>
                  <a:lnTo>
                    <a:pt x="112727" y="33097"/>
                  </a:lnTo>
                  <a:lnTo>
                    <a:pt x="112727" y="33097"/>
                  </a:lnTo>
                  <a:close/>
                  <a:moveTo>
                    <a:pt x="112727" y="118079"/>
                  </a:moveTo>
                  <a:cubicBezTo>
                    <a:pt x="110727" y="119134"/>
                    <a:pt x="108873" y="120443"/>
                    <a:pt x="107127" y="121716"/>
                  </a:cubicBezTo>
                  <a:lnTo>
                    <a:pt x="107127" y="96334"/>
                  </a:lnTo>
                  <a:cubicBezTo>
                    <a:pt x="109127" y="96079"/>
                    <a:pt x="110982" y="95970"/>
                    <a:pt x="112727" y="95861"/>
                  </a:cubicBezTo>
                  <a:lnTo>
                    <a:pt x="112727" y="118079"/>
                  </a:lnTo>
                  <a:lnTo>
                    <a:pt x="112727" y="118079"/>
                  </a:lnTo>
                  <a:close/>
                  <a:moveTo>
                    <a:pt x="107127" y="133279"/>
                  </a:moveTo>
                  <a:cubicBezTo>
                    <a:pt x="108873" y="133279"/>
                    <a:pt x="110764" y="133061"/>
                    <a:pt x="112727" y="132807"/>
                  </a:cubicBezTo>
                  <a:lnTo>
                    <a:pt x="112727" y="150116"/>
                  </a:lnTo>
                  <a:cubicBezTo>
                    <a:pt x="111418" y="150334"/>
                    <a:pt x="109927" y="150588"/>
                    <a:pt x="108146" y="150807"/>
                  </a:cubicBezTo>
                  <a:cubicBezTo>
                    <a:pt x="107782" y="150916"/>
                    <a:pt x="107418" y="151025"/>
                    <a:pt x="107091" y="151388"/>
                  </a:cubicBezTo>
                  <a:lnTo>
                    <a:pt x="107091" y="133279"/>
                  </a:lnTo>
                  <a:lnTo>
                    <a:pt x="107091" y="133279"/>
                  </a:lnTo>
                  <a:close/>
                  <a:moveTo>
                    <a:pt x="112727" y="90370"/>
                  </a:moveTo>
                  <a:cubicBezTo>
                    <a:pt x="110982" y="90479"/>
                    <a:pt x="109091" y="90625"/>
                    <a:pt x="107127" y="90697"/>
                  </a:cubicBezTo>
                  <a:lnTo>
                    <a:pt x="107127" y="75388"/>
                  </a:lnTo>
                  <a:cubicBezTo>
                    <a:pt x="107818" y="75388"/>
                    <a:pt x="108291" y="75279"/>
                    <a:pt x="108618" y="74916"/>
                  </a:cubicBezTo>
                  <a:cubicBezTo>
                    <a:pt x="109564" y="73970"/>
                    <a:pt x="111309" y="73061"/>
                    <a:pt x="109782" y="71534"/>
                  </a:cubicBezTo>
                  <a:cubicBezTo>
                    <a:pt x="109164" y="70843"/>
                    <a:pt x="108618" y="70588"/>
                    <a:pt x="107091" y="70734"/>
                  </a:cubicBezTo>
                  <a:lnTo>
                    <a:pt x="107091" y="55643"/>
                  </a:lnTo>
                  <a:cubicBezTo>
                    <a:pt x="107673" y="56370"/>
                    <a:pt x="109636" y="56952"/>
                    <a:pt x="111636" y="56697"/>
                  </a:cubicBezTo>
                  <a:lnTo>
                    <a:pt x="112691" y="56697"/>
                  </a:lnTo>
                  <a:lnTo>
                    <a:pt x="112691" y="90370"/>
                  </a:lnTo>
                  <a:close/>
                  <a:moveTo>
                    <a:pt x="89564" y="19970"/>
                  </a:moveTo>
                  <a:cubicBezTo>
                    <a:pt x="90255" y="19607"/>
                    <a:pt x="90945" y="19134"/>
                    <a:pt x="91527" y="18588"/>
                  </a:cubicBezTo>
                  <a:cubicBezTo>
                    <a:pt x="95964" y="14043"/>
                    <a:pt x="91164" y="952"/>
                    <a:pt x="100182" y="7"/>
                  </a:cubicBezTo>
                  <a:cubicBezTo>
                    <a:pt x="102618" y="-103"/>
                    <a:pt x="105091" y="1170"/>
                    <a:pt x="107091" y="2916"/>
                  </a:cubicBezTo>
                  <a:lnTo>
                    <a:pt x="107091" y="25716"/>
                  </a:lnTo>
                  <a:cubicBezTo>
                    <a:pt x="106618" y="26297"/>
                    <a:pt x="106036" y="26879"/>
                    <a:pt x="105564" y="27570"/>
                  </a:cubicBezTo>
                  <a:cubicBezTo>
                    <a:pt x="105091" y="27934"/>
                    <a:pt x="104509" y="28297"/>
                    <a:pt x="104145" y="31097"/>
                  </a:cubicBezTo>
                  <a:cubicBezTo>
                    <a:pt x="104400" y="32952"/>
                    <a:pt x="105782" y="33679"/>
                    <a:pt x="107091" y="34588"/>
                  </a:cubicBezTo>
                  <a:lnTo>
                    <a:pt x="107091" y="50843"/>
                  </a:lnTo>
                  <a:cubicBezTo>
                    <a:pt x="105782" y="51679"/>
                    <a:pt x="106509" y="53788"/>
                    <a:pt x="106945" y="55388"/>
                  </a:cubicBezTo>
                  <a:cubicBezTo>
                    <a:pt x="106945" y="55388"/>
                    <a:pt x="107091" y="55497"/>
                    <a:pt x="107091" y="55607"/>
                  </a:cubicBezTo>
                  <a:lnTo>
                    <a:pt x="107091" y="70697"/>
                  </a:lnTo>
                  <a:lnTo>
                    <a:pt x="106618" y="70697"/>
                  </a:lnTo>
                  <a:cubicBezTo>
                    <a:pt x="104145" y="71170"/>
                    <a:pt x="104618" y="71861"/>
                    <a:pt x="103927" y="74188"/>
                  </a:cubicBezTo>
                  <a:cubicBezTo>
                    <a:pt x="104036" y="74770"/>
                    <a:pt x="105782" y="75352"/>
                    <a:pt x="107091" y="75352"/>
                  </a:cubicBezTo>
                  <a:lnTo>
                    <a:pt x="107091" y="90661"/>
                  </a:lnTo>
                  <a:cubicBezTo>
                    <a:pt x="104873" y="90916"/>
                    <a:pt x="102400" y="91025"/>
                    <a:pt x="100073" y="91243"/>
                  </a:cubicBezTo>
                  <a:cubicBezTo>
                    <a:pt x="96582" y="91461"/>
                    <a:pt x="93055" y="91716"/>
                    <a:pt x="89564" y="92043"/>
                  </a:cubicBezTo>
                  <a:lnTo>
                    <a:pt x="89564" y="80916"/>
                  </a:lnTo>
                  <a:cubicBezTo>
                    <a:pt x="90727" y="81279"/>
                    <a:pt x="92364" y="81170"/>
                    <a:pt x="93055" y="80443"/>
                  </a:cubicBezTo>
                  <a:cubicBezTo>
                    <a:pt x="95055" y="78334"/>
                    <a:pt x="95164" y="77752"/>
                    <a:pt x="92836" y="76807"/>
                  </a:cubicBezTo>
                  <a:cubicBezTo>
                    <a:pt x="92727" y="77025"/>
                    <a:pt x="91891" y="75388"/>
                    <a:pt x="90618" y="76807"/>
                  </a:cubicBezTo>
                  <a:cubicBezTo>
                    <a:pt x="90145" y="77388"/>
                    <a:pt x="89818" y="77752"/>
                    <a:pt x="89564" y="77970"/>
                  </a:cubicBezTo>
                  <a:lnTo>
                    <a:pt x="89564" y="55279"/>
                  </a:lnTo>
                  <a:cubicBezTo>
                    <a:pt x="90727" y="54588"/>
                    <a:pt x="91891" y="53534"/>
                    <a:pt x="92000" y="52697"/>
                  </a:cubicBezTo>
                  <a:cubicBezTo>
                    <a:pt x="92364" y="49897"/>
                    <a:pt x="92473" y="48734"/>
                    <a:pt x="90145" y="49316"/>
                  </a:cubicBezTo>
                  <a:cubicBezTo>
                    <a:pt x="90145" y="49425"/>
                    <a:pt x="89927" y="49534"/>
                    <a:pt x="89564" y="49643"/>
                  </a:cubicBezTo>
                  <a:lnTo>
                    <a:pt x="89564" y="19825"/>
                  </a:lnTo>
                  <a:lnTo>
                    <a:pt x="89564" y="19825"/>
                  </a:lnTo>
                  <a:close/>
                  <a:moveTo>
                    <a:pt x="107091" y="121716"/>
                  </a:moveTo>
                  <a:cubicBezTo>
                    <a:pt x="103127" y="124988"/>
                    <a:pt x="100182" y="128625"/>
                    <a:pt x="100073" y="130843"/>
                  </a:cubicBezTo>
                  <a:cubicBezTo>
                    <a:pt x="99964" y="133061"/>
                    <a:pt x="102873" y="133534"/>
                    <a:pt x="107091" y="133279"/>
                  </a:cubicBezTo>
                  <a:lnTo>
                    <a:pt x="107091" y="151388"/>
                  </a:lnTo>
                  <a:cubicBezTo>
                    <a:pt x="104036" y="154552"/>
                    <a:pt x="107091" y="170116"/>
                    <a:pt x="104255" y="177243"/>
                  </a:cubicBezTo>
                  <a:cubicBezTo>
                    <a:pt x="102036" y="182625"/>
                    <a:pt x="98982" y="189170"/>
                    <a:pt x="96073" y="193607"/>
                  </a:cubicBezTo>
                  <a:cubicBezTo>
                    <a:pt x="94073" y="196516"/>
                    <a:pt x="91855" y="199097"/>
                    <a:pt x="89527" y="201097"/>
                  </a:cubicBezTo>
                  <a:lnTo>
                    <a:pt x="89527" y="98916"/>
                  </a:lnTo>
                  <a:lnTo>
                    <a:pt x="92691" y="98334"/>
                  </a:lnTo>
                  <a:cubicBezTo>
                    <a:pt x="97382" y="97497"/>
                    <a:pt x="102400" y="96807"/>
                    <a:pt x="107091" y="96334"/>
                  </a:cubicBezTo>
                  <a:lnTo>
                    <a:pt x="107091" y="121716"/>
                  </a:lnTo>
                  <a:close/>
                  <a:moveTo>
                    <a:pt x="70000" y="15207"/>
                  </a:moveTo>
                  <a:cubicBezTo>
                    <a:pt x="73491" y="14261"/>
                    <a:pt x="77382" y="14625"/>
                    <a:pt x="79236" y="16261"/>
                  </a:cubicBezTo>
                  <a:cubicBezTo>
                    <a:pt x="82291" y="18952"/>
                    <a:pt x="86145" y="21388"/>
                    <a:pt x="89527" y="20007"/>
                  </a:cubicBezTo>
                  <a:lnTo>
                    <a:pt x="89527" y="49825"/>
                  </a:lnTo>
                  <a:cubicBezTo>
                    <a:pt x="89164" y="49934"/>
                    <a:pt x="88582" y="50188"/>
                    <a:pt x="88255" y="51097"/>
                  </a:cubicBezTo>
                  <a:cubicBezTo>
                    <a:pt x="87091" y="53425"/>
                    <a:pt x="86618" y="53897"/>
                    <a:pt x="87309" y="56261"/>
                  </a:cubicBezTo>
                  <a:cubicBezTo>
                    <a:pt x="87636" y="56479"/>
                    <a:pt x="88582" y="56152"/>
                    <a:pt x="89527" y="55425"/>
                  </a:cubicBezTo>
                  <a:lnTo>
                    <a:pt x="89527" y="78116"/>
                  </a:lnTo>
                  <a:cubicBezTo>
                    <a:pt x="89211" y="78504"/>
                    <a:pt x="88898" y="79243"/>
                    <a:pt x="88582" y="80334"/>
                  </a:cubicBezTo>
                  <a:cubicBezTo>
                    <a:pt x="88582" y="80697"/>
                    <a:pt x="89055" y="80916"/>
                    <a:pt x="89527" y="81025"/>
                  </a:cubicBezTo>
                  <a:lnTo>
                    <a:pt x="89527" y="92152"/>
                  </a:lnTo>
                  <a:cubicBezTo>
                    <a:pt x="85418" y="92625"/>
                    <a:pt x="81455" y="93097"/>
                    <a:pt x="77709" y="93897"/>
                  </a:cubicBezTo>
                  <a:cubicBezTo>
                    <a:pt x="76182" y="94261"/>
                    <a:pt x="73018" y="94479"/>
                    <a:pt x="70473" y="96116"/>
                  </a:cubicBezTo>
                  <a:cubicBezTo>
                    <a:pt x="70364" y="96116"/>
                    <a:pt x="70109" y="96225"/>
                    <a:pt x="70000" y="96370"/>
                  </a:cubicBezTo>
                  <a:lnTo>
                    <a:pt x="70000" y="78843"/>
                  </a:lnTo>
                  <a:cubicBezTo>
                    <a:pt x="72909" y="77207"/>
                    <a:pt x="75855" y="74625"/>
                    <a:pt x="76182" y="72770"/>
                  </a:cubicBezTo>
                  <a:cubicBezTo>
                    <a:pt x="76982" y="65497"/>
                    <a:pt x="76873" y="61788"/>
                    <a:pt x="70909" y="63279"/>
                  </a:cubicBezTo>
                  <a:cubicBezTo>
                    <a:pt x="70909" y="63534"/>
                    <a:pt x="70545" y="63643"/>
                    <a:pt x="69964" y="63752"/>
                  </a:cubicBezTo>
                  <a:lnTo>
                    <a:pt x="69964" y="49607"/>
                  </a:lnTo>
                  <a:cubicBezTo>
                    <a:pt x="72873" y="47970"/>
                    <a:pt x="76618" y="43970"/>
                    <a:pt x="77200" y="40479"/>
                  </a:cubicBezTo>
                  <a:cubicBezTo>
                    <a:pt x="77891" y="33461"/>
                    <a:pt x="75564" y="28552"/>
                    <a:pt x="69964" y="29716"/>
                  </a:cubicBezTo>
                  <a:lnTo>
                    <a:pt x="69964" y="15207"/>
                  </a:lnTo>
                  <a:lnTo>
                    <a:pt x="69964" y="15207"/>
                  </a:lnTo>
                  <a:close/>
                  <a:moveTo>
                    <a:pt x="89527" y="201134"/>
                  </a:moveTo>
                  <a:cubicBezTo>
                    <a:pt x="84036" y="205825"/>
                    <a:pt x="78436" y="207316"/>
                    <a:pt x="75273" y="204879"/>
                  </a:cubicBezTo>
                  <a:cubicBezTo>
                    <a:pt x="74073" y="203934"/>
                    <a:pt x="72436" y="201970"/>
                    <a:pt x="70000" y="199243"/>
                  </a:cubicBezTo>
                  <a:lnTo>
                    <a:pt x="70000" y="178334"/>
                  </a:lnTo>
                  <a:cubicBezTo>
                    <a:pt x="74800" y="177970"/>
                    <a:pt x="78764" y="177388"/>
                    <a:pt x="79709" y="175643"/>
                  </a:cubicBezTo>
                  <a:cubicBezTo>
                    <a:pt x="82982" y="170043"/>
                    <a:pt x="82727" y="164516"/>
                    <a:pt x="82036" y="157861"/>
                  </a:cubicBezTo>
                  <a:cubicBezTo>
                    <a:pt x="82146" y="155316"/>
                    <a:pt x="78545" y="156807"/>
                    <a:pt x="72800" y="156116"/>
                  </a:cubicBezTo>
                  <a:cubicBezTo>
                    <a:pt x="71855" y="156007"/>
                    <a:pt x="71018" y="156007"/>
                    <a:pt x="70000" y="156007"/>
                  </a:cubicBezTo>
                  <a:lnTo>
                    <a:pt x="70000" y="139643"/>
                  </a:lnTo>
                  <a:cubicBezTo>
                    <a:pt x="72000" y="139534"/>
                    <a:pt x="73746" y="139316"/>
                    <a:pt x="74691" y="138225"/>
                  </a:cubicBezTo>
                  <a:cubicBezTo>
                    <a:pt x="77273" y="135316"/>
                    <a:pt x="72000" y="132261"/>
                    <a:pt x="72473" y="129570"/>
                  </a:cubicBezTo>
                  <a:cubicBezTo>
                    <a:pt x="73055" y="125025"/>
                    <a:pt x="84509" y="123716"/>
                    <a:pt x="85709" y="120697"/>
                  </a:cubicBezTo>
                  <a:cubicBezTo>
                    <a:pt x="86873" y="117207"/>
                    <a:pt x="88873" y="119061"/>
                    <a:pt x="89309" y="114952"/>
                  </a:cubicBezTo>
                  <a:cubicBezTo>
                    <a:pt x="89673" y="111097"/>
                    <a:pt x="80800" y="115170"/>
                    <a:pt x="77164" y="116225"/>
                  </a:cubicBezTo>
                  <a:cubicBezTo>
                    <a:pt x="74473" y="117025"/>
                    <a:pt x="72255" y="117388"/>
                    <a:pt x="70036" y="117970"/>
                  </a:cubicBezTo>
                  <a:lnTo>
                    <a:pt x="70036" y="102661"/>
                  </a:lnTo>
                  <a:cubicBezTo>
                    <a:pt x="75527" y="101388"/>
                    <a:pt x="82182" y="100079"/>
                    <a:pt x="89564" y="98916"/>
                  </a:cubicBezTo>
                  <a:lnTo>
                    <a:pt x="89564" y="201097"/>
                  </a:lnTo>
                  <a:close/>
                  <a:moveTo>
                    <a:pt x="29200" y="93788"/>
                  </a:moveTo>
                  <a:cubicBezTo>
                    <a:pt x="31782" y="91679"/>
                    <a:pt x="31091" y="61170"/>
                    <a:pt x="29673" y="51825"/>
                  </a:cubicBezTo>
                  <a:cubicBezTo>
                    <a:pt x="27927" y="47134"/>
                    <a:pt x="27455" y="40697"/>
                    <a:pt x="28145" y="37316"/>
                  </a:cubicBezTo>
                  <a:cubicBezTo>
                    <a:pt x="29091" y="32516"/>
                    <a:pt x="31673" y="31352"/>
                    <a:pt x="34691" y="32879"/>
                  </a:cubicBezTo>
                  <a:cubicBezTo>
                    <a:pt x="38073" y="34625"/>
                    <a:pt x="41818" y="39788"/>
                    <a:pt x="45818" y="47970"/>
                  </a:cubicBezTo>
                  <a:cubicBezTo>
                    <a:pt x="48509" y="53570"/>
                    <a:pt x="45600" y="52770"/>
                    <a:pt x="45600" y="54879"/>
                  </a:cubicBezTo>
                  <a:cubicBezTo>
                    <a:pt x="45382" y="65279"/>
                    <a:pt x="44436" y="75825"/>
                    <a:pt x="44291" y="82843"/>
                  </a:cubicBezTo>
                  <a:cubicBezTo>
                    <a:pt x="44291" y="87061"/>
                    <a:pt x="50036" y="87497"/>
                    <a:pt x="50982" y="84952"/>
                  </a:cubicBezTo>
                  <a:cubicBezTo>
                    <a:pt x="51927" y="67861"/>
                    <a:pt x="49818" y="45097"/>
                    <a:pt x="51345" y="35025"/>
                  </a:cubicBezTo>
                  <a:cubicBezTo>
                    <a:pt x="51564" y="28588"/>
                    <a:pt x="48764" y="20407"/>
                    <a:pt x="51455" y="18443"/>
                  </a:cubicBezTo>
                  <a:cubicBezTo>
                    <a:pt x="54509" y="16116"/>
                    <a:pt x="61491" y="17497"/>
                    <a:pt x="64655" y="19134"/>
                  </a:cubicBezTo>
                  <a:cubicBezTo>
                    <a:pt x="67127" y="20407"/>
                    <a:pt x="66982" y="16188"/>
                    <a:pt x="68873" y="15607"/>
                  </a:cubicBezTo>
                  <a:cubicBezTo>
                    <a:pt x="69236" y="15388"/>
                    <a:pt x="69709" y="15243"/>
                    <a:pt x="70036" y="15243"/>
                  </a:cubicBezTo>
                  <a:lnTo>
                    <a:pt x="70036" y="29752"/>
                  </a:lnTo>
                  <a:cubicBezTo>
                    <a:pt x="70036" y="29752"/>
                    <a:pt x="69782" y="29861"/>
                    <a:pt x="69564" y="29861"/>
                  </a:cubicBezTo>
                  <a:cubicBezTo>
                    <a:pt x="68618" y="30661"/>
                    <a:pt x="68873" y="31861"/>
                    <a:pt x="68873" y="32552"/>
                  </a:cubicBezTo>
                  <a:cubicBezTo>
                    <a:pt x="68182" y="38988"/>
                    <a:pt x="67127" y="44152"/>
                    <a:pt x="67236" y="50079"/>
                  </a:cubicBezTo>
                  <a:cubicBezTo>
                    <a:pt x="67673" y="50552"/>
                    <a:pt x="68873" y="50334"/>
                    <a:pt x="70036" y="49607"/>
                  </a:cubicBezTo>
                  <a:lnTo>
                    <a:pt x="70036" y="63752"/>
                  </a:lnTo>
                  <a:cubicBezTo>
                    <a:pt x="68727" y="64116"/>
                    <a:pt x="66655" y="64807"/>
                    <a:pt x="66400" y="68188"/>
                  </a:cubicBezTo>
                  <a:cubicBezTo>
                    <a:pt x="65927" y="74625"/>
                    <a:pt x="62073" y="74516"/>
                    <a:pt x="64073" y="80479"/>
                  </a:cubicBezTo>
                  <a:cubicBezTo>
                    <a:pt x="64873" y="81170"/>
                    <a:pt x="67455" y="80370"/>
                    <a:pt x="70036" y="78843"/>
                  </a:cubicBezTo>
                  <a:lnTo>
                    <a:pt x="70036" y="96370"/>
                  </a:lnTo>
                  <a:cubicBezTo>
                    <a:pt x="68291" y="97752"/>
                    <a:pt x="66873" y="100334"/>
                    <a:pt x="64546" y="100697"/>
                  </a:cubicBezTo>
                  <a:cubicBezTo>
                    <a:pt x="60545" y="101279"/>
                    <a:pt x="57309" y="101061"/>
                    <a:pt x="55164" y="101425"/>
                  </a:cubicBezTo>
                  <a:cubicBezTo>
                    <a:pt x="52255" y="101788"/>
                    <a:pt x="50727" y="102479"/>
                    <a:pt x="47345" y="102952"/>
                  </a:cubicBezTo>
                  <a:cubicBezTo>
                    <a:pt x="44291" y="103425"/>
                    <a:pt x="37273" y="104588"/>
                    <a:pt x="32727" y="108552"/>
                  </a:cubicBezTo>
                  <a:cubicBezTo>
                    <a:pt x="28400" y="112297"/>
                    <a:pt x="27818" y="123170"/>
                    <a:pt x="25491" y="127752"/>
                  </a:cubicBezTo>
                  <a:cubicBezTo>
                    <a:pt x="23491" y="131607"/>
                    <a:pt x="21382" y="135461"/>
                    <a:pt x="19782" y="138734"/>
                  </a:cubicBezTo>
                  <a:cubicBezTo>
                    <a:pt x="17564" y="142807"/>
                    <a:pt x="15673" y="146116"/>
                    <a:pt x="11345" y="147134"/>
                  </a:cubicBezTo>
                  <a:cubicBezTo>
                    <a:pt x="5382" y="148552"/>
                    <a:pt x="582" y="141170"/>
                    <a:pt x="0" y="136516"/>
                  </a:cubicBezTo>
                  <a:lnTo>
                    <a:pt x="0" y="134770"/>
                  </a:lnTo>
                  <a:cubicBezTo>
                    <a:pt x="1745" y="128007"/>
                    <a:pt x="3273" y="122479"/>
                    <a:pt x="3855" y="116297"/>
                  </a:cubicBezTo>
                  <a:cubicBezTo>
                    <a:pt x="4182" y="112079"/>
                    <a:pt x="2691" y="108116"/>
                    <a:pt x="3164" y="104734"/>
                  </a:cubicBezTo>
                  <a:cubicBezTo>
                    <a:pt x="3636" y="101461"/>
                    <a:pt x="5854" y="100043"/>
                    <a:pt x="7345" y="98407"/>
                  </a:cubicBezTo>
                  <a:cubicBezTo>
                    <a:pt x="9127" y="96297"/>
                    <a:pt x="10873" y="93861"/>
                    <a:pt x="14000" y="94443"/>
                  </a:cubicBezTo>
                  <a:cubicBezTo>
                    <a:pt x="16582" y="94916"/>
                    <a:pt x="18109" y="96879"/>
                    <a:pt x="20691" y="97134"/>
                  </a:cubicBezTo>
                  <a:cubicBezTo>
                    <a:pt x="24545" y="97607"/>
                    <a:pt x="26545" y="96079"/>
                    <a:pt x="29236" y="93861"/>
                  </a:cubicBezTo>
                  <a:lnTo>
                    <a:pt x="29236" y="93861"/>
                  </a:lnTo>
                  <a:close/>
                  <a:moveTo>
                    <a:pt x="70000" y="199243"/>
                  </a:moveTo>
                  <a:cubicBezTo>
                    <a:pt x="68145" y="197134"/>
                    <a:pt x="65891" y="194697"/>
                    <a:pt x="63091" y="192116"/>
                  </a:cubicBezTo>
                  <a:cubicBezTo>
                    <a:pt x="58800" y="188261"/>
                    <a:pt x="51418" y="185461"/>
                    <a:pt x="47564" y="181825"/>
                  </a:cubicBezTo>
                  <a:cubicBezTo>
                    <a:pt x="45091" y="177752"/>
                    <a:pt x="59600" y="178879"/>
                    <a:pt x="70000" y="178334"/>
                  </a:cubicBezTo>
                  <a:lnTo>
                    <a:pt x="70000" y="199243"/>
                  </a:lnTo>
                  <a:lnTo>
                    <a:pt x="70000" y="199243"/>
                  </a:lnTo>
                  <a:close/>
                  <a:moveTo>
                    <a:pt x="70000" y="155970"/>
                  </a:moveTo>
                  <a:lnTo>
                    <a:pt x="70000" y="139607"/>
                  </a:lnTo>
                  <a:cubicBezTo>
                    <a:pt x="68255" y="139716"/>
                    <a:pt x="66255" y="139716"/>
                    <a:pt x="64727" y="139825"/>
                  </a:cubicBezTo>
                  <a:cubicBezTo>
                    <a:pt x="54800" y="141097"/>
                    <a:pt x="42145" y="139825"/>
                    <a:pt x="32691" y="142297"/>
                  </a:cubicBezTo>
                  <a:cubicBezTo>
                    <a:pt x="22873" y="144988"/>
                    <a:pt x="24982" y="149097"/>
                    <a:pt x="29673" y="153388"/>
                  </a:cubicBezTo>
                  <a:cubicBezTo>
                    <a:pt x="32000" y="155607"/>
                    <a:pt x="32691" y="157243"/>
                    <a:pt x="39018" y="160407"/>
                  </a:cubicBezTo>
                  <a:cubicBezTo>
                    <a:pt x="45236" y="163461"/>
                    <a:pt x="60073" y="156334"/>
                    <a:pt x="70000" y="155970"/>
                  </a:cubicBezTo>
                  <a:lnTo>
                    <a:pt x="70000" y="155970"/>
                  </a:lnTo>
                  <a:close/>
                  <a:moveTo>
                    <a:pt x="70000" y="117970"/>
                  </a:moveTo>
                  <a:lnTo>
                    <a:pt x="70000" y="102661"/>
                  </a:lnTo>
                  <a:cubicBezTo>
                    <a:pt x="65091" y="103825"/>
                    <a:pt x="60982" y="104988"/>
                    <a:pt x="58182" y="106407"/>
                  </a:cubicBezTo>
                  <a:cubicBezTo>
                    <a:pt x="55491" y="107679"/>
                    <a:pt x="47891" y="112152"/>
                    <a:pt x="45200" y="113643"/>
                  </a:cubicBezTo>
                  <a:cubicBezTo>
                    <a:pt x="38764" y="117388"/>
                    <a:pt x="40182" y="120188"/>
                    <a:pt x="42982" y="122625"/>
                  </a:cubicBezTo>
                  <a:cubicBezTo>
                    <a:pt x="49636" y="128225"/>
                    <a:pt x="59127" y="125425"/>
                    <a:pt x="60873" y="123570"/>
                  </a:cubicBezTo>
                  <a:cubicBezTo>
                    <a:pt x="64255" y="119970"/>
                    <a:pt x="67091" y="118770"/>
                    <a:pt x="70000" y="117970"/>
                  </a:cubicBezTo>
                  <a:close/>
                </a:path>
              </a:pathLst>
            </a:custGeom>
            <a:grpFill/>
            <a:ln w="362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p:txBody>
        </p:sp>
        <p:sp>
          <p:nvSpPr>
            <p:cNvPr id="56" name="任意多边形: 形状 55">
              <a:extLst>
                <a:ext uri="{FF2B5EF4-FFF2-40B4-BE49-F238E27FC236}">
                  <a16:creationId xmlns:a16="http://schemas.microsoft.com/office/drawing/2014/main" id="{BA3FD4F6-32A4-51A4-BC39-9E8A24862AD6}"/>
                </a:ext>
              </a:extLst>
            </p:cNvPr>
            <p:cNvSpPr/>
            <p:nvPr/>
          </p:nvSpPr>
          <p:spPr>
            <a:xfrm>
              <a:off x="10262363" y="2714096"/>
              <a:ext cx="178566" cy="158604"/>
            </a:xfrm>
            <a:custGeom>
              <a:avLst/>
              <a:gdLst>
                <a:gd name="connsiteX0" fmla="*/ 42496 w 178566"/>
                <a:gd name="connsiteY0" fmla="*/ 46575 h 158604"/>
                <a:gd name="connsiteX1" fmla="*/ 57006 w 178566"/>
                <a:gd name="connsiteY1" fmla="*/ 44247 h 158604"/>
                <a:gd name="connsiteX2" fmla="*/ 55260 w 178566"/>
                <a:gd name="connsiteY2" fmla="*/ 14793 h 158604"/>
                <a:gd name="connsiteX3" fmla="*/ 60387 w 178566"/>
                <a:gd name="connsiteY3" fmla="*/ 5229 h 158604"/>
                <a:gd name="connsiteX4" fmla="*/ 72460 w 178566"/>
                <a:gd name="connsiteY4" fmla="*/ 66 h 158604"/>
                <a:gd name="connsiteX5" fmla="*/ 88351 w 178566"/>
                <a:gd name="connsiteY5" fmla="*/ 11047 h 158604"/>
                <a:gd name="connsiteX6" fmla="*/ 89733 w 178566"/>
                <a:gd name="connsiteY6" fmla="*/ 25666 h 158604"/>
                <a:gd name="connsiteX7" fmla="*/ 90787 w 178566"/>
                <a:gd name="connsiteY7" fmla="*/ 35629 h 158604"/>
                <a:gd name="connsiteX8" fmla="*/ 103878 w 178566"/>
                <a:gd name="connsiteY8" fmla="*/ 34211 h 158604"/>
                <a:gd name="connsiteX9" fmla="*/ 126678 w 178566"/>
                <a:gd name="connsiteY9" fmla="*/ 37847 h 158604"/>
                <a:gd name="connsiteX10" fmla="*/ 127478 w 178566"/>
                <a:gd name="connsiteY10" fmla="*/ 45775 h 158604"/>
                <a:gd name="connsiteX11" fmla="*/ 109696 w 178566"/>
                <a:gd name="connsiteY11" fmla="*/ 56429 h 158604"/>
                <a:gd name="connsiteX12" fmla="*/ 85042 w 178566"/>
                <a:gd name="connsiteY12" fmla="*/ 70575 h 158604"/>
                <a:gd name="connsiteX13" fmla="*/ 136242 w 178566"/>
                <a:gd name="connsiteY13" fmla="*/ 130902 h 158604"/>
                <a:gd name="connsiteX14" fmla="*/ 159406 w 178566"/>
                <a:gd name="connsiteY14" fmla="*/ 141556 h 158604"/>
                <a:gd name="connsiteX15" fmla="*/ 176715 w 178566"/>
                <a:gd name="connsiteY15" fmla="*/ 151011 h 158604"/>
                <a:gd name="connsiteX16" fmla="*/ 120715 w 178566"/>
                <a:gd name="connsiteY16" fmla="*/ 156393 h 158604"/>
                <a:gd name="connsiteX17" fmla="*/ 73369 w 178566"/>
                <a:gd name="connsiteY17" fmla="*/ 91156 h 158604"/>
                <a:gd name="connsiteX18" fmla="*/ 71733 w 178566"/>
                <a:gd name="connsiteY18" fmla="*/ 91993 h 158604"/>
                <a:gd name="connsiteX19" fmla="*/ 40860 w 178566"/>
                <a:gd name="connsiteY19" fmla="*/ 138866 h 158604"/>
                <a:gd name="connsiteX20" fmla="*/ 24606 w 178566"/>
                <a:gd name="connsiteY20" fmla="*/ 139120 h 158604"/>
                <a:gd name="connsiteX21" fmla="*/ 533 w 178566"/>
                <a:gd name="connsiteY21" fmla="*/ 127193 h 158604"/>
                <a:gd name="connsiteX22" fmla="*/ 3369 w 178566"/>
                <a:gd name="connsiteY22" fmla="*/ 122975 h 158604"/>
                <a:gd name="connsiteX23" fmla="*/ 36460 w 178566"/>
                <a:gd name="connsiteY23" fmla="*/ 110575 h 158604"/>
                <a:gd name="connsiteX24" fmla="*/ 51551 w 178566"/>
                <a:gd name="connsiteY24" fmla="*/ 78538 h 158604"/>
                <a:gd name="connsiteX25" fmla="*/ 14824 w 178566"/>
                <a:gd name="connsiteY25" fmla="*/ 75266 h 158604"/>
                <a:gd name="connsiteX26" fmla="*/ 25115 w 178566"/>
                <a:gd name="connsiteY26" fmla="*/ 44756 h 158604"/>
                <a:gd name="connsiteX27" fmla="*/ 42533 w 178566"/>
                <a:gd name="connsiteY27" fmla="*/ 46611 h 158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8566" h="158604">
                  <a:moveTo>
                    <a:pt x="42496" y="46575"/>
                  </a:moveTo>
                  <a:cubicBezTo>
                    <a:pt x="51406" y="46829"/>
                    <a:pt x="57115" y="45884"/>
                    <a:pt x="57006" y="44247"/>
                  </a:cubicBezTo>
                  <a:cubicBezTo>
                    <a:pt x="57369" y="36866"/>
                    <a:pt x="57478" y="24356"/>
                    <a:pt x="55260" y="14793"/>
                  </a:cubicBezTo>
                  <a:cubicBezTo>
                    <a:pt x="54096" y="9884"/>
                    <a:pt x="57733" y="6829"/>
                    <a:pt x="60387" y="5229"/>
                  </a:cubicBezTo>
                  <a:cubicBezTo>
                    <a:pt x="67042" y="1375"/>
                    <a:pt x="68824" y="-371"/>
                    <a:pt x="72460" y="66"/>
                  </a:cubicBezTo>
                  <a:cubicBezTo>
                    <a:pt x="79006" y="1011"/>
                    <a:pt x="83806" y="5084"/>
                    <a:pt x="88351" y="11047"/>
                  </a:cubicBezTo>
                  <a:cubicBezTo>
                    <a:pt x="90569" y="14211"/>
                    <a:pt x="92315" y="9775"/>
                    <a:pt x="89733" y="25666"/>
                  </a:cubicBezTo>
                  <a:cubicBezTo>
                    <a:pt x="88351" y="33847"/>
                    <a:pt x="89624" y="34429"/>
                    <a:pt x="90787" y="35629"/>
                  </a:cubicBezTo>
                  <a:cubicBezTo>
                    <a:pt x="94424" y="37156"/>
                    <a:pt x="98278" y="35956"/>
                    <a:pt x="103878" y="34211"/>
                  </a:cubicBezTo>
                  <a:cubicBezTo>
                    <a:pt x="110787" y="32356"/>
                    <a:pt x="113115" y="21702"/>
                    <a:pt x="126678" y="37847"/>
                  </a:cubicBezTo>
                  <a:cubicBezTo>
                    <a:pt x="128569" y="39702"/>
                    <a:pt x="129951" y="42393"/>
                    <a:pt x="127478" y="45775"/>
                  </a:cubicBezTo>
                  <a:cubicBezTo>
                    <a:pt x="124569" y="49738"/>
                    <a:pt x="117551" y="51993"/>
                    <a:pt x="109696" y="56429"/>
                  </a:cubicBezTo>
                  <a:cubicBezTo>
                    <a:pt x="99406" y="62138"/>
                    <a:pt x="82678" y="63229"/>
                    <a:pt x="85042" y="70575"/>
                  </a:cubicBezTo>
                  <a:cubicBezTo>
                    <a:pt x="92060" y="88102"/>
                    <a:pt x="111115" y="113375"/>
                    <a:pt x="136242" y="130902"/>
                  </a:cubicBezTo>
                  <a:cubicBezTo>
                    <a:pt x="142678" y="135338"/>
                    <a:pt x="150496" y="139084"/>
                    <a:pt x="159406" y="141556"/>
                  </a:cubicBezTo>
                  <a:cubicBezTo>
                    <a:pt x="172278" y="145047"/>
                    <a:pt x="183006" y="147738"/>
                    <a:pt x="176715" y="151011"/>
                  </a:cubicBezTo>
                  <a:cubicBezTo>
                    <a:pt x="167006" y="156029"/>
                    <a:pt x="130897" y="161884"/>
                    <a:pt x="120715" y="156393"/>
                  </a:cubicBezTo>
                  <a:cubicBezTo>
                    <a:pt x="110315" y="150793"/>
                    <a:pt x="78860" y="100975"/>
                    <a:pt x="73369" y="91156"/>
                  </a:cubicBezTo>
                  <a:cubicBezTo>
                    <a:pt x="73151" y="90684"/>
                    <a:pt x="72206" y="90684"/>
                    <a:pt x="71733" y="91993"/>
                  </a:cubicBezTo>
                  <a:cubicBezTo>
                    <a:pt x="65878" y="104866"/>
                    <a:pt x="53478" y="128938"/>
                    <a:pt x="40860" y="138866"/>
                  </a:cubicBezTo>
                  <a:cubicBezTo>
                    <a:pt x="35369" y="143302"/>
                    <a:pt x="27187" y="140975"/>
                    <a:pt x="24606" y="139120"/>
                  </a:cubicBezTo>
                  <a:cubicBezTo>
                    <a:pt x="21805" y="136902"/>
                    <a:pt x="3442" y="132902"/>
                    <a:pt x="533" y="127193"/>
                  </a:cubicBezTo>
                  <a:cubicBezTo>
                    <a:pt x="-1104" y="123556"/>
                    <a:pt x="1369" y="123338"/>
                    <a:pt x="3369" y="122975"/>
                  </a:cubicBezTo>
                  <a:cubicBezTo>
                    <a:pt x="27587" y="122029"/>
                    <a:pt x="30860" y="115011"/>
                    <a:pt x="36460" y="110575"/>
                  </a:cubicBezTo>
                  <a:cubicBezTo>
                    <a:pt x="51296" y="99120"/>
                    <a:pt x="53515" y="79338"/>
                    <a:pt x="51551" y="78538"/>
                  </a:cubicBezTo>
                  <a:cubicBezTo>
                    <a:pt x="29442" y="80647"/>
                    <a:pt x="21733" y="83338"/>
                    <a:pt x="14824" y="75266"/>
                  </a:cubicBezTo>
                  <a:cubicBezTo>
                    <a:pt x="1151" y="47775"/>
                    <a:pt x="12242" y="43120"/>
                    <a:pt x="25115" y="44756"/>
                  </a:cubicBezTo>
                  <a:cubicBezTo>
                    <a:pt x="31551" y="45702"/>
                    <a:pt x="40205" y="46502"/>
                    <a:pt x="42533" y="46611"/>
                  </a:cubicBezTo>
                  <a:close/>
                </a:path>
              </a:pathLst>
            </a:custGeom>
            <a:grpFill/>
            <a:ln w="362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57" name="任意多边形: 形状 56">
              <a:extLst>
                <a:ext uri="{FF2B5EF4-FFF2-40B4-BE49-F238E27FC236}">
                  <a16:creationId xmlns:a16="http://schemas.microsoft.com/office/drawing/2014/main" id="{055E859B-9BAC-21F2-3549-F019830F2D8E}"/>
                </a:ext>
              </a:extLst>
            </p:cNvPr>
            <p:cNvSpPr/>
            <p:nvPr/>
          </p:nvSpPr>
          <p:spPr>
            <a:xfrm>
              <a:off x="10065318" y="2725374"/>
              <a:ext cx="135756" cy="136103"/>
            </a:xfrm>
            <a:custGeom>
              <a:avLst/>
              <a:gdLst>
                <a:gd name="connsiteX0" fmla="*/ 17142 w 135756"/>
                <a:gd name="connsiteY0" fmla="*/ 61478 h 136103"/>
                <a:gd name="connsiteX1" fmla="*/ 24378 w 135756"/>
                <a:gd name="connsiteY1" fmla="*/ 68278 h 136103"/>
                <a:gd name="connsiteX2" fmla="*/ 30124 w 135756"/>
                <a:gd name="connsiteY2" fmla="*/ 100314 h 136103"/>
                <a:gd name="connsiteX3" fmla="*/ 40887 w 135756"/>
                <a:gd name="connsiteY3" fmla="*/ 99732 h 136103"/>
                <a:gd name="connsiteX4" fmla="*/ 54087 w 135756"/>
                <a:gd name="connsiteY4" fmla="*/ 95659 h 136103"/>
                <a:gd name="connsiteX5" fmla="*/ 53251 w 135756"/>
                <a:gd name="connsiteY5" fmla="*/ 21078 h 136103"/>
                <a:gd name="connsiteX6" fmla="*/ 52342 w 135756"/>
                <a:gd name="connsiteY6" fmla="*/ 16859 h 136103"/>
                <a:gd name="connsiteX7" fmla="*/ 65796 w 135756"/>
                <a:gd name="connsiteY7" fmla="*/ 23 h 136103"/>
                <a:gd name="connsiteX8" fmla="*/ 83433 w 135756"/>
                <a:gd name="connsiteY8" fmla="*/ 18605 h 136103"/>
                <a:gd name="connsiteX9" fmla="*/ 79469 w 135756"/>
                <a:gd name="connsiteY9" fmla="*/ 56714 h 136103"/>
                <a:gd name="connsiteX10" fmla="*/ 79833 w 135756"/>
                <a:gd name="connsiteY10" fmla="*/ 88059 h 136103"/>
                <a:gd name="connsiteX11" fmla="*/ 102160 w 135756"/>
                <a:gd name="connsiteY11" fmla="*/ 84787 h 136103"/>
                <a:gd name="connsiteX12" fmla="*/ 113615 w 135756"/>
                <a:gd name="connsiteY12" fmla="*/ 57296 h 136103"/>
                <a:gd name="connsiteX13" fmla="*/ 135724 w 135756"/>
                <a:gd name="connsiteY13" fmla="*/ 72023 h 136103"/>
                <a:gd name="connsiteX14" fmla="*/ 131978 w 135756"/>
                <a:gd name="connsiteY14" fmla="*/ 98932 h 136103"/>
                <a:gd name="connsiteX15" fmla="*/ 129397 w 135756"/>
                <a:gd name="connsiteY15" fmla="*/ 116569 h 136103"/>
                <a:gd name="connsiteX16" fmla="*/ 111978 w 135756"/>
                <a:gd name="connsiteY16" fmla="*/ 135987 h 136103"/>
                <a:gd name="connsiteX17" fmla="*/ 103106 w 135756"/>
                <a:gd name="connsiteY17" fmla="*/ 113078 h 136103"/>
                <a:gd name="connsiteX18" fmla="*/ 101942 w 135756"/>
                <a:gd name="connsiteY18" fmla="*/ 105805 h 136103"/>
                <a:gd name="connsiteX19" fmla="*/ 81578 w 135756"/>
                <a:gd name="connsiteY19" fmla="*/ 110496 h 136103"/>
                <a:gd name="connsiteX20" fmla="*/ 72815 w 135756"/>
                <a:gd name="connsiteY20" fmla="*/ 117732 h 136103"/>
                <a:gd name="connsiteX21" fmla="*/ 35178 w 135756"/>
                <a:gd name="connsiteY21" fmla="*/ 123223 h 136103"/>
                <a:gd name="connsiteX22" fmla="*/ 24051 w 135756"/>
                <a:gd name="connsiteY22" fmla="*/ 133732 h 136103"/>
                <a:gd name="connsiteX23" fmla="*/ 14706 w 135756"/>
                <a:gd name="connsiteY23" fmla="*/ 134314 h 136103"/>
                <a:gd name="connsiteX24" fmla="*/ 2669 w 135756"/>
                <a:gd name="connsiteY24" fmla="*/ 121332 h 136103"/>
                <a:gd name="connsiteX25" fmla="*/ 4196 w 135756"/>
                <a:gd name="connsiteY25" fmla="*/ 103332 h 136103"/>
                <a:gd name="connsiteX26" fmla="*/ 7942 w 135756"/>
                <a:gd name="connsiteY26" fmla="*/ 70932 h 136103"/>
                <a:gd name="connsiteX27" fmla="*/ 17178 w 135756"/>
                <a:gd name="connsiteY27" fmla="*/ 61441 h 136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5756" h="136103">
                  <a:moveTo>
                    <a:pt x="17142" y="61478"/>
                  </a:moveTo>
                  <a:cubicBezTo>
                    <a:pt x="19833" y="62314"/>
                    <a:pt x="22051" y="63805"/>
                    <a:pt x="24378" y="68278"/>
                  </a:cubicBezTo>
                  <a:cubicBezTo>
                    <a:pt x="30924" y="78787"/>
                    <a:pt x="28233" y="92023"/>
                    <a:pt x="30124" y="100314"/>
                  </a:cubicBezTo>
                  <a:cubicBezTo>
                    <a:pt x="31760" y="101369"/>
                    <a:pt x="36087" y="100423"/>
                    <a:pt x="40887" y="99732"/>
                  </a:cubicBezTo>
                  <a:cubicBezTo>
                    <a:pt x="47324" y="98678"/>
                    <a:pt x="54342" y="97405"/>
                    <a:pt x="54087" y="95659"/>
                  </a:cubicBezTo>
                  <a:cubicBezTo>
                    <a:pt x="53178" y="86787"/>
                    <a:pt x="54560" y="29005"/>
                    <a:pt x="53251" y="21078"/>
                  </a:cubicBezTo>
                  <a:cubicBezTo>
                    <a:pt x="53033" y="20241"/>
                    <a:pt x="52560" y="17696"/>
                    <a:pt x="52342" y="16859"/>
                  </a:cubicBezTo>
                  <a:cubicBezTo>
                    <a:pt x="49396" y="3514"/>
                    <a:pt x="62015" y="-341"/>
                    <a:pt x="65796" y="23"/>
                  </a:cubicBezTo>
                  <a:cubicBezTo>
                    <a:pt x="72342" y="714"/>
                    <a:pt x="85324" y="13005"/>
                    <a:pt x="83433" y="18605"/>
                  </a:cubicBezTo>
                  <a:cubicBezTo>
                    <a:pt x="79942" y="24459"/>
                    <a:pt x="79578" y="40932"/>
                    <a:pt x="79469" y="56714"/>
                  </a:cubicBezTo>
                  <a:cubicBezTo>
                    <a:pt x="79360" y="70023"/>
                    <a:pt x="79106" y="83150"/>
                    <a:pt x="79833" y="88059"/>
                  </a:cubicBezTo>
                  <a:cubicBezTo>
                    <a:pt x="79833" y="92132"/>
                    <a:pt x="96560" y="87005"/>
                    <a:pt x="102160" y="84787"/>
                  </a:cubicBezTo>
                  <a:cubicBezTo>
                    <a:pt x="109178" y="83478"/>
                    <a:pt x="107651" y="61405"/>
                    <a:pt x="113615" y="57296"/>
                  </a:cubicBezTo>
                  <a:cubicBezTo>
                    <a:pt x="116560" y="55296"/>
                    <a:pt x="133142" y="58096"/>
                    <a:pt x="135724" y="72023"/>
                  </a:cubicBezTo>
                  <a:cubicBezTo>
                    <a:pt x="136051" y="79623"/>
                    <a:pt x="133833" y="89441"/>
                    <a:pt x="131978" y="98932"/>
                  </a:cubicBezTo>
                  <a:cubicBezTo>
                    <a:pt x="130706" y="105587"/>
                    <a:pt x="129651" y="113550"/>
                    <a:pt x="129397" y="116569"/>
                  </a:cubicBezTo>
                  <a:cubicBezTo>
                    <a:pt x="129178" y="119732"/>
                    <a:pt x="116306" y="132932"/>
                    <a:pt x="111978" y="135987"/>
                  </a:cubicBezTo>
                  <a:cubicBezTo>
                    <a:pt x="105178" y="137623"/>
                    <a:pt x="103106" y="121732"/>
                    <a:pt x="103106" y="113078"/>
                  </a:cubicBezTo>
                  <a:cubicBezTo>
                    <a:pt x="103106" y="108387"/>
                    <a:pt x="103215" y="106896"/>
                    <a:pt x="101942" y="105805"/>
                  </a:cubicBezTo>
                  <a:cubicBezTo>
                    <a:pt x="97978" y="105478"/>
                    <a:pt x="87542" y="107223"/>
                    <a:pt x="81578" y="110496"/>
                  </a:cubicBezTo>
                  <a:cubicBezTo>
                    <a:pt x="78306" y="112241"/>
                    <a:pt x="77142" y="116932"/>
                    <a:pt x="72815" y="117732"/>
                  </a:cubicBezTo>
                  <a:cubicBezTo>
                    <a:pt x="55506" y="117041"/>
                    <a:pt x="37869" y="120532"/>
                    <a:pt x="35178" y="123223"/>
                  </a:cubicBezTo>
                  <a:cubicBezTo>
                    <a:pt x="33651" y="124750"/>
                    <a:pt x="25469" y="131769"/>
                    <a:pt x="24051" y="133732"/>
                  </a:cubicBezTo>
                  <a:cubicBezTo>
                    <a:pt x="22669" y="135623"/>
                    <a:pt x="16560" y="133623"/>
                    <a:pt x="14706" y="134314"/>
                  </a:cubicBezTo>
                  <a:cubicBezTo>
                    <a:pt x="10269" y="135732"/>
                    <a:pt x="7687" y="127878"/>
                    <a:pt x="2669" y="121332"/>
                  </a:cubicBezTo>
                  <a:cubicBezTo>
                    <a:pt x="-2604" y="114678"/>
                    <a:pt x="1033" y="110678"/>
                    <a:pt x="4196" y="103332"/>
                  </a:cubicBezTo>
                  <a:cubicBezTo>
                    <a:pt x="7578" y="95150"/>
                    <a:pt x="8742" y="80750"/>
                    <a:pt x="7942" y="70932"/>
                  </a:cubicBezTo>
                  <a:cubicBezTo>
                    <a:pt x="7942" y="65914"/>
                    <a:pt x="7687" y="60169"/>
                    <a:pt x="17178" y="61441"/>
                  </a:cubicBezTo>
                  <a:close/>
                </a:path>
              </a:pathLst>
            </a:custGeom>
            <a:grpFill/>
            <a:ln w="362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58" name="任意多边形: 形状 57">
              <a:extLst>
                <a:ext uri="{FF2B5EF4-FFF2-40B4-BE49-F238E27FC236}">
                  <a16:creationId xmlns:a16="http://schemas.microsoft.com/office/drawing/2014/main" id="{BB7F58FE-D3A3-1579-1F52-2240574B6ECC}"/>
                </a:ext>
              </a:extLst>
            </p:cNvPr>
            <p:cNvSpPr/>
            <p:nvPr/>
          </p:nvSpPr>
          <p:spPr>
            <a:xfrm>
              <a:off x="9854023" y="2680561"/>
              <a:ext cx="149984" cy="225636"/>
            </a:xfrm>
            <a:custGeom>
              <a:avLst/>
              <a:gdLst>
                <a:gd name="connsiteX0" fmla="*/ 99236 w 149984"/>
                <a:gd name="connsiteY0" fmla="*/ 39418 h 225636"/>
                <a:gd name="connsiteX1" fmla="*/ 108946 w 149984"/>
                <a:gd name="connsiteY1" fmla="*/ 39309 h 225636"/>
                <a:gd name="connsiteX2" fmla="*/ 128109 w 149984"/>
                <a:gd name="connsiteY2" fmla="*/ 33345 h 225636"/>
                <a:gd name="connsiteX3" fmla="*/ 149600 w 149984"/>
                <a:gd name="connsiteY3" fmla="*/ 51709 h 225636"/>
                <a:gd name="connsiteX4" fmla="*/ 143055 w 149984"/>
                <a:gd name="connsiteY4" fmla="*/ 65163 h 225636"/>
                <a:gd name="connsiteX5" fmla="*/ 139309 w 149984"/>
                <a:gd name="connsiteY5" fmla="*/ 66218 h 225636"/>
                <a:gd name="connsiteX6" fmla="*/ 127855 w 149984"/>
                <a:gd name="connsiteY6" fmla="*/ 80363 h 225636"/>
                <a:gd name="connsiteX7" fmla="*/ 130655 w 149984"/>
                <a:gd name="connsiteY7" fmla="*/ 87491 h 225636"/>
                <a:gd name="connsiteX8" fmla="*/ 122364 w 149984"/>
                <a:gd name="connsiteY8" fmla="*/ 103854 h 225636"/>
                <a:gd name="connsiteX9" fmla="*/ 114982 w 149984"/>
                <a:gd name="connsiteY9" fmla="*/ 105818 h 225636"/>
                <a:gd name="connsiteX10" fmla="*/ 99200 w 149984"/>
                <a:gd name="connsiteY10" fmla="*/ 109091 h 225636"/>
                <a:gd name="connsiteX11" fmla="*/ 99200 w 149984"/>
                <a:gd name="connsiteY11" fmla="*/ 78473 h 225636"/>
                <a:gd name="connsiteX12" fmla="*/ 104218 w 149984"/>
                <a:gd name="connsiteY12" fmla="*/ 73091 h 225636"/>
                <a:gd name="connsiteX13" fmla="*/ 108691 w 149984"/>
                <a:gd name="connsiteY13" fmla="*/ 56836 h 225636"/>
                <a:gd name="connsiteX14" fmla="*/ 99200 w 149984"/>
                <a:gd name="connsiteY14" fmla="*/ 55418 h 225636"/>
                <a:gd name="connsiteX15" fmla="*/ 99200 w 149984"/>
                <a:gd name="connsiteY15" fmla="*/ 39382 h 225636"/>
                <a:gd name="connsiteX16" fmla="*/ 47455 w 149984"/>
                <a:gd name="connsiteY16" fmla="*/ 54400 h 225636"/>
                <a:gd name="connsiteX17" fmla="*/ 61600 w 149984"/>
                <a:gd name="connsiteY17" fmla="*/ 47854 h 225636"/>
                <a:gd name="connsiteX18" fmla="*/ 60545 w 149984"/>
                <a:gd name="connsiteY18" fmla="*/ 22836 h 225636"/>
                <a:gd name="connsiteX19" fmla="*/ 59491 w 149984"/>
                <a:gd name="connsiteY19" fmla="*/ 18509 h 225636"/>
                <a:gd name="connsiteX20" fmla="*/ 74909 w 149984"/>
                <a:gd name="connsiteY20" fmla="*/ 36 h 225636"/>
                <a:gd name="connsiteX21" fmla="*/ 91746 w 149984"/>
                <a:gd name="connsiteY21" fmla="*/ 12182 h 225636"/>
                <a:gd name="connsiteX22" fmla="*/ 91273 w 149984"/>
                <a:gd name="connsiteY22" fmla="*/ 38836 h 225636"/>
                <a:gd name="connsiteX23" fmla="*/ 99236 w 149984"/>
                <a:gd name="connsiteY23" fmla="*/ 39418 h 225636"/>
                <a:gd name="connsiteX24" fmla="*/ 99236 w 149984"/>
                <a:gd name="connsiteY24" fmla="*/ 55454 h 225636"/>
                <a:gd name="connsiteX25" fmla="*/ 91055 w 149984"/>
                <a:gd name="connsiteY25" fmla="*/ 57782 h 225636"/>
                <a:gd name="connsiteX26" fmla="*/ 90473 w 149984"/>
                <a:gd name="connsiteY26" fmla="*/ 81527 h 225636"/>
                <a:gd name="connsiteX27" fmla="*/ 99236 w 149984"/>
                <a:gd name="connsiteY27" fmla="*/ 78473 h 225636"/>
                <a:gd name="connsiteX28" fmla="*/ 99236 w 149984"/>
                <a:gd name="connsiteY28" fmla="*/ 109091 h 225636"/>
                <a:gd name="connsiteX29" fmla="*/ 87891 w 149984"/>
                <a:gd name="connsiteY29" fmla="*/ 115163 h 225636"/>
                <a:gd name="connsiteX30" fmla="*/ 84255 w 149984"/>
                <a:gd name="connsiteY30" fmla="*/ 196654 h 225636"/>
                <a:gd name="connsiteX31" fmla="*/ 69891 w 149984"/>
                <a:gd name="connsiteY31" fmla="*/ 225636 h 225636"/>
                <a:gd name="connsiteX32" fmla="*/ 59236 w 149984"/>
                <a:gd name="connsiteY32" fmla="*/ 195018 h 225636"/>
                <a:gd name="connsiteX33" fmla="*/ 58073 w 149984"/>
                <a:gd name="connsiteY33" fmla="*/ 119236 h 225636"/>
                <a:gd name="connsiteX34" fmla="*/ 47418 w 149984"/>
                <a:gd name="connsiteY34" fmla="*/ 122509 h 225636"/>
                <a:gd name="connsiteX35" fmla="*/ 47418 w 149984"/>
                <a:gd name="connsiteY35" fmla="*/ 96436 h 225636"/>
                <a:gd name="connsiteX36" fmla="*/ 56182 w 149984"/>
                <a:gd name="connsiteY36" fmla="*/ 93382 h 225636"/>
                <a:gd name="connsiteX37" fmla="*/ 57018 w 149984"/>
                <a:gd name="connsiteY37" fmla="*/ 72109 h 225636"/>
                <a:gd name="connsiteX38" fmla="*/ 52909 w 149984"/>
                <a:gd name="connsiteY38" fmla="*/ 73382 h 225636"/>
                <a:gd name="connsiteX39" fmla="*/ 47418 w 149984"/>
                <a:gd name="connsiteY39" fmla="*/ 75709 h 225636"/>
                <a:gd name="connsiteX40" fmla="*/ 47418 w 149984"/>
                <a:gd name="connsiteY40" fmla="*/ 54327 h 225636"/>
                <a:gd name="connsiteX41" fmla="*/ 28873 w 149984"/>
                <a:gd name="connsiteY41" fmla="*/ 63273 h 225636"/>
                <a:gd name="connsiteX42" fmla="*/ 38473 w 149984"/>
                <a:gd name="connsiteY42" fmla="*/ 59782 h 225636"/>
                <a:gd name="connsiteX43" fmla="*/ 47455 w 149984"/>
                <a:gd name="connsiteY43" fmla="*/ 54400 h 225636"/>
                <a:gd name="connsiteX44" fmla="*/ 47455 w 149984"/>
                <a:gd name="connsiteY44" fmla="*/ 75782 h 225636"/>
                <a:gd name="connsiteX45" fmla="*/ 38218 w 149984"/>
                <a:gd name="connsiteY45" fmla="*/ 75891 h 225636"/>
                <a:gd name="connsiteX46" fmla="*/ 41855 w 149984"/>
                <a:gd name="connsiteY46" fmla="*/ 96000 h 225636"/>
                <a:gd name="connsiteX47" fmla="*/ 47455 w 149984"/>
                <a:gd name="connsiteY47" fmla="*/ 96473 h 225636"/>
                <a:gd name="connsiteX48" fmla="*/ 47455 w 149984"/>
                <a:gd name="connsiteY48" fmla="*/ 122545 h 225636"/>
                <a:gd name="connsiteX49" fmla="*/ 38000 w 149984"/>
                <a:gd name="connsiteY49" fmla="*/ 126400 h 225636"/>
                <a:gd name="connsiteX50" fmla="*/ 33309 w 149984"/>
                <a:gd name="connsiteY50" fmla="*/ 130982 h 225636"/>
                <a:gd name="connsiteX51" fmla="*/ 28618 w 149984"/>
                <a:gd name="connsiteY51" fmla="*/ 136218 h 225636"/>
                <a:gd name="connsiteX52" fmla="*/ 15055 w 149984"/>
                <a:gd name="connsiteY52" fmla="*/ 133891 h 225636"/>
                <a:gd name="connsiteX53" fmla="*/ 7236 w 149984"/>
                <a:gd name="connsiteY53" fmla="*/ 118000 h 225636"/>
                <a:gd name="connsiteX54" fmla="*/ 0 w 149984"/>
                <a:gd name="connsiteY54" fmla="*/ 103745 h 225636"/>
                <a:gd name="connsiteX55" fmla="*/ 5127 w 149984"/>
                <a:gd name="connsiteY55" fmla="*/ 91345 h 225636"/>
                <a:gd name="connsiteX56" fmla="*/ 6182 w 149984"/>
                <a:gd name="connsiteY56" fmla="*/ 85273 h 225636"/>
                <a:gd name="connsiteX57" fmla="*/ 10255 w 149984"/>
                <a:gd name="connsiteY57" fmla="*/ 66545 h 225636"/>
                <a:gd name="connsiteX58" fmla="*/ 28836 w 149984"/>
                <a:gd name="connsiteY58" fmla="*/ 63273 h 225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49984" h="225636">
                  <a:moveTo>
                    <a:pt x="99236" y="39418"/>
                  </a:moveTo>
                  <a:cubicBezTo>
                    <a:pt x="102182" y="39527"/>
                    <a:pt x="105564" y="39527"/>
                    <a:pt x="108946" y="39309"/>
                  </a:cubicBezTo>
                  <a:cubicBezTo>
                    <a:pt x="115018" y="38582"/>
                    <a:pt x="122618" y="33454"/>
                    <a:pt x="128109" y="33345"/>
                  </a:cubicBezTo>
                  <a:cubicBezTo>
                    <a:pt x="136073" y="33345"/>
                    <a:pt x="146946" y="44582"/>
                    <a:pt x="149600" y="51709"/>
                  </a:cubicBezTo>
                  <a:cubicBezTo>
                    <a:pt x="151236" y="57891"/>
                    <a:pt x="147382" y="62800"/>
                    <a:pt x="143055" y="65163"/>
                  </a:cubicBezTo>
                  <a:lnTo>
                    <a:pt x="139309" y="66218"/>
                  </a:lnTo>
                  <a:cubicBezTo>
                    <a:pt x="135091" y="68436"/>
                    <a:pt x="127491" y="78400"/>
                    <a:pt x="127855" y="80363"/>
                  </a:cubicBezTo>
                  <a:cubicBezTo>
                    <a:pt x="127600" y="83273"/>
                    <a:pt x="127600" y="85273"/>
                    <a:pt x="130655" y="87491"/>
                  </a:cubicBezTo>
                  <a:cubicBezTo>
                    <a:pt x="132546" y="90182"/>
                    <a:pt x="127964" y="101636"/>
                    <a:pt x="122364" y="103854"/>
                  </a:cubicBezTo>
                  <a:cubicBezTo>
                    <a:pt x="120727" y="104800"/>
                    <a:pt x="119200" y="105709"/>
                    <a:pt x="114982" y="105818"/>
                  </a:cubicBezTo>
                  <a:cubicBezTo>
                    <a:pt x="109709" y="105600"/>
                    <a:pt x="104473" y="106873"/>
                    <a:pt x="99200" y="109091"/>
                  </a:cubicBezTo>
                  <a:lnTo>
                    <a:pt x="99200" y="78473"/>
                  </a:lnTo>
                  <a:cubicBezTo>
                    <a:pt x="101673" y="76727"/>
                    <a:pt x="103527" y="74618"/>
                    <a:pt x="104218" y="73091"/>
                  </a:cubicBezTo>
                  <a:cubicBezTo>
                    <a:pt x="107273" y="69018"/>
                    <a:pt x="111018" y="62109"/>
                    <a:pt x="108691" y="56836"/>
                  </a:cubicBezTo>
                  <a:cubicBezTo>
                    <a:pt x="106473" y="55200"/>
                    <a:pt x="102727" y="54982"/>
                    <a:pt x="99200" y="55418"/>
                  </a:cubicBezTo>
                  <a:lnTo>
                    <a:pt x="99200" y="39382"/>
                  </a:lnTo>
                  <a:close/>
                  <a:moveTo>
                    <a:pt x="47455" y="54400"/>
                  </a:moveTo>
                  <a:cubicBezTo>
                    <a:pt x="52473" y="51600"/>
                    <a:pt x="56000" y="49818"/>
                    <a:pt x="61600" y="47854"/>
                  </a:cubicBezTo>
                  <a:cubicBezTo>
                    <a:pt x="61382" y="39563"/>
                    <a:pt x="60327" y="30763"/>
                    <a:pt x="60545" y="22836"/>
                  </a:cubicBezTo>
                  <a:cubicBezTo>
                    <a:pt x="60655" y="21200"/>
                    <a:pt x="60073" y="19673"/>
                    <a:pt x="59491" y="18509"/>
                  </a:cubicBezTo>
                  <a:cubicBezTo>
                    <a:pt x="56109" y="11600"/>
                    <a:pt x="63818" y="2618"/>
                    <a:pt x="74909" y="36"/>
                  </a:cubicBezTo>
                  <a:cubicBezTo>
                    <a:pt x="77964" y="-546"/>
                    <a:pt x="91636" y="6000"/>
                    <a:pt x="91746" y="12182"/>
                  </a:cubicBezTo>
                  <a:cubicBezTo>
                    <a:pt x="91527" y="21054"/>
                    <a:pt x="90582" y="30982"/>
                    <a:pt x="91273" y="38836"/>
                  </a:cubicBezTo>
                  <a:cubicBezTo>
                    <a:pt x="93382" y="39054"/>
                    <a:pt x="96073" y="39309"/>
                    <a:pt x="99236" y="39418"/>
                  </a:cubicBezTo>
                  <a:lnTo>
                    <a:pt x="99236" y="55454"/>
                  </a:lnTo>
                  <a:cubicBezTo>
                    <a:pt x="95964" y="55927"/>
                    <a:pt x="92909" y="56982"/>
                    <a:pt x="91055" y="57782"/>
                  </a:cubicBezTo>
                  <a:cubicBezTo>
                    <a:pt x="89164" y="60945"/>
                    <a:pt x="88000" y="80218"/>
                    <a:pt x="90473" y="81527"/>
                  </a:cubicBezTo>
                  <a:cubicBezTo>
                    <a:pt x="93273" y="82000"/>
                    <a:pt x="96546" y="80473"/>
                    <a:pt x="99236" y="78473"/>
                  </a:cubicBezTo>
                  <a:lnTo>
                    <a:pt x="99236" y="109091"/>
                  </a:lnTo>
                  <a:cubicBezTo>
                    <a:pt x="95382" y="110727"/>
                    <a:pt x="91527" y="112836"/>
                    <a:pt x="87891" y="115163"/>
                  </a:cubicBezTo>
                  <a:cubicBezTo>
                    <a:pt x="87418" y="142982"/>
                    <a:pt x="85200" y="169054"/>
                    <a:pt x="84255" y="196654"/>
                  </a:cubicBezTo>
                  <a:cubicBezTo>
                    <a:pt x="82400" y="211163"/>
                    <a:pt x="77382" y="224582"/>
                    <a:pt x="69891" y="225636"/>
                  </a:cubicBezTo>
                  <a:cubicBezTo>
                    <a:pt x="64618" y="225054"/>
                    <a:pt x="59491" y="213454"/>
                    <a:pt x="59236" y="195018"/>
                  </a:cubicBezTo>
                  <a:lnTo>
                    <a:pt x="58073" y="119236"/>
                  </a:lnTo>
                  <a:cubicBezTo>
                    <a:pt x="55018" y="119709"/>
                    <a:pt x="51527" y="120873"/>
                    <a:pt x="47418" y="122509"/>
                  </a:cubicBezTo>
                  <a:lnTo>
                    <a:pt x="47418" y="96436"/>
                  </a:lnTo>
                  <a:cubicBezTo>
                    <a:pt x="50582" y="96436"/>
                    <a:pt x="52327" y="95600"/>
                    <a:pt x="56182" y="93382"/>
                  </a:cubicBezTo>
                  <a:cubicBezTo>
                    <a:pt x="58655" y="91854"/>
                    <a:pt x="57818" y="75127"/>
                    <a:pt x="57018" y="72109"/>
                  </a:cubicBezTo>
                  <a:cubicBezTo>
                    <a:pt x="55855" y="70363"/>
                    <a:pt x="53600" y="72945"/>
                    <a:pt x="52909" y="73382"/>
                  </a:cubicBezTo>
                  <a:cubicBezTo>
                    <a:pt x="51055" y="74436"/>
                    <a:pt x="49273" y="75236"/>
                    <a:pt x="47418" y="75709"/>
                  </a:cubicBezTo>
                  <a:lnTo>
                    <a:pt x="47418" y="54327"/>
                  </a:lnTo>
                  <a:close/>
                  <a:moveTo>
                    <a:pt x="28873" y="63273"/>
                  </a:moveTo>
                  <a:cubicBezTo>
                    <a:pt x="32036" y="64327"/>
                    <a:pt x="34473" y="62000"/>
                    <a:pt x="38473" y="59782"/>
                  </a:cubicBezTo>
                  <a:cubicBezTo>
                    <a:pt x="42073" y="57563"/>
                    <a:pt x="45018" y="55927"/>
                    <a:pt x="47455" y="54400"/>
                  </a:cubicBezTo>
                  <a:lnTo>
                    <a:pt x="47455" y="75782"/>
                  </a:lnTo>
                  <a:cubicBezTo>
                    <a:pt x="44182" y="76727"/>
                    <a:pt x="41018" y="76727"/>
                    <a:pt x="38218" y="75891"/>
                  </a:cubicBezTo>
                  <a:cubicBezTo>
                    <a:pt x="35309" y="74618"/>
                    <a:pt x="38473" y="95091"/>
                    <a:pt x="41855" y="96000"/>
                  </a:cubicBezTo>
                  <a:cubicBezTo>
                    <a:pt x="44291" y="96218"/>
                    <a:pt x="46073" y="96473"/>
                    <a:pt x="47455" y="96473"/>
                  </a:cubicBezTo>
                  <a:lnTo>
                    <a:pt x="47455" y="122545"/>
                  </a:lnTo>
                  <a:cubicBezTo>
                    <a:pt x="44655" y="123600"/>
                    <a:pt x="41491" y="125018"/>
                    <a:pt x="38000" y="126400"/>
                  </a:cubicBezTo>
                  <a:cubicBezTo>
                    <a:pt x="36364" y="127818"/>
                    <a:pt x="34836" y="129200"/>
                    <a:pt x="33309" y="130982"/>
                  </a:cubicBezTo>
                  <a:cubicBezTo>
                    <a:pt x="31673" y="132836"/>
                    <a:pt x="30618" y="135782"/>
                    <a:pt x="28618" y="136218"/>
                  </a:cubicBezTo>
                  <a:cubicBezTo>
                    <a:pt x="24036" y="137382"/>
                    <a:pt x="19018" y="136691"/>
                    <a:pt x="15055" y="133891"/>
                  </a:cubicBezTo>
                  <a:cubicBezTo>
                    <a:pt x="11891" y="131309"/>
                    <a:pt x="11782" y="124873"/>
                    <a:pt x="7236" y="118000"/>
                  </a:cubicBezTo>
                  <a:cubicBezTo>
                    <a:pt x="3636" y="113454"/>
                    <a:pt x="0" y="110036"/>
                    <a:pt x="0" y="103745"/>
                  </a:cubicBezTo>
                  <a:cubicBezTo>
                    <a:pt x="2327" y="97891"/>
                    <a:pt x="3164" y="94873"/>
                    <a:pt x="5127" y="91345"/>
                  </a:cubicBezTo>
                  <a:cubicBezTo>
                    <a:pt x="5600" y="89600"/>
                    <a:pt x="5927" y="87963"/>
                    <a:pt x="6182" y="85273"/>
                  </a:cubicBezTo>
                  <a:cubicBezTo>
                    <a:pt x="6764" y="78618"/>
                    <a:pt x="7709" y="72982"/>
                    <a:pt x="10255" y="66545"/>
                  </a:cubicBezTo>
                  <a:cubicBezTo>
                    <a:pt x="12145" y="63054"/>
                    <a:pt x="21491" y="57091"/>
                    <a:pt x="28836" y="63273"/>
                  </a:cubicBezTo>
                  <a:close/>
                </a:path>
              </a:pathLst>
            </a:custGeom>
            <a:grpFill/>
            <a:ln w="362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grpSp>
    </p:spTree>
    <p:extLst>
      <p:ext uri="{BB962C8B-B14F-4D97-AF65-F5344CB8AC3E}">
        <p14:creationId xmlns:p14="http://schemas.microsoft.com/office/powerpoint/2010/main" val="26866760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图片 50">
            <a:extLst>
              <a:ext uri="{FF2B5EF4-FFF2-40B4-BE49-F238E27FC236}">
                <a16:creationId xmlns:a16="http://schemas.microsoft.com/office/drawing/2014/main" id="{61232541-B361-8C1B-543A-E40B5FA63B1A}"/>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0"/>
            <a:ext cx="12192000" cy="3429000"/>
          </a:xfrm>
          <a:prstGeom prst="rect">
            <a:avLst/>
          </a:prstGeom>
        </p:spPr>
      </p:pic>
      <p:sp>
        <p:nvSpPr>
          <p:cNvPr id="44" name="任意多边形: 形状 43">
            <a:extLst>
              <a:ext uri="{FF2B5EF4-FFF2-40B4-BE49-F238E27FC236}">
                <a16:creationId xmlns:a16="http://schemas.microsoft.com/office/drawing/2014/main" id="{58AD37A0-3C2B-1269-C129-FFE38118FF31}"/>
              </a:ext>
            </a:extLst>
          </p:cNvPr>
          <p:cNvSpPr>
            <a:spLocks noGrp="1" noRot="1" noMove="1" noResize="1" noEditPoints="1" noAdjustHandles="1" noChangeArrowheads="1" noChangeShapeType="1"/>
          </p:cNvSpPr>
          <p:nvPr/>
        </p:nvSpPr>
        <p:spPr>
          <a:xfrm>
            <a:off x="0" y="0"/>
            <a:ext cx="12192000" cy="3429000"/>
          </a:xfrm>
          <a:custGeom>
            <a:avLst/>
            <a:gdLst>
              <a:gd name="connsiteX0" fmla="*/ 0 w 12192000"/>
              <a:gd name="connsiteY0" fmla="*/ 0 h 2538990"/>
              <a:gd name="connsiteX1" fmla="*/ 12192000 w 12192000"/>
              <a:gd name="connsiteY1" fmla="*/ 0 h 2538990"/>
              <a:gd name="connsiteX2" fmla="*/ 12192000 w 12192000"/>
              <a:gd name="connsiteY2" fmla="*/ 2538990 h 2538990"/>
              <a:gd name="connsiteX3" fmla="*/ 0 w 12192000"/>
              <a:gd name="connsiteY3" fmla="*/ 2538990 h 2538990"/>
            </a:gdLst>
            <a:ahLst/>
            <a:cxnLst>
              <a:cxn ang="0">
                <a:pos x="connsiteX0" y="connsiteY0"/>
              </a:cxn>
              <a:cxn ang="0">
                <a:pos x="connsiteX1" y="connsiteY1"/>
              </a:cxn>
              <a:cxn ang="0">
                <a:pos x="connsiteX2" y="connsiteY2"/>
              </a:cxn>
              <a:cxn ang="0">
                <a:pos x="connsiteX3" y="connsiteY3"/>
              </a:cxn>
            </a:cxnLst>
            <a:rect l="l" t="t" r="r" b="b"/>
            <a:pathLst>
              <a:path w="12192000" h="2538990">
                <a:moveTo>
                  <a:pt x="0" y="0"/>
                </a:moveTo>
                <a:lnTo>
                  <a:pt x="12192000" y="0"/>
                </a:lnTo>
                <a:lnTo>
                  <a:pt x="12192000" y="2538990"/>
                </a:lnTo>
                <a:lnTo>
                  <a:pt x="0" y="2538990"/>
                </a:lnTo>
                <a:close/>
              </a:path>
            </a:pathLst>
          </a:custGeom>
          <a:gradFill flip="none" rotWithShape="1">
            <a:gsLst>
              <a:gs pos="0">
                <a:srgbClr val="00561F"/>
              </a:gs>
              <a:gs pos="50000">
                <a:srgbClr val="00561F">
                  <a:alpha val="80000"/>
                </a:srgbClr>
              </a:gs>
              <a:gs pos="100000">
                <a:srgbClr val="00561F"/>
              </a:gs>
            </a:gsLst>
            <a:lin ang="0" scaled="1"/>
            <a:tileRect/>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latin typeface="思源宋体 CN Heavy" panose="02020900000000000000" pitchFamily="18" charset="-122"/>
              <a:ea typeface="思源宋体 CN Heavy" panose="02020900000000000000" pitchFamily="18" charset="-122"/>
            </a:endParaRPr>
          </a:p>
        </p:txBody>
      </p:sp>
      <p:sp>
        <p:nvSpPr>
          <p:cNvPr id="3" name="文本框 67">
            <a:extLst>
              <a:ext uri="{FF2B5EF4-FFF2-40B4-BE49-F238E27FC236}">
                <a16:creationId xmlns:a16="http://schemas.microsoft.com/office/drawing/2014/main" id="{0B18C98D-0A15-2E43-5BC2-8D243836A7FD}"/>
              </a:ext>
            </a:extLst>
          </p:cNvPr>
          <p:cNvSpPr txBox="1"/>
          <p:nvPr/>
        </p:nvSpPr>
        <p:spPr>
          <a:xfrm>
            <a:off x="1118233" y="4558951"/>
            <a:ext cx="1540376" cy="307777"/>
          </a:xfrm>
          <a:prstGeom prst="rect">
            <a:avLst/>
          </a:prstGeom>
          <a:noFill/>
        </p:spPr>
        <p:txBody>
          <a:bodyPr wrap="squar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dirty="0">
                <a:solidFill>
                  <a:srgbClr val="00561F"/>
                </a:solidFill>
                <a:latin typeface="思源宋体 CN Heavy" panose="02020900000000000000" pitchFamily="18" charset="-122"/>
                <a:ea typeface="思源宋体 CN Heavy" panose="02020900000000000000" pitchFamily="18" charset="-122"/>
              </a:rPr>
              <a:t>实验一</a:t>
            </a:r>
          </a:p>
        </p:txBody>
      </p:sp>
      <p:sp>
        <p:nvSpPr>
          <p:cNvPr id="4" name="文本框 68">
            <a:extLst>
              <a:ext uri="{FF2B5EF4-FFF2-40B4-BE49-F238E27FC236}">
                <a16:creationId xmlns:a16="http://schemas.microsoft.com/office/drawing/2014/main" id="{8067BD97-000C-F40C-5A8B-162461D1BD33}"/>
              </a:ext>
            </a:extLst>
          </p:cNvPr>
          <p:cNvSpPr txBox="1"/>
          <p:nvPr/>
        </p:nvSpPr>
        <p:spPr>
          <a:xfrm>
            <a:off x="1161778" y="4925067"/>
            <a:ext cx="1617227" cy="161583"/>
          </a:xfrm>
          <a:prstGeom prst="rect">
            <a:avLst/>
          </a:prstGeom>
          <a:noFill/>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050" dirty="0">
                <a:solidFill>
                  <a:schemeClr val="tx1">
                    <a:lumMod val="65000"/>
                    <a:lumOff val="35000"/>
                  </a:schemeClr>
                </a:solidFill>
                <a:latin typeface="思源宋体 CN Heavy" panose="02020900000000000000" pitchFamily="18" charset="-122"/>
                <a:ea typeface="思源宋体 CN Heavy" panose="02020900000000000000" pitchFamily="18" charset="-122"/>
              </a:rPr>
              <a:t>Experiment 1</a:t>
            </a:r>
            <a:endParaRPr lang="zh-CN" altLang="en-US" sz="1050" dirty="0">
              <a:solidFill>
                <a:schemeClr val="tx1">
                  <a:lumMod val="65000"/>
                  <a:lumOff val="35000"/>
                </a:schemeClr>
              </a:solidFill>
              <a:latin typeface="思源宋体 CN Heavy" panose="02020900000000000000" pitchFamily="18" charset="-122"/>
              <a:ea typeface="思源宋体 CN Heavy" panose="02020900000000000000" pitchFamily="18" charset="-122"/>
            </a:endParaRPr>
          </a:p>
        </p:txBody>
      </p:sp>
      <p:sp>
        <p:nvSpPr>
          <p:cNvPr id="5" name="文本框 69">
            <a:extLst>
              <a:ext uri="{FF2B5EF4-FFF2-40B4-BE49-F238E27FC236}">
                <a16:creationId xmlns:a16="http://schemas.microsoft.com/office/drawing/2014/main" id="{F413AB81-119A-6F39-A045-98C857D2AC0A}"/>
              </a:ext>
            </a:extLst>
          </p:cNvPr>
          <p:cNvSpPr txBox="1"/>
          <p:nvPr/>
        </p:nvSpPr>
        <p:spPr>
          <a:xfrm>
            <a:off x="1124109" y="5477573"/>
            <a:ext cx="1874663" cy="510781"/>
          </a:xfrm>
          <a:prstGeom prst="rect">
            <a:avLst/>
          </a:prstGeom>
          <a:noFill/>
        </p:spPr>
        <p:txBody>
          <a:bodyPr wrap="squar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2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城市交叉口多对象通行场景构建</a:t>
            </a:r>
          </a:p>
        </p:txBody>
      </p:sp>
      <p:cxnSp>
        <p:nvCxnSpPr>
          <p:cNvPr id="6" name="直接连接符 5">
            <a:extLst>
              <a:ext uri="{FF2B5EF4-FFF2-40B4-BE49-F238E27FC236}">
                <a16:creationId xmlns:a16="http://schemas.microsoft.com/office/drawing/2014/main" id="{E54E41C5-5241-E5CF-7110-A8C8980600E8}"/>
              </a:ext>
            </a:extLst>
          </p:cNvPr>
          <p:cNvCxnSpPr/>
          <p:nvPr/>
        </p:nvCxnSpPr>
        <p:spPr>
          <a:xfrm>
            <a:off x="1161778" y="5312520"/>
            <a:ext cx="347731" cy="0"/>
          </a:xfrm>
          <a:prstGeom prst="line">
            <a:avLst/>
          </a:prstGeom>
          <a:ln w="25400">
            <a:solidFill>
              <a:srgbClr val="00561F"/>
            </a:solidFill>
          </a:ln>
        </p:spPr>
        <p:style>
          <a:lnRef idx="1">
            <a:schemeClr val="accent1"/>
          </a:lnRef>
          <a:fillRef idx="0">
            <a:schemeClr val="accent1"/>
          </a:fillRef>
          <a:effectRef idx="0">
            <a:schemeClr val="accent1"/>
          </a:effectRef>
          <a:fontRef idx="minor">
            <a:schemeClr val="tx1"/>
          </a:fontRef>
        </p:style>
      </p:cxnSp>
      <p:sp>
        <p:nvSpPr>
          <p:cNvPr id="7" name="文本框 71">
            <a:extLst>
              <a:ext uri="{FF2B5EF4-FFF2-40B4-BE49-F238E27FC236}">
                <a16:creationId xmlns:a16="http://schemas.microsoft.com/office/drawing/2014/main" id="{CED92239-90C7-A2F2-29B0-4DB277B03104}"/>
              </a:ext>
            </a:extLst>
          </p:cNvPr>
          <p:cNvSpPr txBox="1"/>
          <p:nvPr/>
        </p:nvSpPr>
        <p:spPr>
          <a:xfrm>
            <a:off x="1153879" y="3782484"/>
            <a:ext cx="678482" cy="369332"/>
          </a:xfrm>
          <a:prstGeom prst="rect">
            <a:avLst/>
          </a:prstGeom>
          <a:noFill/>
        </p:spPr>
        <p:txBody>
          <a:bodyPr wrap="squar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dirty="0">
                <a:ln>
                  <a:noFill/>
                </a:ln>
                <a:solidFill>
                  <a:srgbClr val="00561F"/>
                </a:solidFill>
                <a:latin typeface="思源宋体 CN Heavy" panose="02020900000000000000" pitchFamily="18" charset="-122"/>
                <a:ea typeface="思源宋体 CN Heavy" panose="02020900000000000000" pitchFamily="18" charset="-122"/>
              </a:rPr>
              <a:t>01</a:t>
            </a:r>
            <a:endParaRPr lang="zh-CN" altLang="en-US" sz="2400" dirty="0">
              <a:ln>
                <a:noFill/>
              </a:ln>
              <a:solidFill>
                <a:srgbClr val="00561F"/>
              </a:solidFill>
              <a:latin typeface="思源宋体 CN Heavy" panose="02020900000000000000" pitchFamily="18" charset="-122"/>
              <a:ea typeface="思源宋体 CN Heavy" panose="02020900000000000000" pitchFamily="18" charset="-122"/>
            </a:endParaRPr>
          </a:p>
        </p:txBody>
      </p:sp>
      <p:sp>
        <p:nvSpPr>
          <p:cNvPr id="8" name="文本框 9">
            <a:extLst>
              <a:ext uri="{FF2B5EF4-FFF2-40B4-BE49-F238E27FC236}">
                <a16:creationId xmlns:a16="http://schemas.microsoft.com/office/drawing/2014/main" id="{12CBABA5-6F76-A137-EAFF-2A17D95C7609}"/>
              </a:ext>
            </a:extLst>
          </p:cNvPr>
          <p:cNvSpPr txBox="1"/>
          <p:nvPr/>
        </p:nvSpPr>
        <p:spPr>
          <a:xfrm>
            <a:off x="3809898" y="4558951"/>
            <a:ext cx="1540376" cy="307777"/>
          </a:xfrm>
          <a:prstGeom prst="rect">
            <a:avLst/>
          </a:prstGeom>
          <a:noFill/>
        </p:spPr>
        <p:txBody>
          <a:bodyPr wrap="squar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dirty="0">
                <a:solidFill>
                  <a:srgbClr val="00561F"/>
                </a:solidFill>
                <a:latin typeface="思源宋体 CN Heavy" panose="02020900000000000000" pitchFamily="18" charset="-122"/>
                <a:ea typeface="思源宋体 CN Heavy" panose="02020900000000000000" pitchFamily="18" charset="-122"/>
              </a:rPr>
              <a:t>实验二</a:t>
            </a:r>
          </a:p>
        </p:txBody>
      </p:sp>
      <p:sp>
        <p:nvSpPr>
          <p:cNvPr id="9" name="文本框 11">
            <a:extLst>
              <a:ext uri="{FF2B5EF4-FFF2-40B4-BE49-F238E27FC236}">
                <a16:creationId xmlns:a16="http://schemas.microsoft.com/office/drawing/2014/main" id="{F8503DC1-8997-B133-B20F-3ABF19D7C30B}"/>
              </a:ext>
            </a:extLst>
          </p:cNvPr>
          <p:cNvSpPr txBox="1"/>
          <p:nvPr/>
        </p:nvSpPr>
        <p:spPr>
          <a:xfrm>
            <a:off x="3853443" y="4925067"/>
            <a:ext cx="1617227" cy="161583"/>
          </a:xfrm>
          <a:prstGeom prst="rect">
            <a:avLst/>
          </a:prstGeom>
          <a:noFill/>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050" dirty="0">
                <a:solidFill>
                  <a:schemeClr val="tx1">
                    <a:lumMod val="65000"/>
                    <a:lumOff val="35000"/>
                  </a:schemeClr>
                </a:solidFill>
                <a:latin typeface="思源宋体 CN Heavy" panose="02020900000000000000" pitchFamily="18" charset="-122"/>
                <a:ea typeface="思源宋体 CN Heavy" panose="02020900000000000000" pitchFamily="18" charset="-122"/>
              </a:rPr>
              <a:t>Experiment 2</a:t>
            </a:r>
            <a:endParaRPr lang="zh-CN" altLang="en-US" sz="1050" dirty="0">
              <a:solidFill>
                <a:schemeClr val="tx1">
                  <a:lumMod val="65000"/>
                  <a:lumOff val="35000"/>
                </a:schemeClr>
              </a:solidFill>
              <a:latin typeface="思源宋体 CN Heavy" panose="02020900000000000000" pitchFamily="18" charset="-122"/>
              <a:ea typeface="思源宋体 CN Heavy" panose="02020900000000000000" pitchFamily="18" charset="-122"/>
            </a:endParaRPr>
          </a:p>
        </p:txBody>
      </p:sp>
      <p:sp>
        <p:nvSpPr>
          <p:cNvPr id="11" name="文本框 13">
            <a:extLst>
              <a:ext uri="{FF2B5EF4-FFF2-40B4-BE49-F238E27FC236}">
                <a16:creationId xmlns:a16="http://schemas.microsoft.com/office/drawing/2014/main" id="{24E5982A-8C71-F402-299A-4A7F3AE24E10}"/>
              </a:ext>
            </a:extLst>
          </p:cNvPr>
          <p:cNvSpPr txBox="1"/>
          <p:nvPr/>
        </p:nvSpPr>
        <p:spPr>
          <a:xfrm>
            <a:off x="3815774" y="5477573"/>
            <a:ext cx="1874663" cy="510781"/>
          </a:xfrm>
          <a:prstGeom prst="rect">
            <a:avLst/>
          </a:prstGeom>
          <a:noFill/>
        </p:spPr>
        <p:txBody>
          <a:bodyPr wrap="squar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2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城市大型交通路网多目标模拟实现</a:t>
            </a:r>
          </a:p>
        </p:txBody>
      </p:sp>
      <p:cxnSp>
        <p:nvCxnSpPr>
          <p:cNvPr id="12" name="直接连接符 11">
            <a:extLst>
              <a:ext uri="{FF2B5EF4-FFF2-40B4-BE49-F238E27FC236}">
                <a16:creationId xmlns:a16="http://schemas.microsoft.com/office/drawing/2014/main" id="{4A38C904-F743-0ADD-81E4-DA91BE619403}"/>
              </a:ext>
            </a:extLst>
          </p:cNvPr>
          <p:cNvCxnSpPr/>
          <p:nvPr/>
        </p:nvCxnSpPr>
        <p:spPr>
          <a:xfrm>
            <a:off x="3853443" y="5312520"/>
            <a:ext cx="347731" cy="0"/>
          </a:xfrm>
          <a:prstGeom prst="line">
            <a:avLst/>
          </a:prstGeom>
          <a:ln w="25400">
            <a:solidFill>
              <a:srgbClr val="00561F"/>
            </a:solidFill>
          </a:ln>
        </p:spPr>
        <p:style>
          <a:lnRef idx="1">
            <a:schemeClr val="accent1"/>
          </a:lnRef>
          <a:fillRef idx="0">
            <a:schemeClr val="accent1"/>
          </a:fillRef>
          <a:effectRef idx="0">
            <a:schemeClr val="accent1"/>
          </a:effectRef>
          <a:fontRef idx="minor">
            <a:schemeClr val="tx1"/>
          </a:fontRef>
        </p:style>
      </p:cxnSp>
      <p:sp>
        <p:nvSpPr>
          <p:cNvPr id="14" name="文本框 18">
            <a:extLst>
              <a:ext uri="{FF2B5EF4-FFF2-40B4-BE49-F238E27FC236}">
                <a16:creationId xmlns:a16="http://schemas.microsoft.com/office/drawing/2014/main" id="{AA46A9D4-6883-511C-EA12-2BD424DA258A}"/>
              </a:ext>
            </a:extLst>
          </p:cNvPr>
          <p:cNvSpPr txBox="1"/>
          <p:nvPr/>
        </p:nvSpPr>
        <p:spPr>
          <a:xfrm>
            <a:off x="3845544" y="3782484"/>
            <a:ext cx="678482" cy="369332"/>
          </a:xfrm>
          <a:prstGeom prst="rect">
            <a:avLst/>
          </a:prstGeom>
          <a:noFill/>
        </p:spPr>
        <p:txBody>
          <a:bodyPr wrap="squar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dirty="0">
                <a:ln>
                  <a:noFill/>
                </a:ln>
                <a:solidFill>
                  <a:srgbClr val="00561F"/>
                </a:solidFill>
                <a:latin typeface="思源宋体 CN Heavy" panose="02020900000000000000" pitchFamily="18" charset="-122"/>
                <a:ea typeface="思源宋体 CN Heavy" panose="02020900000000000000" pitchFamily="18" charset="-122"/>
              </a:rPr>
              <a:t>02</a:t>
            </a:r>
            <a:endParaRPr lang="zh-CN" altLang="en-US" sz="2400" dirty="0">
              <a:ln>
                <a:noFill/>
              </a:ln>
              <a:solidFill>
                <a:srgbClr val="00561F"/>
              </a:solidFill>
              <a:latin typeface="思源宋体 CN Heavy" panose="02020900000000000000" pitchFamily="18" charset="-122"/>
              <a:ea typeface="思源宋体 CN Heavy" panose="02020900000000000000" pitchFamily="18" charset="-122"/>
            </a:endParaRPr>
          </a:p>
        </p:txBody>
      </p:sp>
      <p:sp>
        <p:nvSpPr>
          <p:cNvPr id="15" name="文本框 22">
            <a:extLst>
              <a:ext uri="{FF2B5EF4-FFF2-40B4-BE49-F238E27FC236}">
                <a16:creationId xmlns:a16="http://schemas.microsoft.com/office/drawing/2014/main" id="{6F3A87C8-7691-2A69-CF72-9C6C2CA54B72}"/>
              </a:ext>
            </a:extLst>
          </p:cNvPr>
          <p:cNvSpPr txBox="1"/>
          <p:nvPr/>
        </p:nvSpPr>
        <p:spPr>
          <a:xfrm>
            <a:off x="6501563" y="4558951"/>
            <a:ext cx="1540376" cy="307777"/>
          </a:xfrm>
          <a:prstGeom prst="rect">
            <a:avLst/>
          </a:prstGeom>
          <a:noFill/>
        </p:spPr>
        <p:txBody>
          <a:bodyPr wrap="squar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dirty="0">
                <a:solidFill>
                  <a:srgbClr val="00561F"/>
                </a:solidFill>
                <a:latin typeface="思源宋体 CN Heavy" panose="02020900000000000000" pitchFamily="18" charset="-122"/>
                <a:ea typeface="思源宋体 CN Heavy" panose="02020900000000000000" pitchFamily="18" charset="-122"/>
              </a:rPr>
              <a:t>实验三</a:t>
            </a:r>
          </a:p>
        </p:txBody>
      </p:sp>
      <p:sp>
        <p:nvSpPr>
          <p:cNvPr id="16" name="文本框 23">
            <a:extLst>
              <a:ext uri="{FF2B5EF4-FFF2-40B4-BE49-F238E27FC236}">
                <a16:creationId xmlns:a16="http://schemas.microsoft.com/office/drawing/2014/main" id="{D78CFDD5-A248-8189-91D4-1BE7FD39C5E0}"/>
              </a:ext>
            </a:extLst>
          </p:cNvPr>
          <p:cNvSpPr txBox="1"/>
          <p:nvPr/>
        </p:nvSpPr>
        <p:spPr>
          <a:xfrm>
            <a:off x="6545108" y="4925067"/>
            <a:ext cx="2024469" cy="161583"/>
          </a:xfrm>
          <a:prstGeom prst="rect">
            <a:avLst/>
          </a:prstGeom>
          <a:noFill/>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050" dirty="0">
                <a:solidFill>
                  <a:schemeClr val="tx1">
                    <a:lumMod val="65000"/>
                    <a:lumOff val="35000"/>
                  </a:schemeClr>
                </a:solidFill>
                <a:latin typeface="思源宋体 CN Heavy" panose="02020900000000000000" pitchFamily="18" charset="-122"/>
                <a:ea typeface="思源宋体 CN Heavy" panose="02020900000000000000" pitchFamily="18" charset="-122"/>
              </a:rPr>
              <a:t>Experiment 3</a:t>
            </a:r>
            <a:endParaRPr lang="zh-CN" altLang="en-US" sz="1050" dirty="0">
              <a:solidFill>
                <a:schemeClr val="tx1">
                  <a:lumMod val="65000"/>
                  <a:lumOff val="35000"/>
                </a:schemeClr>
              </a:solidFill>
              <a:latin typeface="思源宋体 CN Heavy" panose="02020900000000000000" pitchFamily="18" charset="-122"/>
              <a:ea typeface="思源宋体 CN Heavy" panose="02020900000000000000" pitchFamily="18" charset="-122"/>
            </a:endParaRPr>
          </a:p>
        </p:txBody>
      </p:sp>
      <p:sp>
        <p:nvSpPr>
          <p:cNvPr id="17" name="文本框 24">
            <a:extLst>
              <a:ext uri="{FF2B5EF4-FFF2-40B4-BE49-F238E27FC236}">
                <a16:creationId xmlns:a16="http://schemas.microsoft.com/office/drawing/2014/main" id="{6BC1D94B-D8DE-4E98-1850-6C9D5188C343}"/>
              </a:ext>
            </a:extLst>
          </p:cNvPr>
          <p:cNvSpPr txBox="1"/>
          <p:nvPr/>
        </p:nvSpPr>
        <p:spPr>
          <a:xfrm>
            <a:off x="6507439" y="5477573"/>
            <a:ext cx="1874663" cy="510781"/>
          </a:xfrm>
          <a:prstGeom prst="rect">
            <a:avLst/>
          </a:prstGeom>
          <a:noFill/>
        </p:spPr>
        <p:txBody>
          <a:bodyPr wrap="squar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2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基于</a:t>
            </a:r>
            <a:r>
              <a:rPr lang="en-US" altLang="zh-CN" sz="12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Python</a:t>
            </a:r>
            <a:r>
              <a:rPr lang="zh-CN" altLang="en-US" sz="12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的交叉口单点配时的自动化计算</a:t>
            </a:r>
          </a:p>
        </p:txBody>
      </p:sp>
      <p:cxnSp>
        <p:nvCxnSpPr>
          <p:cNvPr id="18" name="直接连接符 17">
            <a:extLst>
              <a:ext uri="{FF2B5EF4-FFF2-40B4-BE49-F238E27FC236}">
                <a16:creationId xmlns:a16="http://schemas.microsoft.com/office/drawing/2014/main" id="{9BE85BF9-DDEC-2CA6-6CCE-AFCB8D4BE8F1}"/>
              </a:ext>
            </a:extLst>
          </p:cNvPr>
          <p:cNvCxnSpPr/>
          <p:nvPr/>
        </p:nvCxnSpPr>
        <p:spPr>
          <a:xfrm>
            <a:off x="6545108" y="5312520"/>
            <a:ext cx="347731" cy="0"/>
          </a:xfrm>
          <a:prstGeom prst="line">
            <a:avLst/>
          </a:prstGeom>
          <a:ln w="25400">
            <a:solidFill>
              <a:srgbClr val="00561F"/>
            </a:solidFill>
          </a:ln>
        </p:spPr>
        <p:style>
          <a:lnRef idx="1">
            <a:schemeClr val="accent1"/>
          </a:lnRef>
          <a:fillRef idx="0">
            <a:schemeClr val="accent1"/>
          </a:fillRef>
          <a:effectRef idx="0">
            <a:schemeClr val="accent1"/>
          </a:effectRef>
          <a:fontRef idx="minor">
            <a:schemeClr val="tx1"/>
          </a:fontRef>
        </p:style>
      </p:cxnSp>
      <p:sp>
        <p:nvSpPr>
          <p:cNvPr id="19" name="文本框 27">
            <a:extLst>
              <a:ext uri="{FF2B5EF4-FFF2-40B4-BE49-F238E27FC236}">
                <a16:creationId xmlns:a16="http://schemas.microsoft.com/office/drawing/2014/main" id="{14C703F1-7E25-9DFE-BAEC-2D08573233BD}"/>
              </a:ext>
            </a:extLst>
          </p:cNvPr>
          <p:cNvSpPr txBox="1"/>
          <p:nvPr/>
        </p:nvSpPr>
        <p:spPr>
          <a:xfrm>
            <a:off x="6537209" y="3782484"/>
            <a:ext cx="678482" cy="369332"/>
          </a:xfrm>
          <a:prstGeom prst="rect">
            <a:avLst/>
          </a:prstGeom>
          <a:noFill/>
        </p:spPr>
        <p:txBody>
          <a:bodyPr wrap="squar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dirty="0">
                <a:ln>
                  <a:noFill/>
                </a:ln>
                <a:solidFill>
                  <a:srgbClr val="00561F"/>
                </a:solidFill>
                <a:latin typeface="思源宋体 CN Heavy" panose="02020900000000000000" pitchFamily="18" charset="-122"/>
                <a:ea typeface="思源宋体 CN Heavy" panose="02020900000000000000" pitchFamily="18" charset="-122"/>
              </a:rPr>
              <a:t>03</a:t>
            </a:r>
            <a:endParaRPr lang="zh-CN" altLang="en-US" sz="2400" dirty="0">
              <a:ln>
                <a:noFill/>
              </a:ln>
              <a:solidFill>
                <a:srgbClr val="00561F"/>
              </a:solidFill>
              <a:latin typeface="思源宋体 CN Heavy" panose="02020900000000000000" pitchFamily="18" charset="-122"/>
              <a:ea typeface="思源宋体 CN Heavy" panose="02020900000000000000" pitchFamily="18" charset="-122"/>
            </a:endParaRPr>
          </a:p>
        </p:txBody>
      </p:sp>
      <p:sp>
        <p:nvSpPr>
          <p:cNvPr id="22" name="文本框 42">
            <a:extLst>
              <a:ext uri="{FF2B5EF4-FFF2-40B4-BE49-F238E27FC236}">
                <a16:creationId xmlns:a16="http://schemas.microsoft.com/office/drawing/2014/main" id="{27FD7715-E682-3B51-FB05-EB0656098EC5}"/>
              </a:ext>
            </a:extLst>
          </p:cNvPr>
          <p:cNvSpPr txBox="1"/>
          <p:nvPr/>
        </p:nvSpPr>
        <p:spPr>
          <a:xfrm>
            <a:off x="9199104" y="5477573"/>
            <a:ext cx="1874663" cy="233782"/>
          </a:xfrm>
          <a:prstGeom prst="rect">
            <a:avLst/>
          </a:prstGeom>
          <a:noFill/>
        </p:spPr>
        <p:txBody>
          <a:bodyPr wrap="squar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2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p:txBody>
      </p:sp>
      <p:pic>
        <p:nvPicPr>
          <p:cNvPr id="45" name="图片 44" descr="图片包含 游戏机, 门&#10;&#10;描述已自动生成">
            <a:extLst>
              <a:ext uri="{FF2B5EF4-FFF2-40B4-BE49-F238E27FC236}">
                <a16:creationId xmlns:a16="http://schemas.microsoft.com/office/drawing/2014/main" id="{CF699718-CC31-5D1A-6B52-9BCDFF382CBC}"/>
              </a:ext>
            </a:extLst>
          </p:cNvPr>
          <p:cNvPicPr/>
          <p:nvPr/>
        </p:nvPicPr>
        <p:blipFill>
          <a:blip r:embed="rId4" cstate="print">
            <a:alphaModFix/>
            <a:lum bright="70000" contrast="-70000"/>
            <a:extLst>
              <a:ext uri="{28A0092B-C50C-407E-A947-70E740481C1C}">
                <a14:useLocalDpi xmlns:a14="http://schemas.microsoft.com/office/drawing/2010/main"/>
              </a:ext>
            </a:extLst>
          </a:blip>
          <a:stretch>
            <a:fillRect/>
          </a:stretch>
        </p:blipFill>
        <p:spPr>
          <a:xfrm>
            <a:off x="7337416" y="1630326"/>
            <a:ext cx="4134584" cy="1805761"/>
          </a:xfrm>
          <a:prstGeom prst="rect">
            <a:avLst/>
          </a:prstGeom>
        </p:spPr>
      </p:pic>
      <p:sp>
        <p:nvSpPr>
          <p:cNvPr id="47" name="文本框 46">
            <a:extLst>
              <a:ext uri="{FF2B5EF4-FFF2-40B4-BE49-F238E27FC236}">
                <a16:creationId xmlns:a16="http://schemas.microsoft.com/office/drawing/2014/main" id="{915F9774-315A-CA6E-3D25-05C478355121}"/>
              </a:ext>
            </a:extLst>
          </p:cNvPr>
          <p:cNvSpPr txBox="1"/>
          <p:nvPr/>
        </p:nvSpPr>
        <p:spPr>
          <a:xfrm>
            <a:off x="599426" y="1265741"/>
            <a:ext cx="1538883" cy="923330"/>
          </a:xfrm>
          <a:prstGeom prst="rect">
            <a:avLst/>
          </a:prstGeom>
          <a:noFill/>
        </p:spPr>
        <p:txBody>
          <a:bodyPr wrap="none" lIns="0" tIns="0" rIns="0" bIns="0" rtlCol="0">
            <a:spAutoFit/>
          </a:bodyPr>
          <a:lstStyle/>
          <a:p>
            <a:r>
              <a:rPr lang="zh-CN" altLang="en-US" sz="6000" dirty="0">
                <a:solidFill>
                  <a:schemeClr val="bg1"/>
                </a:solidFill>
                <a:latin typeface="思源宋体 CN Heavy" panose="02020900000000000000" pitchFamily="18" charset="-122"/>
                <a:ea typeface="思源宋体 CN Heavy" panose="02020900000000000000" pitchFamily="18" charset="-122"/>
              </a:rPr>
              <a:t>目录</a:t>
            </a:r>
          </a:p>
        </p:txBody>
      </p:sp>
      <p:pic>
        <p:nvPicPr>
          <p:cNvPr id="48" name="图形 47">
            <a:extLst>
              <a:ext uri="{FF2B5EF4-FFF2-40B4-BE49-F238E27FC236}">
                <a16:creationId xmlns:a16="http://schemas.microsoft.com/office/drawing/2014/main" id="{ED9D9BA2-A5E4-2705-4609-A85959B43473}"/>
              </a:ext>
            </a:extLst>
          </p:cNvPr>
          <p:cNvPicPr>
            <a:picLocks noChangeAspect="1"/>
          </p:cNvPicPr>
          <p:nvPr/>
        </p:nvPicPr>
        <p:blipFill>
          <a:blip r:embed="rId5" cstate="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0221090" y="544421"/>
            <a:ext cx="1250910" cy="360000"/>
          </a:xfrm>
          <a:prstGeom prst="rect">
            <a:avLst/>
          </a:prstGeom>
        </p:spPr>
      </p:pic>
      <p:sp>
        <p:nvSpPr>
          <p:cNvPr id="49" name="文本框 48">
            <a:extLst>
              <a:ext uri="{FF2B5EF4-FFF2-40B4-BE49-F238E27FC236}">
                <a16:creationId xmlns:a16="http://schemas.microsoft.com/office/drawing/2014/main" id="{0E0C3A17-C1DD-A69C-DD93-FB39900AEB1F}"/>
              </a:ext>
            </a:extLst>
          </p:cNvPr>
          <p:cNvSpPr txBox="1"/>
          <p:nvPr/>
        </p:nvSpPr>
        <p:spPr>
          <a:xfrm>
            <a:off x="2331799" y="1574135"/>
            <a:ext cx="2475999" cy="615553"/>
          </a:xfrm>
          <a:prstGeom prst="rect">
            <a:avLst/>
          </a:prstGeom>
          <a:noFill/>
        </p:spPr>
        <p:txBody>
          <a:bodyPr wrap="none" lIns="0" tIns="0" rIns="0" bIns="0" rtlCol="0">
            <a:spAutoFit/>
          </a:bodyPr>
          <a:lstStyle/>
          <a:p>
            <a:r>
              <a:rPr lang="en-US" altLang="zh-CN" sz="4000" dirty="0">
                <a:solidFill>
                  <a:schemeClr val="bg1"/>
                </a:solidFill>
                <a:latin typeface="思源宋体 CN Heavy" panose="02020900000000000000" pitchFamily="18" charset="-122"/>
                <a:ea typeface="思源宋体 CN Heavy" panose="02020900000000000000" pitchFamily="18" charset="-122"/>
              </a:rPr>
              <a:t>Contents</a:t>
            </a:r>
            <a:endParaRPr lang="zh-CN" altLang="en-US" sz="4000" dirty="0">
              <a:solidFill>
                <a:schemeClr val="bg1"/>
              </a:solidFill>
              <a:latin typeface="思源宋体 CN Heavy" panose="02020900000000000000" pitchFamily="18" charset="-122"/>
              <a:ea typeface="思源宋体 CN Heavy" panose="02020900000000000000" pitchFamily="18" charset="-122"/>
            </a:endParaRPr>
          </a:p>
        </p:txBody>
      </p:sp>
      <p:cxnSp>
        <p:nvCxnSpPr>
          <p:cNvPr id="53" name="直接连接符 52">
            <a:extLst>
              <a:ext uri="{FF2B5EF4-FFF2-40B4-BE49-F238E27FC236}">
                <a16:creationId xmlns:a16="http://schemas.microsoft.com/office/drawing/2014/main" id="{AAD0C5AF-85DB-4D2A-A309-08F7B58CEA3E}"/>
              </a:ext>
            </a:extLst>
          </p:cNvPr>
          <p:cNvCxnSpPr>
            <a:cxnSpLocks/>
          </p:cNvCxnSpPr>
          <p:nvPr/>
        </p:nvCxnSpPr>
        <p:spPr>
          <a:xfrm>
            <a:off x="726196" y="6318000"/>
            <a:ext cx="10739609" cy="0"/>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a:extLst>
              <a:ext uri="{FF2B5EF4-FFF2-40B4-BE49-F238E27FC236}">
                <a16:creationId xmlns:a16="http://schemas.microsoft.com/office/drawing/2014/main" id="{1D5F8B48-8833-F3A0-D34C-C6ED88C0EFD0}"/>
              </a:ext>
            </a:extLst>
          </p:cNvPr>
          <p:cNvCxnSpPr>
            <a:cxnSpLocks/>
          </p:cNvCxnSpPr>
          <p:nvPr/>
        </p:nvCxnSpPr>
        <p:spPr>
          <a:xfrm>
            <a:off x="720000" y="2190306"/>
            <a:ext cx="394205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84092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7A95D6-B5DE-89C9-E8BE-D1DD994482DD}"/>
            </a:ext>
          </a:extLst>
        </p:cNvPr>
        <p:cNvGrpSpPr/>
        <p:nvPr/>
      </p:nvGrpSpPr>
      <p:grpSpPr>
        <a:xfrm>
          <a:off x="0" y="0"/>
          <a:ext cx="0" cy="0"/>
          <a:chOff x="0" y="0"/>
          <a:chExt cx="0" cy="0"/>
        </a:xfrm>
      </p:grpSpPr>
      <p:sp>
        <p:nvSpPr>
          <p:cNvPr id="2" name="矩形 1">
            <a:extLst>
              <a:ext uri="{FF2B5EF4-FFF2-40B4-BE49-F238E27FC236}">
                <a16:creationId xmlns:a16="http://schemas.microsoft.com/office/drawing/2014/main" id="{9BA07EB5-5CD0-CE4D-0F68-2657DD194DD5}"/>
              </a:ext>
            </a:extLst>
          </p:cNvPr>
          <p:cNvSpPr/>
          <p:nvPr/>
        </p:nvSpPr>
        <p:spPr>
          <a:xfrm>
            <a:off x="7970521" y="0"/>
            <a:ext cx="4221480" cy="6858000"/>
          </a:xfrm>
          <a:prstGeom prst="rect">
            <a:avLst/>
          </a:prstGeom>
          <a:solidFill>
            <a:srgbClr val="0056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形 6">
            <a:extLst>
              <a:ext uri="{FF2B5EF4-FFF2-40B4-BE49-F238E27FC236}">
                <a16:creationId xmlns:a16="http://schemas.microsoft.com/office/drawing/2014/main" id="{850B1496-1B51-1351-CD37-04025B79E4BC}"/>
              </a:ext>
            </a:extLst>
          </p:cNvPr>
          <p:cNvPicPr>
            <a:picLocks noChangeAspect="1"/>
          </p:cNvPicPr>
          <p:nvPr/>
        </p:nvPicPr>
        <p:blipFill>
          <a:blip r:embed="rId2" cstate="print">
            <a:extLst>
              <a:ext uri="{96DAC541-7B7A-43D3-8B79-37D633B846F1}">
                <asvg:svgBlip xmlns:asvg="http://schemas.microsoft.com/office/drawing/2016/SVG/main" r:embed="rId3"/>
              </a:ext>
            </a:extLst>
          </a:blip>
          <a:stretch>
            <a:fillRect/>
          </a:stretch>
        </p:blipFill>
        <p:spPr>
          <a:xfrm>
            <a:off x="10221090" y="544421"/>
            <a:ext cx="1250910" cy="360000"/>
          </a:xfrm>
          <a:prstGeom prst="rect">
            <a:avLst/>
          </a:prstGeom>
        </p:spPr>
      </p:pic>
      <p:pic>
        <p:nvPicPr>
          <p:cNvPr id="8" name="图片 7" descr="图片包含 游戏机, 门&#10;&#10;描述已自动生成">
            <a:extLst>
              <a:ext uri="{FF2B5EF4-FFF2-40B4-BE49-F238E27FC236}">
                <a16:creationId xmlns:a16="http://schemas.microsoft.com/office/drawing/2014/main" id="{77CBAF96-1AB5-20D0-2E97-58B8ED7ABB8F}"/>
              </a:ext>
            </a:extLst>
          </p:cNvPr>
          <p:cNvPicPr/>
          <p:nvPr/>
        </p:nvPicPr>
        <p:blipFill>
          <a:blip r:embed="rId4" cstate="print">
            <a:duotone>
              <a:schemeClr val="bg2">
                <a:shade val="45000"/>
                <a:satMod val="135000"/>
              </a:schemeClr>
              <a:prstClr val="white"/>
            </a:duotone>
          </a:blip>
          <a:stretch>
            <a:fillRect/>
          </a:stretch>
        </p:blipFill>
        <p:spPr>
          <a:xfrm>
            <a:off x="720000" y="5611755"/>
            <a:ext cx="2853479" cy="1246245"/>
          </a:xfrm>
          <a:prstGeom prst="rect">
            <a:avLst/>
          </a:prstGeom>
        </p:spPr>
      </p:pic>
      <p:sp>
        <p:nvSpPr>
          <p:cNvPr id="11" name="文本框 10">
            <a:extLst>
              <a:ext uri="{FF2B5EF4-FFF2-40B4-BE49-F238E27FC236}">
                <a16:creationId xmlns:a16="http://schemas.microsoft.com/office/drawing/2014/main" id="{C56D1799-46F3-3EAB-1B2C-BDFAEB5893C8}"/>
              </a:ext>
            </a:extLst>
          </p:cNvPr>
          <p:cNvSpPr txBox="1"/>
          <p:nvPr/>
        </p:nvSpPr>
        <p:spPr>
          <a:xfrm>
            <a:off x="720000" y="540000"/>
            <a:ext cx="1373774" cy="276999"/>
          </a:xfrm>
          <a:prstGeom prst="rect">
            <a:avLst/>
          </a:prstGeom>
          <a:noFill/>
        </p:spPr>
        <p:txBody>
          <a:bodyPr wrap="none" lIns="0" tIns="0" rIns="0" bIns="0" rtlCol="0">
            <a:spAutoFit/>
          </a:bodyPr>
          <a:lstStyle/>
          <a:p>
            <a:r>
              <a:rPr lang="en-US" altLang="zh-CN" sz="900" dirty="0">
                <a:solidFill>
                  <a:srgbClr val="00561F"/>
                </a:solidFill>
                <a:latin typeface="思源宋体 CN Heavy" panose="02020900000000000000" pitchFamily="18" charset="-122"/>
                <a:ea typeface="思源宋体 CN Heavy" panose="02020900000000000000" pitchFamily="18" charset="-122"/>
              </a:rPr>
              <a:t>SYSU 2023</a:t>
            </a:r>
          </a:p>
          <a:p>
            <a:r>
              <a:rPr lang="en-US" altLang="zh-CN" sz="900" dirty="0">
                <a:solidFill>
                  <a:srgbClr val="00561F"/>
                </a:solidFill>
                <a:latin typeface="思源宋体 CN Heavy" panose="02020900000000000000" pitchFamily="18" charset="-122"/>
                <a:ea typeface="思源宋体 CN Heavy" panose="02020900000000000000" pitchFamily="18" charset="-122"/>
              </a:rPr>
              <a:t>PRESENTATION SLIDE</a:t>
            </a:r>
            <a:endParaRPr lang="zh-CN" altLang="en-US" sz="900" dirty="0">
              <a:solidFill>
                <a:srgbClr val="00561F"/>
              </a:solidFill>
              <a:latin typeface="思源宋体 CN Heavy" panose="02020900000000000000" pitchFamily="18" charset="-122"/>
              <a:ea typeface="思源宋体 CN Heavy" panose="02020900000000000000" pitchFamily="18" charset="-122"/>
            </a:endParaRPr>
          </a:p>
        </p:txBody>
      </p:sp>
      <p:sp>
        <p:nvSpPr>
          <p:cNvPr id="13" name="文本框 12">
            <a:extLst>
              <a:ext uri="{FF2B5EF4-FFF2-40B4-BE49-F238E27FC236}">
                <a16:creationId xmlns:a16="http://schemas.microsoft.com/office/drawing/2014/main" id="{72C01AE4-7BCE-F8D8-1366-71CD00FCFCD5}"/>
              </a:ext>
            </a:extLst>
          </p:cNvPr>
          <p:cNvSpPr txBox="1"/>
          <p:nvPr/>
        </p:nvSpPr>
        <p:spPr>
          <a:xfrm>
            <a:off x="720001" y="2534727"/>
            <a:ext cx="1894749" cy="1846659"/>
          </a:xfrm>
          <a:prstGeom prst="rect">
            <a:avLst/>
          </a:prstGeom>
          <a:noFill/>
        </p:spPr>
        <p:txBody>
          <a:bodyPr wrap="none" lIns="0" tIns="0" rIns="0" bIns="0" rtlCol="0">
            <a:spAutoFit/>
          </a:bodyPr>
          <a:lstStyle/>
          <a:p>
            <a:pPr algn="l"/>
            <a:r>
              <a:rPr lang="zh-CN" altLang="en-US" sz="6000" dirty="0">
                <a:solidFill>
                  <a:srgbClr val="00561F"/>
                </a:solidFill>
                <a:latin typeface="思源宋体 CN Heavy" panose="02020900000000000000" pitchFamily="18" charset="-122"/>
                <a:ea typeface="思源宋体 CN Heavy" panose="02020900000000000000" pitchFamily="18" charset="-122"/>
                <a:sym typeface="+mn-ea"/>
              </a:rPr>
              <a:t>实验</a:t>
            </a:r>
            <a:r>
              <a:rPr lang="en-US" altLang="zh-CN" sz="6000" dirty="0">
                <a:solidFill>
                  <a:srgbClr val="00561F"/>
                </a:solidFill>
                <a:latin typeface="思源宋体 CN Heavy" panose="02020900000000000000" pitchFamily="18" charset="-122"/>
                <a:ea typeface="思源宋体 CN Heavy" panose="02020900000000000000" pitchFamily="18" charset="-122"/>
                <a:sym typeface="+mn-ea"/>
              </a:rPr>
              <a:t>1</a:t>
            </a:r>
            <a:endParaRPr lang="zh-CN" altLang="en-US" sz="6000" dirty="0">
              <a:solidFill>
                <a:srgbClr val="00561F"/>
              </a:solidFill>
              <a:latin typeface="思源宋体 CN Heavy" panose="02020900000000000000" pitchFamily="18" charset="-122"/>
              <a:ea typeface="思源宋体 CN Heavy" panose="02020900000000000000" pitchFamily="18" charset="-122"/>
            </a:endParaRPr>
          </a:p>
          <a:p>
            <a:endParaRPr lang="zh-CN" altLang="en-US" sz="6000" dirty="0">
              <a:solidFill>
                <a:srgbClr val="00561F"/>
              </a:solidFill>
              <a:latin typeface="思源宋体 CN Heavy" panose="02020900000000000000" pitchFamily="18" charset="-122"/>
              <a:ea typeface="思源宋体 CN Heavy" panose="02020900000000000000" pitchFamily="18" charset="-122"/>
            </a:endParaRPr>
          </a:p>
        </p:txBody>
      </p:sp>
      <p:sp>
        <p:nvSpPr>
          <p:cNvPr id="19" name="文本框 18">
            <a:extLst>
              <a:ext uri="{FF2B5EF4-FFF2-40B4-BE49-F238E27FC236}">
                <a16:creationId xmlns:a16="http://schemas.microsoft.com/office/drawing/2014/main" id="{23B9C14C-44B6-2711-88C3-0F9B39055142}"/>
              </a:ext>
            </a:extLst>
          </p:cNvPr>
          <p:cNvSpPr txBox="1"/>
          <p:nvPr/>
        </p:nvSpPr>
        <p:spPr>
          <a:xfrm>
            <a:off x="720001" y="1435577"/>
            <a:ext cx="662041" cy="738664"/>
          </a:xfrm>
          <a:prstGeom prst="rect">
            <a:avLst/>
          </a:prstGeom>
          <a:noFill/>
        </p:spPr>
        <p:txBody>
          <a:bodyPr wrap="none" lIns="0" tIns="0" rIns="0" bIns="0" rtlCol="0">
            <a:spAutoFit/>
          </a:bodyPr>
          <a:lstStyle/>
          <a:p>
            <a:r>
              <a:rPr lang="en-US" altLang="zh-CN" sz="4800" dirty="0">
                <a:solidFill>
                  <a:schemeClr val="tx1">
                    <a:lumMod val="75000"/>
                    <a:lumOff val="25000"/>
                  </a:schemeClr>
                </a:solidFill>
                <a:latin typeface="思源宋体 CN Heavy" panose="02020900000000000000" pitchFamily="18" charset="-122"/>
                <a:ea typeface="思源宋体 CN Heavy" panose="02020900000000000000" pitchFamily="18" charset="-122"/>
              </a:rPr>
              <a:t>01</a:t>
            </a:r>
            <a:endParaRPr lang="zh-CN" altLang="en-US" sz="4800" dirty="0">
              <a:solidFill>
                <a:schemeClr val="tx1">
                  <a:lumMod val="75000"/>
                  <a:lumOff val="25000"/>
                </a:schemeClr>
              </a:solidFill>
              <a:latin typeface="思源宋体 CN Heavy" panose="02020900000000000000" pitchFamily="18" charset="-122"/>
              <a:ea typeface="思源宋体 CN Heavy" panose="02020900000000000000" pitchFamily="18" charset="-122"/>
            </a:endParaRPr>
          </a:p>
        </p:txBody>
      </p:sp>
      <p:cxnSp>
        <p:nvCxnSpPr>
          <p:cNvPr id="22" name="直接连接符 21">
            <a:extLst>
              <a:ext uri="{FF2B5EF4-FFF2-40B4-BE49-F238E27FC236}">
                <a16:creationId xmlns:a16="http://schemas.microsoft.com/office/drawing/2014/main" id="{5B407003-965B-9F91-5877-EB7C784D67D9}"/>
              </a:ext>
            </a:extLst>
          </p:cNvPr>
          <p:cNvCxnSpPr/>
          <p:nvPr/>
        </p:nvCxnSpPr>
        <p:spPr>
          <a:xfrm>
            <a:off x="720001" y="2365289"/>
            <a:ext cx="293637" cy="0"/>
          </a:xfrm>
          <a:prstGeom prst="line">
            <a:avLst/>
          </a:prstGeom>
          <a:ln w="57150">
            <a:solidFill>
              <a:srgbClr val="FFCC00"/>
            </a:solidFill>
          </a:ln>
        </p:spPr>
        <p:style>
          <a:lnRef idx="1">
            <a:schemeClr val="accent1"/>
          </a:lnRef>
          <a:fillRef idx="0">
            <a:schemeClr val="accent1"/>
          </a:fillRef>
          <a:effectRef idx="0">
            <a:schemeClr val="accent1"/>
          </a:effectRef>
          <a:fontRef idx="minor">
            <a:schemeClr val="tx1"/>
          </a:fontRef>
        </p:style>
      </p:cxnSp>
      <p:cxnSp>
        <p:nvCxnSpPr>
          <p:cNvPr id="26" name="直接连接符 25">
            <a:extLst>
              <a:ext uri="{FF2B5EF4-FFF2-40B4-BE49-F238E27FC236}">
                <a16:creationId xmlns:a16="http://schemas.microsoft.com/office/drawing/2014/main" id="{BEBAFA99-FF2E-BA77-8017-C10BD5BB3924}"/>
              </a:ext>
            </a:extLst>
          </p:cNvPr>
          <p:cNvCxnSpPr/>
          <p:nvPr/>
        </p:nvCxnSpPr>
        <p:spPr>
          <a:xfrm>
            <a:off x="720000" y="3514767"/>
            <a:ext cx="3759853"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9" name="文本框 28">
            <a:extLst>
              <a:ext uri="{FF2B5EF4-FFF2-40B4-BE49-F238E27FC236}">
                <a16:creationId xmlns:a16="http://schemas.microsoft.com/office/drawing/2014/main" id="{0DB9150E-B3E5-88CC-3B65-A831B3057B04}"/>
              </a:ext>
            </a:extLst>
          </p:cNvPr>
          <p:cNvSpPr txBox="1"/>
          <p:nvPr/>
        </p:nvSpPr>
        <p:spPr>
          <a:xfrm>
            <a:off x="720090" y="3570605"/>
            <a:ext cx="4719320" cy="553998"/>
          </a:xfrm>
          <a:prstGeom prst="rect">
            <a:avLst/>
          </a:prstGeom>
          <a:noFill/>
        </p:spPr>
        <p:txBody>
          <a:bodyPr wrap="square" lIns="0" tIns="0" rIns="0" bIns="0" rtlCol="0">
            <a:spAutoFit/>
          </a:bodyPr>
          <a:lstStyle/>
          <a:p>
            <a:pPr algn="l"/>
            <a:r>
              <a:rPr lang="zh-CN" altLang="en-US" dirty="0">
                <a:solidFill>
                  <a:schemeClr val="tx2"/>
                </a:solidFill>
                <a:latin typeface="思源宋体 CN Heavy" panose="02020900000000000000" pitchFamily="18" charset="-122"/>
                <a:ea typeface="思源宋体 CN Heavy" panose="02020900000000000000" pitchFamily="18" charset="-122"/>
                <a:sym typeface="+mn-ea"/>
              </a:rPr>
              <a:t>城市交叉口多对象通行场景构建</a:t>
            </a:r>
          </a:p>
          <a:p>
            <a:pPr algn="l"/>
            <a:endParaRPr lang="zh-CN" altLang="en-US" dirty="0">
              <a:solidFill>
                <a:schemeClr val="tx2"/>
              </a:solidFill>
              <a:latin typeface="思源宋体 CN Heavy" panose="02020900000000000000" pitchFamily="18" charset="-122"/>
              <a:ea typeface="思源宋体 CN Heavy" panose="02020900000000000000" pitchFamily="18" charset="-122"/>
            </a:endParaRPr>
          </a:p>
        </p:txBody>
      </p:sp>
    </p:spTree>
    <p:extLst>
      <p:ext uri="{BB962C8B-B14F-4D97-AF65-F5344CB8AC3E}">
        <p14:creationId xmlns:p14="http://schemas.microsoft.com/office/powerpoint/2010/main" val="9385845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7C591407-0ABF-57E6-B314-13CB2AF87F0C}"/>
              </a:ext>
            </a:extLst>
          </p:cNvPr>
          <p:cNvGrpSpPr/>
          <p:nvPr/>
        </p:nvGrpSpPr>
        <p:grpSpPr>
          <a:xfrm>
            <a:off x="624995" y="462811"/>
            <a:ext cx="1415772" cy="637442"/>
            <a:chOff x="624995" y="462811"/>
            <a:chExt cx="1415772" cy="637442"/>
          </a:xfrm>
        </p:grpSpPr>
        <p:sp>
          <p:nvSpPr>
            <p:cNvPr id="2" name="文本框 1">
              <a:extLst>
                <a:ext uri="{FF2B5EF4-FFF2-40B4-BE49-F238E27FC236}">
                  <a16:creationId xmlns:a16="http://schemas.microsoft.com/office/drawing/2014/main" id="{2EC40139-EAC4-1D4F-F7F2-FB1CA22D07B6}"/>
                </a:ext>
              </a:extLst>
            </p:cNvPr>
            <p:cNvSpPr txBox="1"/>
            <p:nvPr/>
          </p:nvSpPr>
          <p:spPr>
            <a:xfrm>
              <a:off x="624995" y="462811"/>
              <a:ext cx="1415772" cy="461665"/>
            </a:xfrm>
            <a:prstGeom prst="rect">
              <a:avLst/>
            </a:prstGeom>
            <a:noFill/>
          </p:spPr>
          <p:txBody>
            <a:bodyPr wrap="none" rtlCol="0">
              <a:spAutoFit/>
            </a:bodyPr>
            <a:lstStyle/>
            <a:p>
              <a:r>
                <a:rPr lang="zh-CN" altLang="en-US" sz="2400" dirty="0">
                  <a:solidFill>
                    <a:srgbClr val="00561F"/>
                  </a:solidFill>
                  <a:latin typeface="思源宋体 CN Heavy" panose="02020900000000000000" pitchFamily="18" charset="-122"/>
                  <a:ea typeface="思源宋体 CN Heavy" panose="02020900000000000000" pitchFamily="18" charset="-122"/>
                </a:rPr>
                <a:t>问题分享</a:t>
              </a:r>
            </a:p>
          </p:txBody>
        </p:sp>
        <p:sp>
          <p:nvSpPr>
            <p:cNvPr id="3" name="文本框 2">
              <a:extLst>
                <a:ext uri="{FF2B5EF4-FFF2-40B4-BE49-F238E27FC236}">
                  <a16:creationId xmlns:a16="http://schemas.microsoft.com/office/drawing/2014/main" id="{72BBA2FB-B0C7-B9FA-7EF7-BF51F251479D}"/>
                </a:ext>
              </a:extLst>
            </p:cNvPr>
            <p:cNvSpPr txBox="1"/>
            <p:nvPr/>
          </p:nvSpPr>
          <p:spPr>
            <a:xfrm>
              <a:off x="624995" y="884809"/>
              <a:ext cx="1083951" cy="215444"/>
            </a:xfrm>
            <a:prstGeom prst="rect">
              <a:avLst/>
            </a:prstGeom>
            <a:noFill/>
          </p:spPr>
          <p:txBody>
            <a:bodyPr wrap="none" rtlCol="0">
              <a:spAutoFit/>
            </a:bodyPr>
            <a:lstStyle/>
            <a:p>
              <a:r>
                <a:rPr lang="en-US" altLang="zh-CN" sz="800" dirty="0">
                  <a:solidFill>
                    <a:schemeClr val="tx1">
                      <a:lumMod val="65000"/>
                      <a:lumOff val="35000"/>
                    </a:schemeClr>
                  </a:solidFill>
                  <a:latin typeface="思源宋体 CN Heavy" panose="02020900000000000000" pitchFamily="18" charset="-122"/>
                  <a:ea typeface="思源宋体 CN Heavy" panose="02020900000000000000" pitchFamily="18" charset="-122"/>
                </a:rPr>
                <a:t>Problem sharing</a:t>
              </a:r>
              <a:endParaRPr lang="zh-CN" altLang="en-US" sz="800" dirty="0">
                <a:solidFill>
                  <a:schemeClr val="tx1">
                    <a:lumMod val="65000"/>
                    <a:lumOff val="35000"/>
                  </a:schemeClr>
                </a:solidFill>
                <a:latin typeface="思源宋体 CN Heavy" panose="02020900000000000000" pitchFamily="18" charset="-122"/>
                <a:ea typeface="思源宋体 CN Heavy" panose="02020900000000000000" pitchFamily="18" charset="-122"/>
              </a:endParaRPr>
            </a:p>
          </p:txBody>
        </p:sp>
      </p:grpSp>
      <p:pic>
        <p:nvPicPr>
          <p:cNvPr id="5" name="图形 4">
            <a:extLst>
              <a:ext uri="{FF2B5EF4-FFF2-40B4-BE49-F238E27FC236}">
                <a16:creationId xmlns:a16="http://schemas.microsoft.com/office/drawing/2014/main" id="{174F68AF-CFAF-70D2-1585-E4BF1C2F9EB4}"/>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221090" y="544421"/>
            <a:ext cx="1250910" cy="360000"/>
          </a:xfrm>
          <a:prstGeom prst="rect">
            <a:avLst/>
          </a:prstGeom>
        </p:spPr>
      </p:pic>
      <p:sp>
        <p:nvSpPr>
          <p:cNvPr id="24" name="矩形 23">
            <a:extLst>
              <a:ext uri="{FF2B5EF4-FFF2-40B4-BE49-F238E27FC236}">
                <a16:creationId xmlns:a16="http://schemas.microsoft.com/office/drawing/2014/main" id="{BF6DCFB5-061D-F2DF-D025-9B97FAF02270}"/>
              </a:ext>
            </a:extLst>
          </p:cNvPr>
          <p:cNvSpPr/>
          <p:nvPr/>
        </p:nvSpPr>
        <p:spPr>
          <a:xfrm>
            <a:off x="957137" y="1815143"/>
            <a:ext cx="1563648" cy="47057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10000"/>
              </a:lnSpc>
            </a:pPr>
            <a:r>
              <a:rPr lang="zh-CN" altLang="en-US" sz="2400" dirty="0">
                <a:solidFill>
                  <a:schemeClr val="tx1">
                    <a:lumMod val="75000"/>
                    <a:lumOff val="25000"/>
                  </a:schemeClr>
                </a:solidFill>
                <a:latin typeface="思源宋体 CN Heavy" panose="02020900000000000000" pitchFamily="18" charset="-122"/>
                <a:ea typeface="思源宋体 CN Heavy" panose="02020900000000000000" pitchFamily="18" charset="-122"/>
              </a:rPr>
              <a:t>路口命名</a:t>
            </a:r>
          </a:p>
        </p:txBody>
      </p:sp>
      <p:sp>
        <p:nvSpPr>
          <p:cNvPr id="25" name="矩形 24">
            <a:extLst>
              <a:ext uri="{FF2B5EF4-FFF2-40B4-BE49-F238E27FC236}">
                <a16:creationId xmlns:a16="http://schemas.microsoft.com/office/drawing/2014/main" id="{BB4D6037-EE4E-38C4-8E86-35D0085C988A}"/>
              </a:ext>
            </a:extLst>
          </p:cNvPr>
          <p:cNvSpPr/>
          <p:nvPr/>
        </p:nvSpPr>
        <p:spPr>
          <a:xfrm>
            <a:off x="2719135" y="1636667"/>
            <a:ext cx="4519064" cy="13507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altLang="zh-CN" sz="14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1.</a:t>
            </a:r>
            <a:r>
              <a:rPr lang="zh-CN" altLang="en-US" sz="14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初始命名遵循创建时的顺序，包括双向车道的符号</a:t>
            </a:r>
            <a:endParaRPr lang="en-US" altLang="zh-CN" sz="14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algn="just">
              <a:lnSpc>
                <a:spcPct val="150000"/>
              </a:lnSpc>
            </a:pPr>
            <a:r>
              <a:rPr lang="en-US" altLang="zh-CN" sz="14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2.</a:t>
            </a:r>
            <a:r>
              <a:rPr lang="zh-CN" altLang="en-US" sz="14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修改时，路口命名无法同时存在相同的命名，造成修改时容易误认为已经修改，应每次修改后回车以确认已经正常修改</a:t>
            </a:r>
          </a:p>
        </p:txBody>
      </p:sp>
      <p:sp>
        <p:nvSpPr>
          <p:cNvPr id="20" name="矩形 19">
            <a:extLst>
              <a:ext uri="{FF2B5EF4-FFF2-40B4-BE49-F238E27FC236}">
                <a16:creationId xmlns:a16="http://schemas.microsoft.com/office/drawing/2014/main" id="{22F07BC5-D9B1-B17D-9016-9FE6DB8EE992}"/>
              </a:ext>
            </a:extLst>
          </p:cNvPr>
          <p:cNvSpPr/>
          <p:nvPr/>
        </p:nvSpPr>
        <p:spPr>
          <a:xfrm>
            <a:off x="720001" y="3327418"/>
            <a:ext cx="6358132" cy="1673919"/>
          </a:xfrm>
          <a:prstGeom prst="rect">
            <a:avLst/>
          </a:prstGeom>
          <a:solidFill>
            <a:srgbClr val="0056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latin typeface="思源宋体 CN Heavy" panose="02020900000000000000" pitchFamily="18" charset="-122"/>
              <a:ea typeface="思源宋体 CN Heavy" panose="02020900000000000000" pitchFamily="18" charset="-122"/>
            </a:endParaRPr>
          </a:p>
        </p:txBody>
      </p:sp>
      <p:sp>
        <p:nvSpPr>
          <p:cNvPr id="31" name="矩形 30">
            <a:extLst>
              <a:ext uri="{FF2B5EF4-FFF2-40B4-BE49-F238E27FC236}">
                <a16:creationId xmlns:a16="http://schemas.microsoft.com/office/drawing/2014/main" id="{B982C583-78FD-E176-DC0B-C218ECFEEC86}"/>
              </a:ext>
            </a:extLst>
          </p:cNvPr>
          <p:cNvSpPr/>
          <p:nvPr/>
        </p:nvSpPr>
        <p:spPr>
          <a:xfrm>
            <a:off x="957137" y="3901313"/>
            <a:ext cx="1563648" cy="47057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10000"/>
              </a:lnSpc>
            </a:pPr>
            <a:r>
              <a:rPr lang="zh-CN" altLang="en-US" sz="2400" dirty="0">
                <a:solidFill>
                  <a:schemeClr val="bg1"/>
                </a:solidFill>
                <a:latin typeface="思源宋体 CN Heavy" panose="02020900000000000000" pitchFamily="18" charset="-122"/>
                <a:ea typeface="思源宋体 CN Heavy" panose="02020900000000000000" pitchFamily="18" charset="-122"/>
              </a:rPr>
              <a:t>车道创建</a:t>
            </a:r>
          </a:p>
        </p:txBody>
      </p:sp>
      <p:sp>
        <p:nvSpPr>
          <p:cNvPr id="32" name="矩形 31">
            <a:extLst>
              <a:ext uri="{FF2B5EF4-FFF2-40B4-BE49-F238E27FC236}">
                <a16:creationId xmlns:a16="http://schemas.microsoft.com/office/drawing/2014/main" id="{07F78663-88F3-5F56-D617-13A033F4E119}"/>
              </a:ext>
            </a:extLst>
          </p:cNvPr>
          <p:cNvSpPr/>
          <p:nvPr/>
        </p:nvSpPr>
        <p:spPr>
          <a:xfrm>
            <a:off x="2723574" y="3804330"/>
            <a:ext cx="4236094" cy="101143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zh-CN" altLang="en-US" sz="1400" dirty="0">
                <a:solidFill>
                  <a:schemeClr val="bg1"/>
                </a:solidFill>
                <a:latin typeface="思源黑体 CN Regular" panose="020B0500000000000000" pitchFamily="34" charset="-122"/>
                <a:ea typeface="思源黑体 CN Regular" panose="020B0500000000000000" pitchFamily="34" charset="-122"/>
              </a:rPr>
              <a:t>需要先创建一条车道后再加入对向车道，以确保连接关系正确，否则增加车道数时会出现无法匹配的情况</a:t>
            </a:r>
          </a:p>
        </p:txBody>
      </p:sp>
      <p:pic>
        <p:nvPicPr>
          <p:cNvPr id="33" name="图片 32" descr="图片包含 游戏机, 门&#10;&#10;描述已自动生成">
            <a:extLst>
              <a:ext uri="{FF2B5EF4-FFF2-40B4-BE49-F238E27FC236}">
                <a16:creationId xmlns:a16="http://schemas.microsoft.com/office/drawing/2014/main" id="{3A9F849F-8D04-FF28-2086-5469F30B6FC4}"/>
              </a:ext>
            </a:extLst>
          </p:cNvPr>
          <p:cNvPicPr/>
          <p:nvPr/>
        </p:nvPicPr>
        <p:blipFill>
          <a:blip r:embed="rId4" cstate="print">
            <a:duotone>
              <a:schemeClr val="bg2">
                <a:shade val="45000"/>
                <a:satMod val="135000"/>
              </a:schemeClr>
              <a:prstClr val="white"/>
            </a:duotone>
            <a:alphaModFix amt="35000"/>
            <a:extLst>
              <a:ext uri="{28A0092B-C50C-407E-A947-70E740481C1C}">
                <a14:useLocalDpi xmlns:a14="http://schemas.microsoft.com/office/drawing/2010/main"/>
              </a:ext>
            </a:extLst>
          </a:blip>
          <a:stretch>
            <a:fillRect/>
          </a:stretch>
        </p:blipFill>
        <p:spPr>
          <a:xfrm>
            <a:off x="5256175" y="6124420"/>
            <a:ext cx="1679650" cy="733580"/>
          </a:xfrm>
          <a:prstGeom prst="rect">
            <a:avLst/>
          </a:prstGeom>
        </p:spPr>
      </p:pic>
      <p:pic>
        <p:nvPicPr>
          <p:cNvPr id="7" name="图片 6">
            <a:extLst>
              <a:ext uri="{FF2B5EF4-FFF2-40B4-BE49-F238E27FC236}">
                <a16:creationId xmlns:a16="http://schemas.microsoft.com/office/drawing/2014/main" id="{6E0B1369-EF25-3BDE-1697-ACF7DD2799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95439" y="992531"/>
            <a:ext cx="2907540" cy="5860988"/>
          </a:xfrm>
          <a:prstGeom prst="rect">
            <a:avLst/>
          </a:prstGeom>
        </p:spPr>
      </p:pic>
      <p:pic>
        <p:nvPicPr>
          <p:cNvPr id="8" name="图片 7">
            <a:extLst>
              <a:ext uri="{FF2B5EF4-FFF2-40B4-BE49-F238E27FC236}">
                <a16:creationId xmlns:a16="http://schemas.microsoft.com/office/drawing/2014/main" id="{971D9BE4-2143-6A77-B905-E13533A50AEE}"/>
              </a:ext>
            </a:extLst>
          </p:cNvPr>
          <p:cNvPicPr>
            <a:picLocks noChangeAspect="1"/>
          </p:cNvPicPr>
          <p:nvPr/>
        </p:nvPicPr>
        <p:blipFill>
          <a:blip r:embed="rId6"/>
          <a:stretch>
            <a:fillRect/>
          </a:stretch>
        </p:blipFill>
        <p:spPr>
          <a:xfrm>
            <a:off x="6477910" y="5001337"/>
            <a:ext cx="2417529" cy="1856663"/>
          </a:xfrm>
          <a:prstGeom prst="rect">
            <a:avLst/>
          </a:prstGeom>
        </p:spPr>
      </p:pic>
      <p:sp>
        <p:nvSpPr>
          <p:cNvPr id="4" name="矩形 3">
            <a:extLst>
              <a:ext uri="{FF2B5EF4-FFF2-40B4-BE49-F238E27FC236}">
                <a16:creationId xmlns:a16="http://schemas.microsoft.com/office/drawing/2014/main" id="{3833D575-94FF-E841-3042-D5690337AA4A}"/>
              </a:ext>
            </a:extLst>
          </p:cNvPr>
          <p:cNvSpPr/>
          <p:nvPr/>
        </p:nvSpPr>
        <p:spPr>
          <a:xfrm>
            <a:off x="758787" y="5597221"/>
            <a:ext cx="1563648" cy="47057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10000"/>
              </a:lnSpc>
            </a:pPr>
            <a:r>
              <a:rPr lang="zh-CN" altLang="en-US" sz="2400" dirty="0">
                <a:solidFill>
                  <a:schemeClr val="tx1">
                    <a:lumMod val="75000"/>
                    <a:lumOff val="25000"/>
                  </a:schemeClr>
                </a:solidFill>
                <a:latin typeface="思源宋体 CN Heavy" panose="02020900000000000000" pitchFamily="18" charset="-122"/>
                <a:ea typeface="思源宋体 CN Heavy" panose="02020900000000000000" pitchFamily="18" charset="-122"/>
              </a:rPr>
              <a:t>路口命名</a:t>
            </a:r>
          </a:p>
        </p:txBody>
      </p:sp>
      <p:sp>
        <p:nvSpPr>
          <p:cNvPr id="9" name="矩形 8">
            <a:extLst>
              <a:ext uri="{FF2B5EF4-FFF2-40B4-BE49-F238E27FC236}">
                <a16:creationId xmlns:a16="http://schemas.microsoft.com/office/drawing/2014/main" id="{67BB8AD4-C524-946D-6DA2-CF81245DC6B2}"/>
              </a:ext>
            </a:extLst>
          </p:cNvPr>
          <p:cNvSpPr/>
          <p:nvPr/>
        </p:nvSpPr>
        <p:spPr>
          <a:xfrm>
            <a:off x="2520785" y="5418745"/>
            <a:ext cx="4519064" cy="101143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zh-CN" altLang="en-US" sz="1400" dirty="0">
                <a:solidFill>
                  <a:schemeClr val="bg2">
                    <a:lumMod val="50000"/>
                  </a:schemeClr>
                </a:solidFill>
                <a:latin typeface="思源黑体 CN Regular" panose="020B0500000000000000" pitchFamily="34" charset="-122"/>
                <a:ea typeface="思源黑体 CN Regular" panose="020B0500000000000000" pitchFamily="34" charset="-122"/>
              </a:rPr>
              <a:t>亮起部分代表本次操作新修改的部分，</a:t>
            </a:r>
            <a:endParaRPr lang="en-US" altLang="zh-CN" sz="1400" dirty="0">
              <a:solidFill>
                <a:schemeClr val="bg2">
                  <a:lumMod val="50000"/>
                </a:schemeClr>
              </a:solidFill>
              <a:latin typeface="思源黑体 CN Regular" panose="020B0500000000000000" pitchFamily="34" charset="-122"/>
              <a:ea typeface="思源黑体 CN Regular" panose="020B0500000000000000" pitchFamily="34" charset="-122"/>
            </a:endParaRPr>
          </a:p>
          <a:p>
            <a:pPr algn="just">
              <a:lnSpc>
                <a:spcPct val="150000"/>
              </a:lnSpc>
            </a:pPr>
            <a:r>
              <a:rPr lang="zh-CN" altLang="en-US" sz="1400" dirty="0">
                <a:solidFill>
                  <a:schemeClr val="bg2">
                    <a:lumMod val="50000"/>
                  </a:schemeClr>
                </a:solidFill>
                <a:latin typeface="思源黑体 CN Regular" panose="020B0500000000000000" pitchFamily="34" charset="-122"/>
                <a:ea typeface="思源黑体 CN Regular" panose="020B0500000000000000" pitchFamily="34" charset="-122"/>
              </a:rPr>
              <a:t>但是只要有线连接就已经成功连接</a:t>
            </a:r>
          </a:p>
          <a:p>
            <a:pPr algn="just">
              <a:lnSpc>
                <a:spcPct val="150000"/>
              </a:lnSpc>
            </a:pPr>
            <a:endParaRPr lang="zh-CN" altLang="en-US" sz="14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p:txBody>
      </p:sp>
    </p:spTree>
    <p:extLst>
      <p:ext uri="{BB962C8B-B14F-4D97-AF65-F5344CB8AC3E}">
        <p14:creationId xmlns:p14="http://schemas.microsoft.com/office/powerpoint/2010/main" val="40051810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7C591407-0ABF-57E6-B314-13CB2AF87F0C}"/>
              </a:ext>
            </a:extLst>
          </p:cNvPr>
          <p:cNvGrpSpPr/>
          <p:nvPr/>
        </p:nvGrpSpPr>
        <p:grpSpPr>
          <a:xfrm>
            <a:off x="624995" y="462811"/>
            <a:ext cx="1415772" cy="830997"/>
            <a:chOff x="624995" y="462811"/>
            <a:chExt cx="1415772" cy="830997"/>
          </a:xfrm>
        </p:grpSpPr>
        <p:sp>
          <p:nvSpPr>
            <p:cNvPr id="2" name="文本框 1">
              <a:extLst>
                <a:ext uri="{FF2B5EF4-FFF2-40B4-BE49-F238E27FC236}">
                  <a16:creationId xmlns:a16="http://schemas.microsoft.com/office/drawing/2014/main" id="{2EC40139-EAC4-1D4F-F7F2-FB1CA22D07B6}"/>
                </a:ext>
              </a:extLst>
            </p:cNvPr>
            <p:cNvSpPr txBox="1"/>
            <p:nvPr/>
          </p:nvSpPr>
          <p:spPr>
            <a:xfrm>
              <a:off x="624995" y="462811"/>
              <a:ext cx="1415772" cy="830997"/>
            </a:xfrm>
            <a:prstGeom prst="rect">
              <a:avLst/>
            </a:prstGeom>
            <a:noFill/>
          </p:spPr>
          <p:txBody>
            <a:bodyPr wrap="none" rtlCol="0">
              <a:spAutoFit/>
            </a:bodyPr>
            <a:lstStyle/>
            <a:p>
              <a:r>
                <a:rPr lang="zh-CN" altLang="en-US" sz="2400" dirty="0">
                  <a:solidFill>
                    <a:srgbClr val="00561F"/>
                  </a:solidFill>
                  <a:latin typeface="思源宋体 CN Heavy" panose="02020900000000000000" pitchFamily="18" charset="-122"/>
                  <a:ea typeface="思源宋体 CN Heavy" panose="02020900000000000000" pitchFamily="18" charset="-122"/>
                </a:rPr>
                <a:t>问题分享</a:t>
              </a:r>
            </a:p>
            <a:p>
              <a:endParaRPr lang="zh-CN" altLang="en-US" sz="2400" dirty="0">
                <a:solidFill>
                  <a:srgbClr val="00561F"/>
                </a:solidFill>
                <a:latin typeface="思源宋体 CN Heavy" panose="02020900000000000000" pitchFamily="18" charset="-122"/>
                <a:ea typeface="思源宋体 CN Heavy" panose="02020900000000000000" pitchFamily="18" charset="-122"/>
              </a:endParaRPr>
            </a:p>
          </p:txBody>
        </p:sp>
        <p:sp>
          <p:nvSpPr>
            <p:cNvPr id="3" name="文本框 2">
              <a:extLst>
                <a:ext uri="{FF2B5EF4-FFF2-40B4-BE49-F238E27FC236}">
                  <a16:creationId xmlns:a16="http://schemas.microsoft.com/office/drawing/2014/main" id="{72BBA2FB-B0C7-B9FA-7EF7-BF51F251479D}"/>
                </a:ext>
              </a:extLst>
            </p:cNvPr>
            <p:cNvSpPr txBox="1"/>
            <p:nvPr/>
          </p:nvSpPr>
          <p:spPr>
            <a:xfrm>
              <a:off x="624995" y="884809"/>
              <a:ext cx="1083951" cy="338554"/>
            </a:xfrm>
            <a:prstGeom prst="rect">
              <a:avLst/>
            </a:prstGeom>
            <a:noFill/>
          </p:spPr>
          <p:txBody>
            <a:bodyPr wrap="none" rtlCol="0">
              <a:spAutoFit/>
            </a:bodyPr>
            <a:lstStyle/>
            <a:p>
              <a:r>
                <a:rPr lang="en-US" altLang="zh-CN" sz="800" dirty="0">
                  <a:solidFill>
                    <a:schemeClr val="tx1">
                      <a:lumMod val="65000"/>
                      <a:lumOff val="35000"/>
                    </a:schemeClr>
                  </a:solidFill>
                  <a:latin typeface="思源宋体 CN Heavy" panose="02020900000000000000" pitchFamily="18" charset="-122"/>
                  <a:ea typeface="思源宋体 CN Heavy" panose="02020900000000000000" pitchFamily="18" charset="-122"/>
                </a:rPr>
                <a:t>Problem sharing</a:t>
              </a:r>
              <a:endParaRPr lang="zh-CN" altLang="en-US" sz="800" dirty="0">
                <a:solidFill>
                  <a:schemeClr val="tx1">
                    <a:lumMod val="65000"/>
                    <a:lumOff val="35000"/>
                  </a:schemeClr>
                </a:solidFill>
                <a:latin typeface="思源宋体 CN Heavy" panose="02020900000000000000" pitchFamily="18" charset="-122"/>
                <a:ea typeface="思源宋体 CN Heavy" panose="02020900000000000000" pitchFamily="18" charset="-122"/>
              </a:endParaRPr>
            </a:p>
            <a:p>
              <a:endParaRPr lang="zh-CN" altLang="en-US" sz="800" dirty="0">
                <a:solidFill>
                  <a:schemeClr val="tx1">
                    <a:lumMod val="65000"/>
                    <a:lumOff val="35000"/>
                  </a:schemeClr>
                </a:solidFill>
                <a:latin typeface="思源宋体 CN Heavy" panose="02020900000000000000" pitchFamily="18" charset="-122"/>
                <a:ea typeface="思源宋体 CN Heavy" panose="02020900000000000000" pitchFamily="18" charset="-122"/>
              </a:endParaRPr>
            </a:p>
          </p:txBody>
        </p:sp>
      </p:grpSp>
      <p:pic>
        <p:nvPicPr>
          <p:cNvPr id="5" name="图形 4">
            <a:extLst>
              <a:ext uri="{FF2B5EF4-FFF2-40B4-BE49-F238E27FC236}">
                <a16:creationId xmlns:a16="http://schemas.microsoft.com/office/drawing/2014/main" id="{174F68AF-CFAF-70D2-1585-E4BF1C2F9EB4}"/>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221090" y="544421"/>
            <a:ext cx="1250910" cy="360000"/>
          </a:xfrm>
          <a:prstGeom prst="rect">
            <a:avLst/>
          </a:prstGeom>
        </p:spPr>
      </p:pic>
      <p:sp>
        <p:nvSpPr>
          <p:cNvPr id="7" name="任意多边形: 形状 6">
            <a:extLst>
              <a:ext uri="{FF2B5EF4-FFF2-40B4-BE49-F238E27FC236}">
                <a16:creationId xmlns:a16="http://schemas.microsoft.com/office/drawing/2014/main" id="{F0B089CD-8148-2E07-DD40-19938126D109}"/>
              </a:ext>
            </a:extLst>
          </p:cNvPr>
          <p:cNvSpPr/>
          <p:nvPr/>
        </p:nvSpPr>
        <p:spPr>
          <a:xfrm>
            <a:off x="0" y="4729036"/>
            <a:ext cx="12192000" cy="2128964"/>
          </a:xfrm>
          <a:custGeom>
            <a:avLst/>
            <a:gdLst>
              <a:gd name="connsiteX0" fmla="*/ 0 w 12192000"/>
              <a:gd name="connsiteY0" fmla="*/ 0 h 2538990"/>
              <a:gd name="connsiteX1" fmla="*/ 12192000 w 12192000"/>
              <a:gd name="connsiteY1" fmla="*/ 0 h 2538990"/>
              <a:gd name="connsiteX2" fmla="*/ 12192000 w 12192000"/>
              <a:gd name="connsiteY2" fmla="*/ 2538990 h 2538990"/>
              <a:gd name="connsiteX3" fmla="*/ 0 w 12192000"/>
              <a:gd name="connsiteY3" fmla="*/ 2538990 h 2538990"/>
            </a:gdLst>
            <a:ahLst/>
            <a:cxnLst>
              <a:cxn ang="0">
                <a:pos x="connsiteX0" y="connsiteY0"/>
              </a:cxn>
              <a:cxn ang="0">
                <a:pos x="connsiteX1" y="connsiteY1"/>
              </a:cxn>
              <a:cxn ang="0">
                <a:pos x="connsiteX2" y="connsiteY2"/>
              </a:cxn>
              <a:cxn ang="0">
                <a:pos x="connsiteX3" y="connsiteY3"/>
              </a:cxn>
            </a:cxnLst>
            <a:rect l="l" t="t" r="r" b="b"/>
            <a:pathLst>
              <a:path w="12192000" h="2538990">
                <a:moveTo>
                  <a:pt x="0" y="0"/>
                </a:moveTo>
                <a:lnTo>
                  <a:pt x="12192000" y="0"/>
                </a:lnTo>
                <a:lnTo>
                  <a:pt x="12192000" y="2538990"/>
                </a:lnTo>
                <a:lnTo>
                  <a:pt x="0" y="2538990"/>
                </a:lnTo>
                <a:close/>
              </a:path>
            </a:pathLst>
          </a:custGeom>
          <a:solidFill>
            <a:srgbClr val="00561F"/>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latin typeface="思源宋体 CN Heavy" panose="02020900000000000000" pitchFamily="18" charset="-122"/>
              <a:ea typeface="思源宋体 CN Heavy" panose="02020900000000000000" pitchFamily="18" charset="-122"/>
            </a:endParaRPr>
          </a:p>
        </p:txBody>
      </p:sp>
      <p:sp>
        <p:nvSpPr>
          <p:cNvPr id="82" name="任意多边形: 形状 81">
            <a:extLst>
              <a:ext uri="{FF2B5EF4-FFF2-40B4-BE49-F238E27FC236}">
                <a16:creationId xmlns:a16="http://schemas.microsoft.com/office/drawing/2014/main" id="{1FC35616-A3EA-3316-DB63-136A20C47316}"/>
              </a:ext>
            </a:extLst>
          </p:cNvPr>
          <p:cNvSpPr/>
          <p:nvPr/>
        </p:nvSpPr>
        <p:spPr>
          <a:xfrm>
            <a:off x="5106291" y="2929554"/>
            <a:ext cx="275270" cy="268519"/>
          </a:xfrm>
          <a:custGeom>
            <a:avLst/>
            <a:gdLst>
              <a:gd name="connsiteX0" fmla="*/ 225722 w 390480"/>
              <a:gd name="connsiteY0" fmla="*/ 237363 h 380904"/>
              <a:gd name="connsiteX1" fmla="*/ 236676 w 390480"/>
              <a:gd name="connsiteY1" fmla="*/ 240506 h 380904"/>
              <a:gd name="connsiteX2" fmla="*/ 250868 w 390480"/>
              <a:gd name="connsiteY2" fmla="*/ 235077 h 380904"/>
              <a:gd name="connsiteX3" fmla="*/ 251058 w 390480"/>
              <a:gd name="connsiteY3" fmla="*/ 234887 h 380904"/>
              <a:gd name="connsiteX4" fmla="*/ 252487 w 390480"/>
              <a:gd name="connsiteY4" fmla="*/ 233553 h 380904"/>
              <a:gd name="connsiteX5" fmla="*/ 359072 w 390480"/>
              <a:gd name="connsiteY5" fmla="*/ 129540 h 380904"/>
              <a:gd name="connsiteX6" fmla="*/ 369549 w 390480"/>
              <a:gd name="connsiteY6" fmla="*/ 119348 h 380904"/>
              <a:gd name="connsiteX7" fmla="*/ 369549 w 390480"/>
              <a:gd name="connsiteY7" fmla="*/ 20479 h 380904"/>
              <a:gd name="connsiteX8" fmla="*/ 318876 w 390480"/>
              <a:gd name="connsiteY8" fmla="*/ 0 h 380904"/>
              <a:gd name="connsiteX9" fmla="*/ 268203 w 390480"/>
              <a:gd name="connsiteY9" fmla="*/ 20479 h 380904"/>
              <a:gd name="connsiteX10" fmla="*/ 247439 w 390480"/>
              <a:gd name="connsiteY10" fmla="*/ 40767 h 380904"/>
              <a:gd name="connsiteX11" fmla="*/ 247439 w 390480"/>
              <a:gd name="connsiteY11" fmla="*/ 40767 h 380904"/>
              <a:gd name="connsiteX12" fmla="*/ 151141 w 390480"/>
              <a:gd name="connsiteY12" fmla="*/ 134684 h 380904"/>
              <a:gd name="connsiteX13" fmla="*/ 149712 w 390480"/>
              <a:gd name="connsiteY13" fmla="*/ 136112 h 380904"/>
              <a:gd name="connsiteX14" fmla="*/ 149522 w 390480"/>
              <a:gd name="connsiteY14" fmla="*/ 136303 h 380904"/>
              <a:gd name="connsiteX15" fmla="*/ 147141 w 390480"/>
              <a:gd name="connsiteY15" fmla="*/ 160782 h 380904"/>
              <a:gd name="connsiteX16" fmla="*/ 112089 w 390480"/>
              <a:gd name="connsiteY16" fmla="*/ 194977 h 380904"/>
              <a:gd name="connsiteX17" fmla="*/ 111612 w 390480"/>
              <a:gd name="connsiteY17" fmla="*/ 195453 h 380904"/>
              <a:gd name="connsiteX18" fmla="*/ 98563 w 390480"/>
              <a:gd name="connsiteY18" fmla="*/ 193262 h 380904"/>
              <a:gd name="connsiteX19" fmla="*/ 49605 w 390480"/>
              <a:gd name="connsiteY19" fmla="*/ 227552 h 380904"/>
              <a:gd name="connsiteX20" fmla="*/ 1313 w 390480"/>
              <a:gd name="connsiteY20" fmla="*/ 353663 h 380904"/>
              <a:gd name="connsiteX21" fmla="*/ 6075 w 390480"/>
              <a:gd name="connsiteY21" fmla="*/ 374999 h 380904"/>
              <a:gd name="connsiteX22" fmla="*/ 20649 w 390480"/>
              <a:gd name="connsiteY22" fmla="*/ 380905 h 380904"/>
              <a:gd name="connsiteX23" fmla="*/ 20744 w 390480"/>
              <a:gd name="connsiteY23" fmla="*/ 380905 h 380904"/>
              <a:gd name="connsiteX24" fmla="*/ 286396 w 390480"/>
              <a:gd name="connsiteY24" fmla="*/ 380905 h 380904"/>
              <a:gd name="connsiteX25" fmla="*/ 296778 w 390480"/>
              <a:gd name="connsiteY25" fmla="*/ 370808 h 380904"/>
              <a:gd name="connsiteX26" fmla="*/ 286396 w 390480"/>
              <a:gd name="connsiteY26" fmla="*/ 360712 h 380904"/>
              <a:gd name="connsiteX27" fmla="*/ 79894 w 390480"/>
              <a:gd name="connsiteY27" fmla="*/ 360712 h 380904"/>
              <a:gd name="connsiteX28" fmla="*/ 157809 w 390480"/>
              <a:gd name="connsiteY28" fmla="*/ 332327 h 380904"/>
              <a:gd name="connsiteX29" fmla="*/ 191622 w 390480"/>
              <a:gd name="connsiteY29" fmla="*/ 294513 h 380904"/>
              <a:gd name="connsiteX30" fmla="*/ 190479 w 390480"/>
              <a:gd name="connsiteY30" fmla="*/ 271748 h 380904"/>
              <a:gd name="connsiteX31" fmla="*/ 190765 w 390480"/>
              <a:gd name="connsiteY31" fmla="*/ 271463 h 380904"/>
              <a:gd name="connsiteX32" fmla="*/ 225817 w 390480"/>
              <a:gd name="connsiteY32" fmla="*/ 237268 h 380904"/>
              <a:gd name="connsiteX33" fmla="*/ 129424 w 390480"/>
              <a:gd name="connsiteY33" fmla="*/ 206597 h 380904"/>
              <a:gd name="connsiteX34" fmla="*/ 161428 w 390480"/>
              <a:gd name="connsiteY34" fmla="*/ 175355 h 380904"/>
              <a:gd name="connsiteX35" fmla="*/ 210768 w 390480"/>
              <a:gd name="connsiteY35" fmla="*/ 223457 h 380904"/>
              <a:gd name="connsiteX36" fmla="*/ 178764 w 390480"/>
              <a:gd name="connsiteY36" fmla="*/ 254699 h 380904"/>
              <a:gd name="connsiteX37" fmla="*/ 129424 w 390480"/>
              <a:gd name="connsiteY37" fmla="*/ 206597 h 380904"/>
              <a:gd name="connsiteX38" fmla="*/ 354881 w 390480"/>
              <a:gd name="connsiteY38" fmla="*/ 34671 h 380904"/>
              <a:gd name="connsiteX39" fmla="*/ 354881 w 390480"/>
              <a:gd name="connsiteY39" fmla="*/ 104966 h 380904"/>
              <a:gd name="connsiteX40" fmla="*/ 334116 w 390480"/>
              <a:gd name="connsiteY40" fmla="*/ 125254 h 380904"/>
              <a:gd name="connsiteX41" fmla="*/ 262012 w 390480"/>
              <a:gd name="connsiteY41" fmla="*/ 54959 h 380904"/>
              <a:gd name="connsiteX42" fmla="*/ 282777 w 390480"/>
              <a:gd name="connsiteY42" fmla="*/ 34671 h 380904"/>
              <a:gd name="connsiteX43" fmla="*/ 318781 w 390480"/>
              <a:gd name="connsiteY43" fmla="*/ 20098 h 380904"/>
              <a:gd name="connsiteX44" fmla="*/ 354786 w 390480"/>
              <a:gd name="connsiteY44" fmla="*/ 34671 h 380904"/>
              <a:gd name="connsiteX45" fmla="*/ 165810 w 390480"/>
              <a:gd name="connsiteY45" fmla="*/ 148876 h 380904"/>
              <a:gd name="connsiteX46" fmla="*/ 247439 w 390480"/>
              <a:gd name="connsiteY46" fmla="*/ 69247 h 380904"/>
              <a:gd name="connsiteX47" fmla="*/ 247439 w 390480"/>
              <a:gd name="connsiteY47" fmla="*/ 69247 h 380904"/>
              <a:gd name="connsiteX48" fmla="*/ 319543 w 390480"/>
              <a:gd name="connsiteY48" fmla="*/ 139541 h 380904"/>
              <a:gd name="connsiteX49" fmla="*/ 319543 w 390480"/>
              <a:gd name="connsiteY49" fmla="*/ 139541 h 380904"/>
              <a:gd name="connsiteX50" fmla="*/ 237914 w 390480"/>
              <a:gd name="connsiteY50" fmla="*/ 219170 h 380904"/>
              <a:gd name="connsiteX51" fmla="*/ 236676 w 390480"/>
              <a:gd name="connsiteY51" fmla="*/ 220313 h 380904"/>
              <a:gd name="connsiteX52" fmla="*/ 235914 w 390480"/>
              <a:gd name="connsiteY52" fmla="*/ 219551 h 380904"/>
              <a:gd name="connsiteX53" fmla="*/ 235914 w 390480"/>
              <a:gd name="connsiteY53" fmla="*/ 218980 h 380904"/>
              <a:gd name="connsiteX54" fmla="*/ 229818 w 390480"/>
              <a:gd name="connsiteY54" fmla="*/ 204692 h 380904"/>
              <a:gd name="connsiteX55" fmla="*/ 180478 w 390480"/>
              <a:gd name="connsiteY55" fmla="*/ 156591 h 380904"/>
              <a:gd name="connsiteX56" fmla="*/ 165810 w 390480"/>
              <a:gd name="connsiteY56" fmla="*/ 150686 h 380904"/>
              <a:gd name="connsiteX57" fmla="*/ 165238 w 390480"/>
              <a:gd name="connsiteY57" fmla="*/ 150686 h 380904"/>
              <a:gd name="connsiteX58" fmla="*/ 164476 w 390480"/>
              <a:gd name="connsiteY58" fmla="*/ 149924 h 380904"/>
              <a:gd name="connsiteX59" fmla="*/ 165619 w 390480"/>
              <a:gd name="connsiteY59" fmla="*/ 148780 h 380904"/>
              <a:gd name="connsiteX60" fmla="*/ 150474 w 390480"/>
              <a:gd name="connsiteY60" fmla="*/ 313468 h 380904"/>
              <a:gd name="connsiteX61" fmla="*/ 44080 w 390480"/>
              <a:gd name="connsiteY61" fmla="*/ 352235 h 380904"/>
              <a:gd name="connsiteX62" fmla="*/ 104850 w 390480"/>
              <a:gd name="connsiteY62" fmla="*/ 292989 h 380904"/>
              <a:gd name="connsiteX63" fmla="*/ 104850 w 390480"/>
              <a:gd name="connsiteY63" fmla="*/ 278701 h 380904"/>
              <a:gd name="connsiteX64" fmla="*/ 90181 w 390480"/>
              <a:gd name="connsiteY64" fmla="*/ 278701 h 380904"/>
              <a:gd name="connsiteX65" fmla="*/ 29316 w 390480"/>
              <a:gd name="connsiteY65" fmla="*/ 338042 h 380904"/>
              <a:gd name="connsiteX66" fmla="*/ 68845 w 390480"/>
              <a:gd name="connsiteY66" fmla="*/ 234696 h 380904"/>
              <a:gd name="connsiteX67" fmla="*/ 98468 w 390480"/>
              <a:gd name="connsiteY67" fmla="*/ 213455 h 380904"/>
              <a:gd name="connsiteX68" fmla="*/ 105802 w 390480"/>
              <a:gd name="connsiteY68" fmla="*/ 214694 h 380904"/>
              <a:gd name="connsiteX69" fmla="*/ 111231 w 390480"/>
              <a:gd name="connsiteY69" fmla="*/ 224314 h 380904"/>
              <a:gd name="connsiteX70" fmla="*/ 160476 w 390480"/>
              <a:gd name="connsiteY70" fmla="*/ 272415 h 380904"/>
              <a:gd name="connsiteX71" fmla="*/ 170286 w 390480"/>
              <a:gd name="connsiteY71" fmla="*/ 277749 h 380904"/>
              <a:gd name="connsiteX72" fmla="*/ 150379 w 390480"/>
              <a:gd name="connsiteY72" fmla="*/ 313563 h 380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390480" h="380904">
                <a:moveTo>
                  <a:pt x="225722" y="237363"/>
                </a:moveTo>
                <a:cubicBezTo>
                  <a:pt x="229056" y="239363"/>
                  <a:pt x="232866" y="240506"/>
                  <a:pt x="236676" y="240506"/>
                </a:cubicBezTo>
                <a:cubicBezTo>
                  <a:pt x="241724" y="240506"/>
                  <a:pt x="246867" y="238696"/>
                  <a:pt x="250868" y="235077"/>
                </a:cubicBezTo>
                <a:lnTo>
                  <a:pt x="251058" y="234887"/>
                </a:lnTo>
                <a:cubicBezTo>
                  <a:pt x="251535" y="234410"/>
                  <a:pt x="252011" y="234029"/>
                  <a:pt x="252487" y="233553"/>
                </a:cubicBezTo>
                <a:lnTo>
                  <a:pt x="359072" y="129540"/>
                </a:lnTo>
                <a:lnTo>
                  <a:pt x="369549" y="119348"/>
                </a:lnTo>
                <a:cubicBezTo>
                  <a:pt x="397458" y="92107"/>
                  <a:pt x="397458" y="47720"/>
                  <a:pt x="369549" y="20479"/>
                </a:cubicBezTo>
                <a:cubicBezTo>
                  <a:pt x="356024" y="7239"/>
                  <a:pt x="338022" y="0"/>
                  <a:pt x="318876" y="0"/>
                </a:cubicBezTo>
                <a:cubicBezTo>
                  <a:pt x="299731" y="0"/>
                  <a:pt x="281729" y="7239"/>
                  <a:pt x="268203" y="20479"/>
                </a:cubicBezTo>
                <a:lnTo>
                  <a:pt x="247439" y="40767"/>
                </a:lnTo>
                <a:lnTo>
                  <a:pt x="247439" y="40767"/>
                </a:lnTo>
                <a:cubicBezTo>
                  <a:pt x="247439" y="40767"/>
                  <a:pt x="151141" y="134684"/>
                  <a:pt x="151141" y="134684"/>
                </a:cubicBezTo>
                <a:cubicBezTo>
                  <a:pt x="150665" y="135160"/>
                  <a:pt x="150189" y="135636"/>
                  <a:pt x="149712" y="136112"/>
                </a:cubicBezTo>
                <a:lnTo>
                  <a:pt x="149522" y="136303"/>
                </a:lnTo>
                <a:cubicBezTo>
                  <a:pt x="142950" y="143161"/>
                  <a:pt x="142188" y="153162"/>
                  <a:pt x="147141" y="160782"/>
                </a:cubicBezTo>
                <a:lnTo>
                  <a:pt x="112089" y="194977"/>
                </a:lnTo>
                <a:cubicBezTo>
                  <a:pt x="112089" y="194977"/>
                  <a:pt x="111803" y="195263"/>
                  <a:pt x="111612" y="195453"/>
                </a:cubicBezTo>
                <a:cubicBezTo>
                  <a:pt x="107421" y="194120"/>
                  <a:pt x="103135" y="193262"/>
                  <a:pt x="98563" y="193262"/>
                </a:cubicBezTo>
                <a:cubicBezTo>
                  <a:pt x="77418" y="193262"/>
                  <a:pt x="57320" y="207359"/>
                  <a:pt x="49605" y="227552"/>
                </a:cubicBezTo>
                <a:lnTo>
                  <a:pt x="1313" y="353663"/>
                </a:lnTo>
                <a:cubicBezTo>
                  <a:pt x="-1545" y="361093"/>
                  <a:pt x="360" y="369380"/>
                  <a:pt x="6075" y="374999"/>
                </a:cubicBezTo>
                <a:cubicBezTo>
                  <a:pt x="9981" y="378809"/>
                  <a:pt x="15219" y="380905"/>
                  <a:pt x="20649" y="380905"/>
                </a:cubicBezTo>
                <a:cubicBezTo>
                  <a:pt x="20649" y="380905"/>
                  <a:pt x="20649" y="380905"/>
                  <a:pt x="20744" y="380905"/>
                </a:cubicBezTo>
                <a:lnTo>
                  <a:pt x="286396" y="380905"/>
                </a:lnTo>
                <a:cubicBezTo>
                  <a:pt x="292111" y="380905"/>
                  <a:pt x="296778" y="376428"/>
                  <a:pt x="296778" y="370808"/>
                </a:cubicBezTo>
                <a:cubicBezTo>
                  <a:pt x="296778" y="365188"/>
                  <a:pt x="292111" y="360712"/>
                  <a:pt x="286396" y="360712"/>
                </a:cubicBezTo>
                <a:lnTo>
                  <a:pt x="79894" y="360712"/>
                </a:lnTo>
                <a:lnTo>
                  <a:pt x="157809" y="332327"/>
                </a:lnTo>
                <a:cubicBezTo>
                  <a:pt x="174858" y="326136"/>
                  <a:pt x="187812" y="311658"/>
                  <a:pt x="191622" y="294513"/>
                </a:cubicBezTo>
                <a:cubicBezTo>
                  <a:pt x="193432" y="286512"/>
                  <a:pt x="192956" y="278797"/>
                  <a:pt x="190479" y="271748"/>
                </a:cubicBezTo>
                <a:cubicBezTo>
                  <a:pt x="190479" y="271748"/>
                  <a:pt x="190670" y="271558"/>
                  <a:pt x="190765" y="271463"/>
                </a:cubicBezTo>
                <a:lnTo>
                  <a:pt x="225817" y="237268"/>
                </a:lnTo>
                <a:close/>
                <a:moveTo>
                  <a:pt x="129424" y="206597"/>
                </a:moveTo>
                <a:lnTo>
                  <a:pt x="161428" y="175355"/>
                </a:lnTo>
                <a:lnTo>
                  <a:pt x="210768" y="223457"/>
                </a:lnTo>
                <a:lnTo>
                  <a:pt x="178764" y="254699"/>
                </a:lnTo>
                <a:lnTo>
                  <a:pt x="129424" y="206597"/>
                </a:lnTo>
                <a:close/>
                <a:moveTo>
                  <a:pt x="354881" y="34671"/>
                </a:moveTo>
                <a:cubicBezTo>
                  <a:pt x="374788" y="54102"/>
                  <a:pt x="374788" y="85534"/>
                  <a:pt x="354881" y="104966"/>
                </a:cubicBezTo>
                <a:lnTo>
                  <a:pt x="334116" y="125254"/>
                </a:lnTo>
                <a:lnTo>
                  <a:pt x="262012" y="54959"/>
                </a:lnTo>
                <a:lnTo>
                  <a:pt x="282777" y="34671"/>
                </a:lnTo>
                <a:cubicBezTo>
                  <a:pt x="292683" y="24955"/>
                  <a:pt x="305732" y="20098"/>
                  <a:pt x="318781" y="20098"/>
                </a:cubicBezTo>
                <a:cubicBezTo>
                  <a:pt x="331830" y="20098"/>
                  <a:pt x="344880" y="24955"/>
                  <a:pt x="354786" y="34671"/>
                </a:cubicBezTo>
                <a:close/>
                <a:moveTo>
                  <a:pt x="165810" y="148876"/>
                </a:moveTo>
                <a:lnTo>
                  <a:pt x="247439" y="69247"/>
                </a:lnTo>
                <a:cubicBezTo>
                  <a:pt x="247439" y="69247"/>
                  <a:pt x="247439" y="69247"/>
                  <a:pt x="247439" y="69247"/>
                </a:cubicBezTo>
                <a:lnTo>
                  <a:pt x="319543" y="139541"/>
                </a:lnTo>
                <a:lnTo>
                  <a:pt x="319543" y="139541"/>
                </a:lnTo>
                <a:lnTo>
                  <a:pt x="237914" y="219170"/>
                </a:lnTo>
                <a:cubicBezTo>
                  <a:pt x="237914" y="219170"/>
                  <a:pt x="237152" y="219932"/>
                  <a:pt x="236676" y="220313"/>
                </a:cubicBezTo>
                <a:lnTo>
                  <a:pt x="235914" y="219551"/>
                </a:lnTo>
                <a:cubicBezTo>
                  <a:pt x="235914" y="219551"/>
                  <a:pt x="235914" y="219170"/>
                  <a:pt x="235914" y="218980"/>
                </a:cubicBezTo>
                <a:cubicBezTo>
                  <a:pt x="235914" y="213646"/>
                  <a:pt x="233723" y="208502"/>
                  <a:pt x="229818" y="204692"/>
                </a:cubicBezTo>
                <a:lnTo>
                  <a:pt x="180478" y="156591"/>
                </a:lnTo>
                <a:cubicBezTo>
                  <a:pt x="176478" y="152686"/>
                  <a:pt x="171144" y="150686"/>
                  <a:pt x="165810" y="150686"/>
                </a:cubicBezTo>
                <a:cubicBezTo>
                  <a:pt x="165619" y="150686"/>
                  <a:pt x="165429" y="150686"/>
                  <a:pt x="165238" y="150686"/>
                </a:cubicBezTo>
                <a:lnTo>
                  <a:pt x="164476" y="149924"/>
                </a:lnTo>
                <a:cubicBezTo>
                  <a:pt x="164476" y="149924"/>
                  <a:pt x="165238" y="149162"/>
                  <a:pt x="165619" y="148780"/>
                </a:cubicBezTo>
                <a:close/>
                <a:moveTo>
                  <a:pt x="150474" y="313468"/>
                </a:moveTo>
                <a:lnTo>
                  <a:pt x="44080" y="352235"/>
                </a:lnTo>
                <a:lnTo>
                  <a:pt x="104850" y="292989"/>
                </a:lnTo>
                <a:cubicBezTo>
                  <a:pt x="108850" y="289084"/>
                  <a:pt x="108850" y="282607"/>
                  <a:pt x="104850" y="278701"/>
                </a:cubicBezTo>
                <a:cubicBezTo>
                  <a:pt x="100849" y="274796"/>
                  <a:pt x="94277" y="274796"/>
                  <a:pt x="90181" y="278701"/>
                </a:cubicBezTo>
                <a:lnTo>
                  <a:pt x="29316" y="338042"/>
                </a:lnTo>
                <a:lnTo>
                  <a:pt x="68845" y="234696"/>
                </a:lnTo>
                <a:cubicBezTo>
                  <a:pt x="73798" y="221647"/>
                  <a:pt x="86847" y="213455"/>
                  <a:pt x="98468" y="213455"/>
                </a:cubicBezTo>
                <a:cubicBezTo>
                  <a:pt x="101040" y="213455"/>
                  <a:pt x="103421" y="213836"/>
                  <a:pt x="105802" y="214694"/>
                </a:cubicBezTo>
                <a:cubicBezTo>
                  <a:pt x="106659" y="218218"/>
                  <a:pt x="108469" y="221551"/>
                  <a:pt x="111231" y="224314"/>
                </a:cubicBezTo>
                <a:lnTo>
                  <a:pt x="160476" y="272415"/>
                </a:lnTo>
                <a:cubicBezTo>
                  <a:pt x="163238" y="275177"/>
                  <a:pt x="166762" y="276892"/>
                  <a:pt x="170286" y="277749"/>
                </a:cubicBezTo>
                <a:cubicBezTo>
                  <a:pt x="175144" y="290132"/>
                  <a:pt x="166476" y="307657"/>
                  <a:pt x="150379" y="313563"/>
                </a:cubicBezTo>
                <a:close/>
              </a:path>
            </a:pathLst>
          </a:custGeom>
          <a:solidFill>
            <a:schemeClr val="bg1"/>
          </a:solidFill>
          <a:ln w="9525" cap="flat">
            <a:noFill/>
            <a:prstDash val="solid"/>
            <a:miter/>
          </a:ln>
        </p:spPr>
        <p:txBody>
          <a:bodyPr rtlCol="0" anchor="ctr"/>
          <a:lstStyle/>
          <a:p>
            <a:endParaRPr lang="zh-CN" altLang="en-US">
              <a:latin typeface="思源宋体 CN Heavy" panose="02020900000000000000" pitchFamily="18" charset="-122"/>
              <a:ea typeface="思源宋体 CN Heavy" panose="02020900000000000000" pitchFamily="18" charset="-122"/>
            </a:endParaRPr>
          </a:p>
        </p:txBody>
      </p:sp>
      <p:sp>
        <p:nvSpPr>
          <p:cNvPr id="16" name="矩形 15">
            <a:extLst>
              <a:ext uri="{FF2B5EF4-FFF2-40B4-BE49-F238E27FC236}">
                <a16:creationId xmlns:a16="http://schemas.microsoft.com/office/drawing/2014/main" id="{4E38F977-DC83-78AE-EE95-8AD9EC7D0BF4}"/>
              </a:ext>
            </a:extLst>
          </p:cNvPr>
          <p:cNvSpPr/>
          <p:nvPr/>
        </p:nvSpPr>
        <p:spPr>
          <a:xfrm>
            <a:off x="5026332" y="1019589"/>
            <a:ext cx="2139336" cy="407547"/>
          </a:xfrm>
          <a:prstGeom prst="rect">
            <a:avLst/>
          </a:prstGeom>
        </p:spPr>
        <p:txBody>
          <a:bodyPr wrap="square">
            <a:spAutoFit/>
          </a:bodyPr>
          <a:lstStyle/>
          <a:p>
            <a:pPr algn="just">
              <a:lnSpc>
                <a:spcPct val="110000"/>
              </a:lnSpc>
            </a:pPr>
            <a:r>
              <a:rPr lang="zh-CN" altLang="en-US" sz="2000" dirty="0">
                <a:solidFill>
                  <a:schemeClr val="tx1">
                    <a:lumMod val="75000"/>
                    <a:lumOff val="25000"/>
                  </a:schemeClr>
                </a:solidFill>
                <a:latin typeface="思源宋体 CN Heavy" panose="02020900000000000000" pitchFamily="18" charset="-122"/>
                <a:ea typeface="思源宋体 CN Heavy" panose="02020900000000000000" pitchFamily="18" charset="-122"/>
              </a:rPr>
              <a:t>运行方法</a:t>
            </a:r>
          </a:p>
        </p:txBody>
      </p:sp>
      <p:sp>
        <p:nvSpPr>
          <p:cNvPr id="17" name="矩形 16">
            <a:extLst>
              <a:ext uri="{FF2B5EF4-FFF2-40B4-BE49-F238E27FC236}">
                <a16:creationId xmlns:a16="http://schemas.microsoft.com/office/drawing/2014/main" id="{1F878E44-F2D8-DF01-A74A-AC1C80EA2B8C}"/>
              </a:ext>
            </a:extLst>
          </p:cNvPr>
          <p:cNvSpPr/>
          <p:nvPr/>
        </p:nvSpPr>
        <p:spPr>
          <a:xfrm>
            <a:off x="5106291" y="1516543"/>
            <a:ext cx="6864985" cy="2638543"/>
          </a:xfrm>
          <a:prstGeom prst="rect">
            <a:avLst/>
          </a:prstGeom>
        </p:spPr>
        <p:txBody>
          <a:bodyPr wrap="square">
            <a:spAutoFit/>
          </a:bodyPr>
          <a:lstStyle/>
          <a:p>
            <a:pPr algn="just">
              <a:lnSpc>
                <a:spcPct val="150000"/>
              </a:lnSpc>
            </a:pPr>
            <a:r>
              <a:rPr lang="zh-CN" altLang="en-US" sz="1600" dirty="0">
                <a:solidFill>
                  <a:schemeClr val="bg2">
                    <a:lumMod val="50000"/>
                  </a:schemeClr>
                </a:solidFill>
                <a:latin typeface="思源黑体 CN Regular" panose="020B0500000000000000" pitchFamily="34" charset="-122"/>
                <a:ea typeface="思源黑体 CN Regular" panose="020B0500000000000000" pitchFamily="34" charset="-122"/>
              </a:rPr>
              <a:t>本次实验均采用线上平台虚拟仿真计算器完成，其中地图编辑器用于创建路网，也可以可视化创建交通需求等；仿真计算器则用于将文件汇总后运行</a:t>
            </a:r>
            <a:endParaRPr lang="en-US" altLang="zh-CN" sz="1600" dirty="0">
              <a:solidFill>
                <a:schemeClr val="bg2">
                  <a:lumMod val="50000"/>
                </a:schemeClr>
              </a:solidFill>
              <a:latin typeface="思源黑体 CN Regular" panose="020B0500000000000000" pitchFamily="34" charset="-122"/>
              <a:ea typeface="思源黑体 CN Regular" panose="020B0500000000000000" pitchFamily="34" charset="-122"/>
            </a:endParaRPr>
          </a:p>
          <a:p>
            <a:pPr algn="just">
              <a:lnSpc>
                <a:spcPct val="150000"/>
              </a:lnSpc>
            </a:pPr>
            <a:r>
              <a:rPr lang="en-US" altLang="zh-CN" sz="1600" dirty="0">
                <a:solidFill>
                  <a:schemeClr val="bg2">
                    <a:lumMod val="50000"/>
                  </a:schemeClr>
                </a:solidFill>
                <a:latin typeface="思源黑体 CN Regular" panose="020B0500000000000000" pitchFamily="34" charset="-122"/>
                <a:ea typeface="思源黑体 CN Regular" panose="020B0500000000000000" pitchFamily="34" charset="-122"/>
              </a:rPr>
              <a:t>1.</a:t>
            </a:r>
            <a:r>
              <a:rPr lang="zh-CN" altLang="en-US" sz="1600" dirty="0">
                <a:solidFill>
                  <a:schemeClr val="bg2">
                    <a:lumMod val="50000"/>
                  </a:schemeClr>
                </a:solidFill>
                <a:latin typeface="思源黑体 CN Regular" panose="020B0500000000000000" pitchFamily="34" charset="-122"/>
                <a:ea typeface="思源黑体 CN Regular" panose="020B0500000000000000" pitchFamily="34" charset="-122"/>
              </a:rPr>
              <a:t>如果采用相同命名，仿真计算器可以自动识别，只需要正确操作就可以直接运行</a:t>
            </a:r>
            <a:endParaRPr lang="en-US" altLang="zh-CN" sz="1600" dirty="0">
              <a:solidFill>
                <a:schemeClr val="bg2">
                  <a:lumMod val="50000"/>
                </a:schemeClr>
              </a:solidFill>
              <a:latin typeface="思源黑体 CN Regular" panose="020B0500000000000000" pitchFamily="34" charset="-122"/>
              <a:ea typeface="思源黑体 CN Regular" panose="020B0500000000000000" pitchFamily="34" charset="-122"/>
            </a:endParaRPr>
          </a:p>
          <a:p>
            <a:pPr algn="just">
              <a:lnSpc>
                <a:spcPct val="150000"/>
              </a:lnSpc>
            </a:pPr>
            <a:r>
              <a:rPr lang="en-US" altLang="zh-CN" sz="1600" dirty="0">
                <a:solidFill>
                  <a:schemeClr val="bg2">
                    <a:lumMod val="50000"/>
                  </a:schemeClr>
                </a:solidFill>
                <a:latin typeface="思源黑体 CN Regular" panose="020B0500000000000000" pitchFamily="34" charset="-122"/>
                <a:ea typeface="思源黑体 CN Regular" panose="020B0500000000000000" pitchFamily="34" charset="-122"/>
              </a:rPr>
              <a:t>2.</a:t>
            </a:r>
            <a:r>
              <a:rPr lang="zh-CN" altLang="en-US" sz="1600" dirty="0">
                <a:solidFill>
                  <a:schemeClr val="bg2">
                    <a:lumMod val="50000"/>
                  </a:schemeClr>
                </a:solidFill>
                <a:latin typeface="思源黑体 CN Regular" panose="020B0500000000000000" pitchFamily="34" charset="-122"/>
                <a:ea typeface="思源黑体 CN Regular" panose="020B0500000000000000" pitchFamily="34" charset="-122"/>
              </a:rPr>
              <a:t>如果没有采用相同命名，可以再地图编辑器里将各需求文件和路网加载到一起，保存为</a:t>
            </a:r>
            <a:r>
              <a:rPr lang="en-US" altLang="zh-CN" sz="1600" dirty="0">
                <a:solidFill>
                  <a:schemeClr val="bg2">
                    <a:lumMod val="50000"/>
                  </a:schemeClr>
                </a:solidFill>
                <a:latin typeface="思源黑体 CN Regular" panose="020B0500000000000000" pitchFamily="34" charset="-122"/>
                <a:ea typeface="思源黑体 CN Regular" panose="020B0500000000000000" pitchFamily="34" charset="-122"/>
              </a:rPr>
              <a:t>config</a:t>
            </a:r>
            <a:r>
              <a:rPr lang="zh-CN" altLang="en-US" sz="1600" dirty="0">
                <a:solidFill>
                  <a:schemeClr val="bg2">
                    <a:lumMod val="50000"/>
                  </a:schemeClr>
                </a:solidFill>
                <a:latin typeface="思源黑体 CN Regular" panose="020B0500000000000000" pitchFamily="34" charset="-122"/>
                <a:ea typeface="思源黑体 CN Regular" panose="020B0500000000000000" pitchFamily="34" charset="-122"/>
              </a:rPr>
              <a:t>文件，再在仿真计算器中运行即可</a:t>
            </a:r>
          </a:p>
        </p:txBody>
      </p:sp>
      <p:pic>
        <p:nvPicPr>
          <p:cNvPr id="19" name="图片 18">
            <a:extLst>
              <a:ext uri="{FF2B5EF4-FFF2-40B4-BE49-F238E27FC236}">
                <a16:creationId xmlns:a16="http://schemas.microsoft.com/office/drawing/2014/main" id="{882C42A9-C218-810A-1D2B-FB97A23A5BAF}"/>
              </a:ext>
            </a:extLst>
          </p:cNvPr>
          <p:cNvPicPr>
            <a:picLocks noChangeAspect="1"/>
          </p:cNvPicPr>
          <p:nvPr/>
        </p:nvPicPr>
        <p:blipFill>
          <a:blip r:embed="rId4"/>
          <a:stretch>
            <a:fillRect/>
          </a:stretch>
        </p:blipFill>
        <p:spPr>
          <a:xfrm>
            <a:off x="0" y="1137272"/>
            <a:ext cx="2947737" cy="1344169"/>
          </a:xfrm>
          <a:prstGeom prst="rect">
            <a:avLst/>
          </a:prstGeom>
        </p:spPr>
      </p:pic>
      <p:pic>
        <p:nvPicPr>
          <p:cNvPr id="21" name="图片 20">
            <a:extLst>
              <a:ext uri="{FF2B5EF4-FFF2-40B4-BE49-F238E27FC236}">
                <a16:creationId xmlns:a16="http://schemas.microsoft.com/office/drawing/2014/main" id="{D641C595-145A-EB86-94B1-D4DD5BBB75B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733904"/>
            <a:ext cx="3453608" cy="3402201"/>
          </a:xfrm>
          <a:prstGeom prst="rect">
            <a:avLst/>
          </a:prstGeom>
        </p:spPr>
      </p:pic>
    </p:spTree>
    <p:extLst>
      <p:ext uri="{BB962C8B-B14F-4D97-AF65-F5344CB8AC3E}">
        <p14:creationId xmlns:p14="http://schemas.microsoft.com/office/powerpoint/2010/main" val="29237464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970521" y="0"/>
            <a:ext cx="4221480" cy="6858000"/>
          </a:xfrm>
          <a:prstGeom prst="rect">
            <a:avLst/>
          </a:prstGeom>
          <a:solidFill>
            <a:srgbClr val="0056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形 6"/>
          <p:cNvPicPr>
            <a:picLocks noChangeAspect="1"/>
          </p:cNvPicPr>
          <p:nvPr/>
        </p:nvPicPr>
        <p:blipFill>
          <a:blip r:embed="rId2" cstate="print">
            <a:extLst>
              <a:ext uri="{96DAC541-7B7A-43D3-8B79-37D633B846F1}">
                <asvg:svgBlip xmlns:asvg="http://schemas.microsoft.com/office/drawing/2016/SVG/main" r:embed="rId3"/>
              </a:ext>
            </a:extLst>
          </a:blip>
          <a:stretch>
            <a:fillRect/>
          </a:stretch>
        </p:blipFill>
        <p:spPr>
          <a:xfrm>
            <a:off x="10221090" y="544421"/>
            <a:ext cx="1250910" cy="360000"/>
          </a:xfrm>
          <a:prstGeom prst="rect">
            <a:avLst/>
          </a:prstGeom>
        </p:spPr>
      </p:pic>
      <p:pic>
        <p:nvPicPr>
          <p:cNvPr id="8" name="图片 7" descr="图片包含 游戏机, 门&#10;&#10;描述已自动生成"/>
          <p:cNvPicPr/>
          <p:nvPr/>
        </p:nvPicPr>
        <p:blipFill>
          <a:blip r:embed="rId4" cstate="print">
            <a:duotone>
              <a:schemeClr val="bg2">
                <a:shade val="45000"/>
                <a:satMod val="135000"/>
              </a:schemeClr>
              <a:prstClr val="white"/>
            </a:duotone>
          </a:blip>
          <a:stretch>
            <a:fillRect/>
          </a:stretch>
        </p:blipFill>
        <p:spPr>
          <a:xfrm>
            <a:off x="720000" y="5611755"/>
            <a:ext cx="2853479" cy="1246245"/>
          </a:xfrm>
          <a:prstGeom prst="rect">
            <a:avLst/>
          </a:prstGeom>
        </p:spPr>
      </p:pic>
      <p:sp>
        <p:nvSpPr>
          <p:cNvPr id="11" name="文本框 10"/>
          <p:cNvSpPr txBox="1"/>
          <p:nvPr/>
        </p:nvSpPr>
        <p:spPr>
          <a:xfrm>
            <a:off x="720000" y="540000"/>
            <a:ext cx="1373774" cy="276999"/>
          </a:xfrm>
          <a:prstGeom prst="rect">
            <a:avLst/>
          </a:prstGeom>
          <a:noFill/>
        </p:spPr>
        <p:txBody>
          <a:bodyPr wrap="none" lIns="0" tIns="0" rIns="0" bIns="0" rtlCol="0">
            <a:spAutoFit/>
          </a:bodyPr>
          <a:lstStyle/>
          <a:p>
            <a:r>
              <a:rPr lang="en-US" altLang="zh-CN" sz="900" dirty="0">
                <a:solidFill>
                  <a:srgbClr val="00561F"/>
                </a:solidFill>
                <a:latin typeface="思源宋体 CN Heavy" panose="02020900000000000000" pitchFamily="18" charset="-122"/>
                <a:ea typeface="思源宋体 CN Heavy" panose="02020900000000000000" pitchFamily="18" charset="-122"/>
              </a:rPr>
              <a:t>SYSU 2023</a:t>
            </a:r>
          </a:p>
          <a:p>
            <a:r>
              <a:rPr lang="en-US" altLang="zh-CN" sz="900" dirty="0">
                <a:solidFill>
                  <a:srgbClr val="00561F"/>
                </a:solidFill>
                <a:latin typeface="思源宋体 CN Heavy" panose="02020900000000000000" pitchFamily="18" charset="-122"/>
                <a:ea typeface="思源宋体 CN Heavy" panose="02020900000000000000" pitchFamily="18" charset="-122"/>
              </a:rPr>
              <a:t>PRESENTATION SLIDE</a:t>
            </a:r>
            <a:endParaRPr lang="zh-CN" altLang="en-US" sz="900" dirty="0">
              <a:solidFill>
                <a:srgbClr val="00561F"/>
              </a:solidFill>
              <a:latin typeface="思源宋体 CN Heavy" panose="02020900000000000000" pitchFamily="18" charset="-122"/>
              <a:ea typeface="思源宋体 CN Heavy" panose="02020900000000000000" pitchFamily="18" charset="-122"/>
            </a:endParaRPr>
          </a:p>
        </p:txBody>
      </p:sp>
      <p:sp>
        <p:nvSpPr>
          <p:cNvPr id="13" name="文本框 12"/>
          <p:cNvSpPr txBox="1"/>
          <p:nvPr/>
        </p:nvSpPr>
        <p:spPr>
          <a:xfrm>
            <a:off x="720001" y="2534727"/>
            <a:ext cx="1986915" cy="1846580"/>
          </a:xfrm>
          <a:prstGeom prst="rect">
            <a:avLst/>
          </a:prstGeom>
          <a:noFill/>
        </p:spPr>
        <p:txBody>
          <a:bodyPr wrap="none" lIns="0" tIns="0" rIns="0" bIns="0" rtlCol="0">
            <a:spAutoFit/>
          </a:bodyPr>
          <a:lstStyle/>
          <a:p>
            <a:pPr algn="l"/>
            <a:r>
              <a:rPr lang="zh-CN" altLang="en-US" sz="6000" dirty="0">
                <a:solidFill>
                  <a:srgbClr val="00561F"/>
                </a:solidFill>
                <a:latin typeface="思源宋体 CN Heavy" panose="02020900000000000000" pitchFamily="18" charset="-122"/>
                <a:ea typeface="思源宋体 CN Heavy" panose="02020900000000000000" pitchFamily="18" charset="-122"/>
                <a:sym typeface="+mn-ea"/>
              </a:rPr>
              <a:t>实验</a:t>
            </a:r>
            <a:r>
              <a:rPr lang="en-US" altLang="zh-CN" sz="6000" dirty="0">
                <a:solidFill>
                  <a:srgbClr val="00561F"/>
                </a:solidFill>
                <a:latin typeface="思源宋体 CN Heavy" panose="02020900000000000000" pitchFamily="18" charset="-122"/>
                <a:ea typeface="思源宋体 CN Heavy" panose="02020900000000000000" pitchFamily="18" charset="-122"/>
                <a:sym typeface="+mn-ea"/>
              </a:rPr>
              <a:t>2</a:t>
            </a:r>
            <a:endParaRPr lang="zh-CN" altLang="en-US" sz="6000" dirty="0">
              <a:solidFill>
                <a:srgbClr val="00561F"/>
              </a:solidFill>
              <a:latin typeface="思源宋体 CN Heavy" panose="02020900000000000000" pitchFamily="18" charset="-122"/>
              <a:ea typeface="思源宋体 CN Heavy" panose="02020900000000000000" pitchFamily="18" charset="-122"/>
            </a:endParaRPr>
          </a:p>
          <a:p>
            <a:endParaRPr lang="zh-CN" altLang="en-US" sz="6000" dirty="0">
              <a:solidFill>
                <a:srgbClr val="00561F"/>
              </a:solidFill>
              <a:latin typeface="思源宋体 CN Heavy" panose="02020900000000000000" pitchFamily="18" charset="-122"/>
              <a:ea typeface="思源宋体 CN Heavy" panose="02020900000000000000" pitchFamily="18" charset="-122"/>
            </a:endParaRPr>
          </a:p>
        </p:txBody>
      </p:sp>
      <p:sp>
        <p:nvSpPr>
          <p:cNvPr id="19" name="文本框 18"/>
          <p:cNvSpPr txBox="1"/>
          <p:nvPr/>
        </p:nvSpPr>
        <p:spPr>
          <a:xfrm>
            <a:off x="720001" y="1435577"/>
            <a:ext cx="741680" cy="738505"/>
          </a:xfrm>
          <a:prstGeom prst="rect">
            <a:avLst/>
          </a:prstGeom>
          <a:noFill/>
        </p:spPr>
        <p:txBody>
          <a:bodyPr wrap="none" lIns="0" tIns="0" rIns="0" bIns="0" rtlCol="0">
            <a:spAutoFit/>
          </a:bodyPr>
          <a:lstStyle/>
          <a:p>
            <a:r>
              <a:rPr lang="en-US" altLang="zh-CN" sz="4800" dirty="0">
                <a:solidFill>
                  <a:schemeClr val="tx1">
                    <a:lumMod val="75000"/>
                    <a:lumOff val="25000"/>
                  </a:schemeClr>
                </a:solidFill>
                <a:latin typeface="思源宋体 CN Heavy" panose="02020900000000000000" pitchFamily="18" charset="-122"/>
                <a:ea typeface="思源宋体 CN Heavy" panose="02020900000000000000" pitchFamily="18" charset="-122"/>
              </a:rPr>
              <a:t>02</a:t>
            </a:r>
            <a:endParaRPr lang="zh-CN" altLang="en-US" sz="4800" dirty="0">
              <a:solidFill>
                <a:schemeClr val="tx1">
                  <a:lumMod val="75000"/>
                  <a:lumOff val="25000"/>
                </a:schemeClr>
              </a:solidFill>
              <a:latin typeface="思源宋体 CN Heavy" panose="02020900000000000000" pitchFamily="18" charset="-122"/>
              <a:ea typeface="思源宋体 CN Heavy" panose="02020900000000000000" pitchFamily="18" charset="-122"/>
            </a:endParaRPr>
          </a:p>
        </p:txBody>
      </p:sp>
      <p:cxnSp>
        <p:nvCxnSpPr>
          <p:cNvPr id="22" name="直接连接符 21"/>
          <p:cNvCxnSpPr/>
          <p:nvPr/>
        </p:nvCxnSpPr>
        <p:spPr>
          <a:xfrm>
            <a:off x="720001" y="2365289"/>
            <a:ext cx="293637" cy="0"/>
          </a:xfrm>
          <a:prstGeom prst="line">
            <a:avLst/>
          </a:prstGeom>
          <a:ln w="57150">
            <a:solidFill>
              <a:srgbClr val="FFCC00"/>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720000" y="3514767"/>
            <a:ext cx="3759853"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720090" y="3570605"/>
            <a:ext cx="4719320" cy="553720"/>
          </a:xfrm>
          <a:prstGeom prst="rect">
            <a:avLst/>
          </a:prstGeom>
          <a:noFill/>
        </p:spPr>
        <p:txBody>
          <a:bodyPr wrap="square" lIns="0" tIns="0" rIns="0" bIns="0" rtlCol="0">
            <a:spAutoFit/>
          </a:bodyPr>
          <a:lstStyle/>
          <a:p>
            <a:pPr algn="l"/>
            <a:r>
              <a:rPr lang="zh-CN" altLang="en-US" dirty="0">
                <a:solidFill>
                  <a:schemeClr val="tx2"/>
                </a:solidFill>
                <a:latin typeface="思源宋体 CN Heavy" panose="02020900000000000000" pitchFamily="18" charset="-122"/>
                <a:ea typeface="思源宋体 CN Heavy" panose="02020900000000000000" pitchFamily="18" charset="-122"/>
                <a:sym typeface="+mn-ea"/>
              </a:rPr>
              <a:t>城市大型交通路网多目标模拟实现</a:t>
            </a:r>
            <a:endParaRPr lang="zh-CN" altLang="en-US" dirty="0">
              <a:solidFill>
                <a:schemeClr val="tx2"/>
              </a:solidFill>
              <a:latin typeface="思源宋体 CN Heavy" panose="02020900000000000000" pitchFamily="18" charset="-122"/>
              <a:ea typeface="思源宋体 CN Heavy" panose="02020900000000000000" pitchFamily="18" charset="-122"/>
            </a:endParaRPr>
          </a:p>
          <a:p>
            <a:pPr algn="l"/>
            <a:endParaRPr lang="zh-CN" altLang="en-US" dirty="0">
              <a:solidFill>
                <a:schemeClr val="tx2"/>
              </a:solidFill>
              <a:latin typeface="思源宋体 CN Heavy" panose="02020900000000000000" pitchFamily="18" charset="-122"/>
              <a:ea typeface="思源宋体 CN Heavy" panose="02020900000000000000" pitchFamily="18"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24995" y="462811"/>
            <a:ext cx="1503680" cy="635993"/>
            <a:chOff x="624995" y="462811"/>
            <a:chExt cx="1503680" cy="635993"/>
          </a:xfrm>
        </p:grpSpPr>
        <p:sp>
          <p:nvSpPr>
            <p:cNvPr id="2" name="文本框 1"/>
            <p:cNvSpPr txBox="1"/>
            <p:nvPr/>
          </p:nvSpPr>
          <p:spPr>
            <a:xfrm>
              <a:off x="624995" y="462811"/>
              <a:ext cx="1402080" cy="460375"/>
            </a:xfrm>
            <a:prstGeom prst="rect">
              <a:avLst/>
            </a:prstGeom>
            <a:noFill/>
          </p:spPr>
          <p:txBody>
            <a:bodyPr wrap="none" rtlCol="0">
              <a:spAutoFit/>
            </a:bodyPr>
            <a:lstStyle/>
            <a:p>
              <a:pPr algn="l"/>
              <a:r>
                <a:rPr lang="zh-CN" altLang="en-US" sz="2400" dirty="0">
                  <a:solidFill>
                    <a:srgbClr val="00561F"/>
                  </a:solidFill>
                  <a:latin typeface="思源宋体 CN Heavy" panose="02020900000000000000" pitchFamily="18" charset="-122"/>
                  <a:ea typeface="思源宋体 CN Heavy" panose="02020900000000000000" pitchFamily="18" charset="-122"/>
                  <a:sym typeface="+mn-ea"/>
                </a:rPr>
                <a:t>实验步骤</a:t>
              </a:r>
              <a:endParaRPr lang="zh-CN" altLang="en-US" sz="2400" dirty="0">
                <a:solidFill>
                  <a:srgbClr val="00561F"/>
                </a:solidFill>
                <a:latin typeface="思源宋体 CN Heavy" panose="02020900000000000000" pitchFamily="18" charset="-122"/>
                <a:ea typeface="思源宋体 CN Heavy" panose="02020900000000000000" pitchFamily="18" charset="-122"/>
              </a:endParaRPr>
            </a:p>
          </p:txBody>
        </p:sp>
        <p:sp>
          <p:nvSpPr>
            <p:cNvPr id="3" name="文本框 2"/>
            <p:cNvSpPr txBox="1"/>
            <p:nvPr/>
          </p:nvSpPr>
          <p:spPr>
            <a:xfrm>
              <a:off x="624995" y="884809"/>
              <a:ext cx="1503680" cy="213995"/>
            </a:xfrm>
            <a:prstGeom prst="rect">
              <a:avLst/>
            </a:prstGeom>
            <a:noFill/>
          </p:spPr>
          <p:txBody>
            <a:bodyPr wrap="none" rtlCol="0">
              <a:spAutoFit/>
            </a:bodyPr>
            <a:lstStyle/>
            <a:p>
              <a:pPr algn="l"/>
              <a:r>
                <a:rPr lang="en-US" altLang="zh-CN" sz="800" b="1" dirty="0">
                  <a:solidFill>
                    <a:schemeClr val="tx1">
                      <a:lumMod val="65000"/>
                      <a:lumOff val="35000"/>
                    </a:schemeClr>
                  </a:solidFill>
                  <a:latin typeface="思源宋体 CN Heavy" panose="02020900000000000000" pitchFamily="18" charset="-122"/>
                  <a:ea typeface="思源宋体 CN Heavy" panose="02020900000000000000" pitchFamily="18" charset="-122"/>
                  <a:sym typeface="+mn-ea"/>
                </a:rPr>
                <a:t>Experimental procedure</a:t>
              </a:r>
              <a:endParaRPr lang="zh-CN" altLang="en-US" sz="800" dirty="0">
                <a:solidFill>
                  <a:schemeClr val="tx1">
                    <a:lumMod val="65000"/>
                    <a:lumOff val="35000"/>
                  </a:schemeClr>
                </a:solidFill>
                <a:latin typeface="思源宋体 CN Heavy" panose="02020900000000000000" pitchFamily="18" charset="-122"/>
                <a:ea typeface="思源宋体 CN Heavy" panose="02020900000000000000" pitchFamily="18" charset="-122"/>
              </a:endParaRPr>
            </a:p>
          </p:txBody>
        </p:sp>
      </p:grpSp>
      <p:pic>
        <p:nvPicPr>
          <p:cNvPr id="5" name="图形 4"/>
          <p:cNvPicPr>
            <a:picLocks noChangeAspect="1"/>
          </p:cNvPicPr>
          <p:nvPr/>
        </p:nvPicPr>
        <p:blipFill>
          <a:blip r:embed="rId15" cstate="print">
            <a:extLst>
              <a:ext uri="{96DAC541-7B7A-43D3-8B79-37D633B846F1}">
                <asvg:svgBlip xmlns:asvg="http://schemas.microsoft.com/office/drawing/2016/SVG/main" r:embed="rId16"/>
              </a:ext>
            </a:extLst>
          </a:blip>
          <a:stretch>
            <a:fillRect/>
          </a:stretch>
        </p:blipFill>
        <p:spPr>
          <a:xfrm>
            <a:off x="10221090" y="544421"/>
            <a:ext cx="1250910" cy="360000"/>
          </a:xfrm>
          <a:prstGeom prst="rect">
            <a:avLst/>
          </a:prstGeom>
        </p:spPr>
      </p:pic>
      <p:pic>
        <p:nvPicPr>
          <p:cNvPr id="33" name="图片 32" descr="图片包含 游戏机, 门&#10;&#10;描述已自动生成"/>
          <p:cNvPicPr/>
          <p:nvPr/>
        </p:nvPicPr>
        <p:blipFill>
          <a:blip r:embed="rId17" cstate="print">
            <a:alphaModFix amt="35000"/>
            <a:duotone>
              <a:schemeClr val="bg2">
                <a:shade val="45000"/>
                <a:satMod val="135000"/>
              </a:schemeClr>
              <a:prstClr val="white"/>
            </a:duotone>
          </a:blip>
          <a:stretch>
            <a:fillRect/>
          </a:stretch>
        </p:blipFill>
        <p:spPr>
          <a:xfrm>
            <a:off x="5256175" y="6124420"/>
            <a:ext cx="1679650" cy="733580"/>
          </a:xfrm>
          <a:prstGeom prst="rect">
            <a:avLst/>
          </a:prstGeom>
        </p:spPr>
      </p:pic>
      <p:sp>
        <p:nvSpPr>
          <p:cNvPr id="42" name="任意多边形: 形状 41"/>
          <p:cNvSpPr/>
          <p:nvPr>
            <p:custDataLst>
              <p:tags r:id="rId1"/>
            </p:custDataLst>
          </p:nvPr>
        </p:nvSpPr>
        <p:spPr>
          <a:xfrm>
            <a:off x="3434398" y="3885883"/>
            <a:ext cx="522072" cy="576000"/>
          </a:xfrm>
          <a:custGeom>
            <a:avLst/>
            <a:gdLst>
              <a:gd name="connsiteX0" fmla="*/ 0 w 522072"/>
              <a:gd name="connsiteY0" fmla="*/ 0 h 576000"/>
              <a:gd name="connsiteX1" fmla="*/ 57685 w 522072"/>
              <a:gd name="connsiteY1" fmla="*/ 36499 h 576000"/>
              <a:gd name="connsiteX2" fmla="*/ 305792 w 522072"/>
              <a:gd name="connsiteY2" fmla="*/ 94890 h 576000"/>
              <a:gd name="connsiteX3" fmla="*/ 434252 w 522072"/>
              <a:gd name="connsiteY3" fmla="*/ 79794 h 576000"/>
              <a:gd name="connsiteX4" fmla="*/ 513663 w 522072"/>
              <a:gd name="connsiteY4" fmla="*/ 51059 h 576000"/>
              <a:gd name="connsiteX5" fmla="*/ 495233 w 522072"/>
              <a:gd name="connsiteY5" fmla="*/ 86018 h 576000"/>
              <a:gd name="connsiteX6" fmla="*/ 455626 w 522072"/>
              <a:gd name="connsiteY6" fmla="*/ 288000 h 576000"/>
              <a:gd name="connsiteX7" fmla="*/ 495233 w 522072"/>
              <a:gd name="connsiteY7" fmla="*/ 489982 h 576000"/>
              <a:gd name="connsiteX8" fmla="*/ 522072 w 522072"/>
              <a:gd name="connsiteY8" fmla="*/ 540891 h 576000"/>
              <a:gd name="connsiteX9" fmla="*/ 421275 w 522072"/>
              <a:gd name="connsiteY9" fmla="*/ 504416 h 576000"/>
              <a:gd name="connsiteX10" fmla="*/ 292815 w 522072"/>
              <a:gd name="connsiteY10" fmla="*/ 489320 h 576000"/>
              <a:gd name="connsiteX11" fmla="*/ 44708 w 522072"/>
              <a:gd name="connsiteY11" fmla="*/ 547712 h 576000"/>
              <a:gd name="connsiteX12" fmla="*/ 0 w 522072"/>
              <a:gd name="connsiteY12" fmla="*/ 576000 h 576000"/>
              <a:gd name="connsiteX13" fmla="*/ 0 w 522072"/>
              <a:gd name="connsiteY13" fmla="*/ 0 h 5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2072" h="576000">
                <a:moveTo>
                  <a:pt x="0" y="0"/>
                </a:moveTo>
                <a:lnTo>
                  <a:pt x="57685" y="36499"/>
                </a:lnTo>
                <a:cubicBezTo>
                  <a:pt x="133943" y="74098"/>
                  <a:pt x="217785" y="94890"/>
                  <a:pt x="305792" y="94890"/>
                </a:cubicBezTo>
                <a:cubicBezTo>
                  <a:pt x="349796" y="94890"/>
                  <a:pt x="392758" y="89692"/>
                  <a:pt x="434252" y="79794"/>
                </a:cubicBezTo>
                <a:lnTo>
                  <a:pt x="513663" y="51059"/>
                </a:lnTo>
                <a:lnTo>
                  <a:pt x="495233" y="86018"/>
                </a:lnTo>
                <a:cubicBezTo>
                  <a:pt x="469729" y="148100"/>
                  <a:pt x="455626" y="216354"/>
                  <a:pt x="455626" y="288000"/>
                </a:cubicBezTo>
                <a:cubicBezTo>
                  <a:pt x="455626" y="359646"/>
                  <a:pt x="469729" y="427901"/>
                  <a:pt x="495233" y="489982"/>
                </a:cubicBezTo>
                <a:lnTo>
                  <a:pt x="522072" y="540891"/>
                </a:lnTo>
                <a:lnTo>
                  <a:pt x="421275" y="504416"/>
                </a:lnTo>
                <a:cubicBezTo>
                  <a:pt x="379781" y="494518"/>
                  <a:pt x="336819" y="489320"/>
                  <a:pt x="292815" y="489320"/>
                </a:cubicBezTo>
                <a:cubicBezTo>
                  <a:pt x="204808" y="489320"/>
                  <a:pt x="120966" y="510112"/>
                  <a:pt x="44708" y="547712"/>
                </a:cubicBezTo>
                <a:lnTo>
                  <a:pt x="0" y="576000"/>
                </a:lnTo>
                <a:lnTo>
                  <a:pt x="0" y="0"/>
                </a:lnTo>
                <a:close/>
              </a:path>
            </a:pathLst>
          </a:custGeom>
          <a:solidFill>
            <a:schemeClr val="accent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lt1"/>
              </a:solidFill>
            </a:endParaRPr>
          </a:p>
        </p:txBody>
      </p:sp>
      <p:sp>
        <p:nvSpPr>
          <p:cNvPr id="4" name="任意多边形: 形状 17"/>
          <p:cNvSpPr/>
          <p:nvPr>
            <p:custDataLst>
              <p:tags r:id="rId2"/>
            </p:custDataLst>
          </p:nvPr>
        </p:nvSpPr>
        <p:spPr>
          <a:xfrm>
            <a:off x="2687003" y="2468563"/>
            <a:ext cx="1494674" cy="1450413"/>
          </a:xfrm>
          <a:custGeom>
            <a:avLst/>
            <a:gdLst>
              <a:gd name="connsiteX0" fmla="*/ 1211583 w 1494674"/>
              <a:gd name="connsiteY0" fmla="*/ 0 h 1450413"/>
              <a:gd name="connsiteX1" fmla="*/ 1213202 w 1494674"/>
              <a:gd name="connsiteY1" fmla="*/ 16540 h 1450413"/>
              <a:gd name="connsiteX2" fmla="*/ 1425172 w 1494674"/>
              <a:gd name="connsiteY2" fmla="*/ 342247 h 1450413"/>
              <a:gd name="connsiteX3" fmla="*/ 1494674 w 1494674"/>
              <a:gd name="connsiteY3" fmla="*/ 381088 h 1450413"/>
              <a:gd name="connsiteX4" fmla="*/ 1369085 w 1494674"/>
              <a:gd name="connsiteY4" fmla="*/ 442401 h 1450413"/>
              <a:gd name="connsiteX5" fmla="*/ 1213794 w 1494674"/>
              <a:gd name="connsiteY5" fmla="*/ 549822 h 1450413"/>
              <a:gd name="connsiteX6" fmla="*/ 762270 w 1494674"/>
              <a:gd name="connsiteY6" fmla="*/ 1381425 h 1450413"/>
              <a:gd name="connsiteX7" fmla="*/ 758333 w 1494674"/>
              <a:gd name="connsiteY7" fmla="*/ 1450413 h 1450413"/>
              <a:gd name="connsiteX8" fmla="*/ 0 w 1494674"/>
              <a:gd name="connsiteY8" fmla="*/ 513950 h 1450413"/>
              <a:gd name="connsiteX9" fmla="*/ 68299 w 1494674"/>
              <a:gd name="connsiteY9" fmla="*/ 524442 h 1450413"/>
              <a:gd name="connsiteX10" fmla="*/ 975607 w 1494674"/>
              <a:gd name="connsiteY10" fmla="*/ 255686 h 1450413"/>
              <a:gd name="connsiteX11" fmla="*/ 1112968 w 1494674"/>
              <a:gd name="connsiteY11" fmla="*/ 126122 h 1450413"/>
              <a:gd name="connsiteX12" fmla="*/ 1211583 w 1494674"/>
              <a:gd name="connsiteY12" fmla="*/ 0 h 1450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94674" h="1450413">
                <a:moveTo>
                  <a:pt x="1211583" y="0"/>
                </a:moveTo>
                <a:lnTo>
                  <a:pt x="1213202" y="16540"/>
                </a:lnTo>
                <a:cubicBezTo>
                  <a:pt x="1240057" y="151658"/>
                  <a:pt x="1317920" y="267646"/>
                  <a:pt x="1425172" y="342247"/>
                </a:cubicBezTo>
                <a:lnTo>
                  <a:pt x="1494674" y="381088"/>
                </a:lnTo>
                <a:lnTo>
                  <a:pt x="1369085" y="442401"/>
                </a:lnTo>
                <a:cubicBezTo>
                  <a:pt x="1315471" y="473746"/>
                  <a:pt x="1263543" y="509536"/>
                  <a:pt x="1213794" y="549822"/>
                </a:cubicBezTo>
                <a:cubicBezTo>
                  <a:pt x="948465" y="764681"/>
                  <a:pt x="795344" y="1066744"/>
                  <a:pt x="762270" y="1381425"/>
                </a:cubicBezTo>
                <a:lnTo>
                  <a:pt x="758333" y="1450413"/>
                </a:lnTo>
                <a:lnTo>
                  <a:pt x="0" y="513950"/>
                </a:lnTo>
                <a:lnTo>
                  <a:pt x="68299" y="524442"/>
                </a:lnTo>
                <a:cubicBezTo>
                  <a:pt x="382980" y="557517"/>
                  <a:pt x="710278" y="470544"/>
                  <a:pt x="975607" y="255686"/>
                </a:cubicBezTo>
                <a:cubicBezTo>
                  <a:pt x="1025356" y="215400"/>
                  <a:pt x="1071160" y="172048"/>
                  <a:pt x="1112968" y="126122"/>
                </a:cubicBezTo>
                <a:lnTo>
                  <a:pt x="1211583" y="0"/>
                </a:lnTo>
                <a:close/>
              </a:path>
            </a:pathLst>
          </a:custGeom>
          <a:solidFill>
            <a:schemeClr val="accent1">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lt1"/>
              </a:solidFill>
            </a:endParaRPr>
          </a:p>
        </p:txBody>
      </p:sp>
      <p:sp>
        <p:nvSpPr>
          <p:cNvPr id="7" name="矩形 6"/>
          <p:cNvSpPr/>
          <p:nvPr>
            <p:custDataLst>
              <p:tags r:id="rId3"/>
            </p:custDataLst>
          </p:nvPr>
        </p:nvSpPr>
        <p:spPr>
          <a:xfrm>
            <a:off x="5378450" y="1708150"/>
            <a:ext cx="6038215" cy="1458595"/>
          </a:xfrm>
          <a:prstGeom prst="rect">
            <a:avLst/>
          </a:prstGeom>
          <a:noFill/>
        </p:spPr>
        <p:txBody>
          <a:bodyPr wrap="square" lIns="0" tIns="0" rIns="0" bIns="0" rtlCol="0" anchor="t" anchorCtr="0">
            <a:noAutofit/>
          </a:bodyPr>
          <a:lstStyle/>
          <a:p>
            <a:pPr algn="just">
              <a:lnSpc>
                <a:spcPct val="150000"/>
              </a:lnSpc>
              <a:spcBef>
                <a:spcPct val="0"/>
              </a:spcBef>
              <a:spcAft>
                <a:spcPct val="0"/>
              </a:spcAft>
            </a:pPr>
            <a:r>
              <a:rPr lang="en-US" altLang="zh-CN" sz="2800" dirty="0">
                <a:ln w="22225">
                  <a:solidFill>
                    <a:schemeClr val="accent2"/>
                  </a:solidFill>
                  <a:prstDash val="solid"/>
                </a:ln>
                <a:solidFill>
                  <a:schemeClr val="accent2">
                    <a:lumMod val="40000"/>
                    <a:lumOff val="60000"/>
                  </a:schemeClr>
                </a:solidFill>
                <a:effectLst/>
                <a:latin typeface="+mn-ea"/>
                <a:cs typeface="+mn-ea"/>
              </a:rPr>
              <a:t>OSM</a:t>
            </a:r>
            <a:r>
              <a:rPr lang="zh-CN" altLang="en-US" sz="2800" dirty="0">
                <a:ln w="22225">
                  <a:solidFill>
                    <a:schemeClr val="accent2"/>
                  </a:solidFill>
                  <a:prstDash val="solid"/>
                </a:ln>
                <a:solidFill>
                  <a:schemeClr val="accent2">
                    <a:lumMod val="40000"/>
                    <a:lumOff val="60000"/>
                  </a:schemeClr>
                </a:solidFill>
                <a:effectLst/>
                <a:latin typeface="+mn-ea"/>
                <a:cs typeface="+mn-ea"/>
              </a:rPr>
              <a:t>导入</a:t>
            </a:r>
            <a:r>
              <a:rPr lang="en-US" altLang="zh-CN" sz="2800" dirty="0">
                <a:ln w="22225">
                  <a:solidFill>
                    <a:schemeClr val="accent2"/>
                  </a:solidFill>
                  <a:prstDash val="solid"/>
                </a:ln>
                <a:solidFill>
                  <a:schemeClr val="accent2">
                    <a:lumMod val="40000"/>
                    <a:lumOff val="60000"/>
                  </a:schemeClr>
                </a:solidFill>
                <a:effectLst/>
                <a:latin typeface="+mn-ea"/>
                <a:cs typeface="+mn-ea"/>
              </a:rPr>
              <a:t>:</a:t>
            </a:r>
            <a:r>
              <a:rPr lang="en-US" altLang="zh-CN" sz="2000" dirty="0">
                <a:solidFill>
                  <a:schemeClr val="tx1"/>
                </a:solidFill>
                <a:effectLst>
                  <a:outerShdw blurRad="38100" dist="19050" dir="2700000" algn="tl" rotWithShape="0">
                    <a:schemeClr val="dk1">
                      <a:alpha val="40000"/>
                    </a:schemeClr>
                  </a:outerShdw>
                </a:effectLst>
                <a:latin typeface="+mn-ea"/>
                <a:cs typeface="+mn-ea"/>
              </a:rPr>
              <a:t>OpenStreeMap </a:t>
            </a:r>
            <a:r>
              <a:rPr lang="zh-CN" altLang="en-US" sz="2000" dirty="0">
                <a:solidFill>
                  <a:schemeClr val="tx1"/>
                </a:solidFill>
                <a:effectLst>
                  <a:outerShdw blurRad="38100" dist="19050" dir="2700000" algn="tl" rotWithShape="0">
                    <a:schemeClr val="dk1">
                      <a:alpha val="40000"/>
                    </a:schemeClr>
                  </a:outerShdw>
                </a:effectLst>
                <a:latin typeface="+mn-ea"/>
                <a:cs typeface="+mn-ea"/>
              </a:rPr>
              <a:t>下载地图，截取，导出</a:t>
            </a:r>
            <a:r>
              <a:rPr lang="en-US" altLang="zh-CN" sz="2000" dirty="0">
                <a:solidFill>
                  <a:schemeClr val="tx1"/>
                </a:solidFill>
                <a:effectLst>
                  <a:outerShdw blurRad="38100" dist="19050" dir="2700000" algn="tl" rotWithShape="0">
                    <a:schemeClr val="dk1">
                      <a:alpha val="40000"/>
                    </a:schemeClr>
                  </a:outerShdw>
                </a:effectLst>
                <a:latin typeface="+mn-ea"/>
                <a:cs typeface="+mn-ea"/>
              </a:rPr>
              <a:t>osm</a:t>
            </a:r>
            <a:r>
              <a:rPr lang="zh-CN" altLang="en-US" sz="2000" dirty="0">
                <a:solidFill>
                  <a:schemeClr val="tx1"/>
                </a:solidFill>
                <a:effectLst>
                  <a:outerShdw blurRad="38100" dist="19050" dir="2700000" algn="tl" rotWithShape="0">
                    <a:schemeClr val="dk1">
                      <a:alpha val="40000"/>
                    </a:schemeClr>
                  </a:outerShdw>
                </a:effectLst>
                <a:latin typeface="+mn-ea"/>
                <a:cs typeface="+mn-ea"/>
              </a:rPr>
              <a:t>文件，转换</a:t>
            </a:r>
            <a:r>
              <a:rPr lang="en-US" altLang="zh-CN" sz="2000" dirty="0">
                <a:solidFill>
                  <a:schemeClr val="tx1"/>
                </a:solidFill>
                <a:effectLst>
                  <a:outerShdw blurRad="38100" dist="19050" dir="2700000" algn="tl" rotWithShape="0">
                    <a:schemeClr val="dk1">
                      <a:alpha val="40000"/>
                    </a:schemeClr>
                  </a:outerShdw>
                </a:effectLst>
                <a:latin typeface="+mn-ea"/>
                <a:cs typeface="+mn-ea"/>
              </a:rPr>
              <a:t>XML</a:t>
            </a:r>
            <a:r>
              <a:rPr lang="zh-CN" altLang="en-US" sz="2000" dirty="0">
                <a:solidFill>
                  <a:schemeClr val="tx1"/>
                </a:solidFill>
                <a:effectLst>
                  <a:outerShdw blurRad="38100" dist="19050" dir="2700000" algn="tl" rotWithShape="0">
                    <a:schemeClr val="dk1">
                      <a:alpha val="40000"/>
                    </a:schemeClr>
                  </a:outerShdw>
                </a:effectLst>
                <a:latin typeface="+mn-ea"/>
                <a:cs typeface="+mn-ea"/>
              </a:rPr>
              <a:t>生成底图；补全路段之后加入信号灯。</a:t>
            </a:r>
          </a:p>
        </p:txBody>
      </p:sp>
      <p:sp>
        <p:nvSpPr>
          <p:cNvPr id="9" name="圆: 空心 4"/>
          <p:cNvSpPr/>
          <p:nvPr>
            <p:custDataLst>
              <p:tags r:id="rId4"/>
            </p:custDataLst>
          </p:nvPr>
        </p:nvSpPr>
        <p:spPr>
          <a:xfrm>
            <a:off x="776288" y="2795588"/>
            <a:ext cx="2756293" cy="2756293"/>
          </a:xfrm>
          <a:prstGeom prst="donut">
            <a:avLst>
              <a:gd name="adj" fmla="val 7833"/>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0" algn="ctr" fontAlgn="auto">
              <a:lnSpc>
                <a:spcPct val="130000"/>
              </a:lnSpc>
            </a:pPr>
            <a:r>
              <a:rPr lang="zh-CN" altLang="en-US" sz="2800" b="1">
                <a:solidFill>
                  <a:schemeClr val="accent1"/>
                </a:solidFill>
              </a:rPr>
              <a:t>实验步骤及要点</a:t>
            </a:r>
          </a:p>
        </p:txBody>
      </p:sp>
      <p:sp>
        <p:nvSpPr>
          <p:cNvPr id="10" name="矩形 9"/>
          <p:cNvSpPr/>
          <p:nvPr>
            <p:custDataLst>
              <p:tags r:id="rId5"/>
            </p:custDataLst>
          </p:nvPr>
        </p:nvSpPr>
        <p:spPr>
          <a:xfrm>
            <a:off x="5378133" y="3492818"/>
            <a:ext cx="6038452" cy="1361417"/>
          </a:xfrm>
          <a:prstGeom prst="rect">
            <a:avLst/>
          </a:prstGeom>
          <a:noFill/>
        </p:spPr>
        <p:txBody>
          <a:bodyPr wrap="square" lIns="0" tIns="0" rIns="0" bIns="0" rtlCol="0" anchor="t" anchorCtr="0">
            <a:noAutofit/>
          </a:bodyPr>
          <a:lstStyle/>
          <a:p>
            <a:pPr algn="just">
              <a:lnSpc>
                <a:spcPct val="150000"/>
              </a:lnSpc>
              <a:spcBef>
                <a:spcPct val="0"/>
              </a:spcBef>
              <a:spcAft>
                <a:spcPct val="0"/>
              </a:spcAft>
            </a:pPr>
            <a:r>
              <a:rPr lang="en-US" altLang="zh-CN" sz="2800" dirty="0">
                <a:ln w="22225">
                  <a:solidFill>
                    <a:schemeClr val="accent2"/>
                  </a:solidFill>
                  <a:prstDash val="solid"/>
                </a:ln>
                <a:solidFill>
                  <a:schemeClr val="accent2">
                    <a:lumMod val="40000"/>
                    <a:lumOff val="60000"/>
                  </a:schemeClr>
                </a:solidFill>
                <a:effectLst/>
                <a:latin typeface="+mn-ea"/>
                <a:cs typeface="+mn-ea"/>
              </a:rPr>
              <a:t>参数设置：</a:t>
            </a:r>
            <a:r>
              <a:rPr lang="en-US" altLang="zh-CN" sz="2000" dirty="0">
                <a:effectLst>
                  <a:outerShdw blurRad="38100" dist="19050" dir="2700000" algn="tl" rotWithShape="0">
                    <a:schemeClr val="dk1">
                      <a:alpha val="40000"/>
                    </a:schemeClr>
                  </a:outerShdw>
                </a:effectLst>
                <a:latin typeface="+mn-ea"/>
                <a:cs typeface="+mn-ea"/>
              </a:rPr>
              <a:t>分为汽车参数设置和行人参数设置</a:t>
            </a:r>
          </a:p>
        </p:txBody>
      </p:sp>
      <p:sp>
        <p:nvSpPr>
          <p:cNvPr id="11" name="矩形 10"/>
          <p:cNvSpPr/>
          <p:nvPr>
            <p:custDataLst>
              <p:tags r:id="rId6"/>
            </p:custDataLst>
          </p:nvPr>
        </p:nvSpPr>
        <p:spPr>
          <a:xfrm>
            <a:off x="5378133" y="5278438"/>
            <a:ext cx="6038452" cy="1361417"/>
          </a:xfrm>
          <a:prstGeom prst="rect">
            <a:avLst/>
          </a:prstGeom>
          <a:noFill/>
        </p:spPr>
        <p:txBody>
          <a:bodyPr wrap="square" lIns="0" tIns="0" rIns="0" bIns="0" rtlCol="0" anchor="t" anchorCtr="0">
            <a:noAutofit/>
          </a:bodyPr>
          <a:lstStyle/>
          <a:p>
            <a:pPr algn="just">
              <a:lnSpc>
                <a:spcPct val="150000"/>
              </a:lnSpc>
              <a:spcBef>
                <a:spcPct val="0"/>
              </a:spcBef>
              <a:spcAft>
                <a:spcPct val="0"/>
              </a:spcAft>
            </a:pPr>
            <a:r>
              <a:rPr lang="en-US" altLang="zh-CN" sz="2800" dirty="0">
                <a:ln w="22225">
                  <a:solidFill>
                    <a:schemeClr val="accent2"/>
                  </a:solidFill>
                  <a:prstDash val="solid"/>
                </a:ln>
                <a:solidFill>
                  <a:schemeClr val="accent2">
                    <a:lumMod val="40000"/>
                    <a:lumOff val="60000"/>
                  </a:schemeClr>
                </a:solidFill>
                <a:effectLst/>
                <a:latin typeface="+mn-ea"/>
                <a:cs typeface="+mn-ea"/>
              </a:rPr>
              <a:t>可视化设置：</a:t>
            </a:r>
            <a:r>
              <a:rPr lang="zh-CN" altLang="en-US" sz="2000" dirty="0">
                <a:effectLst>
                  <a:outerShdw blurRad="38100" dist="19050" dir="2700000" algn="tl" rotWithShape="0">
                    <a:schemeClr val="dk1">
                      <a:alpha val="40000"/>
                    </a:schemeClr>
                  </a:outerShdw>
                </a:effectLst>
                <a:latin typeface="+mn-ea"/>
                <a:cs typeface="+mn-ea"/>
              </a:rPr>
              <a:t>调整需求、行人汽车的属性</a:t>
            </a:r>
          </a:p>
        </p:txBody>
      </p:sp>
      <p:sp>
        <p:nvSpPr>
          <p:cNvPr id="27" name="圆: 空心 26"/>
          <p:cNvSpPr/>
          <p:nvPr>
            <p:custDataLst>
              <p:tags r:id="rId7"/>
            </p:custDataLst>
          </p:nvPr>
        </p:nvSpPr>
        <p:spPr>
          <a:xfrm>
            <a:off x="3882708" y="5440363"/>
            <a:ext cx="1008000" cy="1037812"/>
          </a:xfrm>
          <a:prstGeom prst="donut">
            <a:avLst>
              <a:gd name="adj" fmla="val 8856"/>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2" name="圆: 空心 9"/>
          <p:cNvSpPr/>
          <p:nvPr>
            <p:custDataLst>
              <p:tags r:id="rId8"/>
            </p:custDataLst>
          </p:nvPr>
        </p:nvSpPr>
        <p:spPr>
          <a:xfrm>
            <a:off x="3882708" y="3654743"/>
            <a:ext cx="1008000" cy="1037812"/>
          </a:xfrm>
          <a:prstGeom prst="donut">
            <a:avLst>
              <a:gd name="adj" fmla="val 8856"/>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pic>
        <p:nvPicPr>
          <p:cNvPr id="13" name="图片 4" descr="343439383331313b343532303032303bb8f6c8cbd0c5cfa2"/>
          <p:cNvPicPr>
            <a:picLocks noChangeAspect="1"/>
          </p:cNvPicPr>
          <p:nvPr>
            <p:custDataLst>
              <p:tags r:id="rId9"/>
            </p:custDataLst>
          </p:nvPr>
        </p:nvPicPr>
        <p:blipFill>
          <a:blip r:embed="rId18">
            <a:extLst>
              <a:ext uri="{96DAC541-7B7A-43D3-8B79-37D633B846F1}">
                <asvg:svgBlip xmlns:asvg="http://schemas.microsoft.com/office/drawing/2016/SVG/main" r:embed="rId19"/>
              </a:ext>
            </a:extLst>
          </a:blip>
          <a:stretch>
            <a:fillRect/>
          </a:stretch>
        </p:blipFill>
        <p:spPr>
          <a:xfrm>
            <a:off x="4224338" y="2226628"/>
            <a:ext cx="324000" cy="324000"/>
          </a:xfrm>
          <a:prstGeom prst="rect">
            <a:avLst/>
          </a:prstGeom>
        </p:spPr>
      </p:pic>
      <p:sp>
        <p:nvSpPr>
          <p:cNvPr id="14" name="圆: 空心 12"/>
          <p:cNvSpPr/>
          <p:nvPr>
            <p:custDataLst>
              <p:tags r:id="rId10"/>
            </p:custDataLst>
          </p:nvPr>
        </p:nvSpPr>
        <p:spPr>
          <a:xfrm>
            <a:off x="3882708" y="1869758"/>
            <a:ext cx="1008000" cy="1037812"/>
          </a:xfrm>
          <a:prstGeom prst="donut">
            <a:avLst>
              <a:gd name="adj" fmla="val 8856"/>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pic>
        <p:nvPicPr>
          <p:cNvPr id="19" name="图片 7" descr="343439383331313b343532303032333bc6f3d2b5bcf2bde9"/>
          <p:cNvPicPr>
            <a:picLocks noChangeAspect="1"/>
          </p:cNvPicPr>
          <p:nvPr>
            <p:custDataLst>
              <p:tags r:id="rId11"/>
            </p:custDataLst>
          </p:nvPr>
        </p:nvPicPr>
        <p:blipFill>
          <a:blip r:embed="rId20">
            <a:extLst>
              <a:ext uri="{96DAC541-7B7A-43D3-8B79-37D633B846F1}">
                <asvg:svgBlip xmlns:asvg="http://schemas.microsoft.com/office/drawing/2016/SVG/main" r:embed="rId21"/>
              </a:ext>
            </a:extLst>
          </a:blip>
          <a:stretch>
            <a:fillRect/>
          </a:stretch>
        </p:blipFill>
        <p:spPr>
          <a:xfrm>
            <a:off x="4235768" y="4023043"/>
            <a:ext cx="301204" cy="301204"/>
          </a:xfrm>
          <a:prstGeom prst="rect">
            <a:avLst/>
          </a:prstGeom>
        </p:spPr>
      </p:pic>
      <p:sp>
        <p:nvSpPr>
          <p:cNvPr id="28" name="任意多边形: 形状 27"/>
          <p:cNvSpPr/>
          <p:nvPr>
            <p:custDataLst>
              <p:tags r:id="rId12"/>
            </p:custDataLst>
          </p:nvPr>
        </p:nvSpPr>
        <p:spPr>
          <a:xfrm flipV="1">
            <a:off x="2673033" y="4421188"/>
            <a:ext cx="1494674" cy="1450413"/>
          </a:xfrm>
          <a:custGeom>
            <a:avLst/>
            <a:gdLst>
              <a:gd name="connsiteX0" fmla="*/ 1211583 w 1494674"/>
              <a:gd name="connsiteY0" fmla="*/ 0 h 1450413"/>
              <a:gd name="connsiteX1" fmla="*/ 1213202 w 1494674"/>
              <a:gd name="connsiteY1" fmla="*/ 16540 h 1450413"/>
              <a:gd name="connsiteX2" fmla="*/ 1425172 w 1494674"/>
              <a:gd name="connsiteY2" fmla="*/ 342247 h 1450413"/>
              <a:gd name="connsiteX3" fmla="*/ 1494674 w 1494674"/>
              <a:gd name="connsiteY3" fmla="*/ 381088 h 1450413"/>
              <a:gd name="connsiteX4" fmla="*/ 1369085 w 1494674"/>
              <a:gd name="connsiteY4" fmla="*/ 442401 h 1450413"/>
              <a:gd name="connsiteX5" fmla="*/ 1213794 w 1494674"/>
              <a:gd name="connsiteY5" fmla="*/ 549822 h 1450413"/>
              <a:gd name="connsiteX6" fmla="*/ 762270 w 1494674"/>
              <a:gd name="connsiteY6" fmla="*/ 1381425 h 1450413"/>
              <a:gd name="connsiteX7" fmla="*/ 758333 w 1494674"/>
              <a:gd name="connsiteY7" fmla="*/ 1450413 h 1450413"/>
              <a:gd name="connsiteX8" fmla="*/ 0 w 1494674"/>
              <a:gd name="connsiteY8" fmla="*/ 513950 h 1450413"/>
              <a:gd name="connsiteX9" fmla="*/ 68299 w 1494674"/>
              <a:gd name="connsiteY9" fmla="*/ 524442 h 1450413"/>
              <a:gd name="connsiteX10" fmla="*/ 975607 w 1494674"/>
              <a:gd name="connsiteY10" fmla="*/ 255686 h 1450413"/>
              <a:gd name="connsiteX11" fmla="*/ 1112968 w 1494674"/>
              <a:gd name="connsiteY11" fmla="*/ 126122 h 1450413"/>
              <a:gd name="connsiteX12" fmla="*/ 1211583 w 1494674"/>
              <a:gd name="connsiteY12" fmla="*/ 0 h 1450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94674" h="1450413">
                <a:moveTo>
                  <a:pt x="1211583" y="0"/>
                </a:moveTo>
                <a:lnTo>
                  <a:pt x="1213202" y="16540"/>
                </a:lnTo>
                <a:cubicBezTo>
                  <a:pt x="1240057" y="151658"/>
                  <a:pt x="1317920" y="267646"/>
                  <a:pt x="1425172" y="342247"/>
                </a:cubicBezTo>
                <a:lnTo>
                  <a:pt x="1494674" y="381088"/>
                </a:lnTo>
                <a:lnTo>
                  <a:pt x="1369085" y="442401"/>
                </a:lnTo>
                <a:cubicBezTo>
                  <a:pt x="1315471" y="473746"/>
                  <a:pt x="1263543" y="509536"/>
                  <a:pt x="1213794" y="549822"/>
                </a:cubicBezTo>
                <a:cubicBezTo>
                  <a:pt x="948465" y="764681"/>
                  <a:pt x="795344" y="1066744"/>
                  <a:pt x="762270" y="1381425"/>
                </a:cubicBezTo>
                <a:lnTo>
                  <a:pt x="758333" y="1450413"/>
                </a:lnTo>
                <a:lnTo>
                  <a:pt x="0" y="513950"/>
                </a:lnTo>
                <a:lnTo>
                  <a:pt x="68299" y="524442"/>
                </a:lnTo>
                <a:cubicBezTo>
                  <a:pt x="382980" y="557517"/>
                  <a:pt x="710278" y="470544"/>
                  <a:pt x="975607" y="255686"/>
                </a:cubicBezTo>
                <a:cubicBezTo>
                  <a:pt x="1025356" y="215400"/>
                  <a:pt x="1071160" y="172048"/>
                  <a:pt x="1112968" y="126122"/>
                </a:cubicBezTo>
                <a:lnTo>
                  <a:pt x="1211583" y="0"/>
                </a:lnTo>
                <a:close/>
              </a:path>
            </a:pathLst>
          </a:custGeom>
          <a:solidFill>
            <a:schemeClr val="accent1">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lt1"/>
              </a:solidFill>
            </a:endParaRPr>
          </a:p>
        </p:txBody>
      </p:sp>
      <p:pic>
        <p:nvPicPr>
          <p:cNvPr id="15" name="图片 23" descr="343439383331313b343532303034303bcffacadbb9dcc0ed"/>
          <p:cNvPicPr>
            <a:picLocks noChangeAspect="1"/>
          </p:cNvPicPr>
          <p:nvPr>
            <p:custDataLst>
              <p:tags r:id="rId13"/>
            </p:custDataLst>
          </p:nvPr>
        </p:nvPicPr>
        <p:blipFill>
          <a:blip r:embed="rId22">
            <a:extLst>
              <a:ext uri="{96DAC541-7B7A-43D3-8B79-37D633B846F1}">
                <asvg:svgBlip xmlns:asvg="http://schemas.microsoft.com/office/drawing/2016/SVG/main" r:embed="rId23"/>
              </a:ext>
            </a:extLst>
          </a:blip>
          <a:stretch>
            <a:fillRect/>
          </a:stretch>
        </p:blipFill>
        <p:spPr>
          <a:xfrm>
            <a:off x="4235768" y="5808663"/>
            <a:ext cx="301203" cy="30120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24995" y="462811"/>
            <a:ext cx="1503680" cy="635993"/>
            <a:chOff x="624995" y="462811"/>
            <a:chExt cx="1503680" cy="635993"/>
          </a:xfrm>
        </p:grpSpPr>
        <p:sp>
          <p:nvSpPr>
            <p:cNvPr id="2" name="文本框 1"/>
            <p:cNvSpPr txBox="1"/>
            <p:nvPr/>
          </p:nvSpPr>
          <p:spPr>
            <a:xfrm>
              <a:off x="624995" y="462811"/>
              <a:ext cx="1402080" cy="460375"/>
            </a:xfrm>
            <a:prstGeom prst="rect">
              <a:avLst/>
            </a:prstGeom>
            <a:noFill/>
          </p:spPr>
          <p:txBody>
            <a:bodyPr wrap="none" rtlCol="0">
              <a:spAutoFit/>
            </a:bodyPr>
            <a:lstStyle/>
            <a:p>
              <a:pPr algn="l"/>
              <a:r>
                <a:rPr lang="zh-CN" altLang="en-US" sz="2400" dirty="0">
                  <a:solidFill>
                    <a:srgbClr val="00561F"/>
                  </a:solidFill>
                  <a:latin typeface="思源宋体 CN Heavy" panose="02020900000000000000" pitchFamily="18" charset="-122"/>
                  <a:ea typeface="思源宋体 CN Heavy" panose="02020900000000000000" pitchFamily="18" charset="-122"/>
                  <a:sym typeface="+mn-ea"/>
                </a:rPr>
                <a:t>实验步骤</a:t>
              </a:r>
              <a:endParaRPr lang="zh-CN" altLang="en-US" sz="2400" dirty="0">
                <a:solidFill>
                  <a:srgbClr val="00561F"/>
                </a:solidFill>
                <a:latin typeface="思源宋体 CN Heavy" panose="02020900000000000000" pitchFamily="18" charset="-122"/>
                <a:ea typeface="思源宋体 CN Heavy" panose="02020900000000000000" pitchFamily="18" charset="-122"/>
              </a:endParaRPr>
            </a:p>
          </p:txBody>
        </p:sp>
        <p:sp>
          <p:nvSpPr>
            <p:cNvPr id="3" name="文本框 2"/>
            <p:cNvSpPr txBox="1"/>
            <p:nvPr/>
          </p:nvSpPr>
          <p:spPr>
            <a:xfrm>
              <a:off x="624995" y="884809"/>
              <a:ext cx="1503680" cy="213995"/>
            </a:xfrm>
            <a:prstGeom prst="rect">
              <a:avLst/>
            </a:prstGeom>
            <a:noFill/>
          </p:spPr>
          <p:txBody>
            <a:bodyPr wrap="none" rtlCol="0">
              <a:spAutoFit/>
            </a:bodyPr>
            <a:lstStyle/>
            <a:p>
              <a:pPr algn="l"/>
              <a:r>
                <a:rPr lang="en-US" altLang="zh-CN" sz="800" b="1" dirty="0">
                  <a:solidFill>
                    <a:schemeClr val="tx1">
                      <a:lumMod val="65000"/>
                      <a:lumOff val="35000"/>
                    </a:schemeClr>
                  </a:solidFill>
                  <a:latin typeface="思源宋体 CN Heavy" panose="02020900000000000000" pitchFamily="18" charset="-122"/>
                  <a:ea typeface="思源宋体 CN Heavy" panose="02020900000000000000" pitchFamily="18" charset="-122"/>
                  <a:sym typeface="+mn-ea"/>
                </a:rPr>
                <a:t>Experimental procedure</a:t>
              </a:r>
              <a:endParaRPr lang="zh-CN" altLang="en-US" sz="800" dirty="0">
                <a:solidFill>
                  <a:schemeClr val="tx1">
                    <a:lumMod val="65000"/>
                    <a:lumOff val="35000"/>
                  </a:schemeClr>
                </a:solidFill>
                <a:latin typeface="思源宋体 CN Heavy" panose="02020900000000000000" pitchFamily="18" charset="-122"/>
                <a:ea typeface="思源宋体 CN Heavy" panose="02020900000000000000" pitchFamily="18" charset="-122"/>
              </a:endParaRPr>
            </a:p>
          </p:txBody>
        </p:sp>
      </p:grpSp>
      <p:pic>
        <p:nvPicPr>
          <p:cNvPr id="5" name="图形 4"/>
          <p:cNvPicPr>
            <a:picLocks noChangeAspect="1"/>
          </p:cNvPicPr>
          <p:nvPr/>
        </p:nvPicPr>
        <p:blipFill>
          <a:blip r:embed="rId2" cstate="print">
            <a:extLst>
              <a:ext uri="{96DAC541-7B7A-43D3-8B79-37D633B846F1}">
                <asvg:svgBlip xmlns:asvg="http://schemas.microsoft.com/office/drawing/2016/SVG/main" r:embed="rId3"/>
              </a:ext>
            </a:extLst>
          </a:blip>
          <a:stretch>
            <a:fillRect/>
          </a:stretch>
        </p:blipFill>
        <p:spPr>
          <a:xfrm>
            <a:off x="10221090" y="544421"/>
            <a:ext cx="1250910" cy="360000"/>
          </a:xfrm>
          <a:prstGeom prst="rect">
            <a:avLst/>
          </a:prstGeom>
        </p:spPr>
      </p:pic>
      <p:pic>
        <p:nvPicPr>
          <p:cNvPr id="33" name="图片 32" descr="图片包含 游戏机, 门&#10;&#10;描述已自动生成"/>
          <p:cNvPicPr/>
          <p:nvPr/>
        </p:nvPicPr>
        <p:blipFill>
          <a:blip r:embed="rId4" cstate="print">
            <a:alphaModFix amt="35000"/>
            <a:duotone>
              <a:schemeClr val="bg2">
                <a:shade val="45000"/>
                <a:satMod val="135000"/>
              </a:schemeClr>
              <a:prstClr val="white"/>
            </a:duotone>
          </a:blip>
          <a:stretch>
            <a:fillRect/>
          </a:stretch>
        </p:blipFill>
        <p:spPr>
          <a:xfrm>
            <a:off x="5256175" y="6124420"/>
            <a:ext cx="1679650" cy="733580"/>
          </a:xfrm>
          <a:prstGeom prst="rect">
            <a:avLst/>
          </a:prstGeom>
        </p:spPr>
      </p:pic>
      <p:sp>
        <p:nvSpPr>
          <p:cNvPr id="16" name="文本框 15" descr="7b0a2020202022776f7264617274223a20227b5c2269645c223a32353030333935302c5c227469645c223a5c225c227d220a7d0a"/>
          <p:cNvSpPr txBox="1"/>
          <p:nvPr/>
        </p:nvSpPr>
        <p:spPr>
          <a:xfrm>
            <a:off x="2026920" y="462915"/>
            <a:ext cx="8128000" cy="829945"/>
          </a:xfrm>
          <a:prstGeom prst="rect">
            <a:avLst/>
          </a:prstGeom>
        </p:spPr>
        <p:txBody>
          <a:bodyPr>
            <a:spAutoFit/>
            <a:scene3d>
              <a:camera prst="obliqueBottomRight"/>
              <a:lightRig rig="flat" dir="t"/>
            </a:scene3d>
            <a:sp3d extrusionH="64168" prstMaterial="metal">
              <a:extrusionClr>
                <a:srgbClr val="FEBB5B"/>
              </a:extrusionClr>
              <a:contourClr>
                <a:srgbClr val="05B0B3"/>
              </a:contourClr>
            </a:sp3d>
            <a:extLst>
              <a:ext uri="{4A0BC546-FE56-4ADE-93B0-CB8AF2F6F144}">
                <wpsdc:textFrameExt xmlns:wpsdc="http://www.wps.cn/officeDocument/2022/drawingmlCustomData" xmlns="" type="title"/>
              </a:ext>
            </a:extLst>
          </a:bodyPr>
          <a:lstStyle/>
          <a:p>
            <a:pPr algn="ctr"/>
            <a:r>
              <a:rPr lang="zh-CN" altLang="en-US" sz="4800" spc="400">
                <a:ln w="6417" cmpd="sng"/>
                <a:solidFill>
                  <a:srgbClr val="35A471"/>
                </a:solidFill>
                <a:effectLst>
                  <a:outerShdw dist="38100" dir="3480000" algn="tl" rotWithShape="0">
                    <a:srgbClr val="317574">
                      <a:alpha val="100000"/>
                    </a:srgbClr>
                  </a:outerShdw>
                  <a:reflection blurRad="64168" stA="10000" endA="900" endPos="220" dist="127000" dir="5400000" sy="-100000" algn="bl" rotWithShape="0"/>
                </a:effectLst>
                <a:latin typeface="汉仪海韵体简" panose="02010600000101010101" charset="-122"/>
                <a:ea typeface="汉仪海韵体简" panose="02010600000101010101" charset="-122"/>
              </a:rPr>
              <a:t>部分步骤</a:t>
            </a:r>
          </a:p>
        </p:txBody>
      </p:sp>
      <p:pic>
        <p:nvPicPr>
          <p:cNvPr id="17" name="图片 16"/>
          <p:cNvPicPr>
            <a:picLocks noChangeAspect="1"/>
          </p:cNvPicPr>
          <p:nvPr/>
        </p:nvPicPr>
        <p:blipFill>
          <a:blip r:embed="rId5"/>
          <a:stretch>
            <a:fillRect/>
          </a:stretch>
        </p:blipFill>
        <p:spPr>
          <a:xfrm>
            <a:off x="1787525" y="1589405"/>
            <a:ext cx="7429500" cy="4114800"/>
          </a:xfrm>
          <a:prstGeom prst="rect">
            <a:avLst/>
          </a:prstGeom>
        </p:spPr>
      </p:pic>
      <p:sp>
        <p:nvSpPr>
          <p:cNvPr id="18" name="文本框 17" descr="7b0a2020202022776f7264617274223a20227b5c2269645c223a32353030333935302c5c227469645c223a5c225c227d220a7d0a"/>
          <p:cNvSpPr txBox="1"/>
          <p:nvPr/>
        </p:nvSpPr>
        <p:spPr>
          <a:xfrm>
            <a:off x="3303270" y="6000115"/>
            <a:ext cx="4943475" cy="567690"/>
          </a:xfrm>
          <a:prstGeom prst="rect">
            <a:avLst/>
          </a:prstGeom>
          <a:noFill/>
        </p:spPr>
        <p:txBody>
          <a:bodyPr wrap="square" rtlCol="0">
            <a:noAutofit/>
            <a:scene3d>
              <a:camera prst="obliqueBottomRight"/>
              <a:lightRig rig="flat" dir="t"/>
            </a:scene3d>
            <a:sp3d extrusionH="24063" prstMaterial="metal">
              <a:extrusionClr>
                <a:srgbClr val="FEBB5B"/>
              </a:extrusionClr>
              <a:contourClr>
                <a:srgbClr val="05B0B3"/>
              </a:contourClr>
            </a:sp3d>
          </a:bodyPr>
          <a:lstStyle/>
          <a:p>
            <a:r>
              <a:rPr lang="zh-CN" altLang="en-US" sz="2000">
                <a:ln w="2406" cmpd="sng"/>
                <a:solidFill>
                  <a:srgbClr val="35A471"/>
                </a:solidFill>
                <a:effectLst>
                  <a:outerShdw dist="38100" dir="3480000" algn="tl" rotWithShape="0">
                    <a:srgbClr val="317574">
                      <a:alpha val="100000"/>
                    </a:srgbClr>
                  </a:outerShdw>
                  <a:reflection blurRad="24063" stA="10000" endA="900" endPos="220" dist="127000" dir="5400000" sy="-100000" algn="bl" rotWithShape="0"/>
                </a:effectLst>
                <a:latin typeface="汉仪海韵体简" panose="02010600000101010101" charset="-122"/>
                <a:ea typeface="汉仪海韵体简" panose="02010600000101010101" charset="-122"/>
                <a:cs typeface="汉仪海韵体简" panose="02010600000101010101" charset="-122"/>
              </a:rPr>
              <a:t>行人流参数（</a:t>
            </a:r>
            <a:r>
              <a:rPr lang="en-US" altLang="zh-CN" sz="2000">
                <a:ln w="2406" cmpd="sng"/>
                <a:solidFill>
                  <a:srgbClr val="35A471"/>
                </a:solidFill>
                <a:effectLst>
                  <a:outerShdw dist="38100" dir="3480000" algn="tl" rotWithShape="0">
                    <a:srgbClr val="317574">
                      <a:alpha val="100000"/>
                    </a:srgbClr>
                  </a:outerShdw>
                  <a:reflection blurRad="24063" stA="10000" endA="900" endPos="220" dist="127000" dir="5400000" sy="-100000" algn="bl" rotWithShape="0"/>
                </a:effectLst>
                <a:latin typeface="汉仪海韵体简" panose="02010600000101010101" charset="-122"/>
                <a:ea typeface="汉仪海韵体简" panose="02010600000101010101" charset="-122"/>
                <a:cs typeface="汉仪海韵体简" panose="02010600000101010101" charset="-122"/>
              </a:rPr>
              <a:t>rou.xml</a:t>
            </a:r>
            <a:r>
              <a:rPr lang="zh-CN" altLang="en-US" sz="2000">
                <a:ln w="2406" cmpd="sng"/>
                <a:solidFill>
                  <a:srgbClr val="35A471"/>
                </a:solidFill>
                <a:effectLst>
                  <a:outerShdw dist="38100" dir="3480000" algn="tl" rotWithShape="0">
                    <a:srgbClr val="317574">
                      <a:alpha val="100000"/>
                    </a:srgbClr>
                  </a:outerShdw>
                  <a:reflection blurRad="24063" stA="10000" endA="900" endPos="220" dist="127000" dir="5400000" sy="-100000" algn="bl" rotWithShape="0"/>
                </a:effectLst>
                <a:latin typeface="汉仪海韵体简" panose="02010600000101010101" charset="-122"/>
                <a:ea typeface="汉仪海韵体简" panose="02010600000101010101" charset="-122"/>
                <a:cs typeface="汉仪海韵体简" panose="02010600000101010101" charset="-122"/>
              </a:rPr>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24995" y="462811"/>
            <a:ext cx="1503680" cy="635993"/>
            <a:chOff x="624995" y="462811"/>
            <a:chExt cx="1503680" cy="635993"/>
          </a:xfrm>
        </p:grpSpPr>
        <p:sp>
          <p:nvSpPr>
            <p:cNvPr id="2" name="文本框 1"/>
            <p:cNvSpPr txBox="1"/>
            <p:nvPr/>
          </p:nvSpPr>
          <p:spPr>
            <a:xfrm>
              <a:off x="624995" y="462811"/>
              <a:ext cx="1402080" cy="460375"/>
            </a:xfrm>
            <a:prstGeom prst="rect">
              <a:avLst/>
            </a:prstGeom>
            <a:noFill/>
          </p:spPr>
          <p:txBody>
            <a:bodyPr wrap="none" rtlCol="0">
              <a:spAutoFit/>
            </a:bodyPr>
            <a:lstStyle/>
            <a:p>
              <a:pPr algn="l"/>
              <a:r>
                <a:rPr lang="zh-CN" altLang="en-US" sz="2400" dirty="0">
                  <a:solidFill>
                    <a:srgbClr val="00561F"/>
                  </a:solidFill>
                  <a:latin typeface="思源宋体 CN Heavy" panose="02020900000000000000" pitchFamily="18" charset="-122"/>
                  <a:ea typeface="思源宋体 CN Heavy" panose="02020900000000000000" pitchFamily="18" charset="-122"/>
                  <a:sym typeface="+mn-ea"/>
                </a:rPr>
                <a:t>实验步骤</a:t>
              </a:r>
              <a:endParaRPr lang="zh-CN" altLang="en-US" sz="2400" dirty="0">
                <a:solidFill>
                  <a:srgbClr val="00561F"/>
                </a:solidFill>
                <a:latin typeface="思源宋体 CN Heavy" panose="02020900000000000000" pitchFamily="18" charset="-122"/>
                <a:ea typeface="思源宋体 CN Heavy" panose="02020900000000000000" pitchFamily="18" charset="-122"/>
              </a:endParaRPr>
            </a:p>
          </p:txBody>
        </p:sp>
        <p:sp>
          <p:nvSpPr>
            <p:cNvPr id="3" name="文本框 2"/>
            <p:cNvSpPr txBox="1"/>
            <p:nvPr/>
          </p:nvSpPr>
          <p:spPr>
            <a:xfrm>
              <a:off x="624995" y="884809"/>
              <a:ext cx="1503680" cy="213995"/>
            </a:xfrm>
            <a:prstGeom prst="rect">
              <a:avLst/>
            </a:prstGeom>
            <a:noFill/>
          </p:spPr>
          <p:txBody>
            <a:bodyPr wrap="none" rtlCol="0">
              <a:spAutoFit/>
            </a:bodyPr>
            <a:lstStyle/>
            <a:p>
              <a:pPr algn="l"/>
              <a:r>
                <a:rPr lang="en-US" altLang="zh-CN" sz="800" b="1" dirty="0">
                  <a:solidFill>
                    <a:schemeClr val="tx1">
                      <a:lumMod val="65000"/>
                      <a:lumOff val="35000"/>
                    </a:schemeClr>
                  </a:solidFill>
                  <a:latin typeface="思源宋体 CN Heavy" panose="02020900000000000000" pitchFamily="18" charset="-122"/>
                  <a:ea typeface="思源宋体 CN Heavy" panose="02020900000000000000" pitchFamily="18" charset="-122"/>
                  <a:sym typeface="+mn-ea"/>
                </a:rPr>
                <a:t>Experimental procedure</a:t>
              </a:r>
              <a:endParaRPr lang="zh-CN" altLang="en-US" sz="800" dirty="0">
                <a:solidFill>
                  <a:schemeClr val="tx1">
                    <a:lumMod val="65000"/>
                    <a:lumOff val="35000"/>
                  </a:schemeClr>
                </a:solidFill>
                <a:latin typeface="思源宋体 CN Heavy" panose="02020900000000000000" pitchFamily="18" charset="-122"/>
                <a:ea typeface="思源宋体 CN Heavy" panose="02020900000000000000" pitchFamily="18" charset="-122"/>
              </a:endParaRPr>
            </a:p>
          </p:txBody>
        </p:sp>
      </p:grpSp>
      <p:pic>
        <p:nvPicPr>
          <p:cNvPr id="5" name="图形 4"/>
          <p:cNvPicPr>
            <a:picLocks noChangeAspect="1"/>
          </p:cNvPicPr>
          <p:nvPr/>
        </p:nvPicPr>
        <p:blipFill>
          <a:blip r:embed="rId2" cstate="print">
            <a:extLst>
              <a:ext uri="{96DAC541-7B7A-43D3-8B79-37D633B846F1}">
                <asvg:svgBlip xmlns:asvg="http://schemas.microsoft.com/office/drawing/2016/SVG/main" r:embed="rId3"/>
              </a:ext>
            </a:extLst>
          </a:blip>
          <a:stretch>
            <a:fillRect/>
          </a:stretch>
        </p:blipFill>
        <p:spPr>
          <a:xfrm>
            <a:off x="10221090" y="544421"/>
            <a:ext cx="1250910" cy="360000"/>
          </a:xfrm>
          <a:prstGeom prst="rect">
            <a:avLst/>
          </a:prstGeom>
        </p:spPr>
      </p:pic>
      <p:pic>
        <p:nvPicPr>
          <p:cNvPr id="33" name="图片 32" descr="图片包含 游戏机, 门&#10;&#10;描述已自动生成"/>
          <p:cNvPicPr/>
          <p:nvPr/>
        </p:nvPicPr>
        <p:blipFill>
          <a:blip r:embed="rId4" cstate="print">
            <a:alphaModFix amt="35000"/>
            <a:duotone>
              <a:schemeClr val="bg2">
                <a:shade val="45000"/>
                <a:satMod val="135000"/>
              </a:schemeClr>
              <a:prstClr val="white"/>
            </a:duotone>
          </a:blip>
          <a:stretch>
            <a:fillRect/>
          </a:stretch>
        </p:blipFill>
        <p:spPr>
          <a:xfrm>
            <a:off x="5256175" y="6124420"/>
            <a:ext cx="1679650" cy="733580"/>
          </a:xfrm>
          <a:prstGeom prst="rect">
            <a:avLst/>
          </a:prstGeom>
        </p:spPr>
      </p:pic>
      <p:sp>
        <p:nvSpPr>
          <p:cNvPr id="16" name="文本框 15" descr="7b0a2020202022776f7264617274223a20227b5c2269645c223a32353030333935302c5c227469645c223a5c225c227d220a7d0a"/>
          <p:cNvSpPr txBox="1"/>
          <p:nvPr/>
        </p:nvSpPr>
        <p:spPr>
          <a:xfrm>
            <a:off x="2026920" y="462915"/>
            <a:ext cx="8128000" cy="829945"/>
          </a:xfrm>
          <a:prstGeom prst="rect">
            <a:avLst/>
          </a:prstGeom>
        </p:spPr>
        <p:txBody>
          <a:bodyPr>
            <a:spAutoFit/>
            <a:scene3d>
              <a:camera prst="obliqueBottomRight"/>
              <a:lightRig rig="flat" dir="t"/>
            </a:scene3d>
            <a:sp3d extrusionH="64168" prstMaterial="metal">
              <a:extrusionClr>
                <a:srgbClr val="FEBB5B"/>
              </a:extrusionClr>
              <a:contourClr>
                <a:srgbClr val="05B0B3"/>
              </a:contourClr>
            </a:sp3d>
            <a:extLst>
              <a:ext uri="{4A0BC546-FE56-4ADE-93B0-CB8AF2F6F144}">
                <wpsdc:textFrameExt xmlns:wpsdc="http://www.wps.cn/officeDocument/2022/drawingmlCustomData" xmlns="" type="title"/>
              </a:ext>
            </a:extLst>
          </a:bodyPr>
          <a:lstStyle/>
          <a:p>
            <a:pPr algn="ctr"/>
            <a:r>
              <a:rPr lang="zh-CN" altLang="en-US" sz="4800" spc="400">
                <a:ln w="6417" cmpd="sng"/>
                <a:solidFill>
                  <a:srgbClr val="35A471"/>
                </a:solidFill>
                <a:effectLst>
                  <a:outerShdw dist="38100" dir="3480000" algn="tl" rotWithShape="0">
                    <a:srgbClr val="317574">
                      <a:alpha val="100000"/>
                    </a:srgbClr>
                  </a:outerShdw>
                  <a:reflection blurRad="64168" stA="10000" endA="900" endPos="220" dist="127000" dir="5400000" sy="-100000" algn="bl" rotWithShape="0"/>
                </a:effectLst>
                <a:latin typeface="汉仪海韵体简" panose="02010600000101010101" charset="-122"/>
                <a:ea typeface="汉仪海韵体简" panose="02010600000101010101" charset="-122"/>
              </a:rPr>
              <a:t>部分步骤</a:t>
            </a:r>
          </a:p>
        </p:txBody>
      </p:sp>
      <p:sp>
        <p:nvSpPr>
          <p:cNvPr id="18" name="文本框 17" descr="7b0a2020202022776f7264617274223a20227b5c2269645c223a32353030333935302c5c227469645c223a5c225c227d220a7d0a"/>
          <p:cNvSpPr txBox="1"/>
          <p:nvPr/>
        </p:nvSpPr>
        <p:spPr>
          <a:xfrm>
            <a:off x="3303270" y="6000115"/>
            <a:ext cx="4943475" cy="567690"/>
          </a:xfrm>
          <a:prstGeom prst="rect">
            <a:avLst/>
          </a:prstGeom>
          <a:noFill/>
        </p:spPr>
        <p:txBody>
          <a:bodyPr wrap="square" rtlCol="0">
            <a:noAutofit/>
            <a:scene3d>
              <a:camera prst="obliqueBottomRight"/>
              <a:lightRig rig="flat" dir="t"/>
            </a:scene3d>
            <a:sp3d extrusionH="24063" prstMaterial="metal">
              <a:extrusionClr>
                <a:srgbClr val="FEBB5B"/>
              </a:extrusionClr>
              <a:contourClr>
                <a:srgbClr val="05B0B3"/>
              </a:contourClr>
            </a:sp3d>
          </a:bodyPr>
          <a:lstStyle/>
          <a:p>
            <a:pPr algn="ctr"/>
            <a:r>
              <a:rPr lang="zh-CN" altLang="en-US" sz="2000">
                <a:ln w="2406" cmpd="sng"/>
                <a:solidFill>
                  <a:srgbClr val="35A471"/>
                </a:solidFill>
                <a:effectLst>
                  <a:outerShdw dist="38100" dir="3480000" algn="tl" rotWithShape="0">
                    <a:srgbClr val="317574">
                      <a:alpha val="100000"/>
                    </a:srgbClr>
                  </a:outerShdw>
                  <a:reflection blurRad="24063" stA="10000" endA="900" endPos="220" dist="127000" dir="5400000" sy="-100000" algn="bl" rotWithShape="0"/>
                </a:effectLst>
                <a:latin typeface="汉仪海韵体简" panose="02010600000101010101" charset="-122"/>
                <a:ea typeface="汉仪海韵体简" panose="02010600000101010101" charset="-122"/>
                <a:cs typeface="汉仪海韵体简" panose="02010600000101010101" charset="-122"/>
              </a:rPr>
              <a:t>路段补全</a:t>
            </a:r>
          </a:p>
        </p:txBody>
      </p:sp>
      <p:pic>
        <p:nvPicPr>
          <p:cNvPr id="4" name="图片 3"/>
          <p:cNvPicPr>
            <a:picLocks noChangeAspect="1"/>
          </p:cNvPicPr>
          <p:nvPr/>
        </p:nvPicPr>
        <p:blipFill>
          <a:blip r:embed="rId5"/>
          <a:stretch>
            <a:fillRect/>
          </a:stretch>
        </p:blipFill>
        <p:spPr>
          <a:xfrm>
            <a:off x="3705225" y="1466850"/>
            <a:ext cx="4781550" cy="39243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24995" y="462811"/>
            <a:ext cx="1503680" cy="635993"/>
            <a:chOff x="624995" y="462811"/>
            <a:chExt cx="1503680" cy="635993"/>
          </a:xfrm>
        </p:grpSpPr>
        <p:sp>
          <p:nvSpPr>
            <p:cNvPr id="2" name="文本框 1"/>
            <p:cNvSpPr txBox="1"/>
            <p:nvPr/>
          </p:nvSpPr>
          <p:spPr>
            <a:xfrm>
              <a:off x="624995" y="462811"/>
              <a:ext cx="1402080" cy="460375"/>
            </a:xfrm>
            <a:prstGeom prst="rect">
              <a:avLst/>
            </a:prstGeom>
            <a:noFill/>
          </p:spPr>
          <p:txBody>
            <a:bodyPr wrap="none" rtlCol="0">
              <a:spAutoFit/>
            </a:bodyPr>
            <a:lstStyle/>
            <a:p>
              <a:pPr algn="l"/>
              <a:r>
                <a:rPr lang="zh-CN" altLang="en-US" sz="2400" dirty="0">
                  <a:solidFill>
                    <a:srgbClr val="00561F"/>
                  </a:solidFill>
                  <a:latin typeface="思源宋体 CN Heavy" panose="02020900000000000000" pitchFamily="18" charset="-122"/>
                  <a:ea typeface="思源宋体 CN Heavy" panose="02020900000000000000" pitchFamily="18" charset="-122"/>
                  <a:sym typeface="+mn-ea"/>
                </a:rPr>
                <a:t>实验步骤</a:t>
              </a:r>
              <a:endParaRPr lang="zh-CN" altLang="en-US" sz="2400" dirty="0">
                <a:solidFill>
                  <a:srgbClr val="00561F"/>
                </a:solidFill>
                <a:latin typeface="思源宋体 CN Heavy" panose="02020900000000000000" pitchFamily="18" charset="-122"/>
                <a:ea typeface="思源宋体 CN Heavy" panose="02020900000000000000" pitchFamily="18" charset="-122"/>
              </a:endParaRPr>
            </a:p>
          </p:txBody>
        </p:sp>
        <p:sp>
          <p:nvSpPr>
            <p:cNvPr id="3" name="文本框 2"/>
            <p:cNvSpPr txBox="1"/>
            <p:nvPr/>
          </p:nvSpPr>
          <p:spPr>
            <a:xfrm>
              <a:off x="624995" y="884809"/>
              <a:ext cx="1503680" cy="213995"/>
            </a:xfrm>
            <a:prstGeom prst="rect">
              <a:avLst/>
            </a:prstGeom>
            <a:noFill/>
          </p:spPr>
          <p:txBody>
            <a:bodyPr wrap="none" rtlCol="0">
              <a:spAutoFit/>
            </a:bodyPr>
            <a:lstStyle/>
            <a:p>
              <a:pPr algn="l"/>
              <a:r>
                <a:rPr lang="en-US" altLang="zh-CN" sz="800" b="1" dirty="0">
                  <a:solidFill>
                    <a:schemeClr val="tx1">
                      <a:lumMod val="65000"/>
                      <a:lumOff val="35000"/>
                    </a:schemeClr>
                  </a:solidFill>
                  <a:latin typeface="思源宋体 CN Heavy" panose="02020900000000000000" pitchFamily="18" charset="-122"/>
                  <a:ea typeface="思源宋体 CN Heavy" panose="02020900000000000000" pitchFamily="18" charset="-122"/>
                  <a:sym typeface="+mn-ea"/>
                </a:rPr>
                <a:t>Experimental procedure</a:t>
              </a:r>
              <a:endParaRPr lang="zh-CN" altLang="en-US" sz="800" dirty="0">
                <a:solidFill>
                  <a:schemeClr val="tx1">
                    <a:lumMod val="65000"/>
                    <a:lumOff val="35000"/>
                  </a:schemeClr>
                </a:solidFill>
                <a:latin typeface="思源宋体 CN Heavy" panose="02020900000000000000" pitchFamily="18" charset="-122"/>
                <a:ea typeface="思源宋体 CN Heavy" panose="02020900000000000000" pitchFamily="18" charset="-122"/>
              </a:endParaRPr>
            </a:p>
          </p:txBody>
        </p:sp>
      </p:grpSp>
      <p:pic>
        <p:nvPicPr>
          <p:cNvPr id="5" name="图形 4"/>
          <p:cNvPicPr>
            <a:picLocks noChangeAspect="1"/>
          </p:cNvPicPr>
          <p:nvPr/>
        </p:nvPicPr>
        <p:blipFill>
          <a:blip r:embed="rId2" cstate="print">
            <a:extLst>
              <a:ext uri="{96DAC541-7B7A-43D3-8B79-37D633B846F1}">
                <asvg:svgBlip xmlns:asvg="http://schemas.microsoft.com/office/drawing/2016/SVG/main" r:embed="rId3"/>
              </a:ext>
            </a:extLst>
          </a:blip>
          <a:stretch>
            <a:fillRect/>
          </a:stretch>
        </p:blipFill>
        <p:spPr>
          <a:xfrm>
            <a:off x="10221090" y="544421"/>
            <a:ext cx="1250910" cy="360000"/>
          </a:xfrm>
          <a:prstGeom prst="rect">
            <a:avLst/>
          </a:prstGeom>
        </p:spPr>
      </p:pic>
      <p:pic>
        <p:nvPicPr>
          <p:cNvPr id="33" name="图片 32" descr="图片包含 游戏机, 门&#10;&#10;描述已自动生成"/>
          <p:cNvPicPr/>
          <p:nvPr/>
        </p:nvPicPr>
        <p:blipFill>
          <a:blip r:embed="rId4" cstate="print">
            <a:alphaModFix amt="35000"/>
            <a:duotone>
              <a:schemeClr val="bg2">
                <a:shade val="45000"/>
                <a:satMod val="135000"/>
              </a:schemeClr>
              <a:prstClr val="white"/>
            </a:duotone>
          </a:blip>
          <a:stretch>
            <a:fillRect/>
          </a:stretch>
        </p:blipFill>
        <p:spPr>
          <a:xfrm>
            <a:off x="5256175" y="6124420"/>
            <a:ext cx="1679650" cy="733580"/>
          </a:xfrm>
          <a:prstGeom prst="rect">
            <a:avLst/>
          </a:prstGeom>
        </p:spPr>
      </p:pic>
      <p:sp>
        <p:nvSpPr>
          <p:cNvPr id="16" name="文本框 15" descr="7b0a2020202022776f7264617274223a20227b5c2269645c223a32353030333935302c5c227469645c223a5c225c227d220a7d0a"/>
          <p:cNvSpPr txBox="1"/>
          <p:nvPr/>
        </p:nvSpPr>
        <p:spPr>
          <a:xfrm>
            <a:off x="2026920" y="462915"/>
            <a:ext cx="8128000" cy="829945"/>
          </a:xfrm>
          <a:prstGeom prst="rect">
            <a:avLst/>
          </a:prstGeom>
        </p:spPr>
        <p:txBody>
          <a:bodyPr>
            <a:spAutoFit/>
            <a:scene3d>
              <a:camera prst="obliqueBottomRight"/>
              <a:lightRig rig="flat" dir="t"/>
            </a:scene3d>
            <a:sp3d extrusionH="64168" prstMaterial="metal">
              <a:extrusionClr>
                <a:srgbClr val="FEBB5B"/>
              </a:extrusionClr>
              <a:contourClr>
                <a:srgbClr val="05B0B3"/>
              </a:contourClr>
            </a:sp3d>
            <a:extLst>
              <a:ext uri="{4A0BC546-FE56-4ADE-93B0-CB8AF2F6F144}">
                <wpsdc:textFrameExt xmlns:wpsdc="http://www.wps.cn/officeDocument/2022/drawingmlCustomData" xmlns="" type="title"/>
              </a:ext>
            </a:extLst>
          </a:bodyPr>
          <a:lstStyle/>
          <a:p>
            <a:pPr algn="ctr"/>
            <a:r>
              <a:rPr lang="zh-CN" altLang="en-US" sz="4800" spc="400">
                <a:ln w="6417" cmpd="sng"/>
                <a:solidFill>
                  <a:srgbClr val="35A471"/>
                </a:solidFill>
                <a:effectLst>
                  <a:outerShdw dist="38100" dir="3480000" algn="tl" rotWithShape="0">
                    <a:srgbClr val="317574">
                      <a:alpha val="100000"/>
                    </a:srgbClr>
                  </a:outerShdw>
                  <a:reflection blurRad="64168" stA="10000" endA="900" endPos="220" dist="127000" dir="5400000" sy="-100000" algn="bl" rotWithShape="0"/>
                </a:effectLst>
                <a:latin typeface="汉仪海韵体简" panose="02010600000101010101" charset="-122"/>
                <a:ea typeface="汉仪海韵体简" panose="02010600000101010101" charset="-122"/>
              </a:rPr>
              <a:t>部分步骤</a:t>
            </a:r>
          </a:p>
        </p:txBody>
      </p:sp>
      <p:sp>
        <p:nvSpPr>
          <p:cNvPr id="18" name="文本框 17" descr="7b0a2020202022776f7264617274223a20227b5c2269645c223a32353030333935302c5c227469645c223a5c225c227d220a7d0a"/>
          <p:cNvSpPr txBox="1"/>
          <p:nvPr/>
        </p:nvSpPr>
        <p:spPr>
          <a:xfrm>
            <a:off x="3303270" y="6000115"/>
            <a:ext cx="4943475" cy="567690"/>
          </a:xfrm>
          <a:prstGeom prst="rect">
            <a:avLst/>
          </a:prstGeom>
          <a:noFill/>
        </p:spPr>
        <p:txBody>
          <a:bodyPr wrap="square" rtlCol="0">
            <a:noAutofit/>
            <a:scene3d>
              <a:camera prst="obliqueBottomRight"/>
              <a:lightRig rig="flat" dir="t"/>
            </a:scene3d>
            <a:sp3d extrusionH="24063" prstMaterial="metal">
              <a:extrusionClr>
                <a:srgbClr val="FEBB5B"/>
              </a:extrusionClr>
              <a:contourClr>
                <a:srgbClr val="05B0B3"/>
              </a:contourClr>
            </a:sp3d>
          </a:bodyPr>
          <a:lstStyle/>
          <a:p>
            <a:pPr algn="ctr"/>
            <a:r>
              <a:rPr lang="zh-CN" altLang="en-US" sz="2000">
                <a:ln w="2406" cmpd="sng"/>
                <a:solidFill>
                  <a:srgbClr val="35A471"/>
                </a:solidFill>
                <a:effectLst>
                  <a:outerShdw dist="38100" dir="3480000" algn="tl" rotWithShape="0">
                    <a:srgbClr val="317574">
                      <a:alpha val="100000"/>
                    </a:srgbClr>
                  </a:outerShdw>
                  <a:reflection blurRad="24063" stA="10000" endA="900" endPos="220" dist="127000" dir="5400000" sy="-100000" algn="bl" rotWithShape="0"/>
                </a:effectLst>
                <a:latin typeface="汉仪海韵体简" panose="02010600000101010101" charset="-122"/>
                <a:ea typeface="汉仪海韵体简" panose="02010600000101010101" charset="-122"/>
                <a:cs typeface="汉仪海韵体简" panose="02010600000101010101" charset="-122"/>
              </a:rPr>
              <a:t>方法一相位设置</a:t>
            </a:r>
          </a:p>
        </p:txBody>
      </p:sp>
      <p:pic>
        <p:nvPicPr>
          <p:cNvPr id="7" name="图片 6"/>
          <p:cNvPicPr>
            <a:picLocks noChangeAspect="1"/>
          </p:cNvPicPr>
          <p:nvPr/>
        </p:nvPicPr>
        <p:blipFill>
          <a:blip r:embed="rId5"/>
          <a:stretch>
            <a:fillRect/>
          </a:stretch>
        </p:blipFill>
        <p:spPr>
          <a:xfrm>
            <a:off x="4267200" y="2052320"/>
            <a:ext cx="3657600" cy="275272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24995" y="462811"/>
            <a:ext cx="1503680" cy="635993"/>
            <a:chOff x="624995" y="462811"/>
            <a:chExt cx="1503680" cy="635993"/>
          </a:xfrm>
        </p:grpSpPr>
        <p:sp>
          <p:nvSpPr>
            <p:cNvPr id="2" name="文本框 1"/>
            <p:cNvSpPr txBox="1"/>
            <p:nvPr/>
          </p:nvSpPr>
          <p:spPr>
            <a:xfrm>
              <a:off x="624995" y="462811"/>
              <a:ext cx="1402080" cy="460375"/>
            </a:xfrm>
            <a:prstGeom prst="rect">
              <a:avLst/>
            </a:prstGeom>
            <a:noFill/>
          </p:spPr>
          <p:txBody>
            <a:bodyPr wrap="none" rtlCol="0">
              <a:spAutoFit/>
            </a:bodyPr>
            <a:lstStyle/>
            <a:p>
              <a:pPr algn="l"/>
              <a:r>
                <a:rPr lang="zh-CN" altLang="en-US" sz="2400" dirty="0">
                  <a:solidFill>
                    <a:srgbClr val="00561F"/>
                  </a:solidFill>
                  <a:latin typeface="思源宋体 CN Heavy" panose="02020900000000000000" pitchFamily="18" charset="-122"/>
                  <a:ea typeface="思源宋体 CN Heavy" panose="02020900000000000000" pitchFamily="18" charset="-122"/>
                  <a:sym typeface="+mn-ea"/>
                </a:rPr>
                <a:t>实验步骤</a:t>
              </a:r>
              <a:endParaRPr lang="zh-CN" altLang="en-US" sz="2400" dirty="0">
                <a:solidFill>
                  <a:srgbClr val="00561F"/>
                </a:solidFill>
                <a:latin typeface="思源宋体 CN Heavy" panose="02020900000000000000" pitchFamily="18" charset="-122"/>
                <a:ea typeface="思源宋体 CN Heavy" panose="02020900000000000000" pitchFamily="18" charset="-122"/>
              </a:endParaRPr>
            </a:p>
          </p:txBody>
        </p:sp>
        <p:sp>
          <p:nvSpPr>
            <p:cNvPr id="3" name="文本框 2"/>
            <p:cNvSpPr txBox="1"/>
            <p:nvPr/>
          </p:nvSpPr>
          <p:spPr>
            <a:xfrm>
              <a:off x="624995" y="884809"/>
              <a:ext cx="1503680" cy="213995"/>
            </a:xfrm>
            <a:prstGeom prst="rect">
              <a:avLst/>
            </a:prstGeom>
            <a:noFill/>
          </p:spPr>
          <p:txBody>
            <a:bodyPr wrap="none" rtlCol="0">
              <a:spAutoFit/>
            </a:bodyPr>
            <a:lstStyle/>
            <a:p>
              <a:pPr algn="l"/>
              <a:r>
                <a:rPr lang="en-US" altLang="zh-CN" sz="800" b="1" dirty="0">
                  <a:solidFill>
                    <a:schemeClr val="tx1">
                      <a:lumMod val="65000"/>
                      <a:lumOff val="35000"/>
                    </a:schemeClr>
                  </a:solidFill>
                  <a:latin typeface="思源宋体 CN Heavy" panose="02020900000000000000" pitchFamily="18" charset="-122"/>
                  <a:ea typeface="思源宋体 CN Heavy" panose="02020900000000000000" pitchFamily="18" charset="-122"/>
                  <a:sym typeface="+mn-ea"/>
                </a:rPr>
                <a:t>Experimental procedure</a:t>
              </a:r>
              <a:endParaRPr lang="zh-CN" altLang="en-US" sz="800" dirty="0">
                <a:solidFill>
                  <a:schemeClr val="tx1">
                    <a:lumMod val="65000"/>
                    <a:lumOff val="35000"/>
                  </a:schemeClr>
                </a:solidFill>
                <a:latin typeface="思源宋体 CN Heavy" panose="02020900000000000000" pitchFamily="18" charset="-122"/>
                <a:ea typeface="思源宋体 CN Heavy" panose="02020900000000000000" pitchFamily="18" charset="-122"/>
              </a:endParaRPr>
            </a:p>
          </p:txBody>
        </p:sp>
      </p:grpSp>
      <p:pic>
        <p:nvPicPr>
          <p:cNvPr id="5" name="图形 4"/>
          <p:cNvPicPr>
            <a:picLocks noChangeAspect="1"/>
          </p:cNvPicPr>
          <p:nvPr/>
        </p:nvPicPr>
        <p:blipFill>
          <a:blip r:embed="rId2" cstate="print">
            <a:extLst>
              <a:ext uri="{96DAC541-7B7A-43D3-8B79-37D633B846F1}">
                <asvg:svgBlip xmlns:asvg="http://schemas.microsoft.com/office/drawing/2016/SVG/main" r:embed="rId3"/>
              </a:ext>
            </a:extLst>
          </a:blip>
          <a:stretch>
            <a:fillRect/>
          </a:stretch>
        </p:blipFill>
        <p:spPr>
          <a:xfrm>
            <a:off x="10221090" y="544421"/>
            <a:ext cx="1250910" cy="360000"/>
          </a:xfrm>
          <a:prstGeom prst="rect">
            <a:avLst/>
          </a:prstGeom>
        </p:spPr>
      </p:pic>
      <p:pic>
        <p:nvPicPr>
          <p:cNvPr id="33" name="图片 32" descr="图片包含 游戏机, 门&#10;&#10;描述已自动生成"/>
          <p:cNvPicPr/>
          <p:nvPr/>
        </p:nvPicPr>
        <p:blipFill>
          <a:blip r:embed="rId4" cstate="print">
            <a:alphaModFix amt="35000"/>
            <a:duotone>
              <a:schemeClr val="bg2">
                <a:shade val="45000"/>
                <a:satMod val="135000"/>
              </a:schemeClr>
              <a:prstClr val="white"/>
            </a:duotone>
          </a:blip>
          <a:stretch>
            <a:fillRect/>
          </a:stretch>
        </p:blipFill>
        <p:spPr>
          <a:xfrm>
            <a:off x="5256175" y="6124420"/>
            <a:ext cx="1679650" cy="733580"/>
          </a:xfrm>
          <a:prstGeom prst="rect">
            <a:avLst/>
          </a:prstGeom>
        </p:spPr>
      </p:pic>
      <p:sp>
        <p:nvSpPr>
          <p:cNvPr id="16" name="文本框 15" descr="7b0a2020202022776f7264617274223a20227b5c2269645c223a32353030333935302c5c227469645c223a5c225c227d220a7d0a"/>
          <p:cNvSpPr txBox="1"/>
          <p:nvPr/>
        </p:nvSpPr>
        <p:spPr>
          <a:xfrm>
            <a:off x="2026920" y="462915"/>
            <a:ext cx="8128000" cy="829945"/>
          </a:xfrm>
          <a:prstGeom prst="rect">
            <a:avLst/>
          </a:prstGeom>
        </p:spPr>
        <p:txBody>
          <a:bodyPr>
            <a:spAutoFit/>
            <a:scene3d>
              <a:camera prst="obliqueBottomRight"/>
              <a:lightRig rig="flat" dir="t"/>
            </a:scene3d>
            <a:sp3d extrusionH="64168" prstMaterial="metal">
              <a:extrusionClr>
                <a:srgbClr val="FEBB5B"/>
              </a:extrusionClr>
              <a:contourClr>
                <a:srgbClr val="05B0B3"/>
              </a:contourClr>
            </a:sp3d>
            <a:extLst>
              <a:ext uri="{4A0BC546-FE56-4ADE-93B0-CB8AF2F6F144}">
                <wpsdc:textFrameExt xmlns:wpsdc="http://www.wps.cn/officeDocument/2022/drawingmlCustomData" xmlns="" type="title"/>
              </a:ext>
            </a:extLst>
          </a:bodyPr>
          <a:lstStyle/>
          <a:p>
            <a:pPr algn="ctr"/>
            <a:r>
              <a:rPr lang="zh-CN" altLang="en-US" sz="4800" spc="400">
                <a:ln w="6417" cmpd="sng"/>
                <a:solidFill>
                  <a:srgbClr val="35A471"/>
                </a:solidFill>
                <a:effectLst>
                  <a:outerShdw dist="38100" dir="3480000" algn="tl" rotWithShape="0">
                    <a:srgbClr val="317574">
                      <a:alpha val="100000"/>
                    </a:srgbClr>
                  </a:outerShdw>
                  <a:reflection blurRad="64168" stA="10000" endA="900" endPos="220" dist="127000" dir="5400000" sy="-100000" algn="bl" rotWithShape="0"/>
                </a:effectLst>
                <a:latin typeface="汉仪海韵体简" panose="02010600000101010101" charset="-122"/>
                <a:ea typeface="汉仪海韵体简" panose="02010600000101010101" charset="-122"/>
              </a:rPr>
              <a:t>部分步骤</a:t>
            </a:r>
          </a:p>
        </p:txBody>
      </p:sp>
      <p:sp>
        <p:nvSpPr>
          <p:cNvPr id="18" name="文本框 17" descr="7b0a2020202022776f7264617274223a20227b5c2269645c223a32353030333935302c5c227469645c223a5c225c227d220a7d0a"/>
          <p:cNvSpPr txBox="1"/>
          <p:nvPr/>
        </p:nvSpPr>
        <p:spPr>
          <a:xfrm>
            <a:off x="3303270" y="6000115"/>
            <a:ext cx="4943475" cy="567690"/>
          </a:xfrm>
          <a:prstGeom prst="rect">
            <a:avLst/>
          </a:prstGeom>
          <a:noFill/>
        </p:spPr>
        <p:txBody>
          <a:bodyPr wrap="square" rtlCol="0">
            <a:noAutofit/>
            <a:scene3d>
              <a:camera prst="obliqueBottomRight"/>
              <a:lightRig rig="flat" dir="t"/>
            </a:scene3d>
            <a:sp3d extrusionH="24063" prstMaterial="metal">
              <a:extrusionClr>
                <a:srgbClr val="FEBB5B"/>
              </a:extrusionClr>
              <a:contourClr>
                <a:srgbClr val="05B0B3"/>
              </a:contourClr>
            </a:sp3d>
          </a:bodyPr>
          <a:lstStyle/>
          <a:p>
            <a:pPr algn="ctr"/>
            <a:r>
              <a:rPr lang="zh-CN" altLang="en-US" sz="2000">
                <a:ln w="2406" cmpd="sng"/>
                <a:solidFill>
                  <a:srgbClr val="35A471"/>
                </a:solidFill>
                <a:effectLst>
                  <a:outerShdw dist="38100" dir="3480000" algn="tl" rotWithShape="0">
                    <a:srgbClr val="317574">
                      <a:alpha val="100000"/>
                    </a:srgbClr>
                  </a:outerShdw>
                  <a:reflection blurRad="24063" stA="10000" endA="900" endPos="220" dist="127000" dir="5400000" sy="-100000" algn="bl" rotWithShape="0"/>
                </a:effectLst>
                <a:latin typeface="汉仪海韵体简" panose="02010600000101010101" charset="-122"/>
                <a:ea typeface="汉仪海韵体简" panose="02010600000101010101" charset="-122"/>
                <a:cs typeface="汉仪海韵体简" panose="02010600000101010101" charset="-122"/>
              </a:rPr>
              <a:t>仿真结果</a:t>
            </a:r>
          </a:p>
        </p:txBody>
      </p:sp>
      <p:pic>
        <p:nvPicPr>
          <p:cNvPr id="4" name="图片 3"/>
          <p:cNvPicPr>
            <a:picLocks noChangeAspect="1"/>
          </p:cNvPicPr>
          <p:nvPr/>
        </p:nvPicPr>
        <p:blipFill>
          <a:blip r:embed="rId5"/>
          <a:stretch>
            <a:fillRect/>
          </a:stretch>
        </p:blipFill>
        <p:spPr>
          <a:xfrm>
            <a:off x="1617980" y="1700530"/>
            <a:ext cx="8683625" cy="429958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24995" y="462811"/>
            <a:ext cx="1542415" cy="635993"/>
            <a:chOff x="624995" y="462811"/>
            <a:chExt cx="1542415" cy="635993"/>
          </a:xfrm>
        </p:grpSpPr>
        <p:sp>
          <p:nvSpPr>
            <p:cNvPr id="2" name="文本框 1"/>
            <p:cNvSpPr txBox="1"/>
            <p:nvPr/>
          </p:nvSpPr>
          <p:spPr>
            <a:xfrm>
              <a:off x="624995" y="462811"/>
              <a:ext cx="1402080" cy="460375"/>
            </a:xfrm>
            <a:prstGeom prst="rect">
              <a:avLst/>
            </a:prstGeom>
            <a:noFill/>
          </p:spPr>
          <p:txBody>
            <a:bodyPr wrap="none" rtlCol="0">
              <a:spAutoFit/>
            </a:bodyPr>
            <a:lstStyle/>
            <a:p>
              <a:pPr algn="l"/>
              <a:r>
                <a:rPr lang="zh-CN" altLang="en-US" sz="2400" dirty="0">
                  <a:solidFill>
                    <a:srgbClr val="00561F"/>
                  </a:solidFill>
                  <a:latin typeface="思源宋体 CN Heavy" panose="02020900000000000000" pitchFamily="18" charset="-122"/>
                  <a:ea typeface="思源宋体 CN Heavy" panose="02020900000000000000" pitchFamily="18" charset="-122"/>
                  <a:sym typeface="+mn-ea"/>
                </a:rPr>
                <a:t>遇到问题</a:t>
              </a:r>
              <a:endParaRPr lang="zh-CN" altLang="en-US" sz="2400" dirty="0">
                <a:solidFill>
                  <a:srgbClr val="00561F"/>
                </a:solidFill>
                <a:latin typeface="思源宋体 CN Heavy" panose="02020900000000000000" pitchFamily="18" charset="-122"/>
                <a:ea typeface="思源宋体 CN Heavy" panose="02020900000000000000" pitchFamily="18" charset="-122"/>
              </a:endParaRPr>
            </a:p>
          </p:txBody>
        </p:sp>
        <p:sp>
          <p:nvSpPr>
            <p:cNvPr id="3" name="文本框 2"/>
            <p:cNvSpPr txBox="1"/>
            <p:nvPr/>
          </p:nvSpPr>
          <p:spPr>
            <a:xfrm>
              <a:off x="624995" y="884809"/>
              <a:ext cx="1542415" cy="213995"/>
            </a:xfrm>
            <a:prstGeom prst="rect">
              <a:avLst/>
            </a:prstGeom>
            <a:noFill/>
          </p:spPr>
          <p:txBody>
            <a:bodyPr wrap="none" rtlCol="0">
              <a:spAutoFit/>
            </a:bodyPr>
            <a:lstStyle/>
            <a:p>
              <a:pPr algn="l"/>
              <a:r>
                <a:rPr lang="en-US" altLang="zh-CN" sz="800" b="1" dirty="0">
                  <a:solidFill>
                    <a:schemeClr val="tx1">
                      <a:lumMod val="65000"/>
                      <a:lumOff val="35000"/>
                    </a:schemeClr>
                  </a:solidFill>
                  <a:latin typeface="思源宋体 CN Heavy" panose="02020900000000000000" pitchFamily="18" charset="-122"/>
                  <a:ea typeface="思源宋体 CN Heavy" panose="02020900000000000000" pitchFamily="18" charset="-122"/>
                  <a:sym typeface="+mn-ea"/>
                </a:rPr>
                <a:t>Difficulties and Solutions</a:t>
              </a:r>
              <a:endParaRPr lang="zh-CN" altLang="en-US" sz="800" dirty="0">
                <a:solidFill>
                  <a:schemeClr val="tx1">
                    <a:lumMod val="65000"/>
                    <a:lumOff val="35000"/>
                  </a:schemeClr>
                </a:solidFill>
                <a:latin typeface="思源宋体 CN Heavy" panose="02020900000000000000" pitchFamily="18" charset="-122"/>
                <a:ea typeface="思源宋体 CN Heavy" panose="02020900000000000000" pitchFamily="18" charset="-122"/>
              </a:endParaRPr>
            </a:p>
          </p:txBody>
        </p:sp>
      </p:grpSp>
      <p:pic>
        <p:nvPicPr>
          <p:cNvPr id="5" name="图形 4"/>
          <p:cNvPicPr>
            <a:picLocks noChangeAspect="1"/>
          </p:cNvPicPr>
          <p:nvPr/>
        </p:nvPicPr>
        <p:blipFill>
          <a:blip r:embed="rId2" cstate="print">
            <a:extLst>
              <a:ext uri="{96DAC541-7B7A-43D3-8B79-37D633B846F1}">
                <asvg:svgBlip xmlns:asvg="http://schemas.microsoft.com/office/drawing/2016/SVG/main" r:embed="rId3"/>
              </a:ext>
            </a:extLst>
          </a:blip>
          <a:stretch>
            <a:fillRect/>
          </a:stretch>
        </p:blipFill>
        <p:spPr>
          <a:xfrm>
            <a:off x="10221090" y="544421"/>
            <a:ext cx="1250910" cy="360000"/>
          </a:xfrm>
          <a:prstGeom prst="rect">
            <a:avLst/>
          </a:prstGeom>
        </p:spPr>
      </p:pic>
      <p:pic>
        <p:nvPicPr>
          <p:cNvPr id="33" name="图片 32" descr="图片包含 游戏机, 门&#10;&#10;描述已自动生成"/>
          <p:cNvPicPr/>
          <p:nvPr/>
        </p:nvPicPr>
        <p:blipFill>
          <a:blip r:embed="rId4" cstate="print">
            <a:alphaModFix amt="35000"/>
            <a:duotone>
              <a:schemeClr val="bg2">
                <a:shade val="45000"/>
                <a:satMod val="135000"/>
              </a:schemeClr>
              <a:prstClr val="white"/>
            </a:duotone>
          </a:blip>
          <a:stretch>
            <a:fillRect/>
          </a:stretch>
        </p:blipFill>
        <p:spPr>
          <a:xfrm>
            <a:off x="5256175" y="6124420"/>
            <a:ext cx="1679650" cy="733580"/>
          </a:xfrm>
          <a:prstGeom prst="rect">
            <a:avLst/>
          </a:prstGeom>
        </p:spPr>
      </p:pic>
      <p:sp>
        <p:nvSpPr>
          <p:cNvPr id="16" name="文本框 15" descr="7b0a2020202022776f7264617274223a20227b5c2269645c223a32353030333935302c5c227469645c223a5c225c227d220a7d0a"/>
          <p:cNvSpPr txBox="1"/>
          <p:nvPr/>
        </p:nvSpPr>
        <p:spPr>
          <a:xfrm>
            <a:off x="2026920" y="462915"/>
            <a:ext cx="8128000" cy="829945"/>
          </a:xfrm>
          <a:prstGeom prst="rect">
            <a:avLst/>
          </a:prstGeom>
        </p:spPr>
        <p:txBody>
          <a:bodyPr>
            <a:spAutoFit/>
            <a:scene3d>
              <a:camera prst="obliqueBottomRight"/>
              <a:lightRig rig="flat" dir="t"/>
            </a:scene3d>
            <a:sp3d extrusionH="64168" prstMaterial="metal">
              <a:extrusionClr>
                <a:srgbClr val="FEBB5B"/>
              </a:extrusionClr>
              <a:contourClr>
                <a:srgbClr val="05B0B3"/>
              </a:contourClr>
            </a:sp3d>
            <a:extLst>
              <a:ext uri="{4A0BC546-FE56-4ADE-93B0-CB8AF2F6F144}">
                <wpsdc:textFrameExt xmlns:wpsdc="http://www.wps.cn/officeDocument/2022/drawingmlCustomData" xmlns="" type="title"/>
              </a:ext>
            </a:extLst>
          </a:bodyPr>
          <a:lstStyle/>
          <a:p>
            <a:pPr algn="ctr"/>
            <a:r>
              <a:rPr lang="zh-CN" altLang="en-US" sz="4800" spc="400">
                <a:ln w="6417" cmpd="sng"/>
                <a:solidFill>
                  <a:srgbClr val="35A471"/>
                </a:solidFill>
                <a:effectLst>
                  <a:outerShdw dist="38100" dir="3480000" algn="tl" rotWithShape="0">
                    <a:srgbClr val="317574">
                      <a:alpha val="100000"/>
                    </a:srgbClr>
                  </a:outerShdw>
                  <a:reflection blurRad="64168" stA="10000" endA="900" endPos="220" dist="127000" dir="5400000" sy="-100000" algn="bl" rotWithShape="0"/>
                </a:effectLst>
                <a:latin typeface="汉仪海韵体简" panose="02010600000101010101" charset="-122"/>
                <a:ea typeface="汉仪海韵体简" panose="02010600000101010101" charset="-122"/>
              </a:rPr>
              <a:t>仿真路网无法显示</a:t>
            </a:r>
          </a:p>
        </p:txBody>
      </p:sp>
      <p:pic>
        <p:nvPicPr>
          <p:cNvPr id="959167237" name="图片 1"/>
          <p:cNvPicPr>
            <a:picLocks noChangeAspect="1"/>
          </p:cNvPicPr>
          <p:nvPr/>
        </p:nvPicPr>
        <p:blipFill>
          <a:blip r:embed="rId5"/>
          <a:stretch>
            <a:fillRect/>
          </a:stretch>
        </p:blipFill>
        <p:spPr>
          <a:xfrm>
            <a:off x="3820160" y="1704340"/>
            <a:ext cx="4725035" cy="3580765"/>
          </a:xfrm>
          <a:prstGeom prst="rect">
            <a:avLst/>
          </a:prstGeom>
        </p:spPr>
      </p:pic>
      <p:sp>
        <p:nvSpPr>
          <p:cNvPr id="7" name="文本框 6"/>
          <p:cNvSpPr txBox="1"/>
          <p:nvPr/>
        </p:nvSpPr>
        <p:spPr>
          <a:xfrm>
            <a:off x="629920" y="5721350"/>
            <a:ext cx="11137900" cy="995045"/>
          </a:xfrm>
          <a:prstGeom prst="rect">
            <a:avLst/>
          </a:prstGeom>
          <a:noFill/>
        </p:spPr>
        <p:txBody>
          <a:bodyPr wrap="square" rtlCol="0">
            <a:noAutofit/>
          </a:bodyPr>
          <a:lstStyle/>
          <a:p>
            <a:r>
              <a:rPr lang="zh-CN" altLang="en-US" sz="2400" spc="400">
                <a:ln w="6417" cmpd="sng"/>
                <a:solidFill>
                  <a:srgbClr val="35A471"/>
                </a:solidFill>
                <a:effectLst>
                  <a:outerShdw dist="38100" dir="3480000" algn="tl" rotWithShape="0">
                    <a:srgbClr val="317574">
                      <a:alpha val="100000"/>
                    </a:srgbClr>
                  </a:outerShdw>
                  <a:reflection blurRad="64168" stA="10000" endA="900" endPos="220" dist="127000" dir="5400000" sy="-100000" algn="bl" rotWithShape="0"/>
                </a:effectLst>
                <a:latin typeface="汉仪海韵体简" panose="02010600000101010101" charset="-122"/>
                <a:ea typeface="汉仪海韵体简" panose="02010600000101010101" charset="-122"/>
              </a:rPr>
              <a:t>未加载“viewsettings.xml”可视化配置文件,加载后解决。</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24995" y="462811"/>
            <a:ext cx="1542415" cy="635993"/>
            <a:chOff x="624995" y="462811"/>
            <a:chExt cx="1542415" cy="635993"/>
          </a:xfrm>
        </p:grpSpPr>
        <p:sp>
          <p:nvSpPr>
            <p:cNvPr id="2" name="文本框 1"/>
            <p:cNvSpPr txBox="1"/>
            <p:nvPr/>
          </p:nvSpPr>
          <p:spPr>
            <a:xfrm>
              <a:off x="624995" y="462811"/>
              <a:ext cx="1402080" cy="460375"/>
            </a:xfrm>
            <a:prstGeom prst="rect">
              <a:avLst/>
            </a:prstGeom>
            <a:noFill/>
          </p:spPr>
          <p:txBody>
            <a:bodyPr wrap="none" rtlCol="0">
              <a:spAutoFit/>
            </a:bodyPr>
            <a:lstStyle/>
            <a:p>
              <a:pPr algn="l"/>
              <a:r>
                <a:rPr lang="zh-CN" altLang="en-US" sz="2400" dirty="0">
                  <a:solidFill>
                    <a:srgbClr val="00561F"/>
                  </a:solidFill>
                  <a:latin typeface="思源宋体 CN Heavy" panose="02020900000000000000" pitchFamily="18" charset="-122"/>
                  <a:ea typeface="思源宋体 CN Heavy" panose="02020900000000000000" pitchFamily="18" charset="-122"/>
                  <a:sym typeface="+mn-ea"/>
                </a:rPr>
                <a:t>遇到问题</a:t>
              </a:r>
              <a:endParaRPr lang="zh-CN" altLang="en-US" sz="2400" dirty="0">
                <a:solidFill>
                  <a:srgbClr val="00561F"/>
                </a:solidFill>
                <a:latin typeface="思源宋体 CN Heavy" panose="02020900000000000000" pitchFamily="18" charset="-122"/>
                <a:ea typeface="思源宋体 CN Heavy" panose="02020900000000000000" pitchFamily="18" charset="-122"/>
              </a:endParaRPr>
            </a:p>
          </p:txBody>
        </p:sp>
        <p:sp>
          <p:nvSpPr>
            <p:cNvPr id="3" name="文本框 2"/>
            <p:cNvSpPr txBox="1"/>
            <p:nvPr/>
          </p:nvSpPr>
          <p:spPr>
            <a:xfrm>
              <a:off x="624995" y="884809"/>
              <a:ext cx="1542415" cy="213995"/>
            </a:xfrm>
            <a:prstGeom prst="rect">
              <a:avLst/>
            </a:prstGeom>
            <a:noFill/>
          </p:spPr>
          <p:txBody>
            <a:bodyPr wrap="none" rtlCol="0">
              <a:spAutoFit/>
            </a:bodyPr>
            <a:lstStyle/>
            <a:p>
              <a:pPr algn="l"/>
              <a:r>
                <a:rPr lang="en-US" altLang="zh-CN" sz="800" b="1" dirty="0">
                  <a:solidFill>
                    <a:schemeClr val="tx1">
                      <a:lumMod val="65000"/>
                      <a:lumOff val="35000"/>
                    </a:schemeClr>
                  </a:solidFill>
                  <a:latin typeface="思源宋体 CN Heavy" panose="02020900000000000000" pitchFamily="18" charset="-122"/>
                  <a:ea typeface="思源宋体 CN Heavy" panose="02020900000000000000" pitchFamily="18" charset="-122"/>
                  <a:sym typeface="+mn-ea"/>
                </a:rPr>
                <a:t>Difficulties and Solutions</a:t>
              </a:r>
              <a:endParaRPr lang="zh-CN" altLang="en-US" sz="800" dirty="0">
                <a:solidFill>
                  <a:schemeClr val="tx1">
                    <a:lumMod val="65000"/>
                    <a:lumOff val="35000"/>
                  </a:schemeClr>
                </a:solidFill>
                <a:latin typeface="思源宋体 CN Heavy" panose="02020900000000000000" pitchFamily="18" charset="-122"/>
                <a:ea typeface="思源宋体 CN Heavy" panose="02020900000000000000" pitchFamily="18" charset="-122"/>
              </a:endParaRPr>
            </a:p>
          </p:txBody>
        </p:sp>
      </p:grpSp>
      <p:pic>
        <p:nvPicPr>
          <p:cNvPr id="5" name="图形 4"/>
          <p:cNvPicPr>
            <a:picLocks noChangeAspect="1"/>
          </p:cNvPicPr>
          <p:nvPr/>
        </p:nvPicPr>
        <p:blipFill>
          <a:blip r:embed="rId2" cstate="print">
            <a:extLst>
              <a:ext uri="{96DAC541-7B7A-43D3-8B79-37D633B846F1}">
                <asvg:svgBlip xmlns:asvg="http://schemas.microsoft.com/office/drawing/2016/SVG/main" r:embed="rId3"/>
              </a:ext>
            </a:extLst>
          </a:blip>
          <a:stretch>
            <a:fillRect/>
          </a:stretch>
        </p:blipFill>
        <p:spPr>
          <a:xfrm>
            <a:off x="10221090" y="544421"/>
            <a:ext cx="1250910" cy="360000"/>
          </a:xfrm>
          <a:prstGeom prst="rect">
            <a:avLst/>
          </a:prstGeom>
        </p:spPr>
      </p:pic>
      <p:pic>
        <p:nvPicPr>
          <p:cNvPr id="33" name="图片 32" descr="图片包含 游戏机, 门&#10;&#10;描述已自动生成"/>
          <p:cNvPicPr/>
          <p:nvPr/>
        </p:nvPicPr>
        <p:blipFill>
          <a:blip r:embed="rId4" cstate="print">
            <a:alphaModFix amt="35000"/>
            <a:duotone>
              <a:schemeClr val="bg2">
                <a:shade val="45000"/>
                <a:satMod val="135000"/>
              </a:schemeClr>
              <a:prstClr val="white"/>
            </a:duotone>
          </a:blip>
          <a:stretch>
            <a:fillRect/>
          </a:stretch>
        </p:blipFill>
        <p:spPr>
          <a:xfrm>
            <a:off x="5256175" y="6124420"/>
            <a:ext cx="1679650" cy="733580"/>
          </a:xfrm>
          <a:prstGeom prst="rect">
            <a:avLst/>
          </a:prstGeom>
        </p:spPr>
      </p:pic>
      <p:sp>
        <p:nvSpPr>
          <p:cNvPr id="16" name="文本框 15" descr="7b0a2020202022776f7264617274223a20227b5c2269645c223a32353030333935302c5c227469645c223a5c225c227d220a7d0a"/>
          <p:cNvSpPr txBox="1"/>
          <p:nvPr/>
        </p:nvSpPr>
        <p:spPr>
          <a:xfrm>
            <a:off x="2026920" y="462915"/>
            <a:ext cx="8128000" cy="829945"/>
          </a:xfrm>
          <a:prstGeom prst="rect">
            <a:avLst/>
          </a:prstGeom>
        </p:spPr>
        <p:txBody>
          <a:bodyPr>
            <a:spAutoFit/>
            <a:scene3d>
              <a:camera prst="obliqueBottomRight"/>
              <a:lightRig rig="flat" dir="t"/>
            </a:scene3d>
            <a:sp3d extrusionH="64168" prstMaterial="metal">
              <a:extrusionClr>
                <a:srgbClr val="FEBB5B"/>
              </a:extrusionClr>
              <a:contourClr>
                <a:srgbClr val="05B0B3"/>
              </a:contourClr>
            </a:sp3d>
            <a:extLst>
              <a:ext uri="{4A0BC546-FE56-4ADE-93B0-CB8AF2F6F144}">
                <wpsdc:textFrameExt xmlns:wpsdc="http://www.wps.cn/officeDocument/2022/drawingmlCustomData" xmlns="" type="title"/>
              </a:ext>
            </a:extLst>
          </a:bodyPr>
          <a:lstStyle/>
          <a:p>
            <a:pPr algn="ctr"/>
            <a:r>
              <a:rPr lang="en-US" altLang="zh-CN" sz="4800" spc="400">
                <a:ln w="6417" cmpd="sng"/>
                <a:solidFill>
                  <a:srgbClr val="35A471"/>
                </a:solidFill>
                <a:effectLst>
                  <a:outerShdw dist="38100" dir="3480000" algn="tl" rotWithShape="0">
                    <a:srgbClr val="317574">
                      <a:alpha val="100000"/>
                    </a:srgbClr>
                  </a:outerShdw>
                  <a:reflection blurRad="64168" stA="10000" endA="900" endPos="220" dist="127000" dir="5400000" sy="-100000" algn="bl" rotWithShape="0"/>
                </a:effectLst>
                <a:latin typeface="汉仪海韵体简" panose="02010600000101010101" charset="-122"/>
                <a:ea typeface="汉仪海韵体简" panose="02010600000101010101" charset="-122"/>
              </a:rPr>
              <a:t>collision</a:t>
            </a:r>
            <a:r>
              <a:rPr lang="zh-CN" altLang="en-US" sz="4800" spc="400">
                <a:ln w="6417" cmpd="sng"/>
                <a:solidFill>
                  <a:srgbClr val="35A471"/>
                </a:solidFill>
                <a:effectLst>
                  <a:outerShdw dist="38100" dir="3480000" algn="tl" rotWithShape="0">
                    <a:srgbClr val="317574">
                      <a:alpha val="100000"/>
                    </a:srgbClr>
                  </a:outerShdw>
                  <a:reflection blurRad="64168" stA="10000" endA="900" endPos="220" dist="127000" dir="5400000" sy="-100000" algn="bl" rotWithShape="0"/>
                </a:effectLst>
                <a:latin typeface="汉仪海韵体简" panose="02010600000101010101" charset="-122"/>
                <a:ea typeface="汉仪海韵体简" panose="02010600000101010101" charset="-122"/>
              </a:rPr>
              <a:t>指标图没有参数</a:t>
            </a:r>
          </a:p>
        </p:txBody>
      </p:sp>
      <p:pic>
        <p:nvPicPr>
          <p:cNvPr id="959167237" name="图片 1"/>
          <p:cNvPicPr>
            <a:picLocks noChangeAspect="1"/>
          </p:cNvPicPr>
          <p:nvPr/>
        </p:nvPicPr>
        <p:blipFill>
          <a:blip r:embed="rId5"/>
          <a:stretch>
            <a:fillRect/>
          </a:stretch>
        </p:blipFill>
        <p:spPr>
          <a:xfrm>
            <a:off x="624840" y="1292860"/>
            <a:ext cx="4725035" cy="3580765"/>
          </a:xfrm>
          <a:prstGeom prst="rect">
            <a:avLst/>
          </a:prstGeom>
        </p:spPr>
      </p:pic>
      <p:sp>
        <p:nvSpPr>
          <p:cNvPr id="7" name="文本框 6"/>
          <p:cNvSpPr txBox="1"/>
          <p:nvPr/>
        </p:nvSpPr>
        <p:spPr>
          <a:xfrm>
            <a:off x="629920" y="5721350"/>
            <a:ext cx="11137900" cy="995045"/>
          </a:xfrm>
          <a:prstGeom prst="rect">
            <a:avLst/>
          </a:prstGeom>
          <a:noFill/>
        </p:spPr>
        <p:txBody>
          <a:bodyPr wrap="square" rtlCol="0">
            <a:noAutofit/>
          </a:bodyPr>
          <a:lstStyle/>
          <a:p>
            <a:pPr algn="ctr"/>
            <a:r>
              <a:rPr lang="zh-CN" altLang="en-US" sz="2400" spc="400">
                <a:ln w="6417" cmpd="sng"/>
                <a:solidFill>
                  <a:srgbClr val="35A471"/>
                </a:solidFill>
                <a:effectLst>
                  <a:outerShdw dist="38100" dir="3480000" algn="tl" rotWithShape="0">
                    <a:srgbClr val="317574">
                      <a:alpha val="100000"/>
                    </a:srgbClr>
                  </a:outerShdw>
                  <a:reflection blurRad="64168" stA="10000" endA="900" endPos="220" dist="127000" dir="5400000" sy="-100000" algn="bl" rotWithShape="0"/>
                </a:effectLst>
                <a:latin typeface="汉仪海韵体简" panose="02010600000101010101" charset="-122"/>
                <a:ea typeface="汉仪海韵体简" panose="02010600000101010101" charset="-122"/>
              </a:rPr>
              <a:t>因为没有碰撞。</a:t>
            </a:r>
          </a:p>
        </p:txBody>
      </p:sp>
      <p:pic>
        <p:nvPicPr>
          <p:cNvPr id="4" name="图片 3"/>
          <p:cNvPicPr>
            <a:picLocks noChangeAspect="1"/>
          </p:cNvPicPr>
          <p:nvPr/>
        </p:nvPicPr>
        <p:blipFill>
          <a:blip r:embed="rId6"/>
          <a:stretch>
            <a:fillRect/>
          </a:stretch>
        </p:blipFill>
        <p:spPr>
          <a:xfrm>
            <a:off x="6484620" y="1383030"/>
            <a:ext cx="4478020" cy="370078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AF935B09-1CC7-6545-70AF-2594255E7344}"/>
              </a:ext>
            </a:extLst>
          </p:cNvPr>
          <p:cNvSpPr/>
          <p:nvPr/>
        </p:nvSpPr>
        <p:spPr>
          <a:xfrm>
            <a:off x="7970521" y="0"/>
            <a:ext cx="4221480" cy="6858000"/>
          </a:xfrm>
          <a:prstGeom prst="rect">
            <a:avLst/>
          </a:prstGeom>
          <a:solidFill>
            <a:srgbClr val="0056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形 6">
            <a:extLst>
              <a:ext uri="{FF2B5EF4-FFF2-40B4-BE49-F238E27FC236}">
                <a16:creationId xmlns:a16="http://schemas.microsoft.com/office/drawing/2014/main" id="{C7F23553-73C0-46F9-B8B6-66B5871E85BD}"/>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221090" y="544421"/>
            <a:ext cx="1250910" cy="360000"/>
          </a:xfrm>
          <a:prstGeom prst="rect">
            <a:avLst/>
          </a:prstGeom>
        </p:spPr>
      </p:pic>
      <p:pic>
        <p:nvPicPr>
          <p:cNvPr id="8" name="图片 7" descr="图片包含 游戏机, 门&#10;&#10;描述已自动生成">
            <a:extLst>
              <a:ext uri="{FF2B5EF4-FFF2-40B4-BE49-F238E27FC236}">
                <a16:creationId xmlns:a16="http://schemas.microsoft.com/office/drawing/2014/main" id="{856EC334-52C6-692B-C1E4-35BD3D83A260}"/>
              </a:ext>
            </a:extLst>
          </p:cNvPr>
          <p:cNvPicPr/>
          <p:nvPr/>
        </p:nvPicPr>
        <p:blipFill>
          <a:blip r:embed="rId4" cstate="print">
            <a:alphaModFix/>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720000" y="5611755"/>
            <a:ext cx="2853479" cy="1246245"/>
          </a:xfrm>
          <a:prstGeom prst="rect">
            <a:avLst/>
          </a:prstGeom>
        </p:spPr>
      </p:pic>
      <p:sp>
        <p:nvSpPr>
          <p:cNvPr id="11" name="文本框 10">
            <a:extLst>
              <a:ext uri="{FF2B5EF4-FFF2-40B4-BE49-F238E27FC236}">
                <a16:creationId xmlns:a16="http://schemas.microsoft.com/office/drawing/2014/main" id="{9E4B4824-B1B3-D9C6-27E4-04FF5024F529}"/>
              </a:ext>
            </a:extLst>
          </p:cNvPr>
          <p:cNvSpPr txBox="1"/>
          <p:nvPr/>
        </p:nvSpPr>
        <p:spPr>
          <a:xfrm>
            <a:off x="720000" y="540000"/>
            <a:ext cx="1373774" cy="276999"/>
          </a:xfrm>
          <a:prstGeom prst="rect">
            <a:avLst/>
          </a:prstGeom>
          <a:noFill/>
        </p:spPr>
        <p:txBody>
          <a:bodyPr wrap="none" lIns="0" tIns="0" rIns="0" bIns="0" rtlCol="0">
            <a:spAutoFit/>
          </a:bodyPr>
          <a:lstStyle/>
          <a:p>
            <a:r>
              <a:rPr lang="en-US" altLang="zh-CN" sz="900" dirty="0">
                <a:solidFill>
                  <a:srgbClr val="00561F"/>
                </a:solidFill>
                <a:latin typeface="思源宋体 CN Heavy" panose="02020900000000000000" pitchFamily="18" charset="-122"/>
                <a:ea typeface="思源宋体 CN Heavy" panose="02020900000000000000" pitchFamily="18" charset="-122"/>
              </a:rPr>
              <a:t>SYSU 2023</a:t>
            </a:r>
          </a:p>
          <a:p>
            <a:r>
              <a:rPr lang="en-US" altLang="zh-CN" sz="900" dirty="0">
                <a:solidFill>
                  <a:srgbClr val="00561F"/>
                </a:solidFill>
                <a:latin typeface="思源宋体 CN Heavy" panose="02020900000000000000" pitchFamily="18" charset="-122"/>
                <a:ea typeface="思源宋体 CN Heavy" panose="02020900000000000000" pitchFamily="18" charset="-122"/>
              </a:rPr>
              <a:t>PRESENTATION SLIDE</a:t>
            </a:r>
            <a:endParaRPr lang="zh-CN" altLang="en-US" sz="900" dirty="0">
              <a:solidFill>
                <a:srgbClr val="00561F"/>
              </a:solidFill>
              <a:latin typeface="思源宋体 CN Heavy" panose="02020900000000000000" pitchFamily="18" charset="-122"/>
              <a:ea typeface="思源宋体 CN Heavy" panose="02020900000000000000" pitchFamily="18" charset="-122"/>
            </a:endParaRPr>
          </a:p>
        </p:txBody>
      </p:sp>
      <p:sp>
        <p:nvSpPr>
          <p:cNvPr id="13" name="文本框 12">
            <a:extLst>
              <a:ext uri="{FF2B5EF4-FFF2-40B4-BE49-F238E27FC236}">
                <a16:creationId xmlns:a16="http://schemas.microsoft.com/office/drawing/2014/main" id="{A3CCC270-B8E9-135E-048A-A1F436B73833}"/>
              </a:ext>
            </a:extLst>
          </p:cNvPr>
          <p:cNvSpPr txBox="1"/>
          <p:nvPr/>
        </p:nvSpPr>
        <p:spPr>
          <a:xfrm>
            <a:off x="720001" y="2534727"/>
            <a:ext cx="2010166" cy="923330"/>
          </a:xfrm>
          <a:prstGeom prst="rect">
            <a:avLst/>
          </a:prstGeom>
          <a:noFill/>
        </p:spPr>
        <p:txBody>
          <a:bodyPr wrap="none" lIns="0" tIns="0" rIns="0" bIns="0" rtlCol="0">
            <a:spAutoFit/>
          </a:bodyPr>
          <a:lstStyle/>
          <a:p>
            <a:r>
              <a:rPr lang="zh-CN" altLang="en-US" sz="6000" dirty="0">
                <a:solidFill>
                  <a:srgbClr val="00561F"/>
                </a:solidFill>
                <a:latin typeface="思源宋体 CN Heavy" panose="02020900000000000000" pitchFamily="18" charset="-122"/>
                <a:ea typeface="思源宋体 CN Heavy" panose="02020900000000000000" pitchFamily="18" charset="-122"/>
              </a:rPr>
              <a:t>实验</a:t>
            </a:r>
            <a:r>
              <a:rPr lang="en-US" altLang="zh-CN" sz="6000" dirty="0">
                <a:solidFill>
                  <a:srgbClr val="00561F"/>
                </a:solidFill>
                <a:latin typeface="思源宋体 CN Heavy" panose="02020900000000000000" pitchFamily="18" charset="-122"/>
                <a:ea typeface="思源宋体 CN Heavy" panose="02020900000000000000" pitchFamily="18" charset="-122"/>
              </a:rPr>
              <a:t>3</a:t>
            </a:r>
            <a:endParaRPr lang="zh-CN" altLang="en-US" sz="6000" dirty="0">
              <a:solidFill>
                <a:srgbClr val="00561F"/>
              </a:solidFill>
              <a:latin typeface="思源宋体 CN Heavy" panose="02020900000000000000" pitchFamily="18" charset="-122"/>
              <a:ea typeface="思源宋体 CN Heavy" panose="02020900000000000000" pitchFamily="18" charset="-122"/>
            </a:endParaRPr>
          </a:p>
        </p:txBody>
      </p:sp>
      <p:sp>
        <p:nvSpPr>
          <p:cNvPr id="19" name="文本框 18">
            <a:extLst>
              <a:ext uri="{FF2B5EF4-FFF2-40B4-BE49-F238E27FC236}">
                <a16:creationId xmlns:a16="http://schemas.microsoft.com/office/drawing/2014/main" id="{DBFD3D5C-33F9-4577-4904-C241D5DD0F4B}"/>
              </a:ext>
            </a:extLst>
          </p:cNvPr>
          <p:cNvSpPr txBox="1"/>
          <p:nvPr/>
        </p:nvSpPr>
        <p:spPr>
          <a:xfrm>
            <a:off x="720001" y="1435577"/>
            <a:ext cx="753411" cy="738664"/>
          </a:xfrm>
          <a:prstGeom prst="rect">
            <a:avLst/>
          </a:prstGeom>
          <a:noFill/>
        </p:spPr>
        <p:txBody>
          <a:bodyPr wrap="none" lIns="0" tIns="0" rIns="0" bIns="0" rtlCol="0">
            <a:spAutoFit/>
          </a:bodyPr>
          <a:lstStyle/>
          <a:p>
            <a:r>
              <a:rPr lang="en-US" altLang="zh-CN" sz="4800" dirty="0">
                <a:solidFill>
                  <a:schemeClr val="tx1">
                    <a:lumMod val="75000"/>
                    <a:lumOff val="25000"/>
                  </a:schemeClr>
                </a:solidFill>
                <a:latin typeface="思源宋体 CN Heavy" panose="02020900000000000000" pitchFamily="18" charset="-122"/>
                <a:ea typeface="思源宋体 CN Heavy" panose="02020900000000000000" pitchFamily="18" charset="-122"/>
              </a:rPr>
              <a:t>03</a:t>
            </a:r>
            <a:endParaRPr lang="zh-CN" altLang="en-US" sz="4800" dirty="0">
              <a:solidFill>
                <a:schemeClr val="tx1">
                  <a:lumMod val="75000"/>
                  <a:lumOff val="25000"/>
                </a:schemeClr>
              </a:solidFill>
              <a:latin typeface="思源宋体 CN Heavy" panose="02020900000000000000" pitchFamily="18" charset="-122"/>
              <a:ea typeface="思源宋体 CN Heavy" panose="02020900000000000000" pitchFamily="18" charset="-122"/>
            </a:endParaRPr>
          </a:p>
        </p:txBody>
      </p:sp>
      <p:cxnSp>
        <p:nvCxnSpPr>
          <p:cNvPr id="22" name="直接连接符 21">
            <a:extLst>
              <a:ext uri="{FF2B5EF4-FFF2-40B4-BE49-F238E27FC236}">
                <a16:creationId xmlns:a16="http://schemas.microsoft.com/office/drawing/2014/main" id="{4B40339C-3882-5493-4CB0-3EE8650EDB92}"/>
              </a:ext>
            </a:extLst>
          </p:cNvPr>
          <p:cNvCxnSpPr>
            <a:cxnSpLocks/>
          </p:cNvCxnSpPr>
          <p:nvPr/>
        </p:nvCxnSpPr>
        <p:spPr>
          <a:xfrm>
            <a:off x="720001" y="2365289"/>
            <a:ext cx="293637" cy="0"/>
          </a:xfrm>
          <a:prstGeom prst="line">
            <a:avLst/>
          </a:prstGeom>
          <a:ln w="57150">
            <a:solidFill>
              <a:srgbClr val="FFCC00"/>
            </a:solidFill>
          </a:ln>
        </p:spPr>
        <p:style>
          <a:lnRef idx="1">
            <a:schemeClr val="accent1"/>
          </a:lnRef>
          <a:fillRef idx="0">
            <a:schemeClr val="accent1"/>
          </a:fillRef>
          <a:effectRef idx="0">
            <a:schemeClr val="accent1"/>
          </a:effectRef>
          <a:fontRef idx="minor">
            <a:schemeClr val="tx1"/>
          </a:fontRef>
        </p:style>
      </p:cxnSp>
      <p:sp>
        <p:nvSpPr>
          <p:cNvPr id="25" name="文本框 24">
            <a:extLst>
              <a:ext uri="{FF2B5EF4-FFF2-40B4-BE49-F238E27FC236}">
                <a16:creationId xmlns:a16="http://schemas.microsoft.com/office/drawing/2014/main" id="{FFF31888-90FF-C5A2-9D7B-6E31A5FF92AF}"/>
              </a:ext>
            </a:extLst>
          </p:cNvPr>
          <p:cNvSpPr txBox="1"/>
          <p:nvPr/>
        </p:nvSpPr>
        <p:spPr>
          <a:xfrm>
            <a:off x="720545" y="3874577"/>
            <a:ext cx="4137346" cy="1049326"/>
          </a:xfrm>
          <a:prstGeom prst="rect">
            <a:avLst/>
          </a:prstGeom>
          <a:noFill/>
        </p:spPr>
        <p:txBody>
          <a:bodyPr wrap="square" lIns="0" tIns="0" rIns="0" bIns="0">
            <a:spAutoFit/>
          </a:bodyPr>
          <a:lstStyle/>
          <a:p>
            <a:pPr>
              <a:lnSpc>
                <a:spcPct val="150000"/>
              </a:lnSpc>
            </a:pPr>
            <a:r>
              <a:rPr lang="zh-CN" altLang="en-US" sz="24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基于</a:t>
            </a:r>
            <a:r>
              <a:rPr lang="en-US" altLang="zh-CN" sz="24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Python</a:t>
            </a:r>
            <a:r>
              <a:rPr lang="zh-CN" altLang="en-US" sz="24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的交叉口单点配时的自动化计算</a:t>
            </a:r>
          </a:p>
        </p:txBody>
      </p:sp>
      <p:cxnSp>
        <p:nvCxnSpPr>
          <p:cNvPr id="26" name="直接连接符 25">
            <a:extLst>
              <a:ext uri="{FF2B5EF4-FFF2-40B4-BE49-F238E27FC236}">
                <a16:creationId xmlns:a16="http://schemas.microsoft.com/office/drawing/2014/main" id="{D3CED57C-BFD9-655D-ED51-F0BF1A35CAF5}"/>
              </a:ext>
            </a:extLst>
          </p:cNvPr>
          <p:cNvCxnSpPr>
            <a:cxnSpLocks/>
          </p:cNvCxnSpPr>
          <p:nvPr/>
        </p:nvCxnSpPr>
        <p:spPr>
          <a:xfrm>
            <a:off x="720000" y="3514767"/>
            <a:ext cx="3759853"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90942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2EC40139-EAC4-1D4F-F7F2-FB1CA22D07B6}"/>
              </a:ext>
            </a:extLst>
          </p:cNvPr>
          <p:cNvSpPr txBox="1"/>
          <p:nvPr/>
        </p:nvSpPr>
        <p:spPr>
          <a:xfrm>
            <a:off x="624995" y="462811"/>
            <a:ext cx="2869696" cy="461665"/>
          </a:xfrm>
          <a:prstGeom prst="rect">
            <a:avLst/>
          </a:prstGeom>
          <a:noFill/>
        </p:spPr>
        <p:txBody>
          <a:bodyPr wrap="none" rtlCol="0">
            <a:spAutoFit/>
          </a:bodyPr>
          <a:lstStyle/>
          <a:p>
            <a:r>
              <a:rPr lang="en-US" altLang="zh-CN" sz="2400" dirty="0">
                <a:solidFill>
                  <a:srgbClr val="00561F"/>
                </a:solidFill>
                <a:latin typeface="思源宋体 CN Heavy" panose="02020900000000000000" pitchFamily="18" charset="-122"/>
                <a:ea typeface="思源宋体 CN Heavy" panose="02020900000000000000" pitchFamily="18" charset="-122"/>
              </a:rPr>
              <a:t>Python</a:t>
            </a:r>
            <a:r>
              <a:rPr lang="zh-CN" altLang="en-US" sz="2400" dirty="0">
                <a:solidFill>
                  <a:srgbClr val="00561F"/>
                </a:solidFill>
                <a:latin typeface="思源宋体 CN Heavy" panose="02020900000000000000" pitchFamily="18" charset="-122"/>
                <a:ea typeface="思源宋体 CN Heavy" panose="02020900000000000000" pitchFamily="18" charset="-122"/>
              </a:rPr>
              <a:t>自动化计算</a:t>
            </a:r>
          </a:p>
        </p:txBody>
      </p:sp>
      <p:pic>
        <p:nvPicPr>
          <p:cNvPr id="5" name="图形 4">
            <a:extLst>
              <a:ext uri="{FF2B5EF4-FFF2-40B4-BE49-F238E27FC236}">
                <a16:creationId xmlns:a16="http://schemas.microsoft.com/office/drawing/2014/main" id="{174F68AF-CFAF-70D2-1585-E4BF1C2F9EB4}"/>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221090" y="544421"/>
            <a:ext cx="1250910" cy="360000"/>
          </a:xfrm>
          <a:prstGeom prst="rect">
            <a:avLst/>
          </a:prstGeom>
        </p:spPr>
      </p:pic>
      <p:sp>
        <p:nvSpPr>
          <p:cNvPr id="9" name="矩形 8">
            <a:extLst>
              <a:ext uri="{FF2B5EF4-FFF2-40B4-BE49-F238E27FC236}">
                <a16:creationId xmlns:a16="http://schemas.microsoft.com/office/drawing/2014/main" id="{CD0ED97B-D3C0-0CDE-BA37-0650C53965B4}"/>
              </a:ext>
            </a:extLst>
          </p:cNvPr>
          <p:cNvSpPr/>
          <p:nvPr/>
        </p:nvSpPr>
        <p:spPr>
          <a:xfrm>
            <a:off x="957137" y="2575335"/>
            <a:ext cx="2139336" cy="1084592"/>
          </a:xfrm>
          <a:prstGeom prst="rect">
            <a:avLst/>
          </a:prstGeom>
        </p:spPr>
        <p:txBody>
          <a:bodyPr wrap="square">
            <a:spAutoFit/>
          </a:bodyPr>
          <a:lstStyle/>
          <a:p>
            <a:pPr algn="just">
              <a:lnSpc>
                <a:spcPct val="110000"/>
              </a:lnSpc>
            </a:pPr>
            <a:r>
              <a:rPr lang="zh-CN" altLang="en-US" sz="2000" dirty="0">
                <a:solidFill>
                  <a:schemeClr val="tx1">
                    <a:lumMod val="75000"/>
                    <a:lumOff val="25000"/>
                  </a:schemeClr>
                </a:solidFill>
                <a:latin typeface="思源宋体 CN Heavy" panose="02020900000000000000" pitchFamily="18" charset="-122"/>
                <a:ea typeface="思源宋体 CN Heavy" panose="02020900000000000000" pitchFamily="18" charset="-122"/>
              </a:rPr>
              <a:t>调试顺序：</a:t>
            </a:r>
            <a:endParaRPr lang="en-US" altLang="zh-CN" sz="2000" dirty="0">
              <a:solidFill>
                <a:schemeClr val="tx1">
                  <a:lumMod val="75000"/>
                  <a:lumOff val="25000"/>
                </a:schemeClr>
              </a:solidFill>
              <a:latin typeface="思源宋体 CN Heavy" panose="02020900000000000000" pitchFamily="18" charset="-122"/>
              <a:ea typeface="思源宋体 CN Heavy" panose="02020900000000000000" pitchFamily="18" charset="-122"/>
            </a:endParaRPr>
          </a:p>
          <a:p>
            <a:pPr algn="just">
              <a:lnSpc>
                <a:spcPct val="110000"/>
              </a:lnSpc>
            </a:pPr>
            <a:endParaRPr lang="en-US" altLang="zh-CN" sz="2000" dirty="0">
              <a:solidFill>
                <a:schemeClr val="tx1">
                  <a:lumMod val="75000"/>
                  <a:lumOff val="25000"/>
                </a:schemeClr>
              </a:solidFill>
              <a:latin typeface="思源宋体 CN Heavy" panose="02020900000000000000" pitchFamily="18" charset="-122"/>
              <a:ea typeface="思源宋体 CN Heavy" panose="02020900000000000000" pitchFamily="18" charset="-122"/>
            </a:endParaRPr>
          </a:p>
          <a:p>
            <a:pPr algn="just">
              <a:lnSpc>
                <a:spcPct val="110000"/>
              </a:lnSpc>
            </a:pPr>
            <a:endParaRPr lang="zh-CN" altLang="en-US" sz="2000" dirty="0">
              <a:solidFill>
                <a:schemeClr val="tx1">
                  <a:lumMod val="75000"/>
                  <a:lumOff val="25000"/>
                </a:schemeClr>
              </a:solidFill>
              <a:latin typeface="思源宋体 CN Heavy" panose="02020900000000000000" pitchFamily="18" charset="-122"/>
              <a:ea typeface="思源宋体 CN Heavy" panose="02020900000000000000" pitchFamily="18" charset="-122"/>
            </a:endParaRPr>
          </a:p>
        </p:txBody>
      </p:sp>
      <p:sp>
        <p:nvSpPr>
          <p:cNvPr id="10" name="矩形 9">
            <a:extLst>
              <a:ext uri="{FF2B5EF4-FFF2-40B4-BE49-F238E27FC236}">
                <a16:creationId xmlns:a16="http://schemas.microsoft.com/office/drawing/2014/main" id="{9FBA04A9-6C30-7B5F-79F5-598B878E39F2}"/>
              </a:ext>
            </a:extLst>
          </p:cNvPr>
          <p:cNvSpPr/>
          <p:nvPr/>
        </p:nvSpPr>
        <p:spPr>
          <a:xfrm>
            <a:off x="957137" y="3117631"/>
            <a:ext cx="10989440" cy="752835"/>
          </a:xfrm>
          <a:prstGeom prst="rect">
            <a:avLst/>
          </a:prstGeom>
        </p:spPr>
        <p:txBody>
          <a:bodyPr wrap="square">
            <a:spAutoFit/>
          </a:bodyPr>
          <a:lstStyle/>
          <a:p>
            <a:pPr algn="just">
              <a:lnSpc>
                <a:spcPct val="150000"/>
              </a:lnSpc>
            </a:pPr>
            <a:r>
              <a:rPr lang="zh-CN" altLang="en-US" sz="3200" dirty="0">
                <a:solidFill>
                  <a:schemeClr val="bg2">
                    <a:lumMod val="50000"/>
                  </a:schemeClr>
                </a:solidFill>
                <a:latin typeface="思源黑体 CN Regular" panose="020B0500000000000000" pitchFamily="34" charset="-122"/>
                <a:ea typeface="思源黑体 CN Regular" panose="020B0500000000000000" pitchFamily="34" charset="-122"/>
              </a:rPr>
              <a:t>单进口道  </a:t>
            </a:r>
            <a:r>
              <a:rPr lang="en-US" altLang="zh-CN" sz="3200" dirty="0">
                <a:solidFill>
                  <a:schemeClr val="bg2">
                    <a:lumMod val="50000"/>
                  </a:schemeClr>
                </a:solidFill>
                <a:latin typeface="思源黑体 CN Regular" panose="020B0500000000000000" pitchFamily="34" charset="-122"/>
                <a:ea typeface="思源黑体 CN Regular" panose="020B0500000000000000" pitchFamily="34" charset="-122"/>
              </a:rPr>
              <a:t>——&gt;</a:t>
            </a:r>
            <a:r>
              <a:rPr lang="zh-CN" altLang="en-US" sz="3200" dirty="0">
                <a:solidFill>
                  <a:schemeClr val="bg2">
                    <a:lumMod val="50000"/>
                  </a:schemeClr>
                </a:solidFill>
                <a:latin typeface="思源黑体 CN Regular" panose="020B0500000000000000" pitchFamily="34" charset="-122"/>
                <a:ea typeface="思源黑体 CN Regular" panose="020B0500000000000000" pitchFamily="34" charset="-122"/>
              </a:rPr>
              <a:t> 四个进口道 </a:t>
            </a:r>
            <a:r>
              <a:rPr lang="en-US" altLang="zh-CN" sz="3200" dirty="0">
                <a:solidFill>
                  <a:schemeClr val="bg2">
                    <a:lumMod val="50000"/>
                  </a:schemeClr>
                </a:solidFill>
                <a:latin typeface="思源黑体 CN Regular" panose="020B0500000000000000" pitchFamily="34" charset="-122"/>
                <a:ea typeface="思源黑体 CN Regular" panose="020B0500000000000000" pitchFamily="34" charset="-122"/>
              </a:rPr>
              <a:t>——&gt;</a:t>
            </a:r>
            <a:r>
              <a:rPr lang="zh-CN" altLang="en-US" sz="3200" dirty="0">
                <a:solidFill>
                  <a:schemeClr val="bg2">
                    <a:lumMod val="50000"/>
                  </a:schemeClr>
                </a:solidFill>
                <a:latin typeface="思源黑体 CN Regular" panose="020B0500000000000000" pitchFamily="34" charset="-122"/>
                <a:ea typeface="思源黑体 CN Regular" panose="020B0500000000000000" pitchFamily="34" charset="-122"/>
              </a:rPr>
              <a:t> 多次循环直到优化完成</a:t>
            </a:r>
          </a:p>
        </p:txBody>
      </p:sp>
      <p:sp>
        <p:nvSpPr>
          <p:cNvPr id="82" name="任意多边形: 形状 81">
            <a:extLst>
              <a:ext uri="{FF2B5EF4-FFF2-40B4-BE49-F238E27FC236}">
                <a16:creationId xmlns:a16="http://schemas.microsoft.com/office/drawing/2014/main" id="{1FC35616-A3EA-3316-DB63-136A20C47316}"/>
              </a:ext>
            </a:extLst>
          </p:cNvPr>
          <p:cNvSpPr/>
          <p:nvPr/>
        </p:nvSpPr>
        <p:spPr>
          <a:xfrm>
            <a:off x="5106291" y="2929554"/>
            <a:ext cx="275270" cy="268519"/>
          </a:xfrm>
          <a:custGeom>
            <a:avLst/>
            <a:gdLst>
              <a:gd name="connsiteX0" fmla="*/ 225722 w 390480"/>
              <a:gd name="connsiteY0" fmla="*/ 237363 h 380904"/>
              <a:gd name="connsiteX1" fmla="*/ 236676 w 390480"/>
              <a:gd name="connsiteY1" fmla="*/ 240506 h 380904"/>
              <a:gd name="connsiteX2" fmla="*/ 250868 w 390480"/>
              <a:gd name="connsiteY2" fmla="*/ 235077 h 380904"/>
              <a:gd name="connsiteX3" fmla="*/ 251058 w 390480"/>
              <a:gd name="connsiteY3" fmla="*/ 234887 h 380904"/>
              <a:gd name="connsiteX4" fmla="*/ 252487 w 390480"/>
              <a:gd name="connsiteY4" fmla="*/ 233553 h 380904"/>
              <a:gd name="connsiteX5" fmla="*/ 359072 w 390480"/>
              <a:gd name="connsiteY5" fmla="*/ 129540 h 380904"/>
              <a:gd name="connsiteX6" fmla="*/ 369549 w 390480"/>
              <a:gd name="connsiteY6" fmla="*/ 119348 h 380904"/>
              <a:gd name="connsiteX7" fmla="*/ 369549 w 390480"/>
              <a:gd name="connsiteY7" fmla="*/ 20479 h 380904"/>
              <a:gd name="connsiteX8" fmla="*/ 318876 w 390480"/>
              <a:gd name="connsiteY8" fmla="*/ 0 h 380904"/>
              <a:gd name="connsiteX9" fmla="*/ 268203 w 390480"/>
              <a:gd name="connsiteY9" fmla="*/ 20479 h 380904"/>
              <a:gd name="connsiteX10" fmla="*/ 247439 w 390480"/>
              <a:gd name="connsiteY10" fmla="*/ 40767 h 380904"/>
              <a:gd name="connsiteX11" fmla="*/ 247439 w 390480"/>
              <a:gd name="connsiteY11" fmla="*/ 40767 h 380904"/>
              <a:gd name="connsiteX12" fmla="*/ 151141 w 390480"/>
              <a:gd name="connsiteY12" fmla="*/ 134684 h 380904"/>
              <a:gd name="connsiteX13" fmla="*/ 149712 w 390480"/>
              <a:gd name="connsiteY13" fmla="*/ 136112 h 380904"/>
              <a:gd name="connsiteX14" fmla="*/ 149522 w 390480"/>
              <a:gd name="connsiteY14" fmla="*/ 136303 h 380904"/>
              <a:gd name="connsiteX15" fmla="*/ 147141 w 390480"/>
              <a:gd name="connsiteY15" fmla="*/ 160782 h 380904"/>
              <a:gd name="connsiteX16" fmla="*/ 112089 w 390480"/>
              <a:gd name="connsiteY16" fmla="*/ 194977 h 380904"/>
              <a:gd name="connsiteX17" fmla="*/ 111612 w 390480"/>
              <a:gd name="connsiteY17" fmla="*/ 195453 h 380904"/>
              <a:gd name="connsiteX18" fmla="*/ 98563 w 390480"/>
              <a:gd name="connsiteY18" fmla="*/ 193262 h 380904"/>
              <a:gd name="connsiteX19" fmla="*/ 49605 w 390480"/>
              <a:gd name="connsiteY19" fmla="*/ 227552 h 380904"/>
              <a:gd name="connsiteX20" fmla="*/ 1313 w 390480"/>
              <a:gd name="connsiteY20" fmla="*/ 353663 h 380904"/>
              <a:gd name="connsiteX21" fmla="*/ 6075 w 390480"/>
              <a:gd name="connsiteY21" fmla="*/ 374999 h 380904"/>
              <a:gd name="connsiteX22" fmla="*/ 20649 w 390480"/>
              <a:gd name="connsiteY22" fmla="*/ 380905 h 380904"/>
              <a:gd name="connsiteX23" fmla="*/ 20744 w 390480"/>
              <a:gd name="connsiteY23" fmla="*/ 380905 h 380904"/>
              <a:gd name="connsiteX24" fmla="*/ 286396 w 390480"/>
              <a:gd name="connsiteY24" fmla="*/ 380905 h 380904"/>
              <a:gd name="connsiteX25" fmla="*/ 296778 w 390480"/>
              <a:gd name="connsiteY25" fmla="*/ 370808 h 380904"/>
              <a:gd name="connsiteX26" fmla="*/ 286396 w 390480"/>
              <a:gd name="connsiteY26" fmla="*/ 360712 h 380904"/>
              <a:gd name="connsiteX27" fmla="*/ 79894 w 390480"/>
              <a:gd name="connsiteY27" fmla="*/ 360712 h 380904"/>
              <a:gd name="connsiteX28" fmla="*/ 157809 w 390480"/>
              <a:gd name="connsiteY28" fmla="*/ 332327 h 380904"/>
              <a:gd name="connsiteX29" fmla="*/ 191622 w 390480"/>
              <a:gd name="connsiteY29" fmla="*/ 294513 h 380904"/>
              <a:gd name="connsiteX30" fmla="*/ 190479 w 390480"/>
              <a:gd name="connsiteY30" fmla="*/ 271748 h 380904"/>
              <a:gd name="connsiteX31" fmla="*/ 190765 w 390480"/>
              <a:gd name="connsiteY31" fmla="*/ 271463 h 380904"/>
              <a:gd name="connsiteX32" fmla="*/ 225817 w 390480"/>
              <a:gd name="connsiteY32" fmla="*/ 237268 h 380904"/>
              <a:gd name="connsiteX33" fmla="*/ 129424 w 390480"/>
              <a:gd name="connsiteY33" fmla="*/ 206597 h 380904"/>
              <a:gd name="connsiteX34" fmla="*/ 161428 w 390480"/>
              <a:gd name="connsiteY34" fmla="*/ 175355 h 380904"/>
              <a:gd name="connsiteX35" fmla="*/ 210768 w 390480"/>
              <a:gd name="connsiteY35" fmla="*/ 223457 h 380904"/>
              <a:gd name="connsiteX36" fmla="*/ 178764 w 390480"/>
              <a:gd name="connsiteY36" fmla="*/ 254699 h 380904"/>
              <a:gd name="connsiteX37" fmla="*/ 129424 w 390480"/>
              <a:gd name="connsiteY37" fmla="*/ 206597 h 380904"/>
              <a:gd name="connsiteX38" fmla="*/ 354881 w 390480"/>
              <a:gd name="connsiteY38" fmla="*/ 34671 h 380904"/>
              <a:gd name="connsiteX39" fmla="*/ 354881 w 390480"/>
              <a:gd name="connsiteY39" fmla="*/ 104966 h 380904"/>
              <a:gd name="connsiteX40" fmla="*/ 334116 w 390480"/>
              <a:gd name="connsiteY40" fmla="*/ 125254 h 380904"/>
              <a:gd name="connsiteX41" fmla="*/ 262012 w 390480"/>
              <a:gd name="connsiteY41" fmla="*/ 54959 h 380904"/>
              <a:gd name="connsiteX42" fmla="*/ 282777 w 390480"/>
              <a:gd name="connsiteY42" fmla="*/ 34671 h 380904"/>
              <a:gd name="connsiteX43" fmla="*/ 318781 w 390480"/>
              <a:gd name="connsiteY43" fmla="*/ 20098 h 380904"/>
              <a:gd name="connsiteX44" fmla="*/ 354786 w 390480"/>
              <a:gd name="connsiteY44" fmla="*/ 34671 h 380904"/>
              <a:gd name="connsiteX45" fmla="*/ 165810 w 390480"/>
              <a:gd name="connsiteY45" fmla="*/ 148876 h 380904"/>
              <a:gd name="connsiteX46" fmla="*/ 247439 w 390480"/>
              <a:gd name="connsiteY46" fmla="*/ 69247 h 380904"/>
              <a:gd name="connsiteX47" fmla="*/ 247439 w 390480"/>
              <a:gd name="connsiteY47" fmla="*/ 69247 h 380904"/>
              <a:gd name="connsiteX48" fmla="*/ 319543 w 390480"/>
              <a:gd name="connsiteY48" fmla="*/ 139541 h 380904"/>
              <a:gd name="connsiteX49" fmla="*/ 319543 w 390480"/>
              <a:gd name="connsiteY49" fmla="*/ 139541 h 380904"/>
              <a:gd name="connsiteX50" fmla="*/ 237914 w 390480"/>
              <a:gd name="connsiteY50" fmla="*/ 219170 h 380904"/>
              <a:gd name="connsiteX51" fmla="*/ 236676 w 390480"/>
              <a:gd name="connsiteY51" fmla="*/ 220313 h 380904"/>
              <a:gd name="connsiteX52" fmla="*/ 235914 w 390480"/>
              <a:gd name="connsiteY52" fmla="*/ 219551 h 380904"/>
              <a:gd name="connsiteX53" fmla="*/ 235914 w 390480"/>
              <a:gd name="connsiteY53" fmla="*/ 218980 h 380904"/>
              <a:gd name="connsiteX54" fmla="*/ 229818 w 390480"/>
              <a:gd name="connsiteY54" fmla="*/ 204692 h 380904"/>
              <a:gd name="connsiteX55" fmla="*/ 180478 w 390480"/>
              <a:gd name="connsiteY55" fmla="*/ 156591 h 380904"/>
              <a:gd name="connsiteX56" fmla="*/ 165810 w 390480"/>
              <a:gd name="connsiteY56" fmla="*/ 150686 h 380904"/>
              <a:gd name="connsiteX57" fmla="*/ 165238 w 390480"/>
              <a:gd name="connsiteY57" fmla="*/ 150686 h 380904"/>
              <a:gd name="connsiteX58" fmla="*/ 164476 w 390480"/>
              <a:gd name="connsiteY58" fmla="*/ 149924 h 380904"/>
              <a:gd name="connsiteX59" fmla="*/ 165619 w 390480"/>
              <a:gd name="connsiteY59" fmla="*/ 148780 h 380904"/>
              <a:gd name="connsiteX60" fmla="*/ 150474 w 390480"/>
              <a:gd name="connsiteY60" fmla="*/ 313468 h 380904"/>
              <a:gd name="connsiteX61" fmla="*/ 44080 w 390480"/>
              <a:gd name="connsiteY61" fmla="*/ 352235 h 380904"/>
              <a:gd name="connsiteX62" fmla="*/ 104850 w 390480"/>
              <a:gd name="connsiteY62" fmla="*/ 292989 h 380904"/>
              <a:gd name="connsiteX63" fmla="*/ 104850 w 390480"/>
              <a:gd name="connsiteY63" fmla="*/ 278701 h 380904"/>
              <a:gd name="connsiteX64" fmla="*/ 90181 w 390480"/>
              <a:gd name="connsiteY64" fmla="*/ 278701 h 380904"/>
              <a:gd name="connsiteX65" fmla="*/ 29316 w 390480"/>
              <a:gd name="connsiteY65" fmla="*/ 338042 h 380904"/>
              <a:gd name="connsiteX66" fmla="*/ 68845 w 390480"/>
              <a:gd name="connsiteY66" fmla="*/ 234696 h 380904"/>
              <a:gd name="connsiteX67" fmla="*/ 98468 w 390480"/>
              <a:gd name="connsiteY67" fmla="*/ 213455 h 380904"/>
              <a:gd name="connsiteX68" fmla="*/ 105802 w 390480"/>
              <a:gd name="connsiteY68" fmla="*/ 214694 h 380904"/>
              <a:gd name="connsiteX69" fmla="*/ 111231 w 390480"/>
              <a:gd name="connsiteY69" fmla="*/ 224314 h 380904"/>
              <a:gd name="connsiteX70" fmla="*/ 160476 w 390480"/>
              <a:gd name="connsiteY70" fmla="*/ 272415 h 380904"/>
              <a:gd name="connsiteX71" fmla="*/ 170286 w 390480"/>
              <a:gd name="connsiteY71" fmla="*/ 277749 h 380904"/>
              <a:gd name="connsiteX72" fmla="*/ 150379 w 390480"/>
              <a:gd name="connsiteY72" fmla="*/ 313563 h 380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390480" h="380904">
                <a:moveTo>
                  <a:pt x="225722" y="237363"/>
                </a:moveTo>
                <a:cubicBezTo>
                  <a:pt x="229056" y="239363"/>
                  <a:pt x="232866" y="240506"/>
                  <a:pt x="236676" y="240506"/>
                </a:cubicBezTo>
                <a:cubicBezTo>
                  <a:pt x="241724" y="240506"/>
                  <a:pt x="246867" y="238696"/>
                  <a:pt x="250868" y="235077"/>
                </a:cubicBezTo>
                <a:lnTo>
                  <a:pt x="251058" y="234887"/>
                </a:lnTo>
                <a:cubicBezTo>
                  <a:pt x="251535" y="234410"/>
                  <a:pt x="252011" y="234029"/>
                  <a:pt x="252487" y="233553"/>
                </a:cubicBezTo>
                <a:lnTo>
                  <a:pt x="359072" y="129540"/>
                </a:lnTo>
                <a:lnTo>
                  <a:pt x="369549" y="119348"/>
                </a:lnTo>
                <a:cubicBezTo>
                  <a:pt x="397458" y="92107"/>
                  <a:pt x="397458" y="47720"/>
                  <a:pt x="369549" y="20479"/>
                </a:cubicBezTo>
                <a:cubicBezTo>
                  <a:pt x="356024" y="7239"/>
                  <a:pt x="338022" y="0"/>
                  <a:pt x="318876" y="0"/>
                </a:cubicBezTo>
                <a:cubicBezTo>
                  <a:pt x="299731" y="0"/>
                  <a:pt x="281729" y="7239"/>
                  <a:pt x="268203" y="20479"/>
                </a:cubicBezTo>
                <a:lnTo>
                  <a:pt x="247439" y="40767"/>
                </a:lnTo>
                <a:lnTo>
                  <a:pt x="247439" y="40767"/>
                </a:lnTo>
                <a:cubicBezTo>
                  <a:pt x="247439" y="40767"/>
                  <a:pt x="151141" y="134684"/>
                  <a:pt x="151141" y="134684"/>
                </a:cubicBezTo>
                <a:cubicBezTo>
                  <a:pt x="150665" y="135160"/>
                  <a:pt x="150189" y="135636"/>
                  <a:pt x="149712" y="136112"/>
                </a:cubicBezTo>
                <a:lnTo>
                  <a:pt x="149522" y="136303"/>
                </a:lnTo>
                <a:cubicBezTo>
                  <a:pt x="142950" y="143161"/>
                  <a:pt x="142188" y="153162"/>
                  <a:pt x="147141" y="160782"/>
                </a:cubicBezTo>
                <a:lnTo>
                  <a:pt x="112089" y="194977"/>
                </a:lnTo>
                <a:cubicBezTo>
                  <a:pt x="112089" y="194977"/>
                  <a:pt x="111803" y="195263"/>
                  <a:pt x="111612" y="195453"/>
                </a:cubicBezTo>
                <a:cubicBezTo>
                  <a:pt x="107421" y="194120"/>
                  <a:pt x="103135" y="193262"/>
                  <a:pt x="98563" y="193262"/>
                </a:cubicBezTo>
                <a:cubicBezTo>
                  <a:pt x="77418" y="193262"/>
                  <a:pt x="57320" y="207359"/>
                  <a:pt x="49605" y="227552"/>
                </a:cubicBezTo>
                <a:lnTo>
                  <a:pt x="1313" y="353663"/>
                </a:lnTo>
                <a:cubicBezTo>
                  <a:pt x="-1545" y="361093"/>
                  <a:pt x="360" y="369380"/>
                  <a:pt x="6075" y="374999"/>
                </a:cubicBezTo>
                <a:cubicBezTo>
                  <a:pt x="9981" y="378809"/>
                  <a:pt x="15219" y="380905"/>
                  <a:pt x="20649" y="380905"/>
                </a:cubicBezTo>
                <a:cubicBezTo>
                  <a:pt x="20649" y="380905"/>
                  <a:pt x="20649" y="380905"/>
                  <a:pt x="20744" y="380905"/>
                </a:cubicBezTo>
                <a:lnTo>
                  <a:pt x="286396" y="380905"/>
                </a:lnTo>
                <a:cubicBezTo>
                  <a:pt x="292111" y="380905"/>
                  <a:pt x="296778" y="376428"/>
                  <a:pt x="296778" y="370808"/>
                </a:cubicBezTo>
                <a:cubicBezTo>
                  <a:pt x="296778" y="365188"/>
                  <a:pt x="292111" y="360712"/>
                  <a:pt x="286396" y="360712"/>
                </a:cubicBezTo>
                <a:lnTo>
                  <a:pt x="79894" y="360712"/>
                </a:lnTo>
                <a:lnTo>
                  <a:pt x="157809" y="332327"/>
                </a:lnTo>
                <a:cubicBezTo>
                  <a:pt x="174858" y="326136"/>
                  <a:pt x="187812" y="311658"/>
                  <a:pt x="191622" y="294513"/>
                </a:cubicBezTo>
                <a:cubicBezTo>
                  <a:pt x="193432" y="286512"/>
                  <a:pt x="192956" y="278797"/>
                  <a:pt x="190479" y="271748"/>
                </a:cubicBezTo>
                <a:cubicBezTo>
                  <a:pt x="190479" y="271748"/>
                  <a:pt x="190670" y="271558"/>
                  <a:pt x="190765" y="271463"/>
                </a:cubicBezTo>
                <a:lnTo>
                  <a:pt x="225817" y="237268"/>
                </a:lnTo>
                <a:close/>
                <a:moveTo>
                  <a:pt x="129424" y="206597"/>
                </a:moveTo>
                <a:lnTo>
                  <a:pt x="161428" y="175355"/>
                </a:lnTo>
                <a:lnTo>
                  <a:pt x="210768" y="223457"/>
                </a:lnTo>
                <a:lnTo>
                  <a:pt x="178764" y="254699"/>
                </a:lnTo>
                <a:lnTo>
                  <a:pt x="129424" y="206597"/>
                </a:lnTo>
                <a:close/>
                <a:moveTo>
                  <a:pt x="354881" y="34671"/>
                </a:moveTo>
                <a:cubicBezTo>
                  <a:pt x="374788" y="54102"/>
                  <a:pt x="374788" y="85534"/>
                  <a:pt x="354881" y="104966"/>
                </a:cubicBezTo>
                <a:lnTo>
                  <a:pt x="334116" y="125254"/>
                </a:lnTo>
                <a:lnTo>
                  <a:pt x="262012" y="54959"/>
                </a:lnTo>
                <a:lnTo>
                  <a:pt x="282777" y="34671"/>
                </a:lnTo>
                <a:cubicBezTo>
                  <a:pt x="292683" y="24955"/>
                  <a:pt x="305732" y="20098"/>
                  <a:pt x="318781" y="20098"/>
                </a:cubicBezTo>
                <a:cubicBezTo>
                  <a:pt x="331830" y="20098"/>
                  <a:pt x="344880" y="24955"/>
                  <a:pt x="354786" y="34671"/>
                </a:cubicBezTo>
                <a:close/>
                <a:moveTo>
                  <a:pt x="165810" y="148876"/>
                </a:moveTo>
                <a:lnTo>
                  <a:pt x="247439" y="69247"/>
                </a:lnTo>
                <a:cubicBezTo>
                  <a:pt x="247439" y="69247"/>
                  <a:pt x="247439" y="69247"/>
                  <a:pt x="247439" y="69247"/>
                </a:cubicBezTo>
                <a:lnTo>
                  <a:pt x="319543" y="139541"/>
                </a:lnTo>
                <a:lnTo>
                  <a:pt x="319543" y="139541"/>
                </a:lnTo>
                <a:lnTo>
                  <a:pt x="237914" y="219170"/>
                </a:lnTo>
                <a:cubicBezTo>
                  <a:pt x="237914" y="219170"/>
                  <a:pt x="237152" y="219932"/>
                  <a:pt x="236676" y="220313"/>
                </a:cubicBezTo>
                <a:lnTo>
                  <a:pt x="235914" y="219551"/>
                </a:lnTo>
                <a:cubicBezTo>
                  <a:pt x="235914" y="219551"/>
                  <a:pt x="235914" y="219170"/>
                  <a:pt x="235914" y="218980"/>
                </a:cubicBezTo>
                <a:cubicBezTo>
                  <a:pt x="235914" y="213646"/>
                  <a:pt x="233723" y="208502"/>
                  <a:pt x="229818" y="204692"/>
                </a:cubicBezTo>
                <a:lnTo>
                  <a:pt x="180478" y="156591"/>
                </a:lnTo>
                <a:cubicBezTo>
                  <a:pt x="176478" y="152686"/>
                  <a:pt x="171144" y="150686"/>
                  <a:pt x="165810" y="150686"/>
                </a:cubicBezTo>
                <a:cubicBezTo>
                  <a:pt x="165619" y="150686"/>
                  <a:pt x="165429" y="150686"/>
                  <a:pt x="165238" y="150686"/>
                </a:cubicBezTo>
                <a:lnTo>
                  <a:pt x="164476" y="149924"/>
                </a:lnTo>
                <a:cubicBezTo>
                  <a:pt x="164476" y="149924"/>
                  <a:pt x="165238" y="149162"/>
                  <a:pt x="165619" y="148780"/>
                </a:cubicBezTo>
                <a:close/>
                <a:moveTo>
                  <a:pt x="150474" y="313468"/>
                </a:moveTo>
                <a:lnTo>
                  <a:pt x="44080" y="352235"/>
                </a:lnTo>
                <a:lnTo>
                  <a:pt x="104850" y="292989"/>
                </a:lnTo>
                <a:cubicBezTo>
                  <a:pt x="108850" y="289084"/>
                  <a:pt x="108850" y="282607"/>
                  <a:pt x="104850" y="278701"/>
                </a:cubicBezTo>
                <a:cubicBezTo>
                  <a:pt x="100849" y="274796"/>
                  <a:pt x="94277" y="274796"/>
                  <a:pt x="90181" y="278701"/>
                </a:cubicBezTo>
                <a:lnTo>
                  <a:pt x="29316" y="338042"/>
                </a:lnTo>
                <a:lnTo>
                  <a:pt x="68845" y="234696"/>
                </a:lnTo>
                <a:cubicBezTo>
                  <a:pt x="73798" y="221647"/>
                  <a:pt x="86847" y="213455"/>
                  <a:pt x="98468" y="213455"/>
                </a:cubicBezTo>
                <a:cubicBezTo>
                  <a:pt x="101040" y="213455"/>
                  <a:pt x="103421" y="213836"/>
                  <a:pt x="105802" y="214694"/>
                </a:cubicBezTo>
                <a:cubicBezTo>
                  <a:pt x="106659" y="218218"/>
                  <a:pt x="108469" y="221551"/>
                  <a:pt x="111231" y="224314"/>
                </a:cubicBezTo>
                <a:lnTo>
                  <a:pt x="160476" y="272415"/>
                </a:lnTo>
                <a:cubicBezTo>
                  <a:pt x="163238" y="275177"/>
                  <a:pt x="166762" y="276892"/>
                  <a:pt x="170286" y="277749"/>
                </a:cubicBezTo>
                <a:cubicBezTo>
                  <a:pt x="175144" y="290132"/>
                  <a:pt x="166476" y="307657"/>
                  <a:pt x="150379" y="313563"/>
                </a:cubicBezTo>
                <a:close/>
              </a:path>
            </a:pathLst>
          </a:custGeom>
          <a:solidFill>
            <a:schemeClr val="bg1"/>
          </a:solidFill>
          <a:ln w="9525" cap="flat">
            <a:noFill/>
            <a:prstDash val="solid"/>
            <a:miter/>
          </a:ln>
        </p:spPr>
        <p:txBody>
          <a:bodyPr rtlCol="0" anchor="ctr"/>
          <a:lstStyle/>
          <a:p>
            <a:endParaRPr lang="zh-CN" altLang="en-US">
              <a:latin typeface="思源宋体 CN Heavy" panose="02020900000000000000" pitchFamily="18" charset="-122"/>
              <a:ea typeface="思源宋体 CN Heavy" panose="02020900000000000000" pitchFamily="18" charset="-122"/>
            </a:endParaRPr>
          </a:p>
        </p:txBody>
      </p:sp>
      <p:sp>
        <p:nvSpPr>
          <p:cNvPr id="4" name="矩形 3">
            <a:extLst>
              <a:ext uri="{FF2B5EF4-FFF2-40B4-BE49-F238E27FC236}">
                <a16:creationId xmlns:a16="http://schemas.microsoft.com/office/drawing/2014/main" id="{7E7F3D2F-703F-0E15-8D2A-8E4465FAA8A6}"/>
              </a:ext>
            </a:extLst>
          </p:cNvPr>
          <p:cNvSpPr/>
          <p:nvPr/>
        </p:nvSpPr>
        <p:spPr>
          <a:xfrm>
            <a:off x="957137" y="1419388"/>
            <a:ext cx="3567362" cy="47051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10000"/>
              </a:lnSpc>
            </a:pPr>
            <a:r>
              <a:rPr lang="zh-CN" altLang="en-US" sz="2400" dirty="0">
                <a:solidFill>
                  <a:schemeClr val="tx1">
                    <a:lumMod val="75000"/>
                    <a:lumOff val="25000"/>
                  </a:schemeClr>
                </a:solidFill>
                <a:latin typeface="思源宋体 CN Heavy" panose="02020900000000000000" pitchFamily="18" charset="-122"/>
                <a:ea typeface="思源宋体 CN Heavy" panose="02020900000000000000" pitchFamily="18" charset="-122"/>
              </a:rPr>
              <a:t>代码编写思路</a:t>
            </a:r>
          </a:p>
        </p:txBody>
      </p:sp>
    </p:spTree>
    <p:extLst>
      <p:ext uri="{BB962C8B-B14F-4D97-AF65-F5344CB8AC3E}">
        <p14:creationId xmlns:p14="http://schemas.microsoft.com/office/powerpoint/2010/main" val="24677675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2EC40139-EAC4-1D4F-F7F2-FB1CA22D07B6}"/>
              </a:ext>
            </a:extLst>
          </p:cNvPr>
          <p:cNvSpPr txBox="1"/>
          <p:nvPr/>
        </p:nvSpPr>
        <p:spPr>
          <a:xfrm>
            <a:off x="624995" y="462811"/>
            <a:ext cx="2869696" cy="461665"/>
          </a:xfrm>
          <a:prstGeom prst="rect">
            <a:avLst/>
          </a:prstGeom>
          <a:noFill/>
        </p:spPr>
        <p:txBody>
          <a:bodyPr wrap="none" rtlCol="0">
            <a:spAutoFit/>
          </a:bodyPr>
          <a:lstStyle/>
          <a:p>
            <a:r>
              <a:rPr lang="en-US" altLang="zh-CN" sz="2400" dirty="0">
                <a:solidFill>
                  <a:srgbClr val="00561F"/>
                </a:solidFill>
                <a:latin typeface="思源宋体 CN Heavy" panose="02020900000000000000" pitchFamily="18" charset="-122"/>
                <a:ea typeface="思源宋体 CN Heavy" panose="02020900000000000000" pitchFamily="18" charset="-122"/>
              </a:rPr>
              <a:t>Python</a:t>
            </a:r>
            <a:r>
              <a:rPr lang="zh-CN" altLang="en-US" sz="2400" dirty="0">
                <a:solidFill>
                  <a:srgbClr val="00561F"/>
                </a:solidFill>
                <a:latin typeface="思源宋体 CN Heavy" panose="02020900000000000000" pitchFamily="18" charset="-122"/>
                <a:ea typeface="思源宋体 CN Heavy" panose="02020900000000000000" pitchFamily="18" charset="-122"/>
              </a:rPr>
              <a:t>自动化计算</a:t>
            </a:r>
          </a:p>
        </p:txBody>
      </p:sp>
      <p:pic>
        <p:nvPicPr>
          <p:cNvPr id="5" name="图形 4">
            <a:extLst>
              <a:ext uri="{FF2B5EF4-FFF2-40B4-BE49-F238E27FC236}">
                <a16:creationId xmlns:a16="http://schemas.microsoft.com/office/drawing/2014/main" id="{174F68AF-CFAF-70D2-1585-E4BF1C2F9EB4}"/>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221090" y="544421"/>
            <a:ext cx="1250910" cy="360000"/>
          </a:xfrm>
          <a:prstGeom prst="rect">
            <a:avLst/>
          </a:prstGeom>
        </p:spPr>
      </p:pic>
      <p:sp>
        <p:nvSpPr>
          <p:cNvPr id="24" name="矩形 23">
            <a:extLst>
              <a:ext uri="{FF2B5EF4-FFF2-40B4-BE49-F238E27FC236}">
                <a16:creationId xmlns:a16="http://schemas.microsoft.com/office/drawing/2014/main" id="{BF6DCFB5-061D-F2DF-D025-9B97FAF02270}"/>
              </a:ext>
            </a:extLst>
          </p:cNvPr>
          <p:cNvSpPr/>
          <p:nvPr/>
        </p:nvSpPr>
        <p:spPr>
          <a:xfrm>
            <a:off x="957137" y="1419388"/>
            <a:ext cx="3567362" cy="47051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10000"/>
              </a:lnSpc>
            </a:pPr>
            <a:r>
              <a:rPr lang="zh-CN" altLang="en-US" sz="2400" dirty="0">
                <a:solidFill>
                  <a:schemeClr val="tx1">
                    <a:lumMod val="75000"/>
                    <a:lumOff val="25000"/>
                  </a:schemeClr>
                </a:solidFill>
                <a:latin typeface="思源宋体 CN Heavy" panose="02020900000000000000" pitchFamily="18" charset="-122"/>
                <a:ea typeface="思源宋体 CN Heavy" panose="02020900000000000000" pitchFamily="18" charset="-122"/>
              </a:rPr>
              <a:t>代码编写思路</a:t>
            </a:r>
          </a:p>
        </p:txBody>
      </p:sp>
      <p:sp>
        <p:nvSpPr>
          <p:cNvPr id="25" name="矩形 24">
            <a:extLst>
              <a:ext uri="{FF2B5EF4-FFF2-40B4-BE49-F238E27FC236}">
                <a16:creationId xmlns:a16="http://schemas.microsoft.com/office/drawing/2014/main" id="{BB4D6037-EE4E-38C4-8E86-35D0085C988A}"/>
              </a:ext>
            </a:extLst>
          </p:cNvPr>
          <p:cNvSpPr/>
          <p:nvPr/>
        </p:nvSpPr>
        <p:spPr>
          <a:xfrm>
            <a:off x="957137" y="2032601"/>
            <a:ext cx="4519064" cy="70442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altLang="zh-CN" sz="14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1</a:t>
            </a:r>
            <a:r>
              <a:rPr lang="zh-CN" altLang="en-US" sz="14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、编写计算及输出函数：</a:t>
            </a:r>
            <a:endParaRPr lang="en-US" altLang="zh-CN" sz="14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algn="just">
              <a:lnSpc>
                <a:spcPct val="150000"/>
              </a:lnSpc>
            </a:pPr>
            <a:r>
              <a:rPr lang="zh-CN" altLang="en-US" sz="14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根据“程序编写思路”编写，不断调试</a:t>
            </a:r>
          </a:p>
        </p:txBody>
      </p:sp>
      <p:pic>
        <p:nvPicPr>
          <p:cNvPr id="4" name="图片 3">
            <a:extLst>
              <a:ext uri="{FF2B5EF4-FFF2-40B4-BE49-F238E27FC236}">
                <a16:creationId xmlns:a16="http://schemas.microsoft.com/office/drawing/2014/main" id="{9FA77DA7-6E10-3F3E-9FD3-1F769C2B0F07}"/>
              </a:ext>
            </a:extLst>
          </p:cNvPr>
          <p:cNvPicPr>
            <a:picLocks noChangeAspect="1"/>
          </p:cNvPicPr>
          <p:nvPr/>
        </p:nvPicPr>
        <p:blipFill>
          <a:blip r:embed="rId4"/>
          <a:stretch>
            <a:fillRect/>
          </a:stretch>
        </p:blipFill>
        <p:spPr>
          <a:xfrm>
            <a:off x="957136" y="2879724"/>
            <a:ext cx="4295702" cy="3806083"/>
          </a:xfrm>
          <a:prstGeom prst="rect">
            <a:avLst/>
          </a:prstGeom>
        </p:spPr>
      </p:pic>
      <p:pic>
        <p:nvPicPr>
          <p:cNvPr id="7" name="图片 6">
            <a:extLst>
              <a:ext uri="{FF2B5EF4-FFF2-40B4-BE49-F238E27FC236}">
                <a16:creationId xmlns:a16="http://schemas.microsoft.com/office/drawing/2014/main" id="{25645949-2A7A-2DB6-4833-C65A8E620144}"/>
              </a:ext>
            </a:extLst>
          </p:cNvPr>
          <p:cNvPicPr>
            <a:picLocks noChangeAspect="1"/>
          </p:cNvPicPr>
          <p:nvPr/>
        </p:nvPicPr>
        <p:blipFill>
          <a:blip r:embed="rId5"/>
          <a:stretch>
            <a:fillRect/>
          </a:stretch>
        </p:blipFill>
        <p:spPr>
          <a:xfrm>
            <a:off x="5929537" y="2412792"/>
            <a:ext cx="4291553" cy="4273015"/>
          </a:xfrm>
          <a:prstGeom prst="rect">
            <a:avLst/>
          </a:prstGeom>
        </p:spPr>
      </p:pic>
      <p:pic>
        <p:nvPicPr>
          <p:cNvPr id="9" name="图片 8">
            <a:extLst>
              <a:ext uri="{FF2B5EF4-FFF2-40B4-BE49-F238E27FC236}">
                <a16:creationId xmlns:a16="http://schemas.microsoft.com/office/drawing/2014/main" id="{B7849D05-5F9C-2DEC-62FE-C4B4390FB698}"/>
              </a:ext>
            </a:extLst>
          </p:cNvPr>
          <p:cNvPicPr>
            <a:picLocks noChangeAspect="1"/>
          </p:cNvPicPr>
          <p:nvPr/>
        </p:nvPicPr>
        <p:blipFill>
          <a:blip r:embed="rId6"/>
          <a:stretch>
            <a:fillRect/>
          </a:stretch>
        </p:blipFill>
        <p:spPr>
          <a:xfrm>
            <a:off x="4524499" y="555329"/>
            <a:ext cx="4826519" cy="1568063"/>
          </a:xfrm>
          <a:prstGeom prst="rect">
            <a:avLst/>
          </a:prstGeom>
        </p:spPr>
      </p:pic>
    </p:spTree>
    <p:extLst>
      <p:ext uri="{BB962C8B-B14F-4D97-AF65-F5344CB8AC3E}">
        <p14:creationId xmlns:p14="http://schemas.microsoft.com/office/powerpoint/2010/main" val="23399921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2EC40139-EAC4-1D4F-F7F2-FB1CA22D07B6}"/>
              </a:ext>
            </a:extLst>
          </p:cNvPr>
          <p:cNvSpPr txBox="1"/>
          <p:nvPr/>
        </p:nvSpPr>
        <p:spPr>
          <a:xfrm>
            <a:off x="624995" y="462811"/>
            <a:ext cx="2869696" cy="461665"/>
          </a:xfrm>
          <a:prstGeom prst="rect">
            <a:avLst/>
          </a:prstGeom>
          <a:noFill/>
        </p:spPr>
        <p:txBody>
          <a:bodyPr wrap="none" rtlCol="0">
            <a:spAutoFit/>
          </a:bodyPr>
          <a:lstStyle/>
          <a:p>
            <a:r>
              <a:rPr lang="en-US" altLang="zh-CN" sz="2400" dirty="0">
                <a:solidFill>
                  <a:srgbClr val="00561F"/>
                </a:solidFill>
                <a:latin typeface="思源宋体 CN Heavy" panose="02020900000000000000" pitchFamily="18" charset="-122"/>
                <a:ea typeface="思源宋体 CN Heavy" panose="02020900000000000000" pitchFamily="18" charset="-122"/>
              </a:rPr>
              <a:t>Python</a:t>
            </a:r>
            <a:r>
              <a:rPr lang="zh-CN" altLang="en-US" sz="2400" dirty="0">
                <a:solidFill>
                  <a:srgbClr val="00561F"/>
                </a:solidFill>
                <a:latin typeface="思源宋体 CN Heavy" panose="02020900000000000000" pitchFamily="18" charset="-122"/>
                <a:ea typeface="思源宋体 CN Heavy" panose="02020900000000000000" pitchFamily="18" charset="-122"/>
              </a:rPr>
              <a:t>自动化计算</a:t>
            </a:r>
            <a:endParaRPr lang="en-US" altLang="zh-CN" sz="2400" dirty="0">
              <a:solidFill>
                <a:srgbClr val="00561F"/>
              </a:solidFill>
              <a:latin typeface="思源宋体 CN Heavy" panose="02020900000000000000" pitchFamily="18" charset="-122"/>
              <a:ea typeface="思源宋体 CN Heavy" panose="02020900000000000000" pitchFamily="18" charset="-122"/>
            </a:endParaRPr>
          </a:p>
        </p:txBody>
      </p:sp>
      <p:pic>
        <p:nvPicPr>
          <p:cNvPr id="5" name="图形 4">
            <a:extLst>
              <a:ext uri="{FF2B5EF4-FFF2-40B4-BE49-F238E27FC236}">
                <a16:creationId xmlns:a16="http://schemas.microsoft.com/office/drawing/2014/main" id="{174F68AF-CFAF-70D2-1585-E4BF1C2F9EB4}"/>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221090" y="544421"/>
            <a:ext cx="1250910" cy="360000"/>
          </a:xfrm>
          <a:prstGeom prst="rect">
            <a:avLst/>
          </a:prstGeom>
        </p:spPr>
      </p:pic>
      <p:sp>
        <p:nvSpPr>
          <p:cNvPr id="4" name="矩形 3">
            <a:extLst>
              <a:ext uri="{FF2B5EF4-FFF2-40B4-BE49-F238E27FC236}">
                <a16:creationId xmlns:a16="http://schemas.microsoft.com/office/drawing/2014/main" id="{33EC3271-6A77-DCF9-4F1B-18211AF18B03}"/>
              </a:ext>
            </a:extLst>
          </p:cNvPr>
          <p:cNvSpPr/>
          <p:nvPr/>
        </p:nvSpPr>
        <p:spPr>
          <a:xfrm>
            <a:off x="957137" y="1419388"/>
            <a:ext cx="3567362" cy="47051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10000"/>
              </a:lnSpc>
            </a:pPr>
            <a:r>
              <a:rPr lang="zh-CN" altLang="en-US" sz="2400" dirty="0">
                <a:solidFill>
                  <a:schemeClr val="tx1">
                    <a:lumMod val="75000"/>
                    <a:lumOff val="25000"/>
                  </a:schemeClr>
                </a:solidFill>
                <a:latin typeface="思源宋体 CN Heavy" panose="02020900000000000000" pitchFamily="18" charset="-122"/>
                <a:ea typeface="思源宋体 CN Heavy" panose="02020900000000000000" pitchFamily="18" charset="-122"/>
              </a:rPr>
              <a:t>代码编写思路</a:t>
            </a:r>
          </a:p>
        </p:txBody>
      </p:sp>
      <p:sp>
        <p:nvSpPr>
          <p:cNvPr id="7" name="矩形 6">
            <a:extLst>
              <a:ext uri="{FF2B5EF4-FFF2-40B4-BE49-F238E27FC236}">
                <a16:creationId xmlns:a16="http://schemas.microsoft.com/office/drawing/2014/main" id="{26B2EC0F-2ED9-E9D7-B474-240F1D191D80}"/>
              </a:ext>
            </a:extLst>
          </p:cNvPr>
          <p:cNvSpPr/>
          <p:nvPr/>
        </p:nvSpPr>
        <p:spPr>
          <a:xfrm>
            <a:off x="957137" y="2032601"/>
            <a:ext cx="4519064" cy="38125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altLang="zh-CN" sz="14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2</a:t>
            </a:r>
            <a:r>
              <a:rPr lang="zh-CN" altLang="en-US" sz="14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、仿照案例输出调用函数，并对输出格式进行排版</a:t>
            </a:r>
            <a:endParaRPr lang="en-US" altLang="zh-CN" sz="14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p:txBody>
      </p:sp>
      <p:pic>
        <p:nvPicPr>
          <p:cNvPr id="11" name="图片 10" descr="文本&#10;&#10;描述已自动生成">
            <a:extLst>
              <a:ext uri="{FF2B5EF4-FFF2-40B4-BE49-F238E27FC236}">
                <a16:creationId xmlns:a16="http://schemas.microsoft.com/office/drawing/2014/main" id="{81F6517F-C5C6-B352-EB41-5A03272CB2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7137" y="2656720"/>
            <a:ext cx="6254988" cy="4017212"/>
          </a:xfrm>
          <a:prstGeom prst="rect">
            <a:avLst/>
          </a:prstGeom>
        </p:spPr>
      </p:pic>
      <p:pic>
        <p:nvPicPr>
          <p:cNvPr id="26" name="图片 25">
            <a:extLst>
              <a:ext uri="{FF2B5EF4-FFF2-40B4-BE49-F238E27FC236}">
                <a16:creationId xmlns:a16="http://schemas.microsoft.com/office/drawing/2014/main" id="{D0AB0A4E-4EA3-4B79-2062-608DE9E61C81}"/>
              </a:ext>
            </a:extLst>
          </p:cNvPr>
          <p:cNvPicPr>
            <a:picLocks noChangeAspect="1"/>
          </p:cNvPicPr>
          <p:nvPr/>
        </p:nvPicPr>
        <p:blipFill>
          <a:blip r:embed="rId5"/>
          <a:stretch>
            <a:fillRect/>
          </a:stretch>
        </p:blipFill>
        <p:spPr>
          <a:xfrm>
            <a:off x="7469862" y="926200"/>
            <a:ext cx="4093447" cy="5747732"/>
          </a:xfrm>
          <a:prstGeom prst="rect">
            <a:avLst/>
          </a:prstGeom>
        </p:spPr>
      </p:pic>
    </p:spTree>
    <p:extLst>
      <p:ext uri="{BB962C8B-B14F-4D97-AF65-F5344CB8AC3E}">
        <p14:creationId xmlns:p14="http://schemas.microsoft.com/office/powerpoint/2010/main" val="9362693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2001E-D8DE-67C2-6EAB-E7D2C1904E58}"/>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41888204-00D9-F563-B52F-0822A8347572}"/>
              </a:ext>
            </a:extLst>
          </p:cNvPr>
          <p:cNvSpPr txBox="1"/>
          <p:nvPr/>
        </p:nvSpPr>
        <p:spPr>
          <a:xfrm>
            <a:off x="624995" y="462811"/>
            <a:ext cx="2869696" cy="461665"/>
          </a:xfrm>
          <a:prstGeom prst="rect">
            <a:avLst/>
          </a:prstGeom>
          <a:noFill/>
        </p:spPr>
        <p:txBody>
          <a:bodyPr wrap="none" rtlCol="0">
            <a:spAutoFit/>
          </a:bodyPr>
          <a:lstStyle/>
          <a:p>
            <a:r>
              <a:rPr lang="en-US" altLang="zh-CN" sz="2400" dirty="0">
                <a:solidFill>
                  <a:srgbClr val="00561F"/>
                </a:solidFill>
                <a:latin typeface="思源宋体 CN Heavy" panose="02020900000000000000" pitchFamily="18" charset="-122"/>
                <a:ea typeface="思源宋体 CN Heavy" panose="02020900000000000000" pitchFamily="18" charset="-122"/>
              </a:rPr>
              <a:t>Python</a:t>
            </a:r>
            <a:r>
              <a:rPr lang="zh-CN" altLang="en-US" sz="2400" dirty="0">
                <a:solidFill>
                  <a:srgbClr val="00561F"/>
                </a:solidFill>
                <a:latin typeface="思源宋体 CN Heavy" panose="02020900000000000000" pitchFamily="18" charset="-122"/>
                <a:ea typeface="思源宋体 CN Heavy" panose="02020900000000000000" pitchFamily="18" charset="-122"/>
              </a:rPr>
              <a:t>自动化计算</a:t>
            </a:r>
          </a:p>
        </p:txBody>
      </p:sp>
      <p:pic>
        <p:nvPicPr>
          <p:cNvPr id="5" name="图形 4">
            <a:extLst>
              <a:ext uri="{FF2B5EF4-FFF2-40B4-BE49-F238E27FC236}">
                <a16:creationId xmlns:a16="http://schemas.microsoft.com/office/drawing/2014/main" id="{C6B07710-95BB-D08F-5582-81117DFD2A12}"/>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221090" y="544421"/>
            <a:ext cx="1250910" cy="360000"/>
          </a:xfrm>
          <a:prstGeom prst="rect">
            <a:avLst/>
          </a:prstGeom>
        </p:spPr>
      </p:pic>
      <p:sp>
        <p:nvSpPr>
          <p:cNvPr id="82" name="任意多边形: 形状 81">
            <a:extLst>
              <a:ext uri="{FF2B5EF4-FFF2-40B4-BE49-F238E27FC236}">
                <a16:creationId xmlns:a16="http://schemas.microsoft.com/office/drawing/2014/main" id="{DA9F331E-4CEE-772D-B849-7C89486496AD}"/>
              </a:ext>
            </a:extLst>
          </p:cNvPr>
          <p:cNvSpPr/>
          <p:nvPr/>
        </p:nvSpPr>
        <p:spPr>
          <a:xfrm>
            <a:off x="5106291" y="2929554"/>
            <a:ext cx="275270" cy="268519"/>
          </a:xfrm>
          <a:custGeom>
            <a:avLst/>
            <a:gdLst>
              <a:gd name="connsiteX0" fmla="*/ 225722 w 390480"/>
              <a:gd name="connsiteY0" fmla="*/ 237363 h 380904"/>
              <a:gd name="connsiteX1" fmla="*/ 236676 w 390480"/>
              <a:gd name="connsiteY1" fmla="*/ 240506 h 380904"/>
              <a:gd name="connsiteX2" fmla="*/ 250868 w 390480"/>
              <a:gd name="connsiteY2" fmla="*/ 235077 h 380904"/>
              <a:gd name="connsiteX3" fmla="*/ 251058 w 390480"/>
              <a:gd name="connsiteY3" fmla="*/ 234887 h 380904"/>
              <a:gd name="connsiteX4" fmla="*/ 252487 w 390480"/>
              <a:gd name="connsiteY4" fmla="*/ 233553 h 380904"/>
              <a:gd name="connsiteX5" fmla="*/ 359072 w 390480"/>
              <a:gd name="connsiteY5" fmla="*/ 129540 h 380904"/>
              <a:gd name="connsiteX6" fmla="*/ 369549 w 390480"/>
              <a:gd name="connsiteY6" fmla="*/ 119348 h 380904"/>
              <a:gd name="connsiteX7" fmla="*/ 369549 w 390480"/>
              <a:gd name="connsiteY7" fmla="*/ 20479 h 380904"/>
              <a:gd name="connsiteX8" fmla="*/ 318876 w 390480"/>
              <a:gd name="connsiteY8" fmla="*/ 0 h 380904"/>
              <a:gd name="connsiteX9" fmla="*/ 268203 w 390480"/>
              <a:gd name="connsiteY9" fmla="*/ 20479 h 380904"/>
              <a:gd name="connsiteX10" fmla="*/ 247439 w 390480"/>
              <a:gd name="connsiteY10" fmla="*/ 40767 h 380904"/>
              <a:gd name="connsiteX11" fmla="*/ 247439 w 390480"/>
              <a:gd name="connsiteY11" fmla="*/ 40767 h 380904"/>
              <a:gd name="connsiteX12" fmla="*/ 151141 w 390480"/>
              <a:gd name="connsiteY12" fmla="*/ 134684 h 380904"/>
              <a:gd name="connsiteX13" fmla="*/ 149712 w 390480"/>
              <a:gd name="connsiteY13" fmla="*/ 136112 h 380904"/>
              <a:gd name="connsiteX14" fmla="*/ 149522 w 390480"/>
              <a:gd name="connsiteY14" fmla="*/ 136303 h 380904"/>
              <a:gd name="connsiteX15" fmla="*/ 147141 w 390480"/>
              <a:gd name="connsiteY15" fmla="*/ 160782 h 380904"/>
              <a:gd name="connsiteX16" fmla="*/ 112089 w 390480"/>
              <a:gd name="connsiteY16" fmla="*/ 194977 h 380904"/>
              <a:gd name="connsiteX17" fmla="*/ 111612 w 390480"/>
              <a:gd name="connsiteY17" fmla="*/ 195453 h 380904"/>
              <a:gd name="connsiteX18" fmla="*/ 98563 w 390480"/>
              <a:gd name="connsiteY18" fmla="*/ 193262 h 380904"/>
              <a:gd name="connsiteX19" fmla="*/ 49605 w 390480"/>
              <a:gd name="connsiteY19" fmla="*/ 227552 h 380904"/>
              <a:gd name="connsiteX20" fmla="*/ 1313 w 390480"/>
              <a:gd name="connsiteY20" fmla="*/ 353663 h 380904"/>
              <a:gd name="connsiteX21" fmla="*/ 6075 w 390480"/>
              <a:gd name="connsiteY21" fmla="*/ 374999 h 380904"/>
              <a:gd name="connsiteX22" fmla="*/ 20649 w 390480"/>
              <a:gd name="connsiteY22" fmla="*/ 380905 h 380904"/>
              <a:gd name="connsiteX23" fmla="*/ 20744 w 390480"/>
              <a:gd name="connsiteY23" fmla="*/ 380905 h 380904"/>
              <a:gd name="connsiteX24" fmla="*/ 286396 w 390480"/>
              <a:gd name="connsiteY24" fmla="*/ 380905 h 380904"/>
              <a:gd name="connsiteX25" fmla="*/ 296778 w 390480"/>
              <a:gd name="connsiteY25" fmla="*/ 370808 h 380904"/>
              <a:gd name="connsiteX26" fmla="*/ 286396 w 390480"/>
              <a:gd name="connsiteY26" fmla="*/ 360712 h 380904"/>
              <a:gd name="connsiteX27" fmla="*/ 79894 w 390480"/>
              <a:gd name="connsiteY27" fmla="*/ 360712 h 380904"/>
              <a:gd name="connsiteX28" fmla="*/ 157809 w 390480"/>
              <a:gd name="connsiteY28" fmla="*/ 332327 h 380904"/>
              <a:gd name="connsiteX29" fmla="*/ 191622 w 390480"/>
              <a:gd name="connsiteY29" fmla="*/ 294513 h 380904"/>
              <a:gd name="connsiteX30" fmla="*/ 190479 w 390480"/>
              <a:gd name="connsiteY30" fmla="*/ 271748 h 380904"/>
              <a:gd name="connsiteX31" fmla="*/ 190765 w 390480"/>
              <a:gd name="connsiteY31" fmla="*/ 271463 h 380904"/>
              <a:gd name="connsiteX32" fmla="*/ 225817 w 390480"/>
              <a:gd name="connsiteY32" fmla="*/ 237268 h 380904"/>
              <a:gd name="connsiteX33" fmla="*/ 129424 w 390480"/>
              <a:gd name="connsiteY33" fmla="*/ 206597 h 380904"/>
              <a:gd name="connsiteX34" fmla="*/ 161428 w 390480"/>
              <a:gd name="connsiteY34" fmla="*/ 175355 h 380904"/>
              <a:gd name="connsiteX35" fmla="*/ 210768 w 390480"/>
              <a:gd name="connsiteY35" fmla="*/ 223457 h 380904"/>
              <a:gd name="connsiteX36" fmla="*/ 178764 w 390480"/>
              <a:gd name="connsiteY36" fmla="*/ 254699 h 380904"/>
              <a:gd name="connsiteX37" fmla="*/ 129424 w 390480"/>
              <a:gd name="connsiteY37" fmla="*/ 206597 h 380904"/>
              <a:gd name="connsiteX38" fmla="*/ 354881 w 390480"/>
              <a:gd name="connsiteY38" fmla="*/ 34671 h 380904"/>
              <a:gd name="connsiteX39" fmla="*/ 354881 w 390480"/>
              <a:gd name="connsiteY39" fmla="*/ 104966 h 380904"/>
              <a:gd name="connsiteX40" fmla="*/ 334116 w 390480"/>
              <a:gd name="connsiteY40" fmla="*/ 125254 h 380904"/>
              <a:gd name="connsiteX41" fmla="*/ 262012 w 390480"/>
              <a:gd name="connsiteY41" fmla="*/ 54959 h 380904"/>
              <a:gd name="connsiteX42" fmla="*/ 282777 w 390480"/>
              <a:gd name="connsiteY42" fmla="*/ 34671 h 380904"/>
              <a:gd name="connsiteX43" fmla="*/ 318781 w 390480"/>
              <a:gd name="connsiteY43" fmla="*/ 20098 h 380904"/>
              <a:gd name="connsiteX44" fmla="*/ 354786 w 390480"/>
              <a:gd name="connsiteY44" fmla="*/ 34671 h 380904"/>
              <a:gd name="connsiteX45" fmla="*/ 165810 w 390480"/>
              <a:gd name="connsiteY45" fmla="*/ 148876 h 380904"/>
              <a:gd name="connsiteX46" fmla="*/ 247439 w 390480"/>
              <a:gd name="connsiteY46" fmla="*/ 69247 h 380904"/>
              <a:gd name="connsiteX47" fmla="*/ 247439 w 390480"/>
              <a:gd name="connsiteY47" fmla="*/ 69247 h 380904"/>
              <a:gd name="connsiteX48" fmla="*/ 319543 w 390480"/>
              <a:gd name="connsiteY48" fmla="*/ 139541 h 380904"/>
              <a:gd name="connsiteX49" fmla="*/ 319543 w 390480"/>
              <a:gd name="connsiteY49" fmla="*/ 139541 h 380904"/>
              <a:gd name="connsiteX50" fmla="*/ 237914 w 390480"/>
              <a:gd name="connsiteY50" fmla="*/ 219170 h 380904"/>
              <a:gd name="connsiteX51" fmla="*/ 236676 w 390480"/>
              <a:gd name="connsiteY51" fmla="*/ 220313 h 380904"/>
              <a:gd name="connsiteX52" fmla="*/ 235914 w 390480"/>
              <a:gd name="connsiteY52" fmla="*/ 219551 h 380904"/>
              <a:gd name="connsiteX53" fmla="*/ 235914 w 390480"/>
              <a:gd name="connsiteY53" fmla="*/ 218980 h 380904"/>
              <a:gd name="connsiteX54" fmla="*/ 229818 w 390480"/>
              <a:gd name="connsiteY54" fmla="*/ 204692 h 380904"/>
              <a:gd name="connsiteX55" fmla="*/ 180478 w 390480"/>
              <a:gd name="connsiteY55" fmla="*/ 156591 h 380904"/>
              <a:gd name="connsiteX56" fmla="*/ 165810 w 390480"/>
              <a:gd name="connsiteY56" fmla="*/ 150686 h 380904"/>
              <a:gd name="connsiteX57" fmla="*/ 165238 w 390480"/>
              <a:gd name="connsiteY57" fmla="*/ 150686 h 380904"/>
              <a:gd name="connsiteX58" fmla="*/ 164476 w 390480"/>
              <a:gd name="connsiteY58" fmla="*/ 149924 h 380904"/>
              <a:gd name="connsiteX59" fmla="*/ 165619 w 390480"/>
              <a:gd name="connsiteY59" fmla="*/ 148780 h 380904"/>
              <a:gd name="connsiteX60" fmla="*/ 150474 w 390480"/>
              <a:gd name="connsiteY60" fmla="*/ 313468 h 380904"/>
              <a:gd name="connsiteX61" fmla="*/ 44080 w 390480"/>
              <a:gd name="connsiteY61" fmla="*/ 352235 h 380904"/>
              <a:gd name="connsiteX62" fmla="*/ 104850 w 390480"/>
              <a:gd name="connsiteY62" fmla="*/ 292989 h 380904"/>
              <a:gd name="connsiteX63" fmla="*/ 104850 w 390480"/>
              <a:gd name="connsiteY63" fmla="*/ 278701 h 380904"/>
              <a:gd name="connsiteX64" fmla="*/ 90181 w 390480"/>
              <a:gd name="connsiteY64" fmla="*/ 278701 h 380904"/>
              <a:gd name="connsiteX65" fmla="*/ 29316 w 390480"/>
              <a:gd name="connsiteY65" fmla="*/ 338042 h 380904"/>
              <a:gd name="connsiteX66" fmla="*/ 68845 w 390480"/>
              <a:gd name="connsiteY66" fmla="*/ 234696 h 380904"/>
              <a:gd name="connsiteX67" fmla="*/ 98468 w 390480"/>
              <a:gd name="connsiteY67" fmla="*/ 213455 h 380904"/>
              <a:gd name="connsiteX68" fmla="*/ 105802 w 390480"/>
              <a:gd name="connsiteY68" fmla="*/ 214694 h 380904"/>
              <a:gd name="connsiteX69" fmla="*/ 111231 w 390480"/>
              <a:gd name="connsiteY69" fmla="*/ 224314 h 380904"/>
              <a:gd name="connsiteX70" fmla="*/ 160476 w 390480"/>
              <a:gd name="connsiteY70" fmla="*/ 272415 h 380904"/>
              <a:gd name="connsiteX71" fmla="*/ 170286 w 390480"/>
              <a:gd name="connsiteY71" fmla="*/ 277749 h 380904"/>
              <a:gd name="connsiteX72" fmla="*/ 150379 w 390480"/>
              <a:gd name="connsiteY72" fmla="*/ 313563 h 380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390480" h="380904">
                <a:moveTo>
                  <a:pt x="225722" y="237363"/>
                </a:moveTo>
                <a:cubicBezTo>
                  <a:pt x="229056" y="239363"/>
                  <a:pt x="232866" y="240506"/>
                  <a:pt x="236676" y="240506"/>
                </a:cubicBezTo>
                <a:cubicBezTo>
                  <a:pt x="241724" y="240506"/>
                  <a:pt x="246867" y="238696"/>
                  <a:pt x="250868" y="235077"/>
                </a:cubicBezTo>
                <a:lnTo>
                  <a:pt x="251058" y="234887"/>
                </a:lnTo>
                <a:cubicBezTo>
                  <a:pt x="251535" y="234410"/>
                  <a:pt x="252011" y="234029"/>
                  <a:pt x="252487" y="233553"/>
                </a:cubicBezTo>
                <a:lnTo>
                  <a:pt x="359072" y="129540"/>
                </a:lnTo>
                <a:lnTo>
                  <a:pt x="369549" y="119348"/>
                </a:lnTo>
                <a:cubicBezTo>
                  <a:pt x="397458" y="92107"/>
                  <a:pt x="397458" y="47720"/>
                  <a:pt x="369549" y="20479"/>
                </a:cubicBezTo>
                <a:cubicBezTo>
                  <a:pt x="356024" y="7239"/>
                  <a:pt x="338022" y="0"/>
                  <a:pt x="318876" y="0"/>
                </a:cubicBezTo>
                <a:cubicBezTo>
                  <a:pt x="299731" y="0"/>
                  <a:pt x="281729" y="7239"/>
                  <a:pt x="268203" y="20479"/>
                </a:cubicBezTo>
                <a:lnTo>
                  <a:pt x="247439" y="40767"/>
                </a:lnTo>
                <a:lnTo>
                  <a:pt x="247439" y="40767"/>
                </a:lnTo>
                <a:cubicBezTo>
                  <a:pt x="247439" y="40767"/>
                  <a:pt x="151141" y="134684"/>
                  <a:pt x="151141" y="134684"/>
                </a:cubicBezTo>
                <a:cubicBezTo>
                  <a:pt x="150665" y="135160"/>
                  <a:pt x="150189" y="135636"/>
                  <a:pt x="149712" y="136112"/>
                </a:cubicBezTo>
                <a:lnTo>
                  <a:pt x="149522" y="136303"/>
                </a:lnTo>
                <a:cubicBezTo>
                  <a:pt x="142950" y="143161"/>
                  <a:pt x="142188" y="153162"/>
                  <a:pt x="147141" y="160782"/>
                </a:cubicBezTo>
                <a:lnTo>
                  <a:pt x="112089" y="194977"/>
                </a:lnTo>
                <a:cubicBezTo>
                  <a:pt x="112089" y="194977"/>
                  <a:pt x="111803" y="195263"/>
                  <a:pt x="111612" y="195453"/>
                </a:cubicBezTo>
                <a:cubicBezTo>
                  <a:pt x="107421" y="194120"/>
                  <a:pt x="103135" y="193262"/>
                  <a:pt x="98563" y="193262"/>
                </a:cubicBezTo>
                <a:cubicBezTo>
                  <a:pt x="77418" y="193262"/>
                  <a:pt x="57320" y="207359"/>
                  <a:pt x="49605" y="227552"/>
                </a:cubicBezTo>
                <a:lnTo>
                  <a:pt x="1313" y="353663"/>
                </a:lnTo>
                <a:cubicBezTo>
                  <a:pt x="-1545" y="361093"/>
                  <a:pt x="360" y="369380"/>
                  <a:pt x="6075" y="374999"/>
                </a:cubicBezTo>
                <a:cubicBezTo>
                  <a:pt x="9981" y="378809"/>
                  <a:pt x="15219" y="380905"/>
                  <a:pt x="20649" y="380905"/>
                </a:cubicBezTo>
                <a:cubicBezTo>
                  <a:pt x="20649" y="380905"/>
                  <a:pt x="20649" y="380905"/>
                  <a:pt x="20744" y="380905"/>
                </a:cubicBezTo>
                <a:lnTo>
                  <a:pt x="286396" y="380905"/>
                </a:lnTo>
                <a:cubicBezTo>
                  <a:pt x="292111" y="380905"/>
                  <a:pt x="296778" y="376428"/>
                  <a:pt x="296778" y="370808"/>
                </a:cubicBezTo>
                <a:cubicBezTo>
                  <a:pt x="296778" y="365188"/>
                  <a:pt x="292111" y="360712"/>
                  <a:pt x="286396" y="360712"/>
                </a:cubicBezTo>
                <a:lnTo>
                  <a:pt x="79894" y="360712"/>
                </a:lnTo>
                <a:lnTo>
                  <a:pt x="157809" y="332327"/>
                </a:lnTo>
                <a:cubicBezTo>
                  <a:pt x="174858" y="326136"/>
                  <a:pt x="187812" y="311658"/>
                  <a:pt x="191622" y="294513"/>
                </a:cubicBezTo>
                <a:cubicBezTo>
                  <a:pt x="193432" y="286512"/>
                  <a:pt x="192956" y="278797"/>
                  <a:pt x="190479" y="271748"/>
                </a:cubicBezTo>
                <a:cubicBezTo>
                  <a:pt x="190479" y="271748"/>
                  <a:pt x="190670" y="271558"/>
                  <a:pt x="190765" y="271463"/>
                </a:cubicBezTo>
                <a:lnTo>
                  <a:pt x="225817" y="237268"/>
                </a:lnTo>
                <a:close/>
                <a:moveTo>
                  <a:pt x="129424" y="206597"/>
                </a:moveTo>
                <a:lnTo>
                  <a:pt x="161428" y="175355"/>
                </a:lnTo>
                <a:lnTo>
                  <a:pt x="210768" y="223457"/>
                </a:lnTo>
                <a:lnTo>
                  <a:pt x="178764" y="254699"/>
                </a:lnTo>
                <a:lnTo>
                  <a:pt x="129424" y="206597"/>
                </a:lnTo>
                <a:close/>
                <a:moveTo>
                  <a:pt x="354881" y="34671"/>
                </a:moveTo>
                <a:cubicBezTo>
                  <a:pt x="374788" y="54102"/>
                  <a:pt x="374788" y="85534"/>
                  <a:pt x="354881" y="104966"/>
                </a:cubicBezTo>
                <a:lnTo>
                  <a:pt x="334116" y="125254"/>
                </a:lnTo>
                <a:lnTo>
                  <a:pt x="262012" y="54959"/>
                </a:lnTo>
                <a:lnTo>
                  <a:pt x="282777" y="34671"/>
                </a:lnTo>
                <a:cubicBezTo>
                  <a:pt x="292683" y="24955"/>
                  <a:pt x="305732" y="20098"/>
                  <a:pt x="318781" y="20098"/>
                </a:cubicBezTo>
                <a:cubicBezTo>
                  <a:pt x="331830" y="20098"/>
                  <a:pt x="344880" y="24955"/>
                  <a:pt x="354786" y="34671"/>
                </a:cubicBezTo>
                <a:close/>
                <a:moveTo>
                  <a:pt x="165810" y="148876"/>
                </a:moveTo>
                <a:lnTo>
                  <a:pt x="247439" y="69247"/>
                </a:lnTo>
                <a:cubicBezTo>
                  <a:pt x="247439" y="69247"/>
                  <a:pt x="247439" y="69247"/>
                  <a:pt x="247439" y="69247"/>
                </a:cubicBezTo>
                <a:lnTo>
                  <a:pt x="319543" y="139541"/>
                </a:lnTo>
                <a:lnTo>
                  <a:pt x="319543" y="139541"/>
                </a:lnTo>
                <a:lnTo>
                  <a:pt x="237914" y="219170"/>
                </a:lnTo>
                <a:cubicBezTo>
                  <a:pt x="237914" y="219170"/>
                  <a:pt x="237152" y="219932"/>
                  <a:pt x="236676" y="220313"/>
                </a:cubicBezTo>
                <a:lnTo>
                  <a:pt x="235914" y="219551"/>
                </a:lnTo>
                <a:cubicBezTo>
                  <a:pt x="235914" y="219551"/>
                  <a:pt x="235914" y="219170"/>
                  <a:pt x="235914" y="218980"/>
                </a:cubicBezTo>
                <a:cubicBezTo>
                  <a:pt x="235914" y="213646"/>
                  <a:pt x="233723" y="208502"/>
                  <a:pt x="229818" y="204692"/>
                </a:cubicBezTo>
                <a:lnTo>
                  <a:pt x="180478" y="156591"/>
                </a:lnTo>
                <a:cubicBezTo>
                  <a:pt x="176478" y="152686"/>
                  <a:pt x="171144" y="150686"/>
                  <a:pt x="165810" y="150686"/>
                </a:cubicBezTo>
                <a:cubicBezTo>
                  <a:pt x="165619" y="150686"/>
                  <a:pt x="165429" y="150686"/>
                  <a:pt x="165238" y="150686"/>
                </a:cubicBezTo>
                <a:lnTo>
                  <a:pt x="164476" y="149924"/>
                </a:lnTo>
                <a:cubicBezTo>
                  <a:pt x="164476" y="149924"/>
                  <a:pt x="165238" y="149162"/>
                  <a:pt x="165619" y="148780"/>
                </a:cubicBezTo>
                <a:close/>
                <a:moveTo>
                  <a:pt x="150474" y="313468"/>
                </a:moveTo>
                <a:lnTo>
                  <a:pt x="44080" y="352235"/>
                </a:lnTo>
                <a:lnTo>
                  <a:pt x="104850" y="292989"/>
                </a:lnTo>
                <a:cubicBezTo>
                  <a:pt x="108850" y="289084"/>
                  <a:pt x="108850" y="282607"/>
                  <a:pt x="104850" y="278701"/>
                </a:cubicBezTo>
                <a:cubicBezTo>
                  <a:pt x="100849" y="274796"/>
                  <a:pt x="94277" y="274796"/>
                  <a:pt x="90181" y="278701"/>
                </a:cubicBezTo>
                <a:lnTo>
                  <a:pt x="29316" y="338042"/>
                </a:lnTo>
                <a:lnTo>
                  <a:pt x="68845" y="234696"/>
                </a:lnTo>
                <a:cubicBezTo>
                  <a:pt x="73798" y="221647"/>
                  <a:pt x="86847" y="213455"/>
                  <a:pt x="98468" y="213455"/>
                </a:cubicBezTo>
                <a:cubicBezTo>
                  <a:pt x="101040" y="213455"/>
                  <a:pt x="103421" y="213836"/>
                  <a:pt x="105802" y="214694"/>
                </a:cubicBezTo>
                <a:cubicBezTo>
                  <a:pt x="106659" y="218218"/>
                  <a:pt x="108469" y="221551"/>
                  <a:pt x="111231" y="224314"/>
                </a:cubicBezTo>
                <a:lnTo>
                  <a:pt x="160476" y="272415"/>
                </a:lnTo>
                <a:cubicBezTo>
                  <a:pt x="163238" y="275177"/>
                  <a:pt x="166762" y="276892"/>
                  <a:pt x="170286" y="277749"/>
                </a:cubicBezTo>
                <a:cubicBezTo>
                  <a:pt x="175144" y="290132"/>
                  <a:pt x="166476" y="307657"/>
                  <a:pt x="150379" y="313563"/>
                </a:cubicBezTo>
                <a:close/>
              </a:path>
            </a:pathLst>
          </a:custGeom>
          <a:solidFill>
            <a:schemeClr val="bg1"/>
          </a:solidFill>
          <a:ln w="9525" cap="flat">
            <a:noFill/>
            <a:prstDash val="solid"/>
            <a:miter/>
          </a:ln>
        </p:spPr>
        <p:txBody>
          <a:bodyPr rtlCol="0" anchor="ctr"/>
          <a:lstStyle/>
          <a:p>
            <a:endParaRPr lang="zh-CN" altLang="en-US">
              <a:latin typeface="思源宋体 CN Heavy" panose="02020900000000000000" pitchFamily="18" charset="-122"/>
              <a:ea typeface="思源宋体 CN Heavy" panose="02020900000000000000" pitchFamily="18" charset="-122"/>
            </a:endParaRPr>
          </a:p>
        </p:txBody>
      </p:sp>
      <p:sp>
        <p:nvSpPr>
          <p:cNvPr id="4" name="矩形 3">
            <a:extLst>
              <a:ext uri="{FF2B5EF4-FFF2-40B4-BE49-F238E27FC236}">
                <a16:creationId xmlns:a16="http://schemas.microsoft.com/office/drawing/2014/main" id="{AAF75761-5CFB-BE0D-76BE-D58B27F124EC}"/>
              </a:ext>
            </a:extLst>
          </p:cNvPr>
          <p:cNvSpPr/>
          <p:nvPr/>
        </p:nvSpPr>
        <p:spPr>
          <a:xfrm>
            <a:off x="957137" y="1419388"/>
            <a:ext cx="3567362" cy="47051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10000"/>
              </a:lnSpc>
            </a:pPr>
            <a:r>
              <a:rPr lang="zh-CN" altLang="en-US" sz="2400" dirty="0">
                <a:solidFill>
                  <a:schemeClr val="tx1">
                    <a:lumMod val="75000"/>
                    <a:lumOff val="25000"/>
                  </a:schemeClr>
                </a:solidFill>
                <a:latin typeface="思源宋体 CN Heavy" panose="02020900000000000000" pitchFamily="18" charset="-122"/>
                <a:ea typeface="思源宋体 CN Heavy" panose="02020900000000000000" pitchFamily="18" charset="-122"/>
              </a:rPr>
              <a:t>代码编写思路</a:t>
            </a:r>
          </a:p>
        </p:txBody>
      </p:sp>
      <p:sp>
        <p:nvSpPr>
          <p:cNvPr id="3" name="矩形 2">
            <a:extLst>
              <a:ext uri="{FF2B5EF4-FFF2-40B4-BE49-F238E27FC236}">
                <a16:creationId xmlns:a16="http://schemas.microsoft.com/office/drawing/2014/main" id="{9A5E9024-2907-E04C-EE67-E2AAB3944B5C}"/>
              </a:ext>
            </a:extLst>
          </p:cNvPr>
          <p:cNvSpPr/>
          <p:nvPr/>
        </p:nvSpPr>
        <p:spPr>
          <a:xfrm>
            <a:off x="957137" y="2032601"/>
            <a:ext cx="5776172" cy="70442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altLang="zh-CN" sz="14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3</a:t>
            </a:r>
            <a:r>
              <a:rPr lang="zh-CN" altLang="en-US" sz="14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、加入循环，设置循环结束条件及通行能力、饱和度计算等值：</a:t>
            </a:r>
            <a:endParaRPr lang="en-US" altLang="zh-CN" sz="14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algn="just">
              <a:lnSpc>
                <a:spcPct val="150000"/>
              </a:lnSpc>
            </a:pPr>
            <a:r>
              <a:rPr lang="zh-CN" altLang="en-US" sz="14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流量比总和；显示绿灯时间与最短绿灯时间比较</a:t>
            </a:r>
            <a:endParaRPr lang="en-US" altLang="zh-CN" sz="14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p:txBody>
      </p:sp>
      <p:pic>
        <p:nvPicPr>
          <p:cNvPr id="6" name="图片 5">
            <a:extLst>
              <a:ext uri="{FF2B5EF4-FFF2-40B4-BE49-F238E27FC236}">
                <a16:creationId xmlns:a16="http://schemas.microsoft.com/office/drawing/2014/main" id="{7D8DBF61-D78E-321E-4BA3-4925730EBCBC}"/>
              </a:ext>
            </a:extLst>
          </p:cNvPr>
          <p:cNvPicPr>
            <a:picLocks noChangeAspect="1"/>
          </p:cNvPicPr>
          <p:nvPr/>
        </p:nvPicPr>
        <p:blipFill>
          <a:blip r:embed="rId4"/>
          <a:stretch>
            <a:fillRect/>
          </a:stretch>
        </p:blipFill>
        <p:spPr>
          <a:xfrm>
            <a:off x="345900" y="3198073"/>
            <a:ext cx="6297582" cy="2545456"/>
          </a:xfrm>
          <a:prstGeom prst="rect">
            <a:avLst/>
          </a:prstGeom>
        </p:spPr>
      </p:pic>
      <p:pic>
        <p:nvPicPr>
          <p:cNvPr id="7" name="图片 6">
            <a:extLst>
              <a:ext uri="{FF2B5EF4-FFF2-40B4-BE49-F238E27FC236}">
                <a16:creationId xmlns:a16="http://schemas.microsoft.com/office/drawing/2014/main" id="{B8FEE1B7-73FD-FCCB-F40C-55BA030285FA}"/>
              </a:ext>
            </a:extLst>
          </p:cNvPr>
          <p:cNvPicPr>
            <a:picLocks noChangeAspect="1"/>
          </p:cNvPicPr>
          <p:nvPr/>
        </p:nvPicPr>
        <p:blipFill>
          <a:blip r:embed="rId5"/>
          <a:stretch>
            <a:fillRect/>
          </a:stretch>
        </p:blipFill>
        <p:spPr>
          <a:xfrm>
            <a:off x="5974891" y="2737025"/>
            <a:ext cx="5871209" cy="3635977"/>
          </a:xfrm>
          <a:prstGeom prst="rect">
            <a:avLst/>
          </a:prstGeom>
        </p:spPr>
      </p:pic>
    </p:spTree>
    <p:extLst>
      <p:ext uri="{BB962C8B-B14F-4D97-AF65-F5344CB8AC3E}">
        <p14:creationId xmlns:p14="http://schemas.microsoft.com/office/powerpoint/2010/main" val="12215312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601D95-F9BE-AB24-5E15-870493CEF327}"/>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88E3086B-7D56-89F2-E31F-69338A0F1399}"/>
              </a:ext>
            </a:extLst>
          </p:cNvPr>
          <p:cNvSpPr txBox="1"/>
          <p:nvPr/>
        </p:nvSpPr>
        <p:spPr>
          <a:xfrm>
            <a:off x="624995" y="462811"/>
            <a:ext cx="2869696" cy="461665"/>
          </a:xfrm>
          <a:prstGeom prst="rect">
            <a:avLst/>
          </a:prstGeom>
          <a:noFill/>
        </p:spPr>
        <p:txBody>
          <a:bodyPr wrap="none" rtlCol="0">
            <a:spAutoFit/>
          </a:bodyPr>
          <a:lstStyle/>
          <a:p>
            <a:r>
              <a:rPr lang="en-US" altLang="zh-CN" sz="2400" dirty="0">
                <a:solidFill>
                  <a:srgbClr val="00561F"/>
                </a:solidFill>
                <a:latin typeface="思源宋体 CN Heavy" panose="02020900000000000000" pitchFamily="18" charset="-122"/>
                <a:ea typeface="思源宋体 CN Heavy" panose="02020900000000000000" pitchFamily="18" charset="-122"/>
              </a:rPr>
              <a:t>Python</a:t>
            </a:r>
            <a:r>
              <a:rPr lang="zh-CN" altLang="en-US" sz="2400" dirty="0">
                <a:solidFill>
                  <a:srgbClr val="00561F"/>
                </a:solidFill>
                <a:latin typeface="思源宋体 CN Heavy" panose="02020900000000000000" pitchFamily="18" charset="-122"/>
                <a:ea typeface="思源宋体 CN Heavy" panose="02020900000000000000" pitchFamily="18" charset="-122"/>
              </a:rPr>
              <a:t>自动化计算</a:t>
            </a:r>
          </a:p>
        </p:txBody>
      </p:sp>
      <p:pic>
        <p:nvPicPr>
          <p:cNvPr id="5" name="图形 4">
            <a:extLst>
              <a:ext uri="{FF2B5EF4-FFF2-40B4-BE49-F238E27FC236}">
                <a16:creationId xmlns:a16="http://schemas.microsoft.com/office/drawing/2014/main" id="{2D7295D6-FD02-CB59-146B-4BC4835C5EA4}"/>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221090" y="544421"/>
            <a:ext cx="1250910" cy="360000"/>
          </a:xfrm>
          <a:prstGeom prst="rect">
            <a:avLst/>
          </a:prstGeom>
        </p:spPr>
      </p:pic>
      <p:sp>
        <p:nvSpPr>
          <p:cNvPr id="24" name="矩形 23">
            <a:extLst>
              <a:ext uri="{FF2B5EF4-FFF2-40B4-BE49-F238E27FC236}">
                <a16:creationId xmlns:a16="http://schemas.microsoft.com/office/drawing/2014/main" id="{FF111F74-650F-5D58-787C-2E0950004D1E}"/>
              </a:ext>
            </a:extLst>
          </p:cNvPr>
          <p:cNvSpPr/>
          <p:nvPr/>
        </p:nvSpPr>
        <p:spPr>
          <a:xfrm>
            <a:off x="957137" y="1419388"/>
            <a:ext cx="3567362" cy="47051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10000"/>
              </a:lnSpc>
            </a:pPr>
            <a:r>
              <a:rPr lang="zh-CN" altLang="en-US" sz="2400" dirty="0">
                <a:solidFill>
                  <a:schemeClr val="tx1">
                    <a:lumMod val="75000"/>
                    <a:lumOff val="25000"/>
                  </a:schemeClr>
                </a:solidFill>
                <a:latin typeface="思源宋体 CN Heavy" panose="02020900000000000000" pitchFamily="18" charset="-122"/>
                <a:ea typeface="思源宋体 CN Heavy" panose="02020900000000000000" pitchFamily="18" charset="-122"/>
              </a:rPr>
              <a:t>遇到的问题</a:t>
            </a:r>
          </a:p>
        </p:txBody>
      </p:sp>
      <p:sp>
        <p:nvSpPr>
          <p:cNvPr id="25" name="矩形 24">
            <a:extLst>
              <a:ext uri="{FF2B5EF4-FFF2-40B4-BE49-F238E27FC236}">
                <a16:creationId xmlns:a16="http://schemas.microsoft.com/office/drawing/2014/main" id="{AE4EDA9D-338C-6757-C176-4C1E78662BF7}"/>
              </a:ext>
            </a:extLst>
          </p:cNvPr>
          <p:cNvSpPr/>
          <p:nvPr/>
        </p:nvSpPr>
        <p:spPr>
          <a:xfrm>
            <a:off x="957136" y="2032601"/>
            <a:ext cx="4826519" cy="70442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altLang="zh-CN" sz="14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1</a:t>
            </a:r>
            <a:r>
              <a:rPr lang="zh-CN" altLang="en-US" sz="14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、逻辑关系的实现：</a:t>
            </a:r>
            <a:endParaRPr lang="en-US" altLang="zh-CN" sz="14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algn="just">
              <a:lnSpc>
                <a:spcPct val="150000"/>
              </a:lnSpc>
            </a:pPr>
            <a:r>
              <a:rPr lang="zh-CN" altLang="en-US" sz="14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涉及大量的逻辑运算，结合道路基本信息，容易产生错误</a:t>
            </a:r>
            <a:endParaRPr lang="en-US" altLang="zh-CN" sz="14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p:txBody>
      </p:sp>
      <p:pic>
        <p:nvPicPr>
          <p:cNvPr id="6" name="图片 5">
            <a:extLst>
              <a:ext uri="{FF2B5EF4-FFF2-40B4-BE49-F238E27FC236}">
                <a16:creationId xmlns:a16="http://schemas.microsoft.com/office/drawing/2014/main" id="{9DE2DE55-149D-D3F4-DAA4-36377803A939}"/>
              </a:ext>
            </a:extLst>
          </p:cNvPr>
          <p:cNvPicPr>
            <a:picLocks noChangeAspect="1"/>
          </p:cNvPicPr>
          <p:nvPr/>
        </p:nvPicPr>
        <p:blipFill>
          <a:blip r:embed="rId4"/>
          <a:stretch>
            <a:fillRect/>
          </a:stretch>
        </p:blipFill>
        <p:spPr>
          <a:xfrm>
            <a:off x="1028746" y="2879725"/>
            <a:ext cx="5067254" cy="3699205"/>
          </a:xfrm>
          <a:prstGeom prst="rect">
            <a:avLst/>
          </a:prstGeom>
        </p:spPr>
      </p:pic>
      <p:pic>
        <p:nvPicPr>
          <p:cNvPr id="8" name="图片 7">
            <a:extLst>
              <a:ext uri="{FF2B5EF4-FFF2-40B4-BE49-F238E27FC236}">
                <a16:creationId xmlns:a16="http://schemas.microsoft.com/office/drawing/2014/main" id="{AE89AFE5-ABA0-1376-A9A3-A96DBD06998E}"/>
              </a:ext>
            </a:extLst>
          </p:cNvPr>
          <p:cNvPicPr>
            <a:picLocks noChangeAspect="1"/>
          </p:cNvPicPr>
          <p:nvPr/>
        </p:nvPicPr>
        <p:blipFill>
          <a:blip r:embed="rId5"/>
          <a:stretch>
            <a:fillRect/>
          </a:stretch>
        </p:blipFill>
        <p:spPr>
          <a:xfrm>
            <a:off x="6209640" y="2879395"/>
            <a:ext cx="5339981" cy="3699205"/>
          </a:xfrm>
          <a:prstGeom prst="rect">
            <a:avLst/>
          </a:prstGeom>
        </p:spPr>
      </p:pic>
    </p:spTree>
    <p:extLst>
      <p:ext uri="{BB962C8B-B14F-4D97-AF65-F5344CB8AC3E}">
        <p14:creationId xmlns:p14="http://schemas.microsoft.com/office/powerpoint/2010/main" val="41426416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2A7554-2BE6-DC01-518E-AF8897921717}"/>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C797DE5B-4F7D-DDC3-5E2C-C7687F94DB6A}"/>
              </a:ext>
            </a:extLst>
          </p:cNvPr>
          <p:cNvSpPr txBox="1"/>
          <p:nvPr/>
        </p:nvSpPr>
        <p:spPr>
          <a:xfrm>
            <a:off x="624995" y="462811"/>
            <a:ext cx="2869696" cy="461665"/>
          </a:xfrm>
          <a:prstGeom prst="rect">
            <a:avLst/>
          </a:prstGeom>
          <a:noFill/>
        </p:spPr>
        <p:txBody>
          <a:bodyPr wrap="none" rtlCol="0">
            <a:spAutoFit/>
          </a:bodyPr>
          <a:lstStyle/>
          <a:p>
            <a:r>
              <a:rPr lang="en-US" altLang="zh-CN" sz="2400" dirty="0">
                <a:solidFill>
                  <a:srgbClr val="00561F"/>
                </a:solidFill>
                <a:latin typeface="思源宋体 CN Heavy" panose="02020900000000000000" pitchFamily="18" charset="-122"/>
                <a:ea typeface="思源宋体 CN Heavy" panose="02020900000000000000" pitchFamily="18" charset="-122"/>
              </a:rPr>
              <a:t>Python</a:t>
            </a:r>
            <a:r>
              <a:rPr lang="zh-CN" altLang="en-US" sz="2400" dirty="0">
                <a:solidFill>
                  <a:srgbClr val="00561F"/>
                </a:solidFill>
                <a:latin typeface="思源宋体 CN Heavy" panose="02020900000000000000" pitchFamily="18" charset="-122"/>
                <a:ea typeface="思源宋体 CN Heavy" panose="02020900000000000000" pitchFamily="18" charset="-122"/>
              </a:rPr>
              <a:t>自动化计算</a:t>
            </a:r>
          </a:p>
        </p:txBody>
      </p:sp>
      <p:pic>
        <p:nvPicPr>
          <p:cNvPr id="5" name="图形 4">
            <a:extLst>
              <a:ext uri="{FF2B5EF4-FFF2-40B4-BE49-F238E27FC236}">
                <a16:creationId xmlns:a16="http://schemas.microsoft.com/office/drawing/2014/main" id="{A73121A8-CBD0-59E7-4DD7-03095F7C6DD1}"/>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221090" y="544421"/>
            <a:ext cx="1250910" cy="360000"/>
          </a:xfrm>
          <a:prstGeom prst="rect">
            <a:avLst/>
          </a:prstGeom>
        </p:spPr>
      </p:pic>
      <p:sp>
        <p:nvSpPr>
          <p:cNvPr id="24" name="矩形 23">
            <a:extLst>
              <a:ext uri="{FF2B5EF4-FFF2-40B4-BE49-F238E27FC236}">
                <a16:creationId xmlns:a16="http://schemas.microsoft.com/office/drawing/2014/main" id="{BF93BB2F-D6CC-4A6A-48E8-2B10103AC2AF}"/>
              </a:ext>
            </a:extLst>
          </p:cNvPr>
          <p:cNvSpPr/>
          <p:nvPr/>
        </p:nvSpPr>
        <p:spPr>
          <a:xfrm>
            <a:off x="957137" y="1419388"/>
            <a:ext cx="3567362" cy="47051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10000"/>
              </a:lnSpc>
            </a:pPr>
            <a:r>
              <a:rPr lang="zh-CN" altLang="en-US" sz="2400" dirty="0">
                <a:solidFill>
                  <a:schemeClr val="tx1">
                    <a:lumMod val="75000"/>
                    <a:lumOff val="25000"/>
                  </a:schemeClr>
                </a:solidFill>
                <a:latin typeface="思源宋体 CN Heavy" panose="02020900000000000000" pitchFamily="18" charset="-122"/>
                <a:ea typeface="思源宋体 CN Heavy" panose="02020900000000000000" pitchFamily="18" charset="-122"/>
              </a:rPr>
              <a:t>遇到的问题</a:t>
            </a:r>
          </a:p>
        </p:txBody>
      </p:sp>
      <p:sp>
        <p:nvSpPr>
          <p:cNvPr id="25" name="矩形 24">
            <a:extLst>
              <a:ext uri="{FF2B5EF4-FFF2-40B4-BE49-F238E27FC236}">
                <a16:creationId xmlns:a16="http://schemas.microsoft.com/office/drawing/2014/main" id="{266D6352-4CE8-D592-21B5-203F0161EAA0}"/>
              </a:ext>
            </a:extLst>
          </p:cNvPr>
          <p:cNvSpPr/>
          <p:nvPr/>
        </p:nvSpPr>
        <p:spPr>
          <a:xfrm>
            <a:off x="957136" y="2032601"/>
            <a:ext cx="6179934" cy="70442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altLang="zh-CN" sz="14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2</a:t>
            </a:r>
            <a:r>
              <a:rPr lang="zh-CN" altLang="en-US" sz="14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、信息缺失：</a:t>
            </a:r>
            <a:endParaRPr lang="en-US" altLang="zh-CN" sz="14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algn="just">
              <a:lnSpc>
                <a:spcPct val="150000"/>
              </a:lnSpc>
            </a:pPr>
            <a:r>
              <a:rPr lang="zh-CN" altLang="en-US" sz="14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一些基础计算公式缺失，或者某些参数并未直接给出，需要思考</a:t>
            </a:r>
            <a:endParaRPr lang="en-US" altLang="zh-CN" sz="14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p:txBody>
      </p:sp>
      <p:pic>
        <p:nvPicPr>
          <p:cNvPr id="3" name="图片 2">
            <a:extLst>
              <a:ext uri="{FF2B5EF4-FFF2-40B4-BE49-F238E27FC236}">
                <a16:creationId xmlns:a16="http://schemas.microsoft.com/office/drawing/2014/main" id="{C0AB85F8-D7A0-F715-A396-891AF78315EF}"/>
              </a:ext>
            </a:extLst>
          </p:cNvPr>
          <p:cNvPicPr>
            <a:picLocks noChangeAspect="1"/>
          </p:cNvPicPr>
          <p:nvPr/>
        </p:nvPicPr>
        <p:blipFill>
          <a:blip r:embed="rId4"/>
          <a:stretch>
            <a:fillRect/>
          </a:stretch>
        </p:blipFill>
        <p:spPr>
          <a:xfrm>
            <a:off x="2799845" y="3187367"/>
            <a:ext cx="3151726" cy="483265"/>
          </a:xfrm>
          <a:prstGeom prst="rect">
            <a:avLst/>
          </a:prstGeom>
        </p:spPr>
      </p:pic>
      <p:pic>
        <p:nvPicPr>
          <p:cNvPr id="4" name="图片 3">
            <a:extLst>
              <a:ext uri="{FF2B5EF4-FFF2-40B4-BE49-F238E27FC236}">
                <a16:creationId xmlns:a16="http://schemas.microsoft.com/office/drawing/2014/main" id="{D2F734B5-423F-7C9D-627B-BAB84B00018B}"/>
              </a:ext>
            </a:extLst>
          </p:cNvPr>
          <p:cNvPicPr>
            <a:picLocks noChangeAspect="1"/>
          </p:cNvPicPr>
          <p:nvPr/>
        </p:nvPicPr>
        <p:blipFill>
          <a:blip r:embed="rId5"/>
          <a:stretch>
            <a:fillRect/>
          </a:stretch>
        </p:blipFill>
        <p:spPr>
          <a:xfrm>
            <a:off x="957136" y="2875114"/>
            <a:ext cx="1633206" cy="1049918"/>
          </a:xfrm>
          <a:prstGeom prst="rect">
            <a:avLst/>
          </a:prstGeom>
        </p:spPr>
      </p:pic>
      <p:sp>
        <p:nvSpPr>
          <p:cNvPr id="7" name="椭圆 6">
            <a:extLst>
              <a:ext uri="{FF2B5EF4-FFF2-40B4-BE49-F238E27FC236}">
                <a16:creationId xmlns:a16="http://schemas.microsoft.com/office/drawing/2014/main" id="{CA35CA25-43E1-F049-35DD-4BA708E538A8}"/>
              </a:ext>
            </a:extLst>
          </p:cNvPr>
          <p:cNvSpPr/>
          <p:nvPr/>
        </p:nvSpPr>
        <p:spPr>
          <a:xfrm>
            <a:off x="1911927" y="3429000"/>
            <a:ext cx="451263" cy="394855"/>
          </a:xfrm>
          <a:prstGeom prst="ellipse">
            <a:avLst/>
          </a:prstGeom>
          <a:noFill/>
          <a:ln w="444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矩形 8">
            <a:extLst>
              <a:ext uri="{FF2B5EF4-FFF2-40B4-BE49-F238E27FC236}">
                <a16:creationId xmlns:a16="http://schemas.microsoft.com/office/drawing/2014/main" id="{6F0DF750-0EE5-9F0E-4338-8A1A4731F1E0}"/>
              </a:ext>
            </a:extLst>
          </p:cNvPr>
          <p:cNvSpPr/>
          <p:nvPr/>
        </p:nvSpPr>
        <p:spPr>
          <a:xfrm>
            <a:off x="6240431" y="2986466"/>
            <a:ext cx="6179934" cy="82721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altLang="zh-CN" sz="11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Ge(R)</a:t>
            </a:r>
            <a:r>
              <a:rPr lang="zh-CN" altLang="en-US" sz="11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：有效绿灯时间</a:t>
            </a:r>
            <a:endParaRPr lang="en-US" altLang="zh-CN" sz="11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algn="just">
              <a:lnSpc>
                <a:spcPct val="150000"/>
              </a:lnSpc>
            </a:pPr>
            <a:r>
              <a:rPr lang="en-US" altLang="zh-CN" sz="11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A</a:t>
            </a:r>
            <a:r>
              <a:rPr lang="zh-CN" altLang="en-US" sz="11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：黄灯时间</a:t>
            </a:r>
            <a:endParaRPr lang="en-US" altLang="zh-CN" sz="11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algn="just">
              <a:lnSpc>
                <a:spcPct val="150000"/>
              </a:lnSpc>
            </a:pPr>
            <a:r>
              <a:rPr lang="en-US" altLang="zh-CN" sz="11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Ls</a:t>
            </a:r>
            <a:r>
              <a:rPr lang="zh-CN" altLang="en-US" sz="11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：相位损失时间</a:t>
            </a:r>
            <a:endParaRPr lang="en-US" altLang="zh-CN" sz="11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p:txBody>
      </p:sp>
      <p:pic>
        <p:nvPicPr>
          <p:cNvPr id="10" name="图片 9">
            <a:extLst>
              <a:ext uri="{FF2B5EF4-FFF2-40B4-BE49-F238E27FC236}">
                <a16:creationId xmlns:a16="http://schemas.microsoft.com/office/drawing/2014/main" id="{59926738-F734-E285-9ED3-23A795B87250}"/>
              </a:ext>
            </a:extLst>
          </p:cNvPr>
          <p:cNvPicPr>
            <a:picLocks noChangeAspect="1"/>
          </p:cNvPicPr>
          <p:nvPr/>
        </p:nvPicPr>
        <p:blipFill>
          <a:blip r:embed="rId6"/>
          <a:stretch>
            <a:fillRect/>
          </a:stretch>
        </p:blipFill>
        <p:spPr>
          <a:xfrm>
            <a:off x="957136" y="4377740"/>
            <a:ext cx="2299818" cy="1049917"/>
          </a:xfrm>
          <a:prstGeom prst="rect">
            <a:avLst/>
          </a:prstGeom>
        </p:spPr>
      </p:pic>
      <p:sp>
        <p:nvSpPr>
          <p:cNvPr id="11" name="椭圆 10">
            <a:extLst>
              <a:ext uri="{FF2B5EF4-FFF2-40B4-BE49-F238E27FC236}">
                <a16:creationId xmlns:a16="http://schemas.microsoft.com/office/drawing/2014/main" id="{9293CAA4-C968-DEA4-0849-D0702442EADF}"/>
              </a:ext>
            </a:extLst>
          </p:cNvPr>
          <p:cNvSpPr/>
          <p:nvPr/>
        </p:nvSpPr>
        <p:spPr>
          <a:xfrm>
            <a:off x="2740818" y="4536047"/>
            <a:ext cx="451263" cy="394855"/>
          </a:xfrm>
          <a:prstGeom prst="ellipse">
            <a:avLst/>
          </a:prstGeom>
          <a:noFill/>
          <a:ln w="444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4" name="图片 13">
            <a:extLst>
              <a:ext uri="{FF2B5EF4-FFF2-40B4-BE49-F238E27FC236}">
                <a16:creationId xmlns:a16="http://schemas.microsoft.com/office/drawing/2014/main" id="{7F409673-CFD1-E0B4-7010-E455C18AAC31}"/>
              </a:ext>
            </a:extLst>
          </p:cNvPr>
          <p:cNvPicPr>
            <a:picLocks noChangeAspect="1"/>
          </p:cNvPicPr>
          <p:nvPr/>
        </p:nvPicPr>
        <p:blipFill>
          <a:blip r:embed="rId7"/>
          <a:stretch>
            <a:fillRect/>
          </a:stretch>
        </p:blipFill>
        <p:spPr>
          <a:xfrm>
            <a:off x="3364062" y="4689269"/>
            <a:ext cx="4047344" cy="483265"/>
          </a:xfrm>
          <a:prstGeom prst="rect">
            <a:avLst/>
          </a:prstGeom>
        </p:spPr>
      </p:pic>
    </p:spTree>
    <p:extLst>
      <p:ext uri="{BB962C8B-B14F-4D97-AF65-F5344CB8AC3E}">
        <p14:creationId xmlns:p14="http://schemas.microsoft.com/office/powerpoint/2010/main" val="28684343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C01A23-C5BD-6E8E-183C-902796BC0525}"/>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BA089A31-D789-E89F-FC6B-DEFB6088766A}"/>
              </a:ext>
            </a:extLst>
          </p:cNvPr>
          <p:cNvSpPr txBox="1"/>
          <p:nvPr/>
        </p:nvSpPr>
        <p:spPr>
          <a:xfrm>
            <a:off x="624995" y="462811"/>
            <a:ext cx="2869696" cy="461665"/>
          </a:xfrm>
          <a:prstGeom prst="rect">
            <a:avLst/>
          </a:prstGeom>
          <a:noFill/>
        </p:spPr>
        <p:txBody>
          <a:bodyPr wrap="none" rtlCol="0">
            <a:spAutoFit/>
          </a:bodyPr>
          <a:lstStyle/>
          <a:p>
            <a:r>
              <a:rPr lang="en-US" altLang="zh-CN" sz="2400" dirty="0">
                <a:solidFill>
                  <a:srgbClr val="00561F"/>
                </a:solidFill>
                <a:latin typeface="思源宋体 CN Heavy" panose="02020900000000000000" pitchFamily="18" charset="-122"/>
                <a:ea typeface="思源宋体 CN Heavy" panose="02020900000000000000" pitchFamily="18" charset="-122"/>
              </a:rPr>
              <a:t>Python</a:t>
            </a:r>
            <a:r>
              <a:rPr lang="zh-CN" altLang="en-US" sz="2400" dirty="0">
                <a:solidFill>
                  <a:srgbClr val="00561F"/>
                </a:solidFill>
                <a:latin typeface="思源宋体 CN Heavy" panose="02020900000000000000" pitchFamily="18" charset="-122"/>
                <a:ea typeface="思源宋体 CN Heavy" panose="02020900000000000000" pitchFamily="18" charset="-122"/>
              </a:rPr>
              <a:t>自动化计算</a:t>
            </a:r>
          </a:p>
        </p:txBody>
      </p:sp>
      <p:pic>
        <p:nvPicPr>
          <p:cNvPr id="5" name="图形 4">
            <a:extLst>
              <a:ext uri="{FF2B5EF4-FFF2-40B4-BE49-F238E27FC236}">
                <a16:creationId xmlns:a16="http://schemas.microsoft.com/office/drawing/2014/main" id="{F916B707-3F2C-46AC-B772-8D46F845058F}"/>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221090" y="544421"/>
            <a:ext cx="1250910" cy="360000"/>
          </a:xfrm>
          <a:prstGeom prst="rect">
            <a:avLst/>
          </a:prstGeom>
        </p:spPr>
      </p:pic>
      <p:sp>
        <p:nvSpPr>
          <p:cNvPr id="24" name="矩形 23">
            <a:extLst>
              <a:ext uri="{FF2B5EF4-FFF2-40B4-BE49-F238E27FC236}">
                <a16:creationId xmlns:a16="http://schemas.microsoft.com/office/drawing/2014/main" id="{71EAC6F0-BA61-C930-A07A-C957115C1CD5}"/>
              </a:ext>
            </a:extLst>
          </p:cNvPr>
          <p:cNvSpPr/>
          <p:nvPr/>
        </p:nvSpPr>
        <p:spPr>
          <a:xfrm>
            <a:off x="957137" y="1419388"/>
            <a:ext cx="3567362" cy="47051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10000"/>
              </a:lnSpc>
            </a:pPr>
            <a:r>
              <a:rPr lang="zh-CN" altLang="en-US" sz="2400" dirty="0">
                <a:solidFill>
                  <a:schemeClr val="tx1">
                    <a:lumMod val="75000"/>
                    <a:lumOff val="25000"/>
                  </a:schemeClr>
                </a:solidFill>
                <a:latin typeface="思源宋体 CN Heavy" panose="02020900000000000000" pitchFamily="18" charset="-122"/>
                <a:ea typeface="思源宋体 CN Heavy" panose="02020900000000000000" pitchFamily="18" charset="-122"/>
              </a:rPr>
              <a:t>成果展示</a:t>
            </a:r>
          </a:p>
        </p:txBody>
      </p:sp>
      <p:sp>
        <p:nvSpPr>
          <p:cNvPr id="25" name="矩形 24">
            <a:extLst>
              <a:ext uri="{FF2B5EF4-FFF2-40B4-BE49-F238E27FC236}">
                <a16:creationId xmlns:a16="http://schemas.microsoft.com/office/drawing/2014/main" id="{48B980E9-9BBB-04C7-6624-2D63C2271578}"/>
              </a:ext>
            </a:extLst>
          </p:cNvPr>
          <p:cNvSpPr/>
          <p:nvPr/>
        </p:nvSpPr>
        <p:spPr>
          <a:xfrm>
            <a:off x="957136" y="2032601"/>
            <a:ext cx="6179934" cy="70442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zh-CN" altLang="en-US" sz="14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总共进行了</a:t>
            </a:r>
            <a:r>
              <a:rPr lang="en-US" altLang="zh-CN" sz="14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3</a:t>
            </a:r>
            <a:r>
              <a:rPr lang="zh-CN" altLang="en-US" sz="14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次试算，前两次试算分别由于流量比总和</a:t>
            </a:r>
            <a:r>
              <a:rPr lang="en-US" altLang="zh-CN" sz="14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Y</a:t>
            </a:r>
            <a:r>
              <a:rPr lang="zh-CN" altLang="en-US" sz="14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大小以及显示绿灯时长过短，进行了优化重算</a:t>
            </a:r>
            <a:endParaRPr lang="en-US" altLang="zh-CN" sz="14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p:txBody>
      </p:sp>
      <p:pic>
        <p:nvPicPr>
          <p:cNvPr id="17" name="图片 16" descr="文本&#10;&#10;描述已自动生成">
            <a:extLst>
              <a:ext uri="{FF2B5EF4-FFF2-40B4-BE49-F238E27FC236}">
                <a16:creationId xmlns:a16="http://schemas.microsoft.com/office/drawing/2014/main" id="{64645E35-DE82-E281-22BF-8836130FDA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5395" y="2872061"/>
            <a:ext cx="7772400" cy="1113878"/>
          </a:xfrm>
          <a:prstGeom prst="rect">
            <a:avLst/>
          </a:prstGeom>
        </p:spPr>
      </p:pic>
      <p:pic>
        <p:nvPicPr>
          <p:cNvPr id="20" name="图片 19">
            <a:extLst>
              <a:ext uri="{FF2B5EF4-FFF2-40B4-BE49-F238E27FC236}">
                <a16:creationId xmlns:a16="http://schemas.microsoft.com/office/drawing/2014/main" id="{A6E10461-B5D6-6D0B-575C-27A40DC829B8}"/>
              </a:ext>
            </a:extLst>
          </p:cNvPr>
          <p:cNvPicPr>
            <a:picLocks noChangeAspect="1"/>
          </p:cNvPicPr>
          <p:nvPr/>
        </p:nvPicPr>
        <p:blipFill>
          <a:blip r:embed="rId5"/>
          <a:stretch>
            <a:fillRect/>
          </a:stretch>
        </p:blipFill>
        <p:spPr>
          <a:xfrm>
            <a:off x="1105395" y="4272972"/>
            <a:ext cx="6540500" cy="1803400"/>
          </a:xfrm>
          <a:prstGeom prst="rect">
            <a:avLst/>
          </a:prstGeom>
        </p:spPr>
      </p:pic>
    </p:spTree>
    <p:extLst>
      <p:ext uri="{BB962C8B-B14F-4D97-AF65-F5344CB8AC3E}">
        <p14:creationId xmlns:p14="http://schemas.microsoft.com/office/powerpoint/2010/main" val="4808891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5E20F8-9D47-95EC-04FC-47629DE655F6}"/>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91EC4BBF-0E33-E523-CD15-473B8BEFA05B}"/>
              </a:ext>
            </a:extLst>
          </p:cNvPr>
          <p:cNvSpPr txBox="1"/>
          <p:nvPr/>
        </p:nvSpPr>
        <p:spPr>
          <a:xfrm>
            <a:off x="624995" y="462811"/>
            <a:ext cx="2869696" cy="461665"/>
          </a:xfrm>
          <a:prstGeom prst="rect">
            <a:avLst/>
          </a:prstGeom>
          <a:noFill/>
        </p:spPr>
        <p:txBody>
          <a:bodyPr wrap="none" rtlCol="0">
            <a:spAutoFit/>
          </a:bodyPr>
          <a:lstStyle/>
          <a:p>
            <a:r>
              <a:rPr lang="en-US" altLang="zh-CN" sz="2400" dirty="0">
                <a:solidFill>
                  <a:srgbClr val="00561F"/>
                </a:solidFill>
                <a:latin typeface="思源宋体 CN Heavy" panose="02020900000000000000" pitchFamily="18" charset="-122"/>
                <a:ea typeface="思源宋体 CN Heavy" panose="02020900000000000000" pitchFamily="18" charset="-122"/>
              </a:rPr>
              <a:t>Python</a:t>
            </a:r>
            <a:r>
              <a:rPr lang="zh-CN" altLang="en-US" sz="2400" dirty="0">
                <a:solidFill>
                  <a:srgbClr val="00561F"/>
                </a:solidFill>
                <a:latin typeface="思源宋体 CN Heavy" panose="02020900000000000000" pitchFamily="18" charset="-122"/>
                <a:ea typeface="思源宋体 CN Heavy" panose="02020900000000000000" pitchFamily="18" charset="-122"/>
              </a:rPr>
              <a:t>自动化计算</a:t>
            </a:r>
          </a:p>
        </p:txBody>
      </p:sp>
      <p:pic>
        <p:nvPicPr>
          <p:cNvPr id="5" name="图形 4">
            <a:extLst>
              <a:ext uri="{FF2B5EF4-FFF2-40B4-BE49-F238E27FC236}">
                <a16:creationId xmlns:a16="http://schemas.microsoft.com/office/drawing/2014/main" id="{ADA87333-DEE3-6962-90A2-8AE4E032E3CC}"/>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221090" y="544421"/>
            <a:ext cx="1250910" cy="360000"/>
          </a:xfrm>
          <a:prstGeom prst="rect">
            <a:avLst/>
          </a:prstGeom>
        </p:spPr>
      </p:pic>
      <p:sp>
        <p:nvSpPr>
          <p:cNvPr id="24" name="矩形 23">
            <a:extLst>
              <a:ext uri="{FF2B5EF4-FFF2-40B4-BE49-F238E27FC236}">
                <a16:creationId xmlns:a16="http://schemas.microsoft.com/office/drawing/2014/main" id="{AAA8BAE0-CC39-9F7B-0A55-776C398611F4}"/>
              </a:ext>
            </a:extLst>
          </p:cNvPr>
          <p:cNvSpPr/>
          <p:nvPr/>
        </p:nvSpPr>
        <p:spPr>
          <a:xfrm>
            <a:off x="957137" y="1419388"/>
            <a:ext cx="3567362" cy="47051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10000"/>
              </a:lnSpc>
            </a:pPr>
            <a:r>
              <a:rPr lang="zh-CN" altLang="en-US" sz="2400" dirty="0">
                <a:solidFill>
                  <a:schemeClr val="tx1">
                    <a:lumMod val="75000"/>
                    <a:lumOff val="25000"/>
                  </a:schemeClr>
                </a:solidFill>
                <a:latin typeface="思源宋体 CN Heavy" panose="02020900000000000000" pitchFamily="18" charset="-122"/>
                <a:ea typeface="思源宋体 CN Heavy" panose="02020900000000000000" pitchFamily="18" charset="-122"/>
              </a:rPr>
              <a:t>成果展示</a:t>
            </a:r>
          </a:p>
        </p:txBody>
      </p:sp>
      <p:sp>
        <p:nvSpPr>
          <p:cNvPr id="25" name="矩形 24">
            <a:extLst>
              <a:ext uri="{FF2B5EF4-FFF2-40B4-BE49-F238E27FC236}">
                <a16:creationId xmlns:a16="http://schemas.microsoft.com/office/drawing/2014/main" id="{04BD864C-17E6-A88A-0AE8-DCF1141D072C}"/>
              </a:ext>
            </a:extLst>
          </p:cNvPr>
          <p:cNvSpPr/>
          <p:nvPr/>
        </p:nvSpPr>
        <p:spPr>
          <a:xfrm>
            <a:off x="957136" y="2032601"/>
            <a:ext cx="6179934" cy="38125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zh-CN" altLang="en-US" sz="14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第三次试算得出结果</a:t>
            </a:r>
            <a:endParaRPr lang="en-US" altLang="zh-CN" sz="14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p:txBody>
      </p:sp>
      <p:pic>
        <p:nvPicPr>
          <p:cNvPr id="6" name="图片 5">
            <a:extLst>
              <a:ext uri="{FF2B5EF4-FFF2-40B4-BE49-F238E27FC236}">
                <a16:creationId xmlns:a16="http://schemas.microsoft.com/office/drawing/2014/main" id="{CF404ACB-4117-1AEA-E84F-832E6FDA57BC}"/>
              </a:ext>
            </a:extLst>
          </p:cNvPr>
          <p:cNvPicPr>
            <a:picLocks noChangeAspect="1"/>
          </p:cNvPicPr>
          <p:nvPr/>
        </p:nvPicPr>
        <p:blipFill>
          <a:blip r:embed="rId4"/>
          <a:stretch>
            <a:fillRect/>
          </a:stretch>
        </p:blipFill>
        <p:spPr>
          <a:xfrm>
            <a:off x="291383" y="2646105"/>
            <a:ext cx="4202554" cy="1565790"/>
          </a:xfrm>
          <a:prstGeom prst="rect">
            <a:avLst/>
          </a:prstGeom>
        </p:spPr>
      </p:pic>
      <p:pic>
        <p:nvPicPr>
          <p:cNvPr id="13" name="图片 12">
            <a:extLst>
              <a:ext uri="{FF2B5EF4-FFF2-40B4-BE49-F238E27FC236}">
                <a16:creationId xmlns:a16="http://schemas.microsoft.com/office/drawing/2014/main" id="{DC522C3A-FA47-C88F-320E-1EA99B673C1C}"/>
              </a:ext>
            </a:extLst>
          </p:cNvPr>
          <p:cNvPicPr>
            <a:picLocks noChangeAspect="1"/>
          </p:cNvPicPr>
          <p:nvPr/>
        </p:nvPicPr>
        <p:blipFill>
          <a:blip r:embed="rId5"/>
          <a:stretch>
            <a:fillRect/>
          </a:stretch>
        </p:blipFill>
        <p:spPr>
          <a:xfrm>
            <a:off x="291383" y="4211895"/>
            <a:ext cx="4203548" cy="2103306"/>
          </a:xfrm>
          <a:prstGeom prst="rect">
            <a:avLst/>
          </a:prstGeom>
        </p:spPr>
      </p:pic>
      <p:pic>
        <p:nvPicPr>
          <p:cNvPr id="3" name="图片 2">
            <a:extLst>
              <a:ext uri="{FF2B5EF4-FFF2-40B4-BE49-F238E27FC236}">
                <a16:creationId xmlns:a16="http://schemas.microsoft.com/office/drawing/2014/main" id="{AE7FAC64-E680-F1E5-AC17-C4547020AF95}"/>
              </a:ext>
            </a:extLst>
          </p:cNvPr>
          <p:cNvPicPr>
            <a:picLocks noChangeAspect="1"/>
          </p:cNvPicPr>
          <p:nvPr/>
        </p:nvPicPr>
        <p:blipFill>
          <a:blip r:embed="rId6"/>
          <a:stretch>
            <a:fillRect/>
          </a:stretch>
        </p:blipFill>
        <p:spPr>
          <a:xfrm>
            <a:off x="4493937" y="751211"/>
            <a:ext cx="3422569" cy="2818200"/>
          </a:xfrm>
          <a:prstGeom prst="rect">
            <a:avLst/>
          </a:prstGeom>
        </p:spPr>
      </p:pic>
      <p:pic>
        <p:nvPicPr>
          <p:cNvPr id="4" name="图片 3">
            <a:extLst>
              <a:ext uri="{FF2B5EF4-FFF2-40B4-BE49-F238E27FC236}">
                <a16:creationId xmlns:a16="http://schemas.microsoft.com/office/drawing/2014/main" id="{29EC5B09-4534-A964-733D-7ABBD2BB8D80}"/>
              </a:ext>
            </a:extLst>
          </p:cNvPr>
          <p:cNvPicPr>
            <a:picLocks noChangeAspect="1"/>
          </p:cNvPicPr>
          <p:nvPr/>
        </p:nvPicPr>
        <p:blipFill>
          <a:blip r:embed="rId7"/>
          <a:stretch>
            <a:fillRect/>
          </a:stretch>
        </p:blipFill>
        <p:spPr>
          <a:xfrm>
            <a:off x="4480263" y="3529019"/>
            <a:ext cx="3422569" cy="2415931"/>
          </a:xfrm>
          <a:prstGeom prst="rect">
            <a:avLst/>
          </a:prstGeom>
        </p:spPr>
      </p:pic>
      <p:pic>
        <p:nvPicPr>
          <p:cNvPr id="7" name="图片 6">
            <a:extLst>
              <a:ext uri="{FF2B5EF4-FFF2-40B4-BE49-F238E27FC236}">
                <a16:creationId xmlns:a16="http://schemas.microsoft.com/office/drawing/2014/main" id="{05AF0F62-2046-65CE-B353-DB8CAFF44B84}"/>
              </a:ext>
            </a:extLst>
          </p:cNvPr>
          <p:cNvPicPr>
            <a:picLocks noChangeAspect="1"/>
          </p:cNvPicPr>
          <p:nvPr/>
        </p:nvPicPr>
        <p:blipFill>
          <a:blip r:embed="rId8"/>
          <a:stretch>
            <a:fillRect/>
          </a:stretch>
        </p:blipFill>
        <p:spPr>
          <a:xfrm>
            <a:off x="4480263" y="5944950"/>
            <a:ext cx="4159415" cy="370251"/>
          </a:xfrm>
          <a:prstGeom prst="rect">
            <a:avLst/>
          </a:prstGeom>
        </p:spPr>
      </p:pic>
      <p:pic>
        <p:nvPicPr>
          <p:cNvPr id="8" name="图片 7">
            <a:extLst>
              <a:ext uri="{FF2B5EF4-FFF2-40B4-BE49-F238E27FC236}">
                <a16:creationId xmlns:a16="http://schemas.microsoft.com/office/drawing/2014/main" id="{15026520-E487-BB5B-D191-DE109560B581}"/>
              </a:ext>
            </a:extLst>
          </p:cNvPr>
          <p:cNvPicPr>
            <a:picLocks noChangeAspect="1"/>
          </p:cNvPicPr>
          <p:nvPr/>
        </p:nvPicPr>
        <p:blipFill>
          <a:blip r:embed="rId9"/>
          <a:stretch>
            <a:fillRect/>
          </a:stretch>
        </p:blipFill>
        <p:spPr>
          <a:xfrm>
            <a:off x="7902832" y="3379798"/>
            <a:ext cx="3957043" cy="2933781"/>
          </a:xfrm>
          <a:prstGeom prst="rect">
            <a:avLst/>
          </a:prstGeom>
        </p:spPr>
      </p:pic>
    </p:spTree>
    <p:extLst>
      <p:ext uri="{BB962C8B-B14F-4D97-AF65-F5344CB8AC3E}">
        <p14:creationId xmlns:p14="http://schemas.microsoft.com/office/powerpoint/2010/main" val="37113623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941546-BE54-5FDB-FCFC-1458AEA02134}"/>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865DE2EA-A923-8B04-5998-F30E10B17FB9}"/>
              </a:ext>
            </a:extLst>
          </p:cNvPr>
          <p:cNvSpPr txBox="1"/>
          <p:nvPr/>
        </p:nvSpPr>
        <p:spPr>
          <a:xfrm>
            <a:off x="624995" y="462811"/>
            <a:ext cx="2869696" cy="461665"/>
          </a:xfrm>
          <a:prstGeom prst="rect">
            <a:avLst/>
          </a:prstGeom>
          <a:noFill/>
        </p:spPr>
        <p:txBody>
          <a:bodyPr wrap="none" rtlCol="0">
            <a:spAutoFit/>
          </a:bodyPr>
          <a:lstStyle/>
          <a:p>
            <a:r>
              <a:rPr lang="en-US" altLang="zh-CN" sz="2400" dirty="0">
                <a:solidFill>
                  <a:srgbClr val="00561F"/>
                </a:solidFill>
                <a:latin typeface="思源宋体 CN Heavy" panose="02020900000000000000" pitchFamily="18" charset="-122"/>
                <a:ea typeface="思源宋体 CN Heavy" panose="02020900000000000000" pitchFamily="18" charset="-122"/>
              </a:rPr>
              <a:t>Python</a:t>
            </a:r>
            <a:r>
              <a:rPr lang="zh-CN" altLang="en-US" sz="2400" dirty="0">
                <a:solidFill>
                  <a:srgbClr val="00561F"/>
                </a:solidFill>
                <a:latin typeface="思源宋体 CN Heavy" panose="02020900000000000000" pitchFamily="18" charset="-122"/>
                <a:ea typeface="思源宋体 CN Heavy" panose="02020900000000000000" pitchFamily="18" charset="-122"/>
              </a:rPr>
              <a:t>自动化计算</a:t>
            </a:r>
          </a:p>
        </p:txBody>
      </p:sp>
      <p:pic>
        <p:nvPicPr>
          <p:cNvPr id="5" name="图形 4">
            <a:extLst>
              <a:ext uri="{FF2B5EF4-FFF2-40B4-BE49-F238E27FC236}">
                <a16:creationId xmlns:a16="http://schemas.microsoft.com/office/drawing/2014/main" id="{E7E580C1-4A83-7C49-B7A0-E1FBDCEFF985}"/>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221090" y="544421"/>
            <a:ext cx="1250910" cy="360000"/>
          </a:xfrm>
          <a:prstGeom prst="rect">
            <a:avLst/>
          </a:prstGeom>
        </p:spPr>
      </p:pic>
      <p:sp>
        <p:nvSpPr>
          <p:cNvPr id="24" name="矩形 23">
            <a:extLst>
              <a:ext uri="{FF2B5EF4-FFF2-40B4-BE49-F238E27FC236}">
                <a16:creationId xmlns:a16="http://schemas.microsoft.com/office/drawing/2014/main" id="{2E8AFF80-1EEA-504A-E1F3-D76283AC2C6D}"/>
              </a:ext>
            </a:extLst>
          </p:cNvPr>
          <p:cNvSpPr/>
          <p:nvPr/>
        </p:nvSpPr>
        <p:spPr>
          <a:xfrm>
            <a:off x="957137" y="1419388"/>
            <a:ext cx="3567362" cy="47051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10000"/>
              </a:lnSpc>
            </a:pPr>
            <a:r>
              <a:rPr lang="zh-CN" altLang="en-US" sz="2400" dirty="0">
                <a:solidFill>
                  <a:schemeClr val="tx1">
                    <a:lumMod val="75000"/>
                    <a:lumOff val="25000"/>
                  </a:schemeClr>
                </a:solidFill>
                <a:latin typeface="思源宋体 CN Heavy" panose="02020900000000000000" pitchFamily="18" charset="-122"/>
                <a:ea typeface="思源宋体 CN Heavy" panose="02020900000000000000" pitchFamily="18" charset="-122"/>
              </a:rPr>
              <a:t>成果展示</a:t>
            </a:r>
          </a:p>
        </p:txBody>
      </p:sp>
      <p:sp>
        <p:nvSpPr>
          <p:cNvPr id="25" name="矩形 24">
            <a:extLst>
              <a:ext uri="{FF2B5EF4-FFF2-40B4-BE49-F238E27FC236}">
                <a16:creationId xmlns:a16="http://schemas.microsoft.com/office/drawing/2014/main" id="{215C8D6E-5BA5-5B42-D569-BC6A5188DEB6}"/>
              </a:ext>
            </a:extLst>
          </p:cNvPr>
          <p:cNvSpPr/>
          <p:nvPr/>
        </p:nvSpPr>
        <p:spPr>
          <a:xfrm>
            <a:off x="957136" y="2032601"/>
            <a:ext cx="6179934" cy="38125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zh-CN" altLang="en-US" sz="14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第三次试算得出结果</a:t>
            </a:r>
            <a:endParaRPr lang="en-US" altLang="zh-CN" sz="14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p:txBody>
      </p:sp>
      <p:pic>
        <p:nvPicPr>
          <p:cNvPr id="9" name="图片 8">
            <a:extLst>
              <a:ext uri="{FF2B5EF4-FFF2-40B4-BE49-F238E27FC236}">
                <a16:creationId xmlns:a16="http://schemas.microsoft.com/office/drawing/2014/main" id="{4482ABFD-642A-C79D-73C9-D4DBCB6FE161}"/>
              </a:ext>
            </a:extLst>
          </p:cNvPr>
          <p:cNvPicPr>
            <a:picLocks noChangeAspect="1"/>
          </p:cNvPicPr>
          <p:nvPr/>
        </p:nvPicPr>
        <p:blipFill>
          <a:blip r:embed="rId4"/>
          <a:stretch>
            <a:fillRect/>
          </a:stretch>
        </p:blipFill>
        <p:spPr>
          <a:xfrm>
            <a:off x="441650" y="2413859"/>
            <a:ext cx="5654350" cy="4197927"/>
          </a:xfrm>
          <a:prstGeom prst="rect">
            <a:avLst/>
          </a:prstGeom>
        </p:spPr>
      </p:pic>
      <p:pic>
        <p:nvPicPr>
          <p:cNvPr id="10" name="图片 9">
            <a:extLst>
              <a:ext uri="{FF2B5EF4-FFF2-40B4-BE49-F238E27FC236}">
                <a16:creationId xmlns:a16="http://schemas.microsoft.com/office/drawing/2014/main" id="{98294890-4AF0-0609-2D84-696FB43B5EBB}"/>
              </a:ext>
            </a:extLst>
          </p:cNvPr>
          <p:cNvPicPr>
            <a:picLocks noChangeAspect="1"/>
          </p:cNvPicPr>
          <p:nvPr/>
        </p:nvPicPr>
        <p:blipFill>
          <a:blip r:embed="rId5"/>
          <a:stretch>
            <a:fillRect/>
          </a:stretch>
        </p:blipFill>
        <p:spPr>
          <a:xfrm>
            <a:off x="5973415" y="2440043"/>
            <a:ext cx="5776935" cy="1041073"/>
          </a:xfrm>
          <a:prstGeom prst="rect">
            <a:avLst/>
          </a:prstGeom>
        </p:spPr>
      </p:pic>
      <p:pic>
        <p:nvPicPr>
          <p:cNvPr id="11" name="图片 10">
            <a:extLst>
              <a:ext uri="{FF2B5EF4-FFF2-40B4-BE49-F238E27FC236}">
                <a16:creationId xmlns:a16="http://schemas.microsoft.com/office/drawing/2014/main" id="{3BE52810-8CD1-ECDC-2D11-CEE2121971A7}"/>
              </a:ext>
            </a:extLst>
          </p:cNvPr>
          <p:cNvPicPr>
            <a:picLocks noChangeAspect="1"/>
          </p:cNvPicPr>
          <p:nvPr/>
        </p:nvPicPr>
        <p:blipFill>
          <a:blip r:embed="rId6"/>
          <a:stretch>
            <a:fillRect/>
          </a:stretch>
        </p:blipFill>
        <p:spPr>
          <a:xfrm>
            <a:off x="5995290" y="3481116"/>
            <a:ext cx="5755060" cy="3130670"/>
          </a:xfrm>
          <a:prstGeom prst="rect">
            <a:avLst/>
          </a:prstGeom>
        </p:spPr>
      </p:pic>
    </p:spTree>
    <p:extLst>
      <p:ext uri="{BB962C8B-B14F-4D97-AF65-F5344CB8AC3E}">
        <p14:creationId xmlns:p14="http://schemas.microsoft.com/office/powerpoint/2010/main" val="20223951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7C591407-0ABF-57E6-B314-13CB2AF87F0C}"/>
              </a:ext>
            </a:extLst>
          </p:cNvPr>
          <p:cNvGrpSpPr/>
          <p:nvPr/>
        </p:nvGrpSpPr>
        <p:grpSpPr>
          <a:xfrm>
            <a:off x="624995" y="462811"/>
            <a:ext cx="1415772" cy="637442"/>
            <a:chOff x="624995" y="462811"/>
            <a:chExt cx="1415772" cy="637442"/>
          </a:xfrm>
        </p:grpSpPr>
        <p:sp>
          <p:nvSpPr>
            <p:cNvPr id="2" name="文本框 1">
              <a:extLst>
                <a:ext uri="{FF2B5EF4-FFF2-40B4-BE49-F238E27FC236}">
                  <a16:creationId xmlns:a16="http://schemas.microsoft.com/office/drawing/2014/main" id="{2EC40139-EAC4-1D4F-F7F2-FB1CA22D07B6}"/>
                </a:ext>
              </a:extLst>
            </p:cNvPr>
            <p:cNvSpPr txBox="1"/>
            <p:nvPr/>
          </p:nvSpPr>
          <p:spPr>
            <a:xfrm>
              <a:off x="624995" y="462811"/>
              <a:ext cx="1415772" cy="461665"/>
            </a:xfrm>
            <a:prstGeom prst="rect">
              <a:avLst/>
            </a:prstGeom>
            <a:noFill/>
          </p:spPr>
          <p:txBody>
            <a:bodyPr wrap="none" rtlCol="0">
              <a:spAutoFit/>
            </a:bodyPr>
            <a:lstStyle/>
            <a:p>
              <a:r>
                <a:rPr lang="zh-CN" altLang="en-US" sz="2400" dirty="0">
                  <a:solidFill>
                    <a:srgbClr val="00561F"/>
                  </a:solidFill>
                  <a:latin typeface="思源宋体 CN Heavy" panose="02020900000000000000" pitchFamily="18" charset="-122"/>
                  <a:ea typeface="思源宋体 CN Heavy" panose="02020900000000000000" pitchFamily="18" charset="-122"/>
                </a:rPr>
                <a:t>问题分享</a:t>
              </a:r>
            </a:p>
          </p:txBody>
        </p:sp>
        <p:sp>
          <p:nvSpPr>
            <p:cNvPr id="3" name="文本框 2">
              <a:extLst>
                <a:ext uri="{FF2B5EF4-FFF2-40B4-BE49-F238E27FC236}">
                  <a16:creationId xmlns:a16="http://schemas.microsoft.com/office/drawing/2014/main" id="{72BBA2FB-B0C7-B9FA-7EF7-BF51F251479D}"/>
                </a:ext>
              </a:extLst>
            </p:cNvPr>
            <p:cNvSpPr txBox="1"/>
            <p:nvPr/>
          </p:nvSpPr>
          <p:spPr>
            <a:xfrm>
              <a:off x="624995" y="884809"/>
              <a:ext cx="1083951" cy="215444"/>
            </a:xfrm>
            <a:prstGeom prst="rect">
              <a:avLst/>
            </a:prstGeom>
            <a:noFill/>
          </p:spPr>
          <p:txBody>
            <a:bodyPr wrap="none" rtlCol="0">
              <a:spAutoFit/>
            </a:bodyPr>
            <a:lstStyle/>
            <a:p>
              <a:r>
                <a:rPr lang="en-US" altLang="zh-CN" sz="800" dirty="0">
                  <a:solidFill>
                    <a:schemeClr val="tx1">
                      <a:lumMod val="65000"/>
                      <a:lumOff val="35000"/>
                    </a:schemeClr>
                  </a:solidFill>
                  <a:latin typeface="思源宋体 CN Heavy" panose="02020900000000000000" pitchFamily="18" charset="-122"/>
                  <a:ea typeface="思源宋体 CN Heavy" panose="02020900000000000000" pitchFamily="18" charset="-122"/>
                </a:rPr>
                <a:t>Problem sharing</a:t>
              </a:r>
              <a:endParaRPr lang="zh-CN" altLang="en-US" sz="800" dirty="0">
                <a:solidFill>
                  <a:schemeClr val="tx1">
                    <a:lumMod val="65000"/>
                    <a:lumOff val="35000"/>
                  </a:schemeClr>
                </a:solidFill>
                <a:latin typeface="思源宋体 CN Heavy" panose="02020900000000000000" pitchFamily="18" charset="-122"/>
                <a:ea typeface="思源宋体 CN Heavy" panose="02020900000000000000" pitchFamily="18" charset="-122"/>
              </a:endParaRPr>
            </a:p>
          </p:txBody>
        </p:sp>
      </p:grpSp>
      <p:pic>
        <p:nvPicPr>
          <p:cNvPr id="5" name="图形 4">
            <a:extLst>
              <a:ext uri="{FF2B5EF4-FFF2-40B4-BE49-F238E27FC236}">
                <a16:creationId xmlns:a16="http://schemas.microsoft.com/office/drawing/2014/main" id="{174F68AF-CFAF-70D2-1585-E4BF1C2F9EB4}"/>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221090" y="544421"/>
            <a:ext cx="1250910" cy="360000"/>
          </a:xfrm>
          <a:prstGeom prst="rect">
            <a:avLst/>
          </a:prstGeom>
        </p:spPr>
      </p:pic>
      <p:sp>
        <p:nvSpPr>
          <p:cNvPr id="7" name="任意多边形: 形状 6">
            <a:extLst>
              <a:ext uri="{FF2B5EF4-FFF2-40B4-BE49-F238E27FC236}">
                <a16:creationId xmlns:a16="http://schemas.microsoft.com/office/drawing/2014/main" id="{F0B089CD-8148-2E07-DD40-19938126D109}"/>
              </a:ext>
            </a:extLst>
          </p:cNvPr>
          <p:cNvSpPr/>
          <p:nvPr/>
        </p:nvSpPr>
        <p:spPr>
          <a:xfrm>
            <a:off x="0" y="4729036"/>
            <a:ext cx="12192000" cy="2128964"/>
          </a:xfrm>
          <a:custGeom>
            <a:avLst/>
            <a:gdLst>
              <a:gd name="connsiteX0" fmla="*/ 0 w 12192000"/>
              <a:gd name="connsiteY0" fmla="*/ 0 h 2538990"/>
              <a:gd name="connsiteX1" fmla="*/ 12192000 w 12192000"/>
              <a:gd name="connsiteY1" fmla="*/ 0 h 2538990"/>
              <a:gd name="connsiteX2" fmla="*/ 12192000 w 12192000"/>
              <a:gd name="connsiteY2" fmla="*/ 2538990 h 2538990"/>
              <a:gd name="connsiteX3" fmla="*/ 0 w 12192000"/>
              <a:gd name="connsiteY3" fmla="*/ 2538990 h 2538990"/>
            </a:gdLst>
            <a:ahLst/>
            <a:cxnLst>
              <a:cxn ang="0">
                <a:pos x="connsiteX0" y="connsiteY0"/>
              </a:cxn>
              <a:cxn ang="0">
                <a:pos x="connsiteX1" y="connsiteY1"/>
              </a:cxn>
              <a:cxn ang="0">
                <a:pos x="connsiteX2" y="connsiteY2"/>
              </a:cxn>
              <a:cxn ang="0">
                <a:pos x="connsiteX3" y="connsiteY3"/>
              </a:cxn>
            </a:cxnLst>
            <a:rect l="l" t="t" r="r" b="b"/>
            <a:pathLst>
              <a:path w="12192000" h="2538990">
                <a:moveTo>
                  <a:pt x="0" y="0"/>
                </a:moveTo>
                <a:lnTo>
                  <a:pt x="12192000" y="0"/>
                </a:lnTo>
                <a:lnTo>
                  <a:pt x="12192000" y="2538990"/>
                </a:lnTo>
                <a:lnTo>
                  <a:pt x="0" y="2538990"/>
                </a:lnTo>
                <a:close/>
              </a:path>
            </a:pathLst>
          </a:custGeom>
          <a:solidFill>
            <a:srgbClr val="00561F"/>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latin typeface="思源宋体 CN Heavy" panose="02020900000000000000" pitchFamily="18" charset="-122"/>
              <a:ea typeface="思源宋体 CN Heavy" panose="02020900000000000000" pitchFamily="18" charset="-122"/>
            </a:endParaRPr>
          </a:p>
        </p:txBody>
      </p:sp>
      <p:sp>
        <p:nvSpPr>
          <p:cNvPr id="9" name="矩形 8">
            <a:extLst>
              <a:ext uri="{FF2B5EF4-FFF2-40B4-BE49-F238E27FC236}">
                <a16:creationId xmlns:a16="http://schemas.microsoft.com/office/drawing/2014/main" id="{CD0ED97B-D3C0-0CDE-BA37-0650C53965B4}"/>
              </a:ext>
            </a:extLst>
          </p:cNvPr>
          <p:cNvSpPr/>
          <p:nvPr/>
        </p:nvSpPr>
        <p:spPr>
          <a:xfrm>
            <a:off x="4886748" y="1361527"/>
            <a:ext cx="2825493" cy="407547"/>
          </a:xfrm>
          <a:prstGeom prst="rect">
            <a:avLst/>
          </a:prstGeom>
        </p:spPr>
        <p:txBody>
          <a:bodyPr wrap="square">
            <a:spAutoFit/>
          </a:bodyPr>
          <a:lstStyle/>
          <a:p>
            <a:pPr algn="just">
              <a:lnSpc>
                <a:spcPct val="110000"/>
              </a:lnSpc>
            </a:pPr>
            <a:r>
              <a:rPr lang="zh-CN" altLang="en-US" sz="2000" dirty="0">
                <a:solidFill>
                  <a:schemeClr val="tx1">
                    <a:lumMod val="75000"/>
                    <a:lumOff val="25000"/>
                  </a:schemeClr>
                </a:solidFill>
                <a:latin typeface="思源宋体 CN Heavy" panose="02020900000000000000" pitchFamily="18" charset="-122"/>
                <a:ea typeface="思源宋体 CN Heavy" panose="02020900000000000000" pitchFamily="18" charset="-122"/>
              </a:rPr>
              <a:t>仿真需求文件参数设置</a:t>
            </a:r>
          </a:p>
        </p:txBody>
      </p:sp>
      <p:sp>
        <p:nvSpPr>
          <p:cNvPr id="10" name="矩形 9">
            <a:extLst>
              <a:ext uri="{FF2B5EF4-FFF2-40B4-BE49-F238E27FC236}">
                <a16:creationId xmlns:a16="http://schemas.microsoft.com/office/drawing/2014/main" id="{9FBA04A9-6C30-7B5F-79F5-598B878E39F2}"/>
              </a:ext>
            </a:extLst>
          </p:cNvPr>
          <p:cNvSpPr/>
          <p:nvPr/>
        </p:nvSpPr>
        <p:spPr>
          <a:xfrm>
            <a:off x="4886747" y="1840999"/>
            <a:ext cx="6864985" cy="422552"/>
          </a:xfrm>
          <a:prstGeom prst="rect">
            <a:avLst/>
          </a:prstGeom>
        </p:spPr>
        <p:txBody>
          <a:bodyPr wrap="square">
            <a:spAutoFit/>
          </a:bodyPr>
          <a:lstStyle/>
          <a:p>
            <a:pPr algn="just">
              <a:lnSpc>
                <a:spcPct val="150000"/>
              </a:lnSpc>
            </a:pPr>
            <a:r>
              <a:rPr lang="zh-CN" altLang="en-US" sz="1600" dirty="0">
                <a:solidFill>
                  <a:schemeClr val="bg2">
                    <a:lumMod val="50000"/>
                  </a:schemeClr>
                </a:solidFill>
                <a:latin typeface="思源黑体 CN Regular" panose="020B0500000000000000" pitchFamily="34" charset="-122"/>
                <a:ea typeface="思源黑体 CN Regular" panose="020B0500000000000000" pitchFamily="34" charset="-122"/>
              </a:rPr>
              <a:t>具体如下图，需要注意的是，车辆属性中的颜色只能在</a:t>
            </a:r>
            <a:r>
              <a:rPr lang="en-US" altLang="zh-CN" sz="1600" dirty="0">
                <a:solidFill>
                  <a:schemeClr val="bg2">
                    <a:lumMod val="50000"/>
                  </a:schemeClr>
                </a:solidFill>
                <a:latin typeface="思源黑体 CN Regular" panose="020B0500000000000000" pitchFamily="34" charset="-122"/>
                <a:ea typeface="思源黑体 CN Regular" panose="020B0500000000000000" pitchFamily="34" charset="-122"/>
              </a:rPr>
              <a:t>flow</a:t>
            </a:r>
            <a:r>
              <a:rPr lang="zh-CN" altLang="en-US" sz="1600" dirty="0">
                <a:solidFill>
                  <a:schemeClr val="bg2">
                    <a:lumMod val="50000"/>
                  </a:schemeClr>
                </a:solidFill>
                <a:latin typeface="思源黑体 CN Regular" panose="020B0500000000000000" pitchFamily="34" charset="-122"/>
                <a:ea typeface="思源黑体 CN Regular" panose="020B0500000000000000" pitchFamily="34" charset="-122"/>
              </a:rPr>
              <a:t>中设置</a:t>
            </a:r>
          </a:p>
        </p:txBody>
      </p:sp>
      <p:sp>
        <p:nvSpPr>
          <p:cNvPr id="82" name="任意多边形: 形状 81">
            <a:extLst>
              <a:ext uri="{FF2B5EF4-FFF2-40B4-BE49-F238E27FC236}">
                <a16:creationId xmlns:a16="http://schemas.microsoft.com/office/drawing/2014/main" id="{1FC35616-A3EA-3316-DB63-136A20C47316}"/>
              </a:ext>
            </a:extLst>
          </p:cNvPr>
          <p:cNvSpPr/>
          <p:nvPr/>
        </p:nvSpPr>
        <p:spPr>
          <a:xfrm>
            <a:off x="5106291" y="2929554"/>
            <a:ext cx="275270" cy="268519"/>
          </a:xfrm>
          <a:custGeom>
            <a:avLst/>
            <a:gdLst>
              <a:gd name="connsiteX0" fmla="*/ 225722 w 390480"/>
              <a:gd name="connsiteY0" fmla="*/ 237363 h 380904"/>
              <a:gd name="connsiteX1" fmla="*/ 236676 w 390480"/>
              <a:gd name="connsiteY1" fmla="*/ 240506 h 380904"/>
              <a:gd name="connsiteX2" fmla="*/ 250868 w 390480"/>
              <a:gd name="connsiteY2" fmla="*/ 235077 h 380904"/>
              <a:gd name="connsiteX3" fmla="*/ 251058 w 390480"/>
              <a:gd name="connsiteY3" fmla="*/ 234887 h 380904"/>
              <a:gd name="connsiteX4" fmla="*/ 252487 w 390480"/>
              <a:gd name="connsiteY4" fmla="*/ 233553 h 380904"/>
              <a:gd name="connsiteX5" fmla="*/ 359072 w 390480"/>
              <a:gd name="connsiteY5" fmla="*/ 129540 h 380904"/>
              <a:gd name="connsiteX6" fmla="*/ 369549 w 390480"/>
              <a:gd name="connsiteY6" fmla="*/ 119348 h 380904"/>
              <a:gd name="connsiteX7" fmla="*/ 369549 w 390480"/>
              <a:gd name="connsiteY7" fmla="*/ 20479 h 380904"/>
              <a:gd name="connsiteX8" fmla="*/ 318876 w 390480"/>
              <a:gd name="connsiteY8" fmla="*/ 0 h 380904"/>
              <a:gd name="connsiteX9" fmla="*/ 268203 w 390480"/>
              <a:gd name="connsiteY9" fmla="*/ 20479 h 380904"/>
              <a:gd name="connsiteX10" fmla="*/ 247439 w 390480"/>
              <a:gd name="connsiteY10" fmla="*/ 40767 h 380904"/>
              <a:gd name="connsiteX11" fmla="*/ 247439 w 390480"/>
              <a:gd name="connsiteY11" fmla="*/ 40767 h 380904"/>
              <a:gd name="connsiteX12" fmla="*/ 151141 w 390480"/>
              <a:gd name="connsiteY12" fmla="*/ 134684 h 380904"/>
              <a:gd name="connsiteX13" fmla="*/ 149712 w 390480"/>
              <a:gd name="connsiteY13" fmla="*/ 136112 h 380904"/>
              <a:gd name="connsiteX14" fmla="*/ 149522 w 390480"/>
              <a:gd name="connsiteY14" fmla="*/ 136303 h 380904"/>
              <a:gd name="connsiteX15" fmla="*/ 147141 w 390480"/>
              <a:gd name="connsiteY15" fmla="*/ 160782 h 380904"/>
              <a:gd name="connsiteX16" fmla="*/ 112089 w 390480"/>
              <a:gd name="connsiteY16" fmla="*/ 194977 h 380904"/>
              <a:gd name="connsiteX17" fmla="*/ 111612 w 390480"/>
              <a:gd name="connsiteY17" fmla="*/ 195453 h 380904"/>
              <a:gd name="connsiteX18" fmla="*/ 98563 w 390480"/>
              <a:gd name="connsiteY18" fmla="*/ 193262 h 380904"/>
              <a:gd name="connsiteX19" fmla="*/ 49605 w 390480"/>
              <a:gd name="connsiteY19" fmla="*/ 227552 h 380904"/>
              <a:gd name="connsiteX20" fmla="*/ 1313 w 390480"/>
              <a:gd name="connsiteY20" fmla="*/ 353663 h 380904"/>
              <a:gd name="connsiteX21" fmla="*/ 6075 w 390480"/>
              <a:gd name="connsiteY21" fmla="*/ 374999 h 380904"/>
              <a:gd name="connsiteX22" fmla="*/ 20649 w 390480"/>
              <a:gd name="connsiteY22" fmla="*/ 380905 h 380904"/>
              <a:gd name="connsiteX23" fmla="*/ 20744 w 390480"/>
              <a:gd name="connsiteY23" fmla="*/ 380905 h 380904"/>
              <a:gd name="connsiteX24" fmla="*/ 286396 w 390480"/>
              <a:gd name="connsiteY24" fmla="*/ 380905 h 380904"/>
              <a:gd name="connsiteX25" fmla="*/ 296778 w 390480"/>
              <a:gd name="connsiteY25" fmla="*/ 370808 h 380904"/>
              <a:gd name="connsiteX26" fmla="*/ 286396 w 390480"/>
              <a:gd name="connsiteY26" fmla="*/ 360712 h 380904"/>
              <a:gd name="connsiteX27" fmla="*/ 79894 w 390480"/>
              <a:gd name="connsiteY27" fmla="*/ 360712 h 380904"/>
              <a:gd name="connsiteX28" fmla="*/ 157809 w 390480"/>
              <a:gd name="connsiteY28" fmla="*/ 332327 h 380904"/>
              <a:gd name="connsiteX29" fmla="*/ 191622 w 390480"/>
              <a:gd name="connsiteY29" fmla="*/ 294513 h 380904"/>
              <a:gd name="connsiteX30" fmla="*/ 190479 w 390480"/>
              <a:gd name="connsiteY30" fmla="*/ 271748 h 380904"/>
              <a:gd name="connsiteX31" fmla="*/ 190765 w 390480"/>
              <a:gd name="connsiteY31" fmla="*/ 271463 h 380904"/>
              <a:gd name="connsiteX32" fmla="*/ 225817 w 390480"/>
              <a:gd name="connsiteY32" fmla="*/ 237268 h 380904"/>
              <a:gd name="connsiteX33" fmla="*/ 129424 w 390480"/>
              <a:gd name="connsiteY33" fmla="*/ 206597 h 380904"/>
              <a:gd name="connsiteX34" fmla="*/ 161428 w 390480"/>
              <a:gd name="connsiteY34" fmla="*/ 175355 h 380904"/>
              <a:gd name="connsiteX35" fmla="*/ 210768 w 390480"/>
              <a:gd name="connsiteY35" fmla="*/ 223457 h 380904"/>
              <a:gd name="connsiteX36" fmla="*/ 178764 w 390480"/>
              <a:gd name="connsiteY36" fmla="*/ 254699 h 380904"/>
              <a:gd name="connsiteX37" fmla="*/ 129424 w 390480"/>
              <a:gd name="connsiteY37" fmla="*/ 206597 h 380904"/>
              <a:gd name="connsiteX38" fmla="*/ 354881 w 390480"/>
              <a:gd name="connsiteY38" fmla="*/ 34671 h 380904"/>
              <a:gd name="connsiteX39" fmla="*/ 354881 w 390480"/>
              <a:gd name="connsiteY39" fmla="*/ 104966 h 380904"/>
              <a:gd name="connsiteX40" fmla="*/ 334116 w 390480"/>
              <a:gd name="connsiteY40" fmla="*/ 125254 h 380904"/>
              <a:gd name="connsiteX41" fmla="*/ 262012 w 390480"/>
              <a:gd name="connsiteY41" fmla="*/ 54959 h 380904"/>
              <a:gd name="connsiteX42" fmla="*/ 282777 w 390480"/>
              <a:gd name="connsiteY42" fmla="*/ 34671 h 380904"/>
              <a:gd name="connsiteX43" fmla="*/ 318781 w 390480"/>
              <a:gd name="connsiteY43" fmla="*/ 20098 h 380904"/>
              <a:gd name="connsiteX44" fmla="*/ 354786 w 390480"/>
              <a:gd name="connsiteY44" fmla="*/ 34671 h 380904"/>
              <a:gd name="connsiteX45" fmla="*/ 165810 w 390480"/>
              <a:gd name="connsiteY45" fmla="*/ 148876 h 380904"/>
              <a:gd name="connsiteX46" fmla="*/ 247439 w 390480"/>
              <a:gd name="connsiteY46" fmla="*/ 69247 h 380904"/>
              <a:gd name="connsiteX47" fmla="*/ 247439 w 390480"/>
              <a:gd name="connsiteY47" fmla="*/ 69247 h 380904"/>
              <a:gd name="connsiteX48" fmla="*/ 319543 w 390480"/>
              <a:gd name="connsiteY48" fmla="*/ 139541 h 380904"/>
              <a:gd name="connsiteX49" fmla="*/ 319543 w 390480"/>
              <a:gd name="connsiteY49" fmla="*/ 139541 h 380904"/>
              <a:gd name="connsiteX50" fmla="*/ 237914 w 390480"/>
              <a:gd name="connsiteY50" fmla="*/ 219170 h 380904"/>
              <a:gd name="connsiteX51" fmla="*/ 236676 w 390480"/>
              <a:gd name="connsiteY51" fmla="*/ 220313 h 380904"/>
              <a:gd name="connsiteX52" fmla="*/ 235914 w 390480"/>
              <a:gd name="connsiteY52" fmla="*/ 219551 h 380904"/>
              <a:gd name="connsiteX53" fmla="*/ 235914 w 390480"/>
              <a:gd name="connsiteY53" fmla="*/ 218980 h 380904"/>
              <a:gd name="connsiteX54" fmla="*/ 229818 w 390480"/>
              <a:gd name="connsiteY54" fmla="*/ 204692 h 380904"/>
              <a:gd name="connsiteX55" fmla="*/ 180478 w 390480"/>
              <a:gd name="connsiteY55" fmla="*/ 156591 h 380904"/>
              <a:gd name="connsiteX56" fmla="*/ 165810 w 390480"/>
              <a:gd name="connsiteY56" fmla="*/ 150686 h 380904"/>
              <a:gd name="connsiteX57" fmla="*/ 165238 w 390480"/>
              <a:gd name="connsiteY57" fmla="*/ 150686 h 380904"/>
              <a:gd name="connsiteX58" fmla="*/ 164476 w 390480"/>
              <a:gd name="connsiteY58" fmla="*/ 149924 h 380904"/>
              <a:gd name="connsiteX59" fmla="*/ 165619 w 390480"/>
              <a:gd name="connsiteY59" fmla="*/ 148780 h 380904"/>
              <a:gd name="connsiteX60" fmla="*/ 150474 w 390480"/>
              <a:gd name="connsiteY60" fmla="*/ 313468 h 380904"/>
              <a:gd name="connsiteX61" fmla="*/ 44080 w 390480"/>
              <a:gd name="connsiteY61" fmla="*/ 352235 h 380904"/>
              <a:gd name="connsiteX62" fmla="*/ 104850 w 390480"/>
              <a:gd name="connsiteY62" fmla="*/ 292989 h 380904"/>
              <a:gd name="connsiteX63" fmla="*/ 104850 w 390480"/>
              <a:gd name="connsiteY63" fmla="*/ 278701 h 380904"/>
              <a:gd name="connsiteX64" fmla="*/ 90181 w 390480"/>
              <a:gd name="connsiteY64" fmla="*/ 278701 h 380904"/>
              <a:gd name="connsiteX65" fmla="*/ 29316 w 390480"/>
              <a:gd name="connsiteY65" fmla="*/ 338042 h 380904"/>
              <a:gd name="connsiteX66" fmla="*/ 68845 w 390480"/>
              <a:gd name="connsiteY66" fmla="*/ 234696 h 380904"/>
              <a:gd name="connsiteX67" fmla="*/ 98468 w 390480"/>
              <a:gd name="connsiteY67" fmla="*/ 213455 h 380904"/>
              <a:gd name="connsiteX68" fmla="*/ 105802 w 390480"/>
              <a:gd name="connsiteY68" fmla="*/ 214694 h 380904"/>
              <a:gd name="connsiteX69" fmla="*/ 111231 w 390480"/>
              <a:gd name="connsiteY69" fmla="*/ 224314 h 380904"/>
              <a:gd name="connsiteX70" fmla="*/ 160476 w 390480"/>
              <a:gd name="connsiteY70" fmla="*/ 272415 h 380904"/>
              <a:gd name="connsiteX71" fmla="*/ 170286 w 390480"/>
              <a:gd name="connsiteY71" fmla="*/ 277749 h 380904"/>
              <a:gd name="connsiteX72" fmla="*/ 150379 w 390480"/>
              <a:gd name="connsiteY72" fmla="*/ 313563 h 380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390480" h="380904">
                <a:moveTo>
                  <a:pt x="225722" y="237363"/>
                </a:moveTo>
                <a:cubicBezTo>
                  <a:pt x="229056" y="239363"/>
                  <a:pt x="232866" y="240506"/>
                  <a:pt x="236676" y="240506"/>
                </a:cubicBezTo>
                <a:cubicBezTo>
                  <a:pt x="241724" y="240506"/>
                  <a:pt x="246867" y="238696"/>
                  <a:pt x="250868" y="235077"/>
                </a:cubicBezTo>
                <a:lnTo>
                  <a:pt x="251058" y="234887"/>
                </a:lnTo>
                <a:cubicBezTo>
                  <a:pt x="251535" y="234410"/>
                  <a:pt x="252011" y="234029"/>
                  <a:pt x="252487" y="233553"/>
                </a:cubicBezTo>
                <a:lnTo>
                  <a:pt x="359072" y="129540"/>
                </a:lnTo>
                <a:lnTo>
                  <a:pt x="369549" y="119348"/>
                </a:lnTo>
                <a:cubicBezTo>
                  <a:pt x="397458" y="92107"/>
                  <a:pt x="397458" y="47720"/>
                  <a:pt x="369549" y="20479"/>
                </a:cubicBezTo>
                <a:cubicBezTo>
                  <a:pt x="356024" y="7239"/>
                  <a:pt x="338022" y="0"/>
                  <a:pt x="318876" y="0"/>
                </a:cubicBezTo>
                <a:cubicBezTo>
                  <a:pt x="299731" y="0"/>
                  <a:pt x="281729" y="7239"/>
                  <a:pt x="268203" y="20479"/>
                </a:cubicBezTo>
                <a:lnTo>
                  <a:pt x="247439" y="40767"/>
                </a:lnTo>
                <a:lnTo>
                  <a:pt x="247439" y="40767"/>
                </a:lnTo>
                <a:cubicBezTo>
                  <a:pt x="247439" y="40767"/>
                  <a:pt x="151141" y="134684"/>
                  <a:pt x="151141" y="134684"/>
                </a:cubicBezTo>
                <a:cubicBezTo>
                  <a:pt x="150665" y="135160"/>
                  <a:pt x="150189" y="135636"/>
                  <a:pt x="149712" y="136112"/>
                </a:cubicBezTo>
                <a:lnTo>
                  <a:pt x="149522" y="136303"/>
                </a:lnTo>
                <a:cubicBezTo>
                  <a:pt x="142950" y="143161"/>
                  <a:pt x="142188" y="153162"/>
                  <a:pt x="147141" y="160782"/>
                </a:cubicBezTo>
                <a:lnTo>
                  <a:pt x="112089" y="194977"/>
                </a:lnTo>
                <a:cubicBezTo>
                  <a:pt x="112089" y="194977"/>
                  <a:pt x="111803" y="195263"/>
                  <a:pt x="111612" y="195453"/>
                </a:cubicBezTo>
                <a:cubicBezTo>
                  <a:pt x="107421" y="194120"/>
                  <a:pt x="103135" y="193262"/>
                  <a:pt x="98563" y="193262"/>
                </a:cubicBezTo>
                <a:cubicBezTo>
                  <a:pt x="77418" y="193262"/>
                  <a:pt x="57320" y="207359"/>
                  <a:pt x="49605" y="227552"/>
                </a:cubicBezTo>
                <a:lnTo>
                  <a:pt x="1313" y="353663"/>
                </a:lnTo>
                <a:cubicBezTo>
                  <a:pt x="-1545" y="361093"/>
                  <a:pt x="360" y="369380"/>
                  <a:pt x="6075" y="374999"/>
                </a:cubicBezTo>
                <a:cubicBezTo>
                  <a:pt x="9981" y="378809"/>
                  <a:pt x="15219" y="380905"/>
                  <a:pt x="20649" y="380905"/>
                </a:cubicBezTo>
                <a:cubicBezTo>
                  <a:pt x="20649" y="380905"/>
                  <a:pt x="20649" y="380905"/>
                  <a:pt x="20744" y="380905"/>
                </a:cubicBezTo>
                <a:lnTo>
                  <a:pt x="286396" y="380905"/>
                </a:lnTo>
                <a:cubicBezTo>
                  <a:pt x="292111" y="380905"/>
                  <a:pt x="296778" y="376428"/>
                  <a:pt x="296778" y="370808"/>
                </a:cubicBezTo>
                <a:cubicBezTo>
                  <a:pt x="296778" y="365188"/>
                  <a:pt x="292111" y="360712"/>
                  <a:pt x="286396" y="360712"/>
                </a:cubicBezTo>
                <a:lnTo>
                  <a:pt x="79894" y="360712"/>
                </a:lnTo>
                <a:lnTo>
                  <a:pt x="157809" y="332327"/>
                </a:lnTo>
                <a:cubicBezTo>
                  <a:pt x="174858" y="326136"/>
                  <a:pt x="187812" y="311658"/>
                  <a:pt x="191622" y="294513"/>
                </a:cubicBezTo>
                <a:cubicBezTo>
                  <a:pt x="193432" y="286512"/>
                  <a:pt x="192956" y="278797"/>
                  <a:pt x="190479" y="271748"/>
                </a:cubicBezTo>
                <a:cubicBezTo>
                  <a:pt x="190479" y="271748"/>
                  <a:pt x="190670" y="271558"/>
                  <a:pt x="190765" y="271463"/>
                </a:cubicBezTo>
                <a:lnTo>
                  <a:pt x="225817" y="237268"/>
                </a:lnTo>
                <a:close/>
                <a:moveTo>
                  <a:pt x="129424" y="206597"/>
                </a:moveTo>
                <a:lnTo>
                  <a:pt x="161428" y="175355"/>
                </a:lnTo>
                <a:lnTo>
                  <a:pt x="210768" y="223457"/>
                </a:lnTo>
                <a:lnTo>
                  <a:pt x="178764" y="254699"/>
                </a:lnTo>
                <a:lnTo>
                  <a:pt x="129424" y="206597"/>
                </a:lnTo>
                <a:close/>
                <a:moveTo>
                  <a:pt x="354881" y="34671"/>
                </a:moveTo>
                <a:cubicBezTo>
                  <a:pt x="374788" y="54102"/>
                  <a:pt x="374788" y="85534"/>
                  <a:pt x="354881" y="104966"/>
                </a:cubicBezTo>
                <a:lnTo>
                  <a:pt x="334116" y="125254"/>
                </a:lnTo>
                <a:lnTo>
                  <a:pt x="262012" y="54959"/>
                </a:lnTo>
                <a:lnTo>
                  <a:pt x="282777" y="34671"/>
                </a:lnTo>
                <a:cubicBezTo>
                  <a:pt x="292683" y="24955"/>
                  <a:pt x="305732" y="20098"/>
                  <a:pt x="318781" y="20098"/>
                </a:cubicBezTo>
                <a:cubicBezTo>
                  <a:pt x="331830" y="20098"/>
                  <a:pt x="344880" y="24955"/>
                  <a:pt x="354786" y="34671"/>
                </a:cubicBezTo>
                <a:close/>
                <a:moveTo>
                  <a:pt x="165810" y="148876"/>
                </a:moveTo>
                <a:lnTo>
                  <a:pt x="247439" y="69247"/>
                </a:lnTo>
                <a:cubicBezTo>
                  <a:pt x="247439" y="69247"/>
                  <a:pt x="247439" y="69247"/>
                  <a:pt x="247439" y="69247"/>
                </a:cubicBezTo>
                <a:lnTo>
                  <a:pt x="319543" y="139541"/>
                </a:lnTo>
                <a:lnTo>
                  <a:pt x="319543" y="139541"/>
                </a:lnTo>
                <a:lnTo>
                  <a:pt x="237914" y="219170"/>
                </a:lnTo>
                <a:cubicBezTo>
                  <a:pt x="237914" y="219170"/>
                  <a:pt x="237152" y="219932"/>
                  <a:pt x="236676" y="220313"/>
                </a:cubicBezTo>
                <a:lnTo>
                  <a:pt x="235914" y="219551"/>
                </a:lnTo>
                <a:cubicBezTo>
                  <a:pt x="235914" y="219551"/>
                  <a:pt x="235914" y="219170"/>
                  <a:pt x="235914" y="218980"/>
                </a:cubicBezTo>
                <a:cubicBezTo>
                  <a:pt x="235914" y="213646"/>
                  <a:pt x="233723" y="208502"/>
                  <a:pt x="229818" y="204692"/>
                </a:cubicBezTo>
                <a:lnTo>
                  <a:pt x="180478" y="156591"/>
                </a:lnTo>
                <a:cubicBezTo>
                  <a:pt x="176478" y="152686"/>
                  <a:pt x="171144" y="150686"/>
                  <a:pt x="165810" y="150686"/>
                </a:cubicBezTo>
                <a:cubicBezTo>
                  <a:pt x="165619" y="150686"/>
                  <a:pt x="165429" y="150686"/>
                  <a:pt x="165238" y="150686"/>
                </a:cubicBezTo>
                <a:lnTo>
                  <a:pt x="164476" y="149924"/>
                </a:lnTo>
                <a:cubicBezTo>
                  <a:pt x="164476" y="149924"/>
                  <a:pt x="165238" y="149162"/>
                  <a:pt x="165619" y="148780"/>
                </a:cubicBezTo>
                <a:close/>
                <a:moveTo>
                  <a:pt x="150474" y="313468"/>
                </a:moveTo>
                <a:lnTo>
                  <a:pt x="44080" y="352235"/>
                </a:lnTo>
                <a:lnTo>
                  <a:pt x="104850" y="292989"/>
                </a:lnTo>
                <a:cubicBezTo>
                  <a:pt x="108850" y="289084"/>
                  <a:pt x="108850" y="282607"/>
                  <a:pt x="104850" y="278701"/>
                </a:cubicBezTo>
                <a:cubicBezTo>
                  <a:pt x="100849" y="274796"/>
                  <a:pt x="94277" y="274796"/>
                  <a:pt x="90181" y="278701"/>
                </a:cubicBezTo>
                <a:lnTo>
                  <a:pt x="29316" y="338042"/>
                </a:lnTo>
                <a:lnTo>
                  <a:pt x="68845" y="234696"/>
                </a:lnTo>
                <a:cubicBezTo>
                  <a:pt x="73798" y="221647"/>
                  <a:pt x="86847" y="213455"/>
                  <a:pt x="98468" y="213455"/>
                </a:cubicBezTo>
                <a:cubicBezTo>
                  <a:pt x="101040" y="213455"/>
                  <a:pt x="103421" y="213836"/>
                  <a:pt x="105802" y="214694"/>
                </a:cubicBezTo>
                <a:cubicBezTo>
                  <a:pt x="106659" y="218218"/>
                  <a:pt x="108469" y="221551"/>
                  <a:pt x="111231" y="224314"/>
                </a:cubicBezTo>
                <a:lnTo>
                  <a:pt x="160476" y="272415"/>
                </a:lnTo>
                <a:cubicBezTo>
                  <a:pt x="163238" y="275177"/>
                  <a:pt x="166762" y="276892"/>
                  <a:pt x="170286" y="277749"/>
                </a:cubicBezTo>
                <a:cubicBezTo>
                  <a:pt x="175144" y="290132"/>
                  <a:pt x="166476" y="307657"/>
                  <a:pt x="150379" y="313563"/>
                </a:cubicBezTo>
                <a:close/>
              </a:path>
            </a:pathLst>
          </a:custGeom>
          <a:solidFill>
            <a:schemeClr val="bg1"/>
          </a:solidFill>
          <a:ln w="9525" cap="flat">
            <a:noFill/>
            <a:prstDash val="solid"/>
            <a:miter/>
          </a:ln>
        </p:spPr>
        <p:txBody>
          <a:bodyPr rtlCol="0" anchor="ctr"/>
          <a:lstStyle/>
          <a:p>
            <a:endParaRPr lang="zh-CN" altLang="en-US">
              <a:latin typeface="思源宋体 CN Heavy" panose="02020900000000000000" pitchFamily="18" charset="-122"/>
              <a:ea typeface="思源宋体 CN Heavy" panose="02020900000000000000" pitchFamily="18" charset="-122"/>
            </a:endParaRPr>
          </a:p>
        </p:txBody>
      </p:sp>
      <p:pic>
        <p:nvPicPr>
          <p:cNvPr id="8" name="图片 7">
            <a:extLst>
              <a:ext uri="{FF2B5EF4-FFF2-40B4-BE49-F238E27FC236}">
                <a16:creationId xmlns:a16="http://schemas.microsoft.com/office/drawing/2014/main" id="{BCC349CD-1EA9-CBAD-BFC3-B959F25162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5428" y="4693975"/>
            <a:ext cx="8126261" cy="1604995"/>
          </a:xfrm>
          <a:prstGeom prst="rect">
            <a:avLst/>
          </a:prstGeom>
        </p:spPr>
      </p:pic>
      <p:pic>
        <p:nvPicPr>
          <p:cNvPr id="12" name="图片 11">
            <a:extLst>
              <a:ext uri="{FF2B5EF4-FFF2-40B4-BE49-F238E27FC236}">
                <a16:creationId xmlns:a16="http://schemas.microsoft.com/office/drawing/2014/main" id="{2AB1EF41-0B54-8DE0-6821-454592F1A7E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769074"/>
            <a:ext cx="4907198" cy="1270391"/>
          </a:xfrm>
          <a:prstGeom prst="rect">
            <a:avLst/>
          </a:prstGeom>
        </p:spPr>
      </p:pic>
      <p:pic>
        <p:nvPicPr>
          <p:cNvPr id="14" name="图片 13">
            <a:extLst>
              <a:ext uri="{FF2B5EF4-FFF2-40B4-BE49-F238E27FC236}">
                <a16:creationId xmlns:a16="http://schemas.microsoft.com/office/drawing/2014/main" id="{B55F819F-8E37-06A0-83ED-0785FA2534A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3263468"/>
            <a:ext cx="6373114" cy="1047896"/>
          </a:xfrm>
          <a:prstGeom prst="rect">
            <a:avLst/>
          </a:prstGeom>
        </p:spPr>
      </p:pic>
    </p:spTree>
    <p:extLst>
      <p:ext uri="{BB962C8B-B14F-4D97-AF65-F5344CB8AC3E}">
        <p14:creationId xmlns:p14="http://schemas.microsoft.com/office/powerpoint/2010/main" val="35256350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24995" y="462811"/>
            <a:ext cx="1706880" cy="635993"/>
            <a:chOff x="624995" y="462811"/>
            <a:chExt cx="1706880" cy="635993"/>
          </a:xfrm>
        </p:grpSpPr>
        <p:sp>
          <p:nvSpPr>
            <p:cNvPr id="2" name="文本框 1"/>
            <p:cNvSpPr txBox="1"/>
            <p:nvPr/>
          </p:nvSpPr>
          <p:spPr>
            <a:xfrm>
              <a:off x="624995" y="462811"/>
              <a:ext cx="1706880" cy="460375"/>
            </a:xfrm>
            <a:prstGeom prst="rect">
              <a:avLst/>
            </a:prstGeom>
            <a:noFill/>
          </p:spPr>
          <p:txBody>
            <a:bodyPr wrap="none" rtlCol="0">
              <a:spAutoFit/>
            </a:bodyPr>
            <a:lstStyle/>
            <a:p>
              <a:pPr algn="l"/>
              <a:r>
                <a:rPr lang="zh-CN" altLang="en-US" sz="2400" dirty="0">
                  <a:solidFill>
                    <a:srgbClr val="00561F"/>
                  </a:solidFill>
                  <a:latin typeface="思源宋体 CN Heavy" panose="02020900000000000000" pitchFamily="18" charset="-122"/>
                  <a:ea typeface="思源宋体 CN Heavy" panose="02020900000000000000" pitchFamily="18" charset="-122"/>
                  <a:sym typeface="+mn-ea"/>
                </a:rPr>
                <a:t>收获与小结</a:t>
              </a:r>
            </a:p>
          </p:txBody>
        </p:sp>
        <p:sp>
          <p:nvSpPr>
            <p:cNvPr id="3" name="文本框 2"/>
            <p:cNvSpPr txBox="1"/>
            <p:nvPr/>
          </p:nvSpPr>
          <p:spPr>
            <a:xfrm>
              <a:off x="624995" y="884809"/>
              <a:ext cx="1376680" cy="213995"/>
            </a:xfrm>
            <a:prstGeom prst="rect">
              <a:avLst/>
            </a:prstGeom>
            <a:noFill/>
          </p:spPr>
          <p:txBody>
            <a:bodyPr wrap="none" rtlCol="0">
              <a:spAutoFit/>
            </a:bodyPr>
            <a:lstStyle/>
            <a:p>
              <a:pPr algn="l"/>
              <a:r>
                <a:rPr lang="en-US" altLang="zh-CN" sz="800" b="1" dirty="0">
                  <a:solidFill>
                    <a:schemeClr val="tx1">
                      <a:lumMod val="65000"/>
                      <a:lumOff val="35000"/>
                    </a:schemeClr>
                  </a:solidFill>
                  <a:latin typeface="思源宋体 CN Heavy" panose="02020900000000000000" pitchFamily="18" charset="-122"/>
                  <a:ea typeface="思源宋体 CN Heavy" panose="02020900000000000000" pitchFamily="18" charset="-122"/>
                  <a:sym typeface="+mn-ea"/>
                </a:rPr>
                <a:t>Harvest and Summary</a:t>
              </a:r>
              <a:endParaRPr lang="zh-CN" altLang="en-US" sz="800" dirty="0">
                <a:solidFill>
                  <a:schemeClr val="tx1">
                    <a:lumMod val="65000"/>
                    <a:lumOff val="35000"/>
                  </a:schemeClr>
                </a:solidFill>
                <a:latin typeface="思源宋体 CN Heavy" panose="02020900000000000000" pitchFamily="18" charset="-122"/>
                <a:ea typeface="思源宋体 CN Heavy" panose="02020900000000000000" pitchFamily="18" charset="-122"/>
              </a:endParaRPr>
            </a:p>
          </p:txBody>
        </p:sp>
      </p:grpSp>
      <p:pic>
        <p:nvPicPr>
          <p:cNvPr id="5" name="图形 4"/>
          <p:cNvPicPr>
            <a:picLocks noChangeAspect="1"/>
          </p:cNvPicPr>
          <p:nvPr/>
        </p:nvPicPr>
        <p:blipFill>
          <a:blip r:embed="rId2" cstate="print">
            <a:extLst>
              <a:ext uri="{96DAC541-7B7A-43D3-8B79-37D633B846F1}">
                <asvg:svgBlip xmlns:asvg="http://schemas.microsoft.com/office/drawing/2016/SVG/main" r:embed="rId3"/>
              </a:ext>
            </a:extLst>
          </a:blip>
          <a:stretch>
            <a:fillRect/>
          </a:stretch>
        </p:blipFill>
        <p:spPr>
          <a:xfrm>
            <a:off x="10221090" y="544421"/>
            <a:ext cx="1250910" cy="360000"/>
          </a:xfrm>
          <a:prstGeom prst="rect">
            <a:avLst/>
          </a:prstGeom>
        </p:spPr>
      </p:pic>
      <p:pic>
        <p:nvPicPr>
          <p:cNvPr id="33" name="图片 32" descr="图片包含 游戏机, 门&#10;&#10;描述已自动生成"/>
          <p:cNvPicPr/>
          <p:nvPr/>
        </p:nvPicPr>
        <p:blipFill>
          <a:blip r:embed="rId4" cstate="print">
            <a:alphaModFix amt="35000"/>
            <a:duotone>
              <a:schemeClr val="bg2">
                <a:shade val="45000"/>
                <a:satMod val="135000"/>
              </a:schemeClr>
              <a:prstClr val="white"/>
            </a:duotone>
          </a:blip>
          <a:stretch>
            <a:fillRect/>
          </a:stretch>
        </p:blipFill>
        <p:spPr>
          <a:xfrm>
            <a:off x="5256175" y="6124420"/>
            <a:ext cx="1679650" cy="733580"/>
          </a:xfrm>
          <a:prstGeom prst="rect">
            <a:avLst/>
          </a:prstGeom>
        </p:spPr>
      </p:pic>
      <p:sp>
        <p:nvSpPr>
          <p:cNvPr id="4" name="文本框 3"/>
          <p:cNvSpPr txBox="1"/>
          <p:nvPr/>
        </p:nvSpPr>
        <p:spPr>
          <a:xfrm>
            <a:off x="806870" y="1872704"/>
            <a:ext cx="10963910" cy="4429760"/>
          </a:xfrm>
          <a:prstGeom prst="rect">
            <a:avLst/>
          </a:prstGeom>
          <a:noFill/>
        </p:spPr>
        <p:txBody>
          <a:bodyPr wrap="square" rtlCol="0">
            <a:noAutofit/>
          </a:bodyPr>
          <a:lstStyle/>
          <a:p>
            <a:r>
              <a:rPr lang="en-US" altLang="zh-CN" sz="3600" dirty="0">
                <a:solidFill>
                  <a:schemeClr val="tx1"/>
                </a:solidFill>
                <a:effectLst>
                  <a:outerShdw blurRad="38100" dist="19050" dir="2700000" algn="tl" rotWithShape="0">
                    <a:schemeClr val="dk1">
                      <a:alpha val="40000"/>
                    </a:schemeClr>
                  </a:outerShdw>
                </a:effectLst>
              </a:rPr>
              <a:t>1.</a:t>
            </a:r>
            <a:r>
              <a:rPr lang="zh-CN" altLang="en-US" sz="3600" dirty="0">
                <a:solidFill>
                  <a:schemeClr val="tx1"/>
                </a:solidFill>
                <a:effectLst>
                  <a:outerShdw blurRad="38100" dist="19050" dir="2700000" algn="tl" rotWithShape="0">
                    <a:schemeClr val="dk1">
                      <a:alpha val="40000"/>
                    </a:schemeClr>
                  </a:outerShdw>
                </a:effectLst>
              </a:rPr>
              <a:t>由浅入深，由易到难，逐渐掌握仿真的技巧和培养解决问题的能力</a:t>
            </a:r>
            <a:endParaRPr lang="en-US" altLang="zh-CN" sz="3600" dirty="0">
              <a:solidFill>
                <a:schemeClr val="tx1"/>
              </a:solidFill>
              <a:effectLst>
                <a:outerShdw blurRad="38100" dist="19050" dir="2700000" algn="tl" rotWithShape="0">
                  <a:schemeClr val="dk1">
                    <a:alpha val="40000"/>
                  </a:schemeClr>
                </a:outerShdw>
              </a:effectLst>
            </a:endParaRPr>
          </a:p>
          <a:p>
            <a:endParaRPr lang="zh-CN" altLang="en-US" sz="3600" dirty="0">
              <a:solidFill>
                <a:schemeClr val="tx1"/>
              </a:solidFill>
              <a:effectLst>
                <a:outerShdw blurRad="38100" dist="19050" dir="2700000" algn="tl" rotWithShape="0">
                  <a:schemeClr val="dk1">
                    <a:alpha val="40000"/>
                  </a:schemeClr>
                </a:outerShdw>
              </a:effectLst>
            </a:endParaRPr>
          </a:p>
          <a:p>
            <a:r>
              <a:rPr lang="en-US" altLang="zh-CN" sz="3600" dirty="0">
                <a:solidFill>
                  <a:schemeClr val="tx1"/>
                </a:solidFill>
                <a:effectLst>
                  <a:outerShdw blurRad="38100" dist="19050" dir="2700000" algn="tl" rotWithShape="0">
                    <a:schemeClr val="dk1">
                      <a:alpha val="40000"/>
                    </a:schemeClr>
                  </a:outerShdw>
                </a:effectLst>
              </a:rPr>
              <a:t>2.</a:t>
            </a:r>
            <a:r>
              <a:rPr lang="zh-CN" altLang="en-US" sz="3600" dirty="0">
                <a:solidFill>
                  <a:schemeClr val="tx1"/>
                </a:solidFill>
                <a:effectLst>
                  <a:outerShdw blurRad="38100" dist="19050" dir="2700000" algn="tl" rotWithShape="0">
                    <a:schemeClr val="dk1">
                      <a:alpha val="40000"/>
                    </a:schemeClr>
                  </a:outerShdw>
                </a:effectLst>
              </a:rPr>
              <a:t>纸上得来终觉浅，身体力行做了实验之后，对交通仿真更感兴趣进一步增强了身为交通学子对交通行业的责任认同感</a:t>
            </a:r>
          </a:p>
        </p:txBody>
      </p:sp>
    </p:spTree>
    <p:extLst>
      <p:ext uri="{BB962C8B-B14F-4D97-AF65-F5344CB8AC3E}">
        <p14:creationId xmlns:p14="http://schemas.microsoft.com/office/powerpoint/2010/main" val="17704501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包含 游戏机, 门&#10;&#10;描述已自动生成">
            <a:extLst>
              <a:ext uri="{FF2B5EF4-FFF2-40B4-BE49-F238E27FC236}">
                <a16:creationId xmlns:a16="http://schemas.microsoft.com/office/drawing/2014/main" id="{0C8CF73C-DA9F-28F0-1D60-1F003DF1F30B}"/>
              </a:ext>
            </a:extLst>
          </p:cNvPr>
          <p:cNvPicPr>
            <a:picLocks noGrp="1" noRot="1" noChangeAspect="1" noMove="1" noResize="1" noEditPoints="1" noAdjustHandles="1" noChangeArrowheads="1" noChangeShapeType="1" noCrop="1"/>
          </p:cNvPicPr>
          <p:nvPr/>
        </p:nvPicPr>
        <p:blipFill>
          <a:blip r:embed="rId3">
            <a:duotone>
              <a:schemeClr val="bg2">
                <a:shade val="45000"/>
                <a:satMod val="135000"/>
              </a:schemeClr>
              <a:prstClr val="white"/>
            </a:duotone>
            <a:alphaModFix amt="40000"/>
            <a:extLst>
              <a:ext uri="{28A0092B-C50C-407E-A947-70E740481C1C}">
                <a14:useLocalDpi xmlns:a14="http://schemas.microsoft.com/office/drawing/2010/main"/>
              </a:ext>
            </a:extLst>
          </a:blip>
          <a:stretch>
            <a:fillRect/>
          </a:stretch>
        </p:blipFill>
        <p:spPr>
          <a:xfrm>
            <a:off x="1184048" y="1443950"/>
            <a:ext cx="9823895" cy="4290542"/>
          </a:xfrm>
          <a:prstGeom prst="rect">
            <a:avLst/>
          </a:prstGeom>
        </p:spPr>
      </p:pic>
      <p:sp>
        <p:nvSpPr>
          <p:cNvPr id="5" name="任意多边形: 形状 4">
            <a:extLst>
              <a:ext uri="{FF2B5EF4-FFF2-40B4-BE49-F238E27FC236}">
                <a16:creationId xmlns:a16="http://schemas.microsoft.com/office/drawing/2014/main" id="{0907B99D-9E47-B679-E35D-0AFE82B769E1}"/>
              </a:ext>
            </a:extLst>
          </p:cNvPr>
          <p:cNvSpPr/>
          <p:nvPr/>
        </p:nvSpPr>
        <p:spPr>
          <a:xfrm>
            <a:off x="0" y="5727404"/>
            <a:ext cx="12192000" cy="1130595"/>
          </a:xfrm>
          <a:custGeom>
            <a:avLst/>
            <a:gdLst>
              <a:gd name="connsiteX0" fmla="*/ 0 w 12192000"/>
              <a:gd name="connsiteY0" fmla="*/ 0 h 2538990"/>
              <a:gd name="connsiteX1" fmla="*/ 12192000 w 12192000"/>
              <a:gd name="connsiteY1" fmla="*/ 0 h 2538990"/>
              <a:gd name="connsiteX2" fmla="*/ 12192000 w 12192000"/>
              <a:gd name="connsiteY2" fmla="*/ 2538990 h 2538990"/>
              <a:gd name="connsiteX3" fmla="*/ 0 w 12192000"/>
              <a:gd name="connsiteY3" fmla="*/ 2538990 h 2538990"/>
            </a:gdLst>
            <a:ahLst/>
            <a:cxnLst>
              <a:cxn ang="0">
                <a:pos x="connsiteX0" y="connsiteY0"/>
              </a:cxn>
              <a:cxn ang="0">
                <a:pos x="connsiteX1" y="connsiteY1"/>
              </a:cxn>
              <a:cxn ang="0">
                <a:pos x="connsiteX2" y="connsiteY2"/>
              </a:cxn>
              <a:cxn ang="0">
                <a:pos x="connsiteX3" y="connsiteY3"/>
              </a:cxn>
            </a:cxnLst>
            <a:rect l="l" t="t" r="r" b="b"/>
            <a:pathLst>
              <a:path w="12192000" h="2538990">
                <a:moveTo>
                  <a:pt x="0" y="0"/>
                </a:moveTo>
                <a:lnTo>
                  <a:pt x="12192000" y="0"/>
                </a:lnTo>
                <a:lnTo>
                  <a:pt x="12192000" y="2538990"/>
                </a:lnTo>
                <a:lnTo>
                  <a:pt x="0" y="2538990"/>
                </a:lnTo>
                <a:close/>
              </a:path>
            </a:pathLst>
          </a:custGeom>
          <a:gradFill>
            <a:gsLst>
              <a:gs pos="0">
                <a:srgbClr val="00561F"/>
              </a:gs>
              <a:gs pos="50000">
                <a:srgbClr val="00561F">
                  <a:alpha val="90000"/>
                </a:srgbClr>
              </a:gs>
              <a:gs pos="100000">
                <a:srgbClr val="00561F"/>
              </a:gs>
            </a:gsLst>
            <a:lin ang="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latin typeface="思源宋体 CN Heavy" panose="02020900000000000000" pitchFamily="18" charset="-122"/>
              <a:ea typeface="思源宋体 CN Heavy" panose="02020900000000000000" pitchFamily="18" charset="-122"/>
            </a:endParaRPr>
          </a:p>
        </p:txBody>
      </p:sp>
      <p:pic>
        <p:nvPicPr>
          <p:cNvPr id="4" name="图形 3">
            <a:extLst>
              <a:ext uri="{FF2B5EF4-FFF2-40B4-BE49-F238E27FC236}">
                <a16:creationId xmlns:a16="http://schemas.microsoft.com/office/drawing/2014/main" id="{BFF26C68-0C54-3320-9FE8-B813C5AD5B6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157816" y="270000"/>
            <a:ext cx="1876365" cy="540000"/>
          </a:xfrm>
          <a:prstGeom prst="rect">
            <a:avLst/>
          </a:prstGeom>
        </p:spPr>
      </p:pic>
      <p:sp>
        <p:nvSpPr>
          <p:cNvPr id="10" name="矩形 9">
            <a:extLst>
              <a:ext uri="{FF2B5EF4-FFF2-40B4-BE49-F238E27FC236}">
                <a16:creationId xmlns:a16="http://schemas.microsoft.com/office/drawing/2014/main" id="{AA8F04BC-BE72-97A7-FB7F-2FC780A00212}"/>
              </a:ext>
            </a:extLst>
          </p:cNvPr>
          <p:cNvSpPr/>
          <p:nvPr/>
        </p:nvSpPr>
        <p:spPr>
          <a:xfrm>
            <a:off x="1864071" y="3080065"/>
            <a:ext cx="8463855" cy="457036"/>
          </a:xfrm>
          <a:prstGeom prst="rect">
            <a:avLst/>
          </a:prstGeom>
          <a:solidFill>
            <a:srgbClr val="0056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思源宋体 CN Heavy" panose="02020900000000000000" pitchFamily="18" charset="-122"/>
                <a:ea typeface="思源宋体 CN Heavy" panose="02020900000000000000" pitchFamily="18" charset="-122"/>
              </a:rPr>
              <a:t>SUN YAT-SEN UNIVERSITY 2023</a:t>
            </a:r>
            <a:endParaRPr lang="zh-CN" altLang="en-US" dirty="0">
              <a:latin typeface="思源宋体 CN Heavy" panose="02020900000000000000" pitchFamily="18" charset="-122"/>
              <a:ea typeface="思源宋体 CN Heavy" panose="02020900000000000000" pitchFamily="18" charset="-122"/>
            </a:endParaRPr>
          </a:p>
        </p:txBody>
      </p:sp>
      <p:sp>
        <p:nvSpPr>
          <p:cNvPr id="13" name="文本框 12">
            <a:extLst>
              <a:ext uri="{FF2B5EF4-FFF2-40B4-BE49-F238E27FC236}">
                <a16:creationId xmlns:a16="http://schemas.microsoft.com/office/drawing/2014/main" id="{93DE6DE0-12B6-9686-0E16-E2423B9ADE22}"/>
              </a:ext>
            </a:extLst>
          </p:cNvPr>
          <p:cNvSpPr txBox="1"/>
          <p:nvPr/>
        </p:nvSpPr>
        <p:spPr>
          <a:xfrm>
            <a:off x="4249335" y="1956558"/>
            <a:ext cx="3693319" cy="1107996"/>
          </a:xfrm>
          <a:prstGeom prst="rect">
            <a:avLst/>
          </a:prstGeom>
          <a:noFill/>
        </p:spPr>
        <p:txBody>
          <a:bodyPr wrap="none" lIns="0" tIns="0" rIns="0" bIns="0" rtlCol="0">
            <a:spAutoFit/>
          </a:bodyPr>
          <a:lstStyle/>
          <a:p>
            <a:pPr algn="ctr"/>
            <a:r>
              <a:rPr lang="zh-CN" altLang="en-US" sz="7200" dirty="0">
                <a:solidFill>
                  <a:schemeClr val="tx1">
                    <a:lumMod val="75000"/>
                    <a:lumOff val="25000"/>
                  </a:schemeClr>
                </a:solidFill>
                <a:latin typeface="思源宋体 CN Heavy" panose="02020900000000000000" pitchFamily="18" charset="-122"/>
                <a:ea typeface="思源宋体 CN Heavy" panose="02020900000000000000" pitchFamily="18" charset="-122"/>
              </a:rPr>
              <a:t>谢谢观看</a:t>
            </a:r>
          </a:p>
        </p:txBody>
      </p:sp>
    </p:spTree>
    <p:extLst>
      <p:ext uri="{BB962C8B-B14F-4D97-AF65-F5344CB8AC3E}">
        <p14:creationId xmlns:p14="http://schemas.microsoft.com/office/powerpoint/2010/main" val="276518877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2_2"/>
  <p:tag name="KSO_WM_UNIT_ID" val="diagram20233261_1*n_h_h_i*1_2_2_2"/>
  <p:tag name="KSO_WM_TEMPLATE_CATEGORY" val="diagram"/>
  <p:tag name="KSO_WM_TEMPLATE_INDEX" val="20233261"/>
  <p:tag name="KSO_WM_UNIT_LAYERLEVEL" val="1_1_1_1"/>
  <p:tag name="KSO_WM_TAG_VERSION" val="3.0"/>
  <p:tag name="KSO_WM_BEAUTIFY_FLAG" val="#wm#"/>
  <p:tag name="KSO_WM_DIAGRAM_MAX_ITEMCNT" val="3"/>
  <p:tag name="KSO_WM_DIAGRAM_MIN_ITEMCNT" val="3"/>
  <p:tag name="KSO_WM_DIAGRAM_VIRTUALLY_FRAME" val="{&quot;height&quot;:388.3481936621478,&quot;left&quot;:61.0968017578125,&quot;top&quot;:134.47503937007872,&quot;width&quot;:837.8531982421875}"/>
  <p:tag name="KSO_WM_DIAGRAM_COLOR_MATCH_VALUE" val="{&quot;shape&quot;:{&quot;fill&quot;:{&quot;solid&quot;:{&quot;brightness&quot;:0,&quot;colorType&quot;:1,&quot;foreColorIndex&quot;:5,&quot;transparency&quot;:0.7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DIAGRAM_USE_COLOR_VALUE" val="{&quot;color_scheme&quot;:1,&quot;color_type&quot;:1,&quot;theme_color_indexes&quot;:[5,6,5,6,5,6]}"/>
</p:tagLst>
</file>

<file path=ppt/tags/tag2.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1_2"/>
  <p:tag name="KSO_WM_UNIT_ID" val="diagram20233261_1*n_h_h_i*1_2_1_2"/>
  <p:tag name="KSO_WM_TEMPLATE_CATEGORY" val="diagram"/>
  <p:tag name="KSO_WM_TEMPLATE_INDEX" val="20233261"/>
  <p:tag name="KSO_WM_UNIT_LAYERLEVEL" val="1_1_1_1"/>
  <p:tag name="KSO_WM_TAG_VERSION" val="3.0"/>
  <p:tag name="KSO_WM_BEAUTIFY_FLAG" val="#wm#"/>
  <p:tag name="KSO_WM_DIAGRAM_MAX_ITEMCNT" val="3"/>
  <p:tag name="KSO_WM_DIAGRAM_MIN_ITEMCNT" val="3"/>
  <p:tag name="KSO_WM_DIAGRAM_VIRTUALLY_FRAME" val="{&quot;height&quot;:388.3481936621478,&quot;left&quot;:61.0968017578125,&quot;top&quot;:134.47503937007872,&quot;width&quot;:837.8531982421875}"/>
  <p:tag name="KSO_WM_DIAGRAM_COLOR_MATCH_VALUE" val="{&quot;shape&quot;:{&quot;fill&quot;:{&quot;solid&quot;:{&quot;brightness&quot;:0,&quot;colorType&quot;:1,&quot;foreColorIndex&quot;:5,&quot;transparency&quot;:0.7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DIAGRAM_USE_COLOR_VALUE" val="{&quot;color_scheme&quot;:1,&quot;color_type&quot;:1,&quot;theme_color_indexes&quot;:[5,6,5,6,5,6]}"/>
</p:tagLst>
</file>

<file path=ppt/tags/tag3.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n_h_h_f"/>
  <p:tag name="KSO_WM_UNIT_INDEX" val="1_2_1_1"/>
  <p:tag name="KSO_WM_UNIT_ID" val="diagram20233261_1*n_h_h_f*1_2_1_1"/>
  <p:tag name="KSO_WM_TEMPLATE_CATEGORY" val="diagram"/>
  <p:tag name="KSO_WM_TEMPLATE_INDEX" val="20233261"/>
  <p:tag name="KSO_WM_UNIT_LAYERLEVEL" val="1_1_1_1"/>
  <p:tag name="KSO_WM_TAG_VERSION" val="3.0"/>
  <p:tag name="KSO_WM_BEAUTIFY_FLAG" val="#wm#"/>
  <p:tag name="KSO_WM_DIAGRAM_GROUP_CODE" val="n1-1"/>
  <p:tag name="KSO_WM_DIAGRAM_VERSION" val="3"/>
  <p:tag name="KSO_WM_DIAGRAM_COLOR_TRICK" val="1"/>
  <p:tag name="KSO_WM_DIAGRAM_COLOR_TEXT_CAN_REMOVE" val="n"/>
  <p:tag name="KSO_WM_DIAGRAM_MAX_ITEMCNT" val="3"/>
  <p:tag name="KSO_WM_DIAGRAM_MIN_ITEMCNT" val="3"/>
  <p:tag name="KSO_WM_DIAGRAM_VIRTUALLY_FRAME" val="{&quot;height&quot;:388.3481936621478,&quot;left&quot;:61.0968017578125,&quot;top&quot;:134.47503937007872,&quot;width&quot;:837.8531982421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简明扼要地阐述您的观点"/>
  <p:tag name="KSO_WM_UNIT_TEXT_FILL_FORE_SCHEMECOLOR_INDEX" val="1"/>
  <p:tag name="KSO_WM_UNIT_TEXT_FILL_TYPE" val="1"/>
  <p:tag name="KSO_WM_UNIT_TEXT_TYPE" val="1"/>
  <p:tag name="KSO_WM_DIAGRAM_USE_COLOR_VALUE" val="{&quot;color_scheme&quot;:1,&quot;color_type&quot;:1,&quot;theme_color_indexes&quot;:[5,6,5,6,5,6]}"/>
</p:tagLst>
</file>

<file path=ppt/tags/tag4.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TYPE" val="n_h_a"/>
  <p:tag name="KSO_WM_UNIT_INDEX" val="1_1_1"/>
  <p:tag name="KSO_WM_UNIT_ID" val="diagram20233261_1*n_h_a*1_1_1"/>
  <p:tag name="KSO_WM_TEMPLATE_CATEGORY" val="diagram"/>
  <p:tag name="KSO_WM_TEMPLATE_INDEX" val="20233261"/>
  <p:tag name="KSO_WM_UNIT_LAYERLEVEL" val="1_1_1"/>
  <p:tag name="KSO_WM_TAG_VERSION" val="3.0"/>
  <p:tag name="KSO_WM_BEAUTIFY_FLAG" val="#wm#"/>
  <p:tag name="KSO_WM_DIAGRAM_MAX_ITEMCNT" val="3"/>
  <p:tag name="KSO_WM_DIAGRAM_MIN_ITEMCNT" val="3"/>
  <p:tag name="KSO_WM_DIAGRAM_VIRTUALLY_FRAME" val="{&quot;height&quot;:388.3481936621478,&quot;left&quot;:61.0968017578125,&quot;top&quot;:134.47503937007872,&quot;width&quot;:837.853198242187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ISCONTENTSTITLE" val="0"/>
  <p:tag name="KSO_WM_UNIT_ISNUMDGMTITLE" val="0"/>
  <p:tag name="KSO_WM_UNIT_NOCLEAR" val="0"/>
  <p:tag name="KSO_WM_UNIT_PRESET_TEXT" val="单击此处添加标题"/>
  <p:tag name="KSO_WM_UNIT_FILL_TYPE" val="1"/>
  <p:tag name="KSO_WM_UNIT_FILL_FORE_SCHEMECOLOR_INDEX" val="5"/>
  <p:tag name="KSO_WM_UNIT_FILL_FORE_SCHEMECOLOR_INDEX_BRIGHTNESS" val="0"/>
  <p:tag name="KSO_WM_UNIT_TEXT_FILL_FORE_SCHEMECOLOR_INDEX" val="1"/>
  <p:tag name="KSO_WM_UNIT_TEXT_FILL_TYPE" val="1"/>
  <p:tag name="KSO_WM_UNIT_TEXT_TYPE" val="1"/>
  <p:tag name="KSO_WM_UNIT_VALUE" val="40"/>
  <p:tag name="KSO_WM_DIAGRAM_USE_COLOR_VALUE" val="{&quot;color_scheme&quot;:1,&quot;color_type&quot;:1,&quot;theme_color_indexes&quot;:[5,6,5,6,5,6]}"/>
</p:tagLst>
</file>

<file path=ppt/tags/tag5.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n_h_h_f"/>
  <p:tag name="KSO_WM_UNIT_INDEX" val="1_2_2_1"/>
  <p:tag name="KSO_WM_UNIT_ID" val="diagram20233261_1*n_h_h_f*1_2_2_1"/>
  <p:tag name="KSO_WM_TEMPLATE_CATEGORY" val="diagram"/>
  <p:tag name="KSO_WM_TEMPLATE_INDEX" val="20233261"/>
  <p:tag name="KSO_WM_UNIT_LAYERLEVEL" val="1_1_1_1"/>
  <p:tag name="KSO_WM_TAG_VERSION" val="3.0"/>
  <p:tag name="KSO_WM_BEAUTIFY_FLAG" val="#wm#"/>
  <p:tag name="KSO_WM_DIAGRAM_GROUP_CODE" val="n1-1"/>
  <p:tag name="KSO_WM_DIAGRAM_VERSION" val="3"/>
  <p:tag name="KSO_WM_DIAGRAM_COLOR_TRICK" val="1"/>
  <p:tag name="KSO_WM_DIAGRAM_COLOR_TEXT_CAN_REMOVE" val="n"/>
  <p:tag name="KSO_WM_DIAGRAM_MAX_ITEMCNT" val="3"/>
  <p:tag name="KSO_WM_DIAGRAM_MIN_ITEMCNT" val="3"/>
  <p:tag name="KSO_WM_DIAGRAM_VIRTUALLY_FRAME" val="{&quot;height&quot;:388.3481936621478,&quot;left&quot;:61.0968017578125,&quot;top&quot;:134.47503937007872,&quot;width&quot;:837.8531982421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简明扼要地阐述您的观点"/>
  <p:tag name="KSO_WM_UNIT_TEXT_FILL_FORE_SCHEMECOLOR_INDEX" val="1"/>
  <p:tag name="KSO_WM_UNIT_TEXT_FILL_TYPE" val="1"/>
  <p:tag name="KSO_WM_UNIT_TEXT_TYPE" val="1"/>
  <p:tag name="KSO_WM_DIAGRAM_USE_COLOR_VALUE" val="{&quot;color_scheme&quot;:1,&quot;color_type&quot;:1,&quot;theme_color_indexes&quot;:[5,6,5,6,5,6]}"/>
</p:tagLst>
</file>

<file path=ppt/tags/tag6.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n_h_h_f"/>
  <p:tag name="KSO_WM_UNIT_INDEX" val="1_2_3_1"/>
  <p:tag name="KSO_WM_UNIT_ID" val="diagram20233261_1*n_h_h_f*1_2_3_1"/>
  <p:tag name="KSO_WM_TEMPLATE_CATEGORY" val="diagram"/>
  <p:tag name="KSO_WM_TEMPLATE_INDEX" val="20233261"/>
  <p:tag name="KSO_WM_UNIT_LAYERLEVEL" val="1_1_1_1"/>
  <p:tag name="KSO_WM_TAG_VERSION" val="3.0"/>
  <p:tag name="KSO_WM_BEAUTIFY_FLAG" val="#wm#"/>
  <p:tag name="KSO_WM_DIAGRAM_GROUP_CODE" val="n1-1"/>
  <p:tag name="KSO_WM_DIAGRAM_VERSION" val="3"/>
  <p:tag name="KSO_WM_DIAGRAM_COLOR_TRICK" val="1"/>
  <p:tag name="KSO_WM_DIAGRAM_COLOR_TEXT_CAN_REMOVE" val="n"/>
  <p:tag name="KSO_WM_DIAGRAM_MAX_ITEMCNT" val="3"/>
  <p:tag name="KSO_WM_DIAGRAM_MIN_ITEMCNT" val="3"/>
  <p:tag name="KSO_WM_DIAGRAM_VIRTUALLY_FRAME" val="{&quot;height&quot;:388.3481936621478,&quot;left&quot;:61.0968017578125,&quot;top&quot;:134.47503937007872,&quot;width&quot;:837.8531982421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简明扼要地阐述您的观点"/>
  <p:tag name="KSO_WM_UNIT_TEXT_FILL_FORE_SCHEMECOLOR_INDEX" val="1"/>
  <p:tag name="KSO_WM_UNIT_TEXT_FILL_TYPE" val="1"/>
  <p:tag name="KSO_WM_UNIT_TEXT_TYPE" val="1"/>
  <p:tag name="KSO_WM_DIAGRAM_USE_COLOR_VALUE" val="{&quot;color_scheme&quot;:1,&quot;color_type&quot;:1,&quot;theme_color_indexes&quot;:[5,6,5,6,5,6]}"/>
</p:tagLst>
</file>

<file path=ppt/tags/tag7.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3_1"/>
  <p:tag name="KSO_WM_UNIT_ID" val="diagram20233261_1*n_h_h_i*1_2_3_1"/>
  <p:tag name="KSO_WM_TEMPLATE_CATEGORY" val="diagram"/>
  <p:tag name="KSO_WM_TEMPLATE_INDEX" val="20233261"/>
  <p:tag name="KSO_WM_UNIT_LAYERLEVEL" val="1_1_1_1"/>
  <p:tag name="KSO_WM_TAG_VERSION" val="3.0"/>
  <p:tag name="KSO_WM_BEAUTIFY_FLAG" val="#wm#"/>
  <p:tag name="KSO_WM_DIAGRAM_MAX_ITEMCNT" val="3"/>
  <p:tag name="KSO_WM_DIAGRAM_MIN_ITEMCNT" val="3"/>
  <p:tag name="KSO_WM_DIAGRAM_VIRTUALLY_FRAME" val="{&quot;height&quot;:388.3481936621478,&quot;left&quot;:61.0968017578125,&quot;top&quot;:134.47503937007872,&quot;width&quot;:837.853198242187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DIAGRAM_USE_COLOR_VALUE" val="{&quot;color_scheme&quot;:1,&quot;color_type&quot;:1,&quot;theme_color_indexes&quot;:[5,6,5,6,5,6]}"/>
</p:tagLst>
</file>

<file path=ppt/tags/tag8.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2_1"/>
  <p:tag name="KSO_WM_UNIT_ID" val="diagram20233261_1*n_h_h_i*1_2_2_1"/>
  <p:tag name="KSO_WM_TEMPLATE_CATEGORY" val="diagram"/>
  <p:tag name="KSO_WM_TEMPLATE_INDEX" val="20233261"/>
  <p:tag name="KSO_WM_UNIT_LAYERLEVEL" val="1_1_1_1"/>
  <p:tag name="KSO_WM_TAG_VERSION" val="3.0"/>
  <p:tag name="KSO_WM_BEAUTIFY_FLAG" val="#wm#"/>
  <p:tag name="KSO_WM_DIAGRAM_MAX_ITEMCNT" val="3"/>
  <p:tag name="KSO_WM_DIAGRAM_MIN_ITEMCNT" val="3"/>
  <p:tag name="KSO_WM_DIAGRAM_VIRTUALLY_FRAME" val="{&quot;height&quot;:388.3481936621478,&quot;left&quot;:61.0968017578125,&quot;top&quot;:134.47503937007872,&quot;width&quot;:837.853198242187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DIAGRAM_USE_COLOR_VALUE" val="{&quot;color_scheme&quot;:1,&quot;color_type&quot;:1,&quot;theme_color_indexes&quot;:[5,6,5,6,5,6]}"/>
</p:tagLst>
</file>

<file path=ppt/tags/tag9.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VALUE" val="84*81"/>
  <p:tag name="KSO_WM_UNIT_HIGHLIGHT" val="0"/>
  <p:tag name="KSO_WM_UNIT_COMPATIBLE" val="0"/>
  <p:tag name="KSO_WM_UNIT_DIAGRAM_ISNUMVISUAL" val="0"/>
  <p:tag name="KSO_WM_UNIT_DIAGRAM_ISREFERUNIT" val="0"/>
  <p:tag name="KSO_WM_DIAGRAM_GROUP_CODE" val="n1-1"/>
  <p:tag name="KSO_WM_UNIT_TYPE" val="n_h_h_x"/>
  <p:tag name="KSO_WM_UNIT_INDEX" val="1_2_1_1"/>
  <p:tag name="KSO_WM_UNIT_ID" val="diagram20233261_1*n_h_h_x*1_2_1_1"/>
  <p:tag name="KSO_WM_TEMPLATE_CATEGORY" val="diagram"/>
  <p:tag name="KSO_WM_TEMPLATE_INDEX" val="20233261"/>
  <p:tag name="KSO_WM_UNIT_LAYERLEVEL" val="1_1_1_1"/>
  <p:tag name="KSO_WM_TAG_VERSION" val="3.0"/>
  <p:tag name="KSO_WM_BEAUTIFY_FLAG" val="#wm#"/>
  <p:tag name="KSO_WM_DIAGRAM_MAX_ITEMCNT" val="3"/>
  <p:tag name="KSO_WM_DIAGRAM_MIN_ITEMCNT" val="3"/>
  <p:tag name="KSO_WM_DIAGRAM_VIRTUALLY_FRAME" val="{&quot;height&quot;:388.3481936621478,&quot;left&quot;:61.0968017578125,&quot;top&quot;:134.47503937007872,&quot;width&quot;:837.8531982421875}"/>
  <p:tag name="KSO_WM_DIAGRAM_COLOR_MATCH_VALUE" val="{&quot;shape&quot;:{&quot;fill&quot;:{&quot;gradient&quot;:[{&quot;brightness&quot;:0,&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UNIT_FILL_FORE_SCHEMECOLOR_INDEX" val="5"/>
  <p:tag name="KSO_WM_UNIT_FILL_FORE_SCHEMECOLOR_INDEX_BRIGHTNESS" val="0"/>
  <p:tag name="KSO_WM_DIAGRAM_USE_COLOR_VALUE" val="{&quot;color_scheme&quot;:1,&quot;color_type&quot;:1,&quot;theme_color_indexes&quot;:[5,6,5,6,5,6]}"/>
</p:tagLst>
</file>

<file path=ppt/tags/tag10.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1_1"/>
  <p:tag name="KSO_WM_UNIT_ID" val="diagram20233261_1*n_h_h_i*1_2_1_1"/>
  <p:tag name="KSO_WM_TEMPLATE_CATEGORY" val="diagram"/>
  <p:tag name="KSO_WM_TEMPLATE_INDEX" val="20233261"/>
  <p:tag name="KSO_WM_UNIT_LAYERLEVEL" val="1_1_1_1"/>
  <p:tag name="KSO_WM_TAG_VERSION" val="3.0"/>
  <p:tag name="KSO_WM_BEAUTIFY_FLAG" val="#wm#"/>
  <p:tag name="KSO_WM_DIAGRAM_MAX_ITEMCNT" val="3"/>
  <p:tag name="KSO_WM_DIAGRAM_MIN_ITEMCNT" val="3"/>
  <p:tag name="KSO_WM_DIAGRAM_VIRTUALLY_FRAME" val="{&quot;height&quot;:388.3481936621478,&quot;left&quot;:61.0968017578125,&quot;top&quot;:134.47503937007872,&quot;width&quot;:837.853198242187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DIAGRAM_USE_COLOR_VALUE" val="{&quot;color_scheme&quot;:1,&quot;color_type&quot;:1,&quot;theme_color_indexes&quot;:[5,6,5,6,5,6]}"/>
</p:tagLst>
</file>

<file path=ppt/tags/tag11.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VALUE" val="84*81"/>
  <p:tag name="KSO_WM_UNIT_HIGHLIGHT" val="0"/>
  <p:tag name="KSO_WM_UNIT_COMPATIBLE" val="0"/>
  <p:tag name="KSO_WM_UNIT_DIAGRAM_ISNUMVISUAL" val="0"/>
  <p:tag name="KSO_WM_UNIT_DIAGRAM_ISREFERUNIT" val="0"/>
  <p:tag name="KSO_WM_DIAGRAM_GROUP_CODE" val="n1-1"/>
  <p:tag name="KSO_WM_UNIT_TYPE" val="n_h_h_x"/>
  <p:tag name="KSO_WM_UNIT_INDEX" val="1_2_2_1"/>
  <p:tag name="KSO_WM_UNIT_ID" val="diagram20233261_1*n_h_h_x*1_2_2_1"/>
  <p:tag name="KSO_WM_TEMPLATE_CATEGORY" val="diagram"/>
  <p:tag name="KSO_WM_TEMPLATE_INDEX" val="20233261"/>
  <p:tag name="KSO_WM_UNIT_LAYERLEVEL" val="1_1_1_1"/>
  <p:tag name="KSO_WM_TAG_VERSION" val="3.0"/>
  <p:tag name="KSO_WM_BEAUTIFY_FLAG" val="#wm#"/>
  <p:tag name="KSO_WM_DIAGRAM_MAX_ITEMCNT" val="3"/>
  <p:tag name="KSO_WM_DIAGRAM_MIN_ITEMCNT" val="3"/>
  <p:tag name="KSO_WM_DIAGRAM_VIRTUALLY_FRAME" val="{&quot;height&quot;:388.3481936621478,&quot;left&quot;:61.0968017578125,&quot;top&quot;:134.47503937007872,&quot;width&quot;:837.8531982421875}"/>
  <p:tag name="KSO_WM_DIAGRAM_COLOR_MATCH_VALUE" val="{&quot;shape&quot;:{&quot;fill&quot;:{&quot;gradient&quot;:[{&quot;brightness&quot;:0,&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UNIT_FILL_FORE_SCHEMECOLOR_INDEX" val="5"/>
  <p:tag name="KSO_WM_UNIT_FILL_FORE_SCHEMECOLOR_INDEX_BRIGHTNESS" val="0"/>
  <p:tag name="KSO_WM_DIAGRAM_USE_COLOR_VALUE" val="{&quot;color_scheme&quot;:1,&quot;color_type&quot;:1,&quot;theme_color_indexes&quot;:[5,6,5,6,5,6]}"/>
</p:tagLst>
</file>

<file path=ppt/tags/tag12.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3_2"/>
  <p:tag name="KSO_WM_UNIT_ID" val="diagram20233261_1*n_h_h_i*1_2_3_2"/>
  <p:tag name="KSO_WM_TEMPLATE_CATEGORY" val="diagram"/>
  <p:tag name="KSO_WM_TEMPLATE_INDEX" val="20233261"/>
  <p:tag name="KSO_WM_UNIT_LAYERLEVEL" val="1_1_1_1"/>
  <p:tag name="KSO_WM_TAG_VERSION" val="3.0"/>
  <p:tag name="KSO_WM_BEAUTIFY_FLAG" val="#wm#"/>
  <p:tag name="KSO_WM_DIAGRAM_MAX_ITEMCNT" val="3"/>
  <p:tag name="KSO_WM_DIAGRAM_MIN_ITEMCNT" val="3"/>
  <p:tag name="KSO_WM_DIAGRAM_VIRTUALLY_FRAME" val="{&quot;height&quot;:388.3481936621478,&quot;left&quot;:61.0968017578125,&quot;top&quot;:134.47503937007872,&quot;width&quot;:837.8531982421875}"/>
  <p:tag name="KSO_WM_DIAGRAM_COLOR_MATCH_VALUE" val="{&quot;shape&quot;:{&quot;fill&quot;:{&quot;solid&quot;:{&quot;brightness&quot;:0,&quot;colorType&quot;:1,&quot;foreColorIndex&quot;:5,&quot;transparency&quot;:0.7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DIAGRAM_USE_COLOR_VALUE" val="{&quot;color_scheme&quot;:1,&quot;color_type&quot;:1,&quot;theme_color_indexes&quot;:[5,6,5,6,5,6]}"/>
</p:tagLst>
</file>

<file path=ppt/tags/tag13.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VALUE" val="84*81"/>
  <p:tag name="KSO_WM_UNIT_HIGHLIGHT" val="0"/>
  <p:tag name="KSO_WM_UNIT_COMPATIBLE" val="0"/>
  <p:tag name="KSO_WM_UNIT_DIAGRAM_ISNUMVISUAL" val="0"/>
  <p:tag name="KSO_WM_UNIT_DIAGRAM_ISREFERUNIT" val="0"/>
  <p:tag name="KSO_WM_DIAGRAM_GROUP_CODE" val="n1-1"/>
  <p:tag name="KSO_WM_UNIT_TYPE" val="n_h_h_x"/>
  <p:tag name="KSO_WM_UNIT_INDEX" val="1_2_3_1"/>
  <p:tag name="KSO_WM_UNIT_ID" val="diagram20233261_1*n_h_h_x*1_2_3_1"/>
  <p:tag name="KSO_WM_TEMPLATE_CATEGORY" val="diagram"/>
  <p:tag name="KSO_WM_TEMPLATE_INDEX" val="20233261"/>
  <p:tag name="KSO_WM_UNIT_LAYERLEVEL" val="1_1_1_1"/>
  <p:tag name="KSO_WM_TAG_VERSION" val="3.0"/>
  <p:tag name="KSO_WM_BEAUTIFY_FLAG" val="#wm#"/>
  <p:tag name="KSO_WM_DIAGRAM_MAX_ITEMCNT" val="3"/>
  <p:tag name="KSO_WM_DIAGRAM_MIN_ITEMCNT" val="3"/>
  <p:tag name="KSO_WM_DIAGRAM_VIRTUALLY_FRAME" val="{&quot;height&quot;:388.3481936621478,&quot;left&quot;:61.0968017578125,&quot;top&quot;:134.47503937007872,&quot;width&quot;:837.8531982421875}"/>
  <p:tag name="KSO_WM_DIAGRAM_COLOR_MATCH_VALUE" val="{&quot;shape&quot;:{&quot;fill&quot;:{&quot;gradient&quot;:[{&quot;brightness&quot;:0,&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UNIT_FILL_FORE_SCHEMECOLOR_INDEX" val="5"/>
  <p:tag name="KSO_WM_UNIT_FILL_FORE_SCHEMECOLOR_INDEX_BRIGHTNESS" val="0"/>
  <p:tag name="KSO_WM_DIAGRAM_USE_COLOR_VALUE" val="{&quot;color_scheme&quot;:1,&quot;color_type&quot;:1,&quot;theme_color_indexes&quot;:[5,6,5,6,5,6]}"/>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190</TotalTime>
  <Words>837</Words>
  <Application>Microsoft Macintosh PowerPoint</Application>
  <PresentationFormat>宽屏</PresentationFormat>
  <Paragraphs>132</Paragraphs>
  <Slides>26</Slides>
  <Notes>2</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26</vt:i4>
      </vt:variant>
    </vt:vector>
  </HeadingPairs>
  <TitlesOfParts>
    <vt:vector size="33" baseType="lpstr">
      <vt:lpstr>等线</vt:lpstr>
      <vt:lpstr>等线 Light</vt:lpstr>
      <vt:lpstr>汉仪海韵体简</vt:lpstr>
      <vt:lpstr>思源黑体 CN Regular</vt:lpstr>
      <vt:lpstr>思源宋体 CN Heavy</vt:lpstr>
      <vt:lpstr>Arial</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杰 林</dc:creator>
  <cp:lastModifiedBy>思远 蔡</cp:lastModifiedBy>
  <cp:revision>5</cp:revision>
  <dcterms:created xsi:type="dcterms:W3CDTF">2024-12-23T02:26:59Z</dcterms:created>
  <dcterms:modified xsi:type="dcterms:W3CDTF">2024-12-23T10:49:44Z</dcterms:modified>
</cp:coreProperties>
</file>