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330" r:id="rId3"/>
    <p:sldId id="332" r:id="rId4"/>
    <p:sldId id="331" r:id="rId5"/>
    <p:sldId id="333" r:id="rId6"/>
    <p:sldId id="336" r:id="rId7"/>
    <p:sldId id="337" r:id="rId8"/>
    <p:sldId id="338" r:id="rId9"/>
    <p:sldId id="304" r:id="rId10"/>
    <p:sldId id="320" r:id="rId11"/>
    <p:sldId id="334" r:id="rId12"/>
    <p:sldId id="335" r:id="rId13"/>
    <p:sldId id="339" r:id="rId14"/>
    <p:sldId id="287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B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5DA19-C715-408C-8A0D-8C40CF3C0ACA}" type="datetimeFigureOut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9B75E-E20A-44BF-B2A6-12600C686B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94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869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111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45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88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474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9B75E-E20A-44BF-B2A6-12600C686B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81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1F37-90C2-4E85-BE7D-E917F8105DDE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3603" y="627673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15-7F73-48ED-A312-1A0B0529E50D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D24-56A5-4986-B1C3-F520B99CC2A8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1C321-70BC-4F1D-9248-E1D68FB53768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23A-45AC-4858-9F1E-3CE2F6C2481B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43B3E-AD46-4B81-99A4-BF6B23210DA9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9253-167D-4FC6-84B4-48694F6C9347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C18-2FFC-4732-8E1A-CEBAC7AE44C3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91F6-CD84-4D7B-86ED-5B478C791AC9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60B1-0F1B-47E6-A52E-94431908C7E6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BCEFF-AF99-4FBB-9497-5FBDBB1E9AB3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4B1F-3F01-48AD-92F8-348133E8D12E}" type="datetime1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CCA7A-12AA-4309-A643-00629A8479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1444009" y="2160380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课后习题常见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错误总结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、手绘常见错误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D3050-13DC-4D5E-96F6-7845FAE8ED1D}"/>
              </a:ext>
            </a:extLst>
          </p:cNvPr>
          <p:cNvSpPr txBox="1"/>
          <p:nvPr/>
        </p:nvSpPr>
        <p:spPr>
          <a:xfrm>
            <a:off x="318155" y="1525490"/>
            <a:ext cx="2520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① 投射方向错误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DD3A2E6-3414-4667-849F-783253BC87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43" t="10993" r="22913" b="680"/>
          <a:stretch/>
        </p:blipFill>
        <p:spPr>
          <a:xfrm>
            <a:off x="323227" y="1997642"/>
            <a:ext cx="4775572" cy="38365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3388D16-C09C-45E6-B002-7EA16E2C88A9}"/>
                  </a:ext>
                </a:extLst>
              </p:cNvPr>
              <p:cNvSpPr txBox="1"/>
              <p:nvPr/>
            </p:nvSpPr>
            <p:spPr>
              <a:xfrm>
                <a:off x="5751038" y="2476881"/>
                <a:ext cx="322428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注意：</a:t>
                </a:r>
                <a:endParaRPr lang="en-US" altLang="zh-CN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G-G</a:t>
                </a:r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截面图为从左向右投射，说明该“上模底板”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∅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100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的槽在顶部。</a:t>
                </a:r>
                <a:endParaRPr lang="en-US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3388D16-C09C-45E6-B002-7EA16E2C8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1038" y="2476881"/>
                <a:ext cx="3224285" cy="1200329"/>
              </a:xfrm>
              <a:prstGeom prst="rect">
                <a:avLst/>
              </a:prstGeom>
              <a:blipFill>
                <a:blip r:embed="rId5"/>
                <a:stretch>
                  <a:fillRect l="-1512" t="-3553" b="-6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513F2D8C-5B2C-4908-96F4-02C4BB795DED}"/>
              </a:ext>
            </a:extLst>
          </p:cNvPr>
          <p:cNvSpPr txBox="1"/>
          <p:nvPr/>
        </p:nvSpPr>
        <p:spPr>
          <a:xfrm>
            <a:off x="2251184" y="5976789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3D11B50-2E47-43F5-BC3B-72BC9A3A40D4}"/>
              </a:ext>
            </a:extLst>
          </p:cNvPr>
          <p:cNvCxnSpPr>
            <a:cxnSpLocks/>
          </p:cNvCxnSpPr>
          <p:nvPr/>
        </p:nvCxnSpPr>
        <p:spPr>
          <a:xfrm>
            <a:off x="4971495" y="3240350"/>
            <a:ext cx="71021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7EF694BC-C74E-463D-BDBB-FD09CEC8B9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609" t="9121" r="1687" b="7541"/>
          <a:stretch/>
        </p:blipFill>
        <p:spPr>
          <a:xfrm rot="16200000">
            <a:off x="6233543" y="3092410"/>
            <a:ext cx="1870527" cy="3613033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4EB2A8A2-6D22-4ABC-9206-8199B989E37A}"/>
              </a:ext>
            </a:extLst>
          </p:cNvPr>
          <p:cNvSpPr txBox="1"/>
          <p:nvPr/>
        </p:nvSpPr>
        <p:spPr>
          <a:xfrm>
            <a:off x="6620606" y="5935976"/>
            <a:ext cx="1595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正确（唐艺恒）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0C1EAB0-03AE-4398-83ED-D14E1A0DCCE8}"/>
              </a:ext>
            </a:extLst>
          </p:cNvPr>
          <p:cNvCxnSpPr>
            <a:cxnSpLocks/>
          </p:cNvCxnSpPr>
          <p:nvPr/>
        </p:nvCxnSpPr>
        <p:spPr>
          <a:xfrm>
            <a:off x="3667957" y="5310326"/>
            <a:ext cx="229783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3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D3050-13DC-4D5E-96F6-7845FAE8ED1D}"/>
              </a:ext>
            </a:extLst>
          </p:cNvPr>
          <p:cNvSpPr txBox="1"/>
          <p:nvPr/>
        </p:nvSpPr>
        <p:spPr>
          <a:xfrm>
            <a:off x="318154" y="1525490"/>
            <a:ext cx="355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② 漏画部分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F-F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截面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A8826B6-8444-4F5C-9958-FEC65893981E}"/>
              </a:ext>
            </a:extLst>
          </p:cNvPr>
          <p:cNvSpPr txBox="1"/>
          <p:nvPr/>
        </p:nvSpPr>
        <p:spPr>
          <a:xfrm>
            <a:off x="2293266" y="6196809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38E092A-11F9-48B8-97B8-30BC6C83CD83}"/>
              </a:ext>
            </a:extLst>
          </p:cNvPr>
          <p:cNvSpPr txBox="1"/>
          <p:nvPr/>
        </p:nvSpPr>
        <p:spPr>
          <a:xfrm>
            <a:off x="6671097" y="2549345"/>
            <a:ext cx="2422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F-F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截面右边部分，应包括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R10/R7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槽的一半，和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孔的一半。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072B737-3924-465A-86CC-283CDA70DA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69" t="7103" r="2548" b="17855"/>
          <a:stretch/>
        </p:blipFill>
        <p:spPr>
          <a:xfrm>
            <a:off x="276679" y="1910030"/>
            <a:ext cx="6218011" cy="315911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A84DCBE-4E4F-4B5C-A954-452D0A60568C}"/>
              </a:ext>
            </a:extLst>
          </p:cNvPr>
          <p:cNvSpPr/>
          <p:nvPr/>
        </p:nvSpPr>
        <p:spPr>
          <a:xfrm>
            <a:off x="3453414" y="2379216"/>
            <a:ext cx="852256" cy="967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8E69163-D270-47E0-AB99-59250BF07E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38" t="22053" r="42777" b="11942"/>
          <a:stretch/>
        </p:blipFill>
        <p:spPr>
          <a:xfrm rot="16200000">
            <a:off x="2097633" y="3510185"/>
            <a:ext cx="967666" cy="4526624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92DEA635-EC12-4ECC-B096-D264685AFBD7}"/>
              </a:ext>
            </a:extLst>
          </p:cNvPr>
          <p:cNvSpPr/>
          <p:nvPr/>
        </p:nvSpPr>
        <p:spPr>
          <a:xfrm>
            <a:off x="3266518" y="5244625"/>
            <a:ext cx="852256" cy="967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1DC39B5B-DD5B-43D2-B731-5E2BB39D869B}"/>
              </a:ext>
            </a:extLst>
          </p:cNvPr>
          <p:cNvCxnSpPr>
            <a:cxnSpLocks/>
            <a:stCxn id="9" idx="2"/>
            <a:endCxn id="20" idx="0"/>
          </p:cNvCxnSpPr>
          <p:nvPr/>
        </p:nvCxnSpPr>
        <p:spPr>
          <a:xfrm flipH="1">
            <a:off x="3692646" y="3346882"/>
            <a:ext cx="186896" cy="18977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73BDE94A-3ED7-418F-BA6F-054980F412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556" t="12300" r="31898" b="13127"/>
          <a:stretch/>
        </p:blipFill>
        <p:spPr>
          <a:xfrm rot="16200000">
            <a:off x="6539133" y="3797005"/>
            <a:ext cx="967667" cy="3941685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007E699F-31D1-475E-8265-ED6C71ED114C}"/>
              </a:ext>
            </a:extLst>
          </p:cNvPr>
          <p:cNvSpPr txBox="1"/>
          <p:nvPr/>
        </p:nvSpPr>
        <p:spPr>
          <a:xfrm>
            <a:off x="6580020" y="6197105"/>
            <a:ext cx="164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正确（吴文卓）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9ED981F-A414-45EC-8454-2CBACE083CFE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、手绘常见错误</a:t>
            </a:r>
          </a:p>
        </p:txBody>
      </p:sp>
    </p:spTree>
    <p:extLst>
      <p:ext uri="{BB962C8B-B14F-4D97-AF65-F5344CB8AC3E}">
        <p14:creationId xmlns:p14="http://schemas.microsoft.com/office/powerpoint/2010/main" val="318586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D3050-13DC-4D5E-96F6-7845FAE8ED1D}"/>
              </a:ext>
            </a:extLst>
          </p:cNvPr>
          <p:cNvSpPr txBox="1"/>
          <p:nvPr/>
        </p:nvSpPr>
        <p:spPr>
          <a:xfrm>
            <a:off x="318155" y="1525490"/>
            <a:ext cx="2520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③ 轮廓线未画出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13F2D8C-5B2C-4908-96F4-02C4BB795DED}"/>
              </a:ext>
            </a:extLst>
          </p:cNvPr>
          <p:cNvSpPr txBox="1"/>
          <p:nvPr/>
        </p:nvSpPr>
        <p:spPr>
          <a:xfrm>
            <a:off x="4061244" y="3153989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3753185-40B4-4D01-A056-7C02B8D0EE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23" t="38231" r="6408" b="33132"/>
          <a:stretch/>
        </p:blipFill>
        <p:spPr>
          <a:xfrm>
            <a:off x="1818320" y="2113697"/>
            <a:ext cx="5269594" cy="100608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31CDD77-1B71-4C9B-AB8E-05713A71ED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407" t="17044" r="31947" b="6116"/>
          <a:stretch/>
        </p:blipFill>
        <p:spPr>
          <a:xfrm rot="16200000">
            <a:off x="3900589" y="1533943"/>
            <a:ext cx="1105056" cy="526959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04F5390-76B1-43BB-BD06-52E931244B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865" t="46656" r="11359" b="32178"/>
          <a:stretch/>
        </p:blipFill>
        <p:spPr>
          <a:xfrm>
            <a:off x="1818320" y="5161311"/>
            <a:ext cx="5269594" cy="88643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312F7C3B-1DCD-4C65-83DC-1367B00472B6}"/>
              </a:ext>
            </a:extLst>
          </p:cNvPr>
          <p:cNvSpPr txBox="1"/>
          <p:nvPr/>
        </p:nvSpPr>
        <p:spPr>
          <a:xfrm>
            <a:off x="4061244" y="4794481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A8826B6-8444-4F5C-9958-FEC65893981E}"/>
              </a:ext>
            </a:extLst>
          </p:cNvPr>
          <p:cNvSpPr txBox="1"/>
          <p:nvPr/>
        </p:nvSpPr>
        <p:spPr>
          <a:xfrm>
            <a:off x="4061244" y="6118455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61AF66A-35E9-4DF1-B207-6C7AD21FCF3C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、手绘常见错误</a:t>
            </a:r>
          </a:p>
        </p:txBody>
      </p:sp>
    </p:spTree>
    <p:extLst>
      <p:ext uri="{BB962C8B-B14F-4D97-AF65-F5344CB8AC3E}">
        <p14:creationId xmlns:p14="http://schemas.microsoft.com/office/powerpoint/2010/main" val="244425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D3050-13DC-4D5E-96F6-7845FAE8ED1D}"/>
              </a:ext>
            </a:extLst>
          </p:cNvPr>
          <p:cNvSpPr txBox="1"/>
          <p:nvPr/>
        </p:nvSpPr>
        <p:spPr>
          <a:xfrm>
            <a:off x="318154" y="1525490"/>
            <a:ext cx="4049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① 小数点表示错误，不是用逗号“，”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61AF66A-35E9-4DF1-B207-6C7AD21FCF3C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、机绘常见错误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A91BC2C-7D97-4098-9A12-54223BFA17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06" b="9405"/>
          <a:stretch/>
        </p:blipFill>
        <p:spPr>
          <a:xfrm>
            <a:off x="1103190" y="2052810"/>
            <a:ext cx="2740841" cy="120020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5466861-CC54-41DC-B17A-26166287B5B2}"/>
              </a:ext>
            </a:extLst>
          </p:cNvPr>
          <p:cNvSpPr txBox="1"/>
          <p:nvPr/>
        </p:nvSpPr>
        <p:spPr>
          <a:xfrm>
            <a:off x="318153" y="3356030"/>
            <a:ext cx="4049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② 标注不完全，缺少直径尺寸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DF174D8-C66A-433F-8CC1-A6ED4775A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103" y="3828182"/>
            <a:ext cx="6673649" cy="261784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35BE99B-AFA0-4243-9357-A73BD385D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055343"/>
            <a:ext cx="2459115" cy="120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72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D3050-13DC-4D5E-96F6-7845FAE8ED1D}"/>
              </a:ext>
            </a:extLst>
          </p:cNvPr>
          <p:cNvSpPr txBox="1"/>
          <p:nvPr/>
        </p:nvSpPr>
        <p:spPr>
          <a:xfrm>
            <a:off x="318154" y="1525490"/>
            <a:ext cx="4049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③ 漏画部分截面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61AF66A-35E9-4DF1-B207-6C7AD21FCF3C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、机绘常见错误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FC3054-7753-47B6-9133-8FD2B143AC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97" t="11009" r="20950" b="4725"/>
          <a:stretch/>
        </p:blipFill>
        <p:spPr>
          <a:xfrm>
            <a:off x="398480" y="1887680"/>
            <a:ext cx="2001580" cy="474798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A259851-7B86-4040-859E-9290FC6AC417}"/>
              </a:ext>
            </a:extLst>
          </p:cNvPr>
          <p:cNvSpPr/>
          <p:nvPr/>
        </p:nvSpPr>
        <p:spPr>
          <a:xfrm>
            <a:off x="1287262" y="2653415"/>
            <a:ext cx="452762" cy="4261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EA44F59E-31D0-43D4-9AE9-C8567281FF69}"/>
              </a:ext>
            </a:extLst>
          </p:cNvPr>
          <p:cNvCxnSpPr>
            <a:cxnSpLocks/>
          </p:cNvCxnSpPr>
          <p:nvPr/>
        </p:nvCxnSpPr>
        <p:spPr>
          <a:xfrm>
            <a:off x="1740024" y="2866481"/>
            <a:ext cx="71021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45805B-4081-43BC-8C3E-B1D6836C475F}"/>
              </a:ext>
            </a:extLst>
          </p:cNvPr>
          <p:cNvSpPr txBox="1"/>
          <p:nvPr/>
        </p:nvSpPr>
        <p:spPr>
          <a:xfrm>
            <a:off x="2400060" y="2653415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全画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A2159DA-31F1-4437-8C63-5DA577256F51}"/>
              </a:ext>
            </a:extLst>
          </p:cNvPr>
          <p:cNvSpPr/>
          <p:nvPr/>
        </p:nvSpPr>
        <p:spPr>
          <a:xfrm>
            <a:off x="1381515" y="5414371"/>
            <a:ext cx="358509" cy="3615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5B5E6AF-0548-444A-8BD6-276F9335FF79}"/>
              </a:ext>
            </a:extLst>
          </p:cNvPr>
          <p:cNvCxnSpPr>
            <a:cxnSpLocks/>
          </p:cNvCxnSpPr>
          <p:nvPr/>
        </p:nvCxnSpPr>
        <p:spPr>
          <a:xfrm>
            <a:off x="1740024" y="5593405"/>
            <a:ext cx="71021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A83D51E7-B649-4985-8637-F84453A91484}"/>
              </a:ext>
            </a:extLst>
          </p:cNvPr>
          <p:cNvSpPr txBox="1"/>
          <p:nvPr/>
        </p:nvSpPr>
        <p:spPr>
          <a:xfrm>
            <a:off x="2415115" y="5394563"/>
            <a:ext cx="88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画一半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A93AD8E-EBA1-4EA5-A864-6B2B06AFB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7738" y="1004788"/>
            <a:ext cx="4457544" cy="256308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1CDECD87-0AA3-45FA-ACC8-23F170FF8510}"/>
              </a:ext>
            </a:extLst>
          </p:cNvPr>
          <p:cNvSpPr txBox="1"/>
          <p:nvPr/>
        </p:nvSpPr>
        <p:spPr>
          <a:xfrm>
            <a:off x="5827900" y="3492648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4A173647-2B03-4BD5-ADB3-25DE7D562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6087" y="3921040"/>
            <a:ext cx="4409195" cy="222815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A50958A-A4A6-4FD1-8F90-6665B30B159C}"/>
              </a:ext>
            </a:extLst>
          </p:cNvPr>
          <p:cNvSpPr txBox="1"/>
          <p:nvPr/>
        </p:nvSpPr>
        <p:spPr>
          <a:xfrm>
            <a:off x="5862167" y="6107131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1EE162C-02D0-4A56-955E-B4B6BAA07D41}"/>
              </a:ext>
            </a:extLst>
          </p:cNvPr>
          <p:cNvSpPr/>
          <p:nvPr/>
        </p:nvSpPr>
        <p:spPr>
          <a:xfrm>
            <a:off x="7509440" y="5237827"/>
            <a:ext cx="231888" cy="5483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745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D3050-13DC-4D5E-96F6-7845FAE8ED1D}"/>
              </a:ext>
            </a:extLst>
          </p:cNvPr>
          <p:cNvSpPr txBox="1"/>
          <p:nvPr/>
        </p:nvSpPr>
        <p:spPr>
          <a:xfrm>
            <a:off x="318154" y="1525490"/>
            <a:ext cx="4049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④ 不穿通螺纹孔的画法错误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61AF66A-35E9-4DF1-B207-6C7AD21FCF3C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、机绘常见错误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CDECD87-0AA3-45FA-ACC8-23F170FF8510}"/>
              </a:ext>
            </a:extLst>
          </p:cNvPr>
          <p:cNvSpPr txBox="1"/>
          <p:nvPr/>
        </p:nvSpPr>
        <p:spPr>
          <a:xfrm>
            <a:off x="1774163" y="5419862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89B8B92-FC97-4CE1-867D-F9E176221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83" y="1997642"/>
            <a:ext cx="2912106" cy="3237973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89A7E7A4-0435-45A2-8826-7AD0F34FC0BC}"/>
              </a:ext>
            </a:extLst>
          </p:cNvPr>
          <p:cNvSpPr txBox="1"/>
          <p:nvPr/>
        </p:nvSpPr>
        <p:spPr>
          <a:xfrm>
            <a:off x="6365398" y="5419862"/>
            <a:ext cx="78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正确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19A477C0-F9F0-4273-8B85-057A1652A0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180" y="1997641"/>
            <a:ext cx="2742135" cy="323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1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D3050-13DC-4D5E-96F6-7845FAE8ED1D}"/>
              </a:ext>
            </a:extLst>
          </p:cNvPr>
          <p:cNvSpPr txBox="1"/>
          <p:nvPr/>
        </p:nvSpPr>
        <p:spPr>
          <a:xfrm>
            <a:off x="318154" y="1525490"/>
            <a:ext cx="5399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⑤ 未补充缺的尺寸。标注时需用细实线</a:t>
            </a:r>
            <a:endParaRPr 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61AF66A-35E9-4DF1-B207-6C7AD21FCF3C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、机绘常见错误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CDECD87-0AA3-45FA-ACC8-23F170FF8510}"/>
              </a:ext>
            </a:extLst>
          </p:cNvPr>
          <p:cNvSpPr txBox="1"/>
          <p:nvPr/>
        </p:nvSpPr>
        <p:spPr>
          <a:xfrm>
            <a:off x="809818" y="3042343"/>
            <a:ext cx="1474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缺少标注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E96932E-EF24-4C40-8156-EE88EC7B31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97"/>
          <a:stretch/>
        </p:blipFill>
        <p:spPr>
          <a:xfrm>
            <a:off x="2157087" y="1894822"/>
            <a:ext cx="4572000" cy="202472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D77F75F-19E3-415D-89F3-60F02D6A3B77}"/>
              </a:ext>
            </a:extLst>
          </p:cNvPr>
          <p:cNvSpPr txBox="1"/>
          <p:nvPr/>
        </p:nvSpPr>
        <p:spPr>
          <a:xfrm>
            <a:off x="192140" y="5604528"/>
            <a:ext cx="1936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错误：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标注用了粗虚线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A52B912-DF88-4745-9CFB-054019699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087" y="3987823"/>
            <a:ext cx="4572000" cy="261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3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9453" y="1456666"/>
            <a:ext cx="81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抄绘零件图，并画出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F-F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截面图。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6C4D2E-C200-4A9D-AD57-9425F8AF1848}"/>
              </a:ext>
            </a:extLst>
          </p:cNvPr>
          <p:cNvSpPr txBox="1"/>
          <p:nvPr/>
        </p:nvSpPr>
        <p:spPr>
          <a:xfrm>
            <a:off x="163557" y="1022560"/>
            <a:ext cx="5476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、习题参考答案（部分来自同学的优秀答案）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313B566-0E8D-4FFB-929B-A3538B6675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2" t="16214" r="4836" b="14660"/>
          <a:stretch/>
        </p:blipFill>
        <p:spPr>
          <a:xfrm rot="16200000">
            <a:off x="2417794" y="1128728"/>
            <a:ext cx="4247687" cy="57424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77F5BC9-2F43-4508-A6FF-E389E0FFEDB2}"/>
              </a:ext>
            </a:extLst>
          </p:cNvPr>
          <p:cNvSpPr txBox="1"/>
          <p:nvPr/>
        </p:nvSpPr>
        <p:spPr>
          <a:xfrm>
            <a:off x="4061244" y="6118455"/>
            <a:ext cx="1070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陈志斌 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09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71F4E47-E278-472E-B5AB-9FBB0E46A6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06" t="20744" r="7885" b="13672"/>
          <a:stretch/>
        </p:blipFill>
        <p:spPr>
          <a:xfrm>
            <a:off x="4973747" y="1549880"/>
            <a:ext cx="3461127" cy="48439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81D4189-5331-4C88-AB2D-FA13CC726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29" t="24854" r="6348" b="3704"/>
          <a:stretch/>
        </p:blipFill>
        <p:spPr>
          <a:xfrm>
            <a:off x="486581" y="1477761"/>
            <a:ext cx="3472860" cy="491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4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17D5360-44CB-4240-B1CB-A8A1A4D33D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4" t="25373" r="9497" b="10291"/>
          <a:stretch/>
        </p:blipFill>
        <p:spPr>
          <a:xfrm>
            <a:off x="359345" y="1456946"/>
            <a:ext cx="3615426" cy="498342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D8116F5-D9BE-42A4-835A-9B37881B09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80" t="28479" r="7655" b="5589"/>
          <a:stretch/>
        </p:blipFill>
        <p:spPr>
          <a:xfrm>
            <a:off x="4314691" y="1456945"/>
            <a:ext cx="3659241" cy="498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1D1D0C9-D0F2-4D66-BEAC-9F1CDBADB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003" y="3552297"/>
            <a:ext cx="5851788" cy="295716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3D7160C-606B-47A3-9A71-D9EC926789C7}"/>
              </a:ext>
            </a:extLst>
          </p:cNvPr>
          <p:cNvSpPr txBox="1"/>
          <p:nvPr/>
        </p:nvSpPr>
        <p:spPr>
          <a:xfrm>
            <a:off x="2294354" y="2414183"/>
            <a:ext cx="1070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石宇轩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EF0EEC7-B94B-4C2E-AD7B-F73BCF96F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974" y="1078254"/>
            <a:ext cx="4276817" cy="23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26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895350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9" y="0"/>
            <a:ext cx="2552700" cy="8953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0" y="6604000"/>
            <a:ext cx="9144000" cy="0"/>
          </a:xfrm>
          <a:prstGeom prst="line">
            <a:avLst/>
          </a:prstGeom>
          <a:ln w="19050">
            <a:solidFill>
              <a:srgbClr val="005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347788" y="6226629"/>
            <a:ext cx="87086" cy="377371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CA7A-12AA-4309-A643-00629A84799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DB307D-682E-4824-A996-1831A4BBBE0B}"/>
              </a:ext>
            </a:extLst>
          </p:cNvPr>
          <p:cNvSpPr txBox="1"/>
          <p:nvPr/>
        </p:nvSpPr>
        <p:spPr>
          <a:xfrm>
            <a:off x="163557" y="1022560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、优秀作业展示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3D7160C-606B-47A3-9A71-D9EC926789C7}"/>
              </a:ext>
            </a:extLst>
          </p:cNvPr>
          <p:cNvSpPr txBox="1"/>
          <p:nvPr/>
        </p:nvSpPr>
        <p:spPr>
          <a:xfrm>
            <a:off x="2294354" y="2414183"/>
            <a:ext cx="1070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吴文卓</a:t>
            </a:r>
            <a:endParaRPr 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F4CF118-AB35-4C54-A1BF-59CA8A219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640" y="1128185"/>
            <a:ext cx="2448156" cy="263873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F3C779C-E44B-4F8F-B019-CC796F8ED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528" y="3895828"/>
            <a:ext cx="6221775" cy="254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20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09550" y="2819830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19831"/>
            <a:ext cx="334449" cy="17298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41" y="275822"/>
            <a:ext cx="961428" cy="939068"/>
          </a:xfrm>
          <a:prstGeom prst="rect">
            <a:avLst/>
          </a:prstGeom>
        </p:spPr>
      </p:pic>
      <p:grpSp>
        <p:nvGrpSpPr>
          <p:cNvPr id="7" name="Group 433"/>
          <p:cNvGrpSpPr/>
          <p:nvPr/>
        </p:nvGrpSpPr>
        <p:grpSpPr bwMode="auto">
          <a:xfrm>
            <a:off x="349416" y="1001484"/>
            <a:ext cx="8422105" cy="4181275"/>
            <a:chOff x="2359" y="2311"/>
            <a:chExt cx="3394" cy="1685"/>
          </a:xfrm>
          <a:solidFill>
            <a:schemeClr val="bg1">
              <a:lumMod val="95000"/>
            </a:schemeClr>
          </a:solidFill>
        </p:grpSpPr>
        <p:sp>
          <p:nvSpPr>
            <p:cNvPr id="8" name="Freeform 434"/>
            <p:cNvSpPr/>
            <p:nvPr/>
          </p:nvSpPr>
          <p:spPr bwMode="auto">
            <a:xfrm>
              <a:off x="3401" y="2311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9" name="Freeform 435"/>
            <p:cNvSpPr/>
            <p:nvPr/>
          </p:nvSpPr>
          <p:spPr bwMode="auto">
            <a:xfrm>
              <a:off x="3276" y="2315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0" name="Freeform 436"/>
            <p:cNvSpPr/>
            <p:nvPr/>
          </p:nvSpPr>
          <p:spPr bwMode="auto">
            <a:xfrm>
              <a:off x="4565" y="2328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1" name="Freeform 437"/>
            <p:cNvSpPr/>
            <p:nvPr/>
          </p:nvSpPr>
          <p:spPr bwMode="auto">
            <a:xfrm>
              <a:off x="3250" y="2330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2" name="Freeform 438"/>
            <p:cNvSpPr/>
            <p:nvPr/>
          </p:nvSpPr>
          <p:spPr bwMode="auto">
            <a:xfrm>
              <a:off x="4062" y="2338"/>
              <a:ext cx="3" cy="1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3" name="Freeform 439"/>
            <p:cNvSpPr/>
            <p:nvPr/>
          </p:nvSpPr>
          <p:spPr bwMode="auto">
            <a:xfrm>
              <a:off x="4070" y="2338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4" name="Freeform 440"/>
            <p:cNvSpPr/>
            <p:nvPr/>
          </p:nvSpPr>
          <p:spPr bwMode="auto">
            <a:xfrm>
              <a:off x="3177" y="2344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5" name="Freeform 441"/>
            <p:cNvSpPr/>
            <p:nvPr/>
          </p:nvSpPr>
          <p:spPr bwMode="auto">
            <a:xfrm>
              <a:off x="4005" y="2344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6" name="Freeform 442"/>
            <p:cNvSpPr/>
            <p:nvPr/>
          </p:nvSpPr>
          <p:spPr bwMode="auto">
            <a:xfrm>
              <a:off x="3224" y="2347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7" name="Freeform 443"/>
            <p:cNvSpPr/>
            <p:nvPr/>
          </p:nvSpPr>
          <p:spPr bwMode="auto">
            <a:xfrm>
              <a:off x="3104" y="2350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8" name="Freeform 444"/>
            <p:cNvSpPr/>
            <p:nvPr/>
          </p:nvSpPr>
          <p:spPr bwMode="auto">
            <a:xfrm>
              <a:off x="4638" y="2350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19" name="Freeform 445"/>
            <p:cNvSpPr/>
            <p:nvPr/>
          </p:nvSpPr>
          <p:spPr bwMode="auto">
            <a:xfrm>
              <a:off x="3010" y="2358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0" name="Freeform 446"/>
            <p:cNvSpPr/>
            <p:nvPr/>
          </p:nvSpPr>
          <p:spPr bwMode="auto">
            <a:xfrm>
              <a:off x="3693" y="2365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1" name="Freeform 447"/>
            <p:cNvSpPr/>
            <p:nvPr/>
          </p:nvSpPr>
          <p:spPr bwMode="auto">
            <a:xfrm>
              <a:off x="4328" y="2368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2" name="Freeform 448"/>
            <p:cNvSpPr/>
            <p:nvPr/>
          </p:nvSpPr>
          <p:spPr bwMode="auto">
            <a:xfrm>
              <a:off x="3150" y="2371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3" name="Freeform 449"/>
            <p:cNvSpPr/>
            <p:nvPr/>
          </p:nvSpPr>
          <p:spPr bwMode="auto">
            <a:xfrm>
              <a:off x="3229" y="2373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4" name="Freeform 450"/>
            <p:cNvSpPr/>
            <p:nvPr/>
          </p:nvSpPr>
          <p:spPr bwMode="auto">
            <a:xfrm>
              <a:off x="4669" y="2375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5" name="Freeform 451"/>
            <p:cNvSpPr/>
            <p:nvPr/>
          </p:nvSpPr>
          <p:spPr bwMode="auto">
            <a:xfrm>
              <a:off x="4946" y="2380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6" name="Freeform 452"/>
            <p:cNvSpPr/>
            <p:nvPr/>
          </p:nvSpPr>
          <p:spPr bwMode="auto">
            <a:xfrm>
              <a:off x="2936" y="2390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7" name="Freeform 453"/>
            <p:cNvSpPr/>
            <p:nvPr/>
          </p:nvSpPr>
          <p:spPr bwMode="auto">
            <a:xfrm>
              <a:off x="3123" y="2397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8" name="Freeform 454"/>
            <p:cNvSpPr/>
            <p:nvPr/>
          </p:nvSpPr>
          <p:spPr bwMode="auto">
            <a:xfrm>
              <a:off x="3177" y="2397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2371" y="2397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3714" y="2410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1" name="Freeform 457"/>
            <p:cNvSpPr/>
            <p:nvPr/>
          </p:nvSpPr>
          <p:spPr bwMode="auto">
            <a:xfrm>
              <a:off x="3476" y="2432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2" name="Freeform 458"/>
            <p:cNvSpPr/>
            <p:nvPr/>
          </p:nvSpPr>
          <p:spPr bwMode="auto">
            <a:xfrm>
              <a:off x="3274" y="2457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3" name="Freeform 459"/>
            <p:cNvSpPr/>
            <p:nvPr/>
          </p:nvSpPr>
          <p:spPr bwMode="auto">
            <a:xfrm>
              <a:off x="3713" y="2477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4" name="Freeform 460"/>
            <p:cNvSpPr/>
            <p:nvPr/>
          </p:nvSpPr>
          <p:spPr bwMode="auto">
            <a:xfrm>
              <a:off x="3244" y="2485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5" name="Freeform 461"/>
            <p:cNvSpPr/>
            <p:nvPr/>
          </p:nvSpPr>
          <p:spPr bwMode="auto">
            <a:xfrm>
              <a:off x="3167" y="2487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3864" y="2567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7" name="Freeform 463"/>
            <p:cNvSpPr/>
            <p:nvPr/>
          </p:nvSpPr>
          <p:spPr bwMode="auto">
            <a:xfrm>
              <a:off x="2655" y="2577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8" name="Freeform 464"/>
            <p:cNvSpPr/>
            <p:nvPr/>
          </p:nvSpPr>
          <p:spPr bwMode="auto">
            <a:xfrm>
              <a:off x="3845" y="2580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39" name="Freeform 465"/>
            <p:cNvSpPr/>
            <p:nvPr/>
          </p:nvSpPr>
          <p:spPr bwMode="auto">
            <a:xfrm>
              <a:off x="2359" y="2610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0" name="Freeform 466"/>
            <p:cNvSpPr/>
            <p:nvPr/>
          </p:nvSpPr>
          <p:spPr bwMode="auto">
            <a:xfrm>
              <a:off x="3798" y="2611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1" name="Freeform 467"/>
            <p:cNvSpPr/>
            <p:nvPr/>
          </p:nvSpPr>
          <p:spPr bwMode="auto">
            <a:xfrm>
              <a:off x="2643" y="2620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2" name="Freeform 468"/>
            <p:cNvSpPr/>
            <p:nvPr/>
          </p:nvSpPr>
          <p:spPr bwMode="auto">
            <a:xfrm>
              <a:off x="3317" y="2654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3" name="Freeform 469"/>
            <p:cNvSpPr/>
            <p:nvPr/>
          </p:nvSpPr>
          <p:spPr bwMode="auto">
            <a:xfrm>
              <a:off x="2987" y="2684"/>
              <a:ext cx="106" cy="85"/>
            </a:xfrm>
            <a:custGeom>
              <a:avLst/>
              <a:gdLst>
                <a:gd name="T0" fmla="*/ 43 w 106"/>
                <a:gd name="T1" fmla="*/ 0 h 85"/>
                <a:gd name="T2" fmla="*/ 39 w 106"/>
                <a:gd name="T3" fmla="*/ 3 h 85"/>
                <a:gd name="T4" fmla="*/ 33 w 106"/>
                <a:gd name="T5" fmla="*/ 7 h 85"/>
                <a:gd name="T6" fmla="*/ 26 w 106"/>
                <a:gd name="T7" fmla="*/ 8 h 85"/>
                <a:gd name="T8" fmla="*/ 20 w 106"/>
                <a:gd name="T9" fmla="*/ 11 h 85"/>
                <a:gd name="T10" fmla="*/ 15 w 106"/>
                <a:gd name="T11" fmla="*/ 14 h 85"/>
                <a:gd name="T12" fmla="*/ 9 w 106"/>
                <a:gd name="T13" fmla="*/ 17 h 85"/>
                <a:gd name="T14" fmla="*/ 5 w 106"/>
                <a:gd name="T15" fmla="*/ 21 h 85"/>
                <a:gd name="T16" fmla="*/ 0 w 106"/>
                <a:gd name="T17" fmla="*/ 27 h 85"/>
                <a:gd name="T18" fmla="*/ 2 w 106"/>
                <a:gd name="T19" fmla="*/ 28 h 85"/>
                <a:gd name="T20" fmla="*/ 2 w 106"/>
                <a:gd name="T21" fmla="*/ 30 h 85"/>
                <a:gd name="T22" fmla="*/ 10 w 106"/>
                <a:gd name="T23" fmla="*/ 28 h 85"/>
                <a:gd name="T24" fmla="*/ 17 w 106"/>
                <a:gd name="T25" fmla="*/ 27 h 85"/>
                <a:gd name="T26" fmla="*/ 22 w 106"/>
                <a:gd name="T27" fmla="*/ 23 h 85"/>
                <a:gd name="T28" fmla="*/ 29 w 106"/>
                <a:gd name="T29" fmla="*/ 20 h 85"/>
                <a:gd name="T30" fmla="*/ 45 w 106"/>
                <a:gd name="T31" fmla="*/ 25 h 85"/>
                <a:gd name="T32" fmla="*/ 63 w 106"/>
                <a:gd name="T33" fmla="*/ 31 h 85"/>
                <a:gd name="T34" fmla="*/ 62 w 106"/>
                <a:gd name="T35" fmla="*/ 33 h 85"/>
                <a:gd name="T36" fmla="*/ 62 w 106"/>
                <a:gd name="T37" fmla="*/ 34 h 85"/>
                <a:gd name="T38" fmla="*/ 50 w 106"/>
                <a:gd name="T39" fmla="*/ 37 h 85"/>
                <a:gd name="T40" fmla="*/ 42 w 106"/>
                <a:gd name="T41" fmla="*/ 41 h 85"/>
                <a:gd name="T42" fmla="*/ 33 w 106"/>
                <a:gd name="T43" fmla="*/ 45 h 85"/>
                <a:gd name="T44" fmla="*/ 27 w 106"/>
                <a:gd name="T45" fmla="*/ 51 h 85"/>
                <a:gd name="T46" fmla="*/ 22 w 106"/>
                <a:gd name="T47" fmla="*/ 58 h 85"/>
                <a:gd name="T48" fmla="*/ 17 w 106"/>
                <a:gd name="T49" fmla="*/ 65 h 85"/>
                <a:gd name="T50" fmla="*/ 13 w 106"/>
                <a:gd name="T51" fmla="*/ 74 h 85"/>
                <a:gd name="T52" fmla="*/ 10 w 106"/>
                <a:gd name="T53" fmla="*/ 84 h 85"/>
                <a:gd name="T54" fmla="*/ 10 w 106"/>
                <a:gd name="T55" fmla="*/ 85 h 85"/>
                <a:gd name="T56" fmla="*/ 12 w 106"/>
                <a:gd name="T57" fmla="*/ 85 h 85"/>
                <a:gd name="T58" fmla="*/ 17 w 106"/>
                <a:gd name="T59" fmla="*/ 85 h 85"/>
                <a:gd name="T60" fmla="*/ 23 w 106"/>
                <a:gd name="T61" fmla="*/ 85 h 85"/>
                <a:gd name="T62" fmla="*/ 30 w 106"/>
                <a:gd name="T63" fmla="*/ 70 h 85"/>
                <a:gd name="T64" fmla="*/ 37 w 106"/>
                <a:gd name="T65" fmla="*/ 55 h 85"/>
                <a:gd name="T66" fmla="*/ 43 w 106"/>
                <a:gd name="T67" fmla="*/ 50 h 85"/>
                <a:gd name="T68" fmla="*/ 49 w 106"/>
                <a:gd name="T69" fmla="*/ 45 h 85"/>
                <a:gd name="T70" fmla="*/ 56 w 106"/>
                <a:gd name="T71" fmla="*/ 41 h 85"/>
                <a:gd name="T72" fmla="*/ 66 w 106"/>
                <a:gd name="T73" fmla="*/ 38 h 85"/>
                <a:gd name="T74" fmla="*/ 66 w 106"/>
                <a:gd name="T75" fmla="*/ 40 h 85"/>
                <a:gd name="T76" fmla="*/ 66 w 106"/>
                <a:gd name="T77" fmla="*/ 41 h 85"/>
                <a:gd name="T78" fmla="*/ 67 w 106"/>
                <a:gd name="T79" fmla="*/ 48 h 85"/>
                <a:gd name="T80" fmla="*/ 66 w 106"/>
                <a:gd name="T81" fmla="*/ 54 h 85"/>
                <a:gd name="T82" fmla="*/ 65 w 106"/>
                <a:gd name="T83" fmla="*/ 60 h 85"/>
                <a:gd name="T84" fmla="*/ 63 w 106"/>
                <a:gd name="T85" fmla="*/ 65 h 85"/>
                <a:gd name="T86" fmla="*/ 70 w 106"/>
                <a:gd name="T87" fmla="*/ 65 h 85"/>
                <a:gd name="T88" fmla="*/ 77 w 106"/>
                <a:gd name="T89" fmla="*/ 67 h 85"/>
                <a:gd name="T90" fmla="*/ 85 w 106"/>
                <a:gd name="T91" fmla="*/ 58 h 85"/>
                <a:gd name="T92" fmla="*/ 92 w 106"/>
                <a:gd name="T93" fmla="*/ 48 h 85"/>
                <a:gd name="T94" fmla="*/ 97 w 106"/>
                <a:gd name="T95" fmla="*/ 51 h 85"/>
                <a:gd name="T96" fmla="*/ 105 w 106"/>
                <a:gd name="T97" fmla="*/ 50 h 85"/>
                <a:gd name="T98" fmla="*/ 106 w 106"/>
                <a:gd name="T99" fmla="*/ 48 h 85"/>
                <a:gd name="T100" fmla="*/ 106 w 106"/>
                <a:gd name="T101" fmla="*/ 47 h 85"/>
                <a:gd name="T102" fmla="*/ 87 w 106"/>
                <a:gd name="T103" fmla="*/ 35 h 85"/>
                <a:gd name="T104" fmla="*/ 70 w 106"/>
                <a:gd name="T105" fmla="*/ 25 h 85"/>
                <a:gd name="T106" fmla="*/ 72 w 106"/>
                <a:gd name="T107" fmla="*/ 20 h 85"/>
                <a:gd name="T108" fmla="*/ 73 w 106"/>
                <a:gd name="T109" fmla="*/ 15 h 85"/>
                <a:gd name="T110" fmla="*/ 66 w 106"/>
                <a:gd name="T111" fmla="*/ 8 h 85"/>
                <a:gd name="T112" fmla="*/ 59 w 106"/>
                <a:gd name="T113" fmla="*/ 3 h 85"/>
                <a:gd name="T114" fmla="*/ 52 w 106"/>
                <a:gd name="T115" fmla="*/ 1 h 85"/>
                <a:gd name="T116" fmla="*/ 43 w 106"/>
                <a:gd name="T1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85">
                  <a:moveTo>
                    <a:pt x="43" y="0"/>
                  </a:moveTo>
                  <a:lnTo>
                    <a:pt x="39" y="3"/>
                  </a:lnTo>
                  <a:lnTo>
                    <a:pt x="33" y="7"/>
                  </a:lnTo>
                  <a:lnTo>
                    <a:pt x="26" y="8"/>
                  </a:lnTo>
                  <a:lnTo>
                    <a:pt x="20" y="11"/>
                  </a:lnTo>
                  <a:lnTo>
                    <a:pt x="15" y="14"/>
                  </a:lnTo>
                  <a:lnTo>
                    <a:pt x="9" y="17"/>
                  </a:lnTo>
                  <a:lnTo>
                    <a:pt x="5" y="21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0" y="28"/>
                  </a:lnTo>
                  <a:lnTo>
                    <a:pt x="17" y="27"/>
                  </a:lnTo>
                  <a:lnTo>
                    <a:pt x="22" y="23"/>
                  </a:lnTo>
                  <a:lnTo>
                    <a:pt x="29" y="20"/>
                  </a:lnTo>
                  <a:lnTo>
                    <a:pt x="45" y="25"/>
                  </a:lnTo>
                  <a:lnTo>
                    <a:pt x="63" y="31"/>
                  </a:lnTo>
                  <a:lnTo>
                    <a:pt x="62" y="33"/>
                  </a:lnTo>
                  <a:lnTo>
                    <a:pt x="62" y="34"/>
                  </a:lnTo>
                  <a:lnTo>
                    <a:pt x="50" y="37"/>
                  </a:lnTo>
                  <a:lnTo>
                    <a:pt x="42" y="41"/>
                  </a:lnTo>
                  <a:lnTo>
                    <a:pt x="33" y="45"/>
                  </a:lnTo>
                  <a:lnTo>
                    <a:pt x="27" y="51"/>
                  </a:lnTo>
                  <a:lnTo>
                    <a:pt x="22" y="58"/>
                  </a:lnTo>
                  <a:lnTo>
                    <a:pt x="17" y="65"/>
                  </a:lnTo>
                  <a:lnTo>
                    <a:pt x="13" y="74"/>
                  </a:lnTo>
                  <a:lnTo>
                    <a:pt x="10" y="84"/>
                  </a:lnTo>
                  <a:lnTo>
                    <a:pt x="10" y="85"/>
                  </a:lnTo>
                  <a:lnTo>
                    <a:pt x="12" y="85"/>
                  </a:lnTo>
                  <a:lnTo>
                    <a:pt x="17" y="85"/>
                  </a:lnTo>
                  <a:lnTo>
                    <a:pt x="23" y="85"/>
                  </a:lnTo>
                  <a:lnTo>
                    <a:pt x="30" y="70"/>
                  </a:lnTo>
                  <a:lnTo>
                    <a:pt x="37" y="55"/>
                  </a:lnTo>
                  <a:lnTo>
                    <a:pt x="43" y="50"/>
                  </a:lnTo>
                  <a:lnTo>
                    <a:pt x="49" y="45"/>
                  </a:lnTo>
                  <a:lnTo>
                    <a:pt x="56" y="41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6" y="41"/>
                  </a:lnTo>
                  <a:lnTo>
                    <a:pt x="67" y="48"/>
                  </a:lnTo>
                  <a:lnTo>
                    <a:pt x="66" y="54"/>
                  </a:lnTo>
                  <a:lnTo>
                    <a:pt x="65" y="60"/>
                  </a:lnTo>
                  <a:lnTo>
                    <a:pt x="63" y="65"/>
                  </a:lnTo>
                  <a:lnTo>
                    <a:pt x="70" y="65"/>
                  </a:lnTo>
                  <a:lnTo>
                    <a:pt x="77" y="67"/>
                  </a:lnTo>
                  <a:lnTo>
                    <a:pt x="85" y="58"/>
                  </a:lnTo>
                  <a:lnTo>
                    <a:pt x="92" y="48"/>
                  </a:lnTo>
                  <a:lnTo>
                    <a:pt x="97" y="51"/>
                  </a:lnTo>
                  <a:lnTo>
                    <a:pt x="105" y="50"/>
                  </a:lnTo>
                  <a:lnTo>
                    <a:pt x="106" y="48"/>
                  </a:lnTo>
                  <a:lnTo>
                    <a:pt x="106" y="47"/>
                  </a:lnTo>
                  <a:lnTo>
                    <a:pt x="87" y="35"/>
                  </a:lnTo>
                  <a:lnTo>
                    <a:pt x="70" y="25"/>
                  </a:lnTo>
                  <a:lnTo>
                    <a:pt x="72" y="20"/>
                  </a:lnTo>
                  <a:lnTo>
                    <a:pt x="73" y="15"/>
                  </a:lnTo>
                  <a:lnTo>
                    <a:pt x="66" y="8"/>
                  </a:lnTo>
                  <a:lnTo>
                    <a:pt x="59" y="3"/>
                  </a:lnTo>
                  <a:lnTo>
                    <a:pt x="52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4" name="Freeform 470"/>
            <p:cNvSpPr/>
            <p:nvPr/>
          </p:nvSpPr>
          <p:spPr bwMode="auto">
            <a:xfrm>
              <a:off x="4170" y="2701"/>
              <a:ext cx="157" cy="90"/>
            </a:xfrm>
            <a:custGeom>
              <a:avLst/>
              <a:gdLst>
                <a:gd name="T0" fmla="*/ 51 w 157"/>
                <a:gd name="T1" fmla="*/ 20 h 90"/>
                <a:gd name="T2" fmla="*/ 39 w 157"/>
                <a:gd name="T3" fmla="*/ 14 h 90"/>
                <a:gd name="T4" fmla="*/ 29 w 157"/>
                <a:gd name="T5" fmla="*/ 14 h 90"/>
                <a:gd name="T6" fmla="*/ 22 w 157"/>
                <a:gd name="T7" fmla="*/ 23 h 90"/>
                <a:gd name="T8" fmla="*/ 17 w 157"/>
                <a:gd name="T9" fmla="*/ 31 h 90"/>
                <a:gd name="T10" fmla="*/ 11 w 157"/>
                <a:gd name="T11" fmla="*/ 46 h 90"/>
                <a:gd name="T12" fmla="*/ 11 w 157"/>
                <a:gd name="T13" fmla="*/ 70 h 90"/>
                <a:gd name="T14" fmla="*/ 5 w 157"/>
                <a:gd name="T15" fmla="*/ 87 h 90"/>
                <a:gd name="T16" fmla="*/ 9 w 157"/>
                <a:gd name="T17" fmla="*/ 88 h 90"/>
                <a:gd name="T18" fmla="*/ 29 w 157"/>
                <a:gd name="T19" fmla="*/ 84 h 90"/>
                <a:gd name="T20" fmla="*/ 57 w 157"/>
                <a:gd name="T21" fmla="*/ 74 h 90"/>
                <a:gd name="T22" fmla="*/ 75 w 157"/>
                <a:gd name="T23" fmla="*/ 67 h 90"/>
                <a:gd name="T24" fmla="*/ 82 w 157"/>
                <a:gd name="T25" fmla="*/ 67 h 90"/>
                <a:gd name="T26" fmla="*/ 91 w 157"/>
                <a:gd name="T27" fmla="*/ 70 h 90"/>
                <a:gd name="T28" fmla="*/ 99 w 157"/>
                <a:gd name="T29" fmla="*/ 78 h 90"/>
                <a:gd name="T30" fmla="*/ 118 w 157"/>
                <a:gd name="T31" fmla="*/ 81 h 90"/>
                <a:gd name="T32" fmla="*/ 144 w 157"/>
                <a:gd name="T33" fmla="*/ 78 h 90"/>
                <a:gd name="T34" fmla="*/ 157 w 157"/>
                <a:gd name="T35" fmla="*/ 76 h 90"/>
                <a:gd name="T36" fmla="*/ 149 w 157"/>
                <a:gd name="T37" fmla="*/ 70 h 90"/>
                <a:gd name="T38" fmla="*/ 142 w 157"/>
                <a:gd name="T39" fmla="*/ 61 h 90"/>
                <a:gd name="T40" fmla="*/ 135 w 157"/>
                <a:gd name="T41" fmla="*/ 53 h 90"/>
                <a:gd name="T42" fmla="*/ 119 w 157"/>
                <a:gd name="T43" fmla="*/ 47 h 90"/>
                <a:gd name="T44" fmla="*/ 107 w 157"/>
                <a:gd name="T45" fmla="*/ 38 h 90"/>
                <a:gd name="T46" fmla="*/ 101 w 157"/>
                <a:gd name="T47" fmla="*/ 31 h 90"/>
                <a:gd name="T48" fmla="*/ 101 w 157"/>
                <a:gd name="T49" fmla="*/ 26 h 90"/>
                <a:gd name="T50" fmla="*/ 105 w 157"/>
                <a:gd name="T51" fmla="*/ 21 h 90"/>
                <a:gd name="T52" fmla="*/ 109 w 157"/>
                <a:gd name="T53" fmla="*/ 20 h 90"/>
                <a:gd name="T54" fmla="*/ 107 w 157"/>
                <a:gd name="T55" fmla="*/ 17 h 90"/>
                <a:gd name="T56" fmla="*/ 111 w 157"/>
                <a:gd name="T57" fmla="*/ 13 h 90"/>
                <a:gd name="T58" fmla="*/ 117 w 157"/>
                <a:gd name="T59" fmla="*/ 4 h 90"/>
                <a:gd name="T60" fmla="*/ 111 w 157"/>
                <a:gd name="T61" fmla="*/ 1 h 90"/>
                <a:gd name="T62" fmla="*/ 101 w 157"/>
                <a:gd name="T63" fmla="*/ 6 h 90"/>
                <a:gd name="T64" fmla="*/ 84 w 157"/>
                <a:gd name="T65" fmla="*/ 14 h 90"/>
                <a:gd name="T66" fmla="*/ 75 w 157"/>
                <a:gd name="T67" fmla="*/ 18 h 90"/>
                <a:gd name="T68" fmla="*/ 79 w 157"/>
                <a:gd name="T69" fmla="*/ 21 h 90"/>
                <a:gd name="T70" fmla="*/ 82 w 157"/>
                <a:gd name="T71" fmla="*/ 24 h 90"/>
                <a:gd name="T72" fmla="*/ 82 w 157"/>
                <a:gd name="T73" fmla="*/ 31 h 90"/>
                <a:gd name="T74" fmla="*/ 75 w 157"/>
                <a:gd name="T75" fmla="*/ 36 h 90"/>
                <a:gd name="T76" fmla="*/ 67 w 157"/>
                <a:gd name="T77" fmla="*/ 40 h 90"/>
                <a:gd name="T78" fmla="*/ 58 w 157"/>
                <a:gd name="T7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90">
                  <a:moveTo>
                    <a:pt x="58" y="23"/>
                  </a:moveTo>
                  <a:lnTo>
                    <a:pt x="51" y="20"/>
                  </a:lnTo>
                  <a:lnTo>
                    <a:pt x="42" y="16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9" y="14"/>
                  </a:lnTo>
                  <a:lnTo>
                    <a:pt x="24" y="16"/>
                  </a:lnTo>
                  <a:lnTo>
                    <a:pt x="22" y="23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1" y="33"/>
                  </a:lnTo>
                  <a:lnTo>
                    <a:pt x="11" y="46"/>
                  </a:lnTo>
                  <a:lnTo>
                    <a:pt x="11" y="57"/>
                  </a:lnTo>
                  <a:lnTo>
                    <a:pt x="11" y="70"/>
                  </a:lnTo>
                  <a:lnTo>
                    <a:pt x="11" y="84"/>
                  </a:lnTo>
                  <a:lnTo>
                    <a:pt x="5" y="87"/>
                  </a:lnTo>
                  <a:lnTo>
                    <a:pt x="0" y="90"/>
                  </a:lnTo>
                  <a:lnTo>
                    <a:pt x="9" y="88"/>
                  </a:lnTo>
                  <a:lnTo>
                    <a:pt x="19" y="87"/>
                  </a:lnTo>
                  <a:lnTo>
                    <a:pt x="29" y="84"/>
                  </a:lnTo>
                  <a:lnTo>
                    <a:pt x="38" y="81"/>
                  </a:lnTo>
                  <a:lnTo>
                    <a:pt x="57" y="74"/>
                  </a:lnTo>
                  <a:lnTo>
                    <a:pt x="74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82" y="67"/>
                  </a:lnTo>
                  <a:lnTo>
                    <a:pt x="87" y="68"/>
                  </a:lnTo>
                  <a:lnTo>
                    <a:pt x="91" y="70"/>
                  </a:lnTo>
                  <a:lnTo>
                    <a:pt x="94" y="73"/>
                  </a:lnTo>
                  <a:lnTo>
                    <a:pt x="99" y="78"/>
                  </a:lnTo>
                  <a:lnTo>
                    <a:pt x="107" y="81"/>
                  </a:lnTo>
                  <a:lnTo>
                    <a:pt x="118" y="81"/>
                  </a:lnTo>
                  <a:lnTo>
                    <a:pt x="131" y="80"/>
                  </a:lnTo>
                  <a:lnTo>
                    <a:pt x="144" y="78"/>
                  </a:lnTo>
                  <a:lnTo>
                    <a:pt x="157" y="77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49" y="70"/>
                  </a:lnTo>
                  <a:lnTo>
                    <a:pt x="145" y="67"/>
                  </a:lnTo>
                  <a:lnTo>
                    <a:pt x="142" y="61"/>
                  </a:lnTo>
                  <a:lnTo>
                    <a:pt x="141" y="54"/>
                  </a:lnTo>
                  <a:lnTo>
                    <a:pt x="135" y="53"/>
                  </a:lnTo>
                  <a:lnTo>
                    <a:pt x="128" y="50"/>
                  </a:lnTo>
                  <a:lnTo>
                    <a:pt x="119" y="47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2" y="34"/>
                  </a:lnTo>
                  <a:lnTo>
                    <a:pt x="101" y="31"/>
                  </a:lnTo>
                  <a:lnTo>
                    <a:pt x="101" y="28"/>
                  </a:lnTo>
                  <a:lnTo>
                    <a:pt x="101" y="26"/>
                  </a:lnTo>
                  <a:lnTo>
                    <a:pt x="102" y="23"/>
                  </a:lnTo>
                  <a:lnTo>
                    <a:pt x="105" y="21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9" y="18"/>
                  </a:lnTo>
                  <a:lnTo>
                    <a:pt x="107" y="17"/>
                  </a:lnTo>
                  <a:lnTo>
                    <a:pt x="104" y="16"/>
                  </a:lnTo>
                  <a:lnTo>
                    <a:pt x="111" y="13"/>
                  </a:lnTo>
                  <a:lnTo>
                    <a:pt x="118" y="7"/>
                  </a:lnTo>
                  <a:lnTo>
                    <a:pt x="117" y="4"/>
                  </a:lnTo>
                  <a:lnTo>
                    <a:pt x="115" y="3"/>
                  </a:lnTo>
                  <a:lnTo>
                    <a:pt x="111" y="1"/>
                  </a:lnTo>
                  <a:lnTo>
                    <a:pt x="108" y="0"/>
                  </a:lnTo>
                  <a:lnTo>
                    <a:pt x="101" y="6"/>
                  </a:lnTo>
                  <a:lnTo>
                    <a:pt x="92" y="10"/>
                  </a:lnTo>
                  <a:lnTo>
                    <a:pt x="84" y="14"/>
                  </a:lnTo>
                  <a:lnTo>
                    <a:pt x="74" y="17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9" y="21"/>
                  </a:lnTo>
                  <a:lnTo>
                    <a:pt x="81" y="23"/>
                  </a:lnTo>
                  <a:lnTo>
                    <a:pt x="82" y="24"/>
                  </a:lnTo>
                  <a:lnTo>
                    <a:pt x="84" y="28"/>
                  </a:lnTo>
                  <a:lnTo>
                    <a:pt x="82" y="31"/>
                  </a:lnTo>
                  <a:lnTo>
                    <a:pt x="81" y="33"/>
                  </a:lnTo>
                  <a:lnTo>
                    <a:pt x="75" y="36"/>
                  </a:lnTo>
                  <a:lnTo>
                    <a:pt x="71" y="38"/>
                  </a:lnTo>
                  <a:lnTo>
                    <a:pt x="67" y="40"/>
                  </a:lnTo>
                  <a:lnTo>
                    <a:pt x="59" y="40"/>
                  </a:lnTo>
                  <a:lnTo>
                    <a:pt x="58" y="31"/>
                  </a:lnTo>
                  <a:lnTo>
                    <a:pt x="5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5" name="Freeform 471"/>
            <p:cNvSpPr/>
            <p:nvPr/>
          </p:nvSpPr>
          <p:spPr bwMode="auto">
            <a:xfrm>
              <a:off x="4365" y="2705"/>
              <a:ext cx="97" cy="132"/>
            </a:xfrm>
            <a:custGeom>
              <a:avLst/>
              <a:gdLst>
                <a:gd name="T0" fmla="*/ 43 w 97"/>
                <a:gd name="T1" fmla="*/ 24 h 132"/>
                <a:gd name="T2" fmla="*/ 53 w 97"/>
                <a:gd name="T3" fmla="*/ 24 h 132"/>
                <a:gd name="T4" fmla="*/ 61 w 97"/>
                <a:gd name="T5" fmla="*/ 23 h 132"/>
                <a:gd name="T6" fmla="*/ 61 w 97"/>
                <a:gd name="T7" fmla="*/ 14 h 132"/>
                <a:gd name="T8" fmla="*/ 60 w 97"/>
                <a:gd name="T9" fmla="*/ 4 h 132"/>
                <a:gd name="T10" fmla="*/ 56 w 97"/>
                <a:gd name="T11" fmla="*/ 2 h 132"/>
                <a:gd name="T12" fmla="*/ 52 w 97"/>
                <a:gd name="T13" fmla="*/ 0 h 132"/>
                <a:gd name="T14" fmla="*/ 37 w 97"/>
                <a:gd name="T15" fmla="*/ 6 h 132"/>
                <a:gd name="T16" fmla="*/ 23 w 97"/>
                <a:gd name="T17" fmla="*/ 12 h 132"/>
                <a:gd name="T18" fmla="*/ 17 w 97"/>
                <a:gd name="T19" fmla="*/ 14 h 132"/>
                <a:gd name="T20" fmla="*/ 12 w 97"/>
                <a:gd name="T21" fmla="*/ 17 h 132"/>
                <a:gd name="T22" fmla="*/ 6 w 97"/>
                <a:gd name="T23" fmla="*/ 22 h 132"/>
                <a:gd name="T24" fmla="*/ 0 w 97"/>
                <a:gd name="T25" fmla="*/ 27 h 132"/>
                <a:gd name="T26" fmla="*/ 2 w 97"/>
                <a:gd name="T27" fmla="*/ 33 h 132"/>
                <a:gd name="T28" fmla="*/ 3 w 97"/>
                <a:gd name="T29" fmla="*/ 36 h 132"/>
                <a:gd name="T30" fmla="*/ 6 w 97"/>
                <a:gd name="T31" fmla="*/ 37 h 132"/>
                <a:gd name="T32" fmla="*/ 7 w 97"/>
                <a:gd name="T33" fmla="*/ 40 h 132"/>
                <a:gd name="T34" fmla="*/ 13 w 97"/>
                <a:gd name="T35" fmla="*/ 43 h 132"/>
                <a:gd name="T36" fmla="*/ 19 w 97"/>
                <a:gd name="T37" fmla="*/ 47 h 132"/>
                <a:gd name="T38" fmla="*/ 24 w 97"/>
                <a:gd name="T39" fmla="*/ 59 h 132"/>
                <a:gd name="T40" fmla="*/ 27 w 97"/>
                <a:gd name="T41" fmla="*/ 67 h 132"/>
                <a:gd name="T42" fmla="*/ 30 w 97"/>
                <a:gd name="T43" fmla="*/ 72 h 132"/>
                <a:gd name="T44" fmla="*/ 34 w 97"/>
                <a:gd name="T45" fmla="*/ 76 h 132"/>
                <a:gd name="T46" fmla="*/ 42 w 97"/>
                <a:gd name="T47" fmla="*/ 79 h 132"/>
                <a:gd name="T48" fmla="*/ 52 w 97"/>
                <a:gd name="T49" fmla="*/ 82 h 132"/>
                <a:gd name="T50" fmla="*/ 49 w 97"/>
                <a:gd name="T51" fmla="*/ 87 h 132"/>
                <a:gd name="T52" fmla="*/ 44 w 97"/>
                <a:gd name="T53" fmla="*/ 90 h 132"/>
                <a:gd name="T54" fmla="*/ 39 w 97"/>
                <a:gd name="T55" fmla="*/ 93 h 132"/>
                <a:gd name="T56" fmla="*/ 33 w 97"/>
                <a:gd name="T57" fmla="*/ 96 h 132"/>
                <a:gd name="T58" fmla="*/ 33 w 97"/>
                <a:gd name="T59" fmla="*/ 100 h 132"/>
                <a:gd name="T60" fmla="*/ 33 w 97"/>
                <a:gd name="T61" fmla="*/ 104 h 132"/>
                <a:gd name="T62" fmla="*/ 39 w 97"/>
                <a:gd name="T63" fmla="*/ 112 h 132"/>
                <a:gd name="T64" fmla="*/ 43 w 97"/>
                <a:gd name="T65" fmla="*/ 117 h 132"/>
                <a:gd name="T66" fmla="*/ 49 w 97"/>
                <a:gd name="T67" fmla="*/ 122 h 132"/>
                <a:gd name="T68" fmla="*/ 54 w 97"/>
                <a:gd name="T69" fmla="*/ 126 h 132"/>
                <a:gd name="T70" fmla="*/ 61 w 97"/>
                <a:gd name="T71" fmla="*/ 129 h 132"/>
                <a:gd name="T72" fmla="*/ 70 w 97"/>
                <a:gd name="T73" fmla="*/ 132 h 132"/>
                <a:gd name="T74" fmla="*/ 80 w 97"/>
                <a:gd name="T75" fmla="*/ 132 h 132"/>
                <a:gd name="T76" fmla="*/ 93 w 97"/>
                <a:gd name="T77" fmla="*/ 132 h 132"/>
                <a:gd name="T78" fmla="*/ 96 w 97"/>
                <a:gd name="T79" fmla="*/ 129 h 132"/>
                <a:gd name="T80" fmla="*/ 97 w 97"/>
                <a:gd name="T81" fmla="*/ 126 h 132"/>
                <a:gd name="T82" fmla="*/ 96 w 97"/>
                <a:gd name="T83" fmla="*/ 124 h 132"/>
                <a:gd name="T84" fmla="*/ 94 w 97"/>
                <a:gd name="T85" fmla="*/ 122 h 132"/>
                <a:gd name="T86" fmla="*/ 90 w 97"/>
                <a:gd name="T87" fmla="*/ 120 h 132"/>
                <a:gd name="T88" fmla="*/ 84 w 97"/>
                <a:gd name="T89" fmla="*/ 119 h 132"/>
                <a:gd name="T90" fmla="*/ 83 w 97"/>
                <a:gd name="T91" fmla="*/ 104 h 132"/>
                <a:gd name="T92" fmla="*/ 80 w 97"/>
                <a:gd name="T93" fmla="*/ 90 h 132"/>
                <a:gd name="T94" fmla="*/ 76 w 97"/>
                <a:gd name="T95" fmla="*/ 80 h 132"/>
                <a:gd name="T96" fmla="*/ 70 w 97"/>
                <a:gd name="T97" fmla="*/ 70 h 132"/>
                <a:gd name="T98" fmla="*/ 57 w 97"/>
                <a:gd name="T99" fmla="*/ 53 h 132"/>
                <a:gd name="T100" fmla="*/ 43 w 97"/>
                <a:gd name="T101" fmla="*/ 36 h 132"/>
                <a:gd name="T102" fmla="*/ 43 w 97"/>
                <a:gd name="T103" fmla="*/ 30 h 132"/>
                <a:gd name="T104" fmla="*/ 43 w 97"/>
                <a:gd name="T105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132">
                  <a:moveTo>
                    <a:pt x="43" y="24"/>
                  </a:moveTo>
                  <a:lnTo>
                    <a:pt x="53" y="24"/>
                  </a:lnTo>
                  <a:lnTo>
                    <a:pt x="61" y="23"/>
                  </a:lnTo>
                  <a:lnTo>
                    <a:pt x="61" y="1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37" y="6"/>
                  </a:lnTo>
                  <a:lnTo>
                    <a:pt x="23" y="12"/>
                  </a:lnTo>
                  <a:lnTo>
                    <a:pt x="17" y="14"/>
                  </a:lnTo>
                  <a:lnTo>
                    <a:pt x="12" y="17"/>
                  </a:lnTo>
                  <a:lnTo>
                    <a:pt x="6" y="22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3" y="36"/>
                  </a:lnTo>
                  <a:lnTo>
                    <a:pt x="6" y="37"/>
                  </a:lnTo>
                  <a:lnTo>
                    <a:pt x="7" y="40"/>
                  </a:lnTo>
                  <a:lnTo>
                    <a:pt x="13" y="43"/>
                  </a:lnTo>
                  <a:lnTo>
                    <a:pt x="19" y="47"/>
                  </a:lnTo>
                  <a:lnTo>
                    <a:pt x="24" y="59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4" y="76"/>
                  </a:lnTo>
                  <a:lnTo>
                    <a:pt x="42" y="79"/>
                  </a:lnTo>
                  <a:lnTo>
                    <a:pt x="52" y="82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39" y="93"/>
                  </a:lnTo>
                  <a:lnTo>
                    <a:pt x="33" y="96"/>
                  </a:lnTo>
                  <a:lnTo>
                    <a:pt x="33" y="100"/>
                  </a:lnTo>
                  <a:lnTo>
                    <a:pt x="33" y="104"/>
                  </a:lnTo>
                  <a:lnTo>
                    <a:pt x="39" y="112"/>
                  </a:lnTo>
                  <a:lnTo>
                    <a:pt x="43" y="117"/>
                  </a:lnTo>
                  <a:lnTo>
                    <a:pt x="49" y="122"/>
                  </a:lnTo>
                  <a:lnTo>
                    <a:pt x="54" y="126"/>
                  </a:lnTo>
                  <a:lnTo>
                    <a:pt x="61" y="129"/>
                  </a:lnTo>
                  <a:lnTo>
                    <a:pt x="70" y="132"/>
                  </a:lnTo>
                  <a:lnTo>
                    <a:pt x="80" y="132"/>
                  </a:lnTo>
                  <a:lnTo>
                    <a:pt x="93" y="132"/>
                  </a:lnTo>
                  <a:lnTo>
                    <a:pt x="96" y="129"/>
                  </a:lnTo>
                  <a:lnTo>
                    <a:pt x="97" y="126"/>
                  </a:lnTo>
                  <a:lnTo>
                    <a:pt x="96" y="124"/>
                  </a:lnTo>
                  <a:lnTo>
                    <a:pt x="94" y="122"/>
                  </a:lnTo>
                  <a:lnTo>
                    <a:pt x="90" y="120"/>
                  </a:lnTo>
                  <a:lnTo>
                    <a:pt x="84" y="119"/>
                  </a:lnTo>
                  <a:lnTo>
                    <a:pt x="83" y="104"/>
                  </a:lnTo>
                  <a:lnTo>
                    <a:pt x="80" y="90"/>
                  </a:lnTo>
                  <a:lnTo>
                    <a:pt x="76" y="80"/>
                  </a:lnTo>
                  <a:lnTo>
                    <a:pt x="70" y="70"/>
                  </a:lnTo>
                  <a:lnTo>
                    <a:pt x="57" y="53"/>
                  </a:lnTo>
                  <a:lnTo>
                    <a:pt x="43" y="36"/>
                  </a:lnTo>
                  <a:lnTo>
                    <a:pt x="43" y="30"/>
                  </a:lnTo>
                  <a:lnTo>
                    <a:pt x="4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6" name="Freeform 472"/>
            <p:cNvSpPr/>
            <p:nvPr/>
          </p:nvSpPr>
          <p:spPr bwMode="auto">
            <a:xfrm>
              <a:off x="3834" y="2725"/>
              <a:ext cx="443" cy="191"/>
            </a:xfrm>
            <a:custGeom>
              <a:avLst/>
              <a:gdLst>
                <a:gd name="T0" fmla="*/ 97 w 443"/>
                <a:gd name="T1" fmla="*/ 37 h 191"/>
                <a:gd name="T2" fmla="*/ 66 w 443"/>
                <a:gd name="T3" fmla="*/ 60 h 191"/>
                <a:gd name="T4" fmla="*/ 56 w 443"/>
                <a:gd name="T5" fmla="*/ 79 h 191"/>
                <a:gd name="T6" fmla="*/ 44 w 443"/>
                <a:gd name="T7" fmla="*/ 100 h 191"/>
                <a:gd name="T8" fmla="*/ 23 w 443"/>
                <a:gd name="T9" fmla="*/ 112 h 191"/>
                <a:gd name="T10" fmla="*/ 1 w 443"/>
                <a:gd name="T11" fmla="*/ 122 h 191"/>
                <a:gd name="T12" fmla="*/ 1 w 443"/>
                <a:gd name="T13" fmla="*/ 130 h 191"/>
                <a:gd name="T14" fmla="*/ 34 w 443"/>
                <a:gd name="T15" fmla="*/ 126 h 191"/>
                <a:gd name="T16" fmla="*/ 70 w 443"/>
                <a:gd name="T17" fmla="*/ 113 h 191"/>
                <a:gd name="T18" fmla="*/ 108 w 443"/>
                <a:gd name="T19" fmla="*/ 113 h 191"/>
                <a:gd name="T20" fmla="*/ 140 w 443"/>
                <a:gd name="T21" fmla="*/ 106 h 191"/>
                <a:gd name="T22" fmla="*/ 157 w 443"/>
                <a:gd name="T23" fmla="*/ 104 h 191"/>
                <a:gd name="T24" fmla="*/ 167 w 443"/>
                <a:gd name="T25" fmla="*/ 107 h 191"/>
                <a:gd name="T26" fmla="*/ 177 w 443"/>
                <a:gd name="T27" fmla="*/ 147 h 191"/>
                <a:gd name="T28" fmla="*/ 206 w 443"/>
                <a:gd name="T29" fmla="*/ 164 h 191"/>
                <a:gd name="T30" fmla="*/ 231 w 443"/>
                <a:gd name="T31" fmla="*/ 182 h 191"/>
                <a:gd name="T32" fmla="*/ 264 w 443"/>
                <a:gd name="T33" fmla="*/ 191 h 191"/>
                <a:gd name="T34" fmla="*/ 278 w 443"/>
                <a:gd name="T35" fmla="*/ 163 h 191"/>
                <a:gd name="T36" fmla="*/ 291 w 443"/>
                <a:gd name="T37" fmla="*/ 162 h 191"/>
                <a:gd name="T38" fmla="*/ 324 w 443"/>
                <a:gd name="T39" fmla="*/ 173 h 191"/>
                <a:gd name="T40" fmla="*/ 371 w 443"/>
                <a:gd name="T41" fmla="*/ 187 h 191"/>
                <a:gd name="T42" fmla="*/ 398 w 443"/>
                <a:gd name="T43" fmla="*/ 177 h 191"/>
                <a:gd name="T44" fmla="*/ 417 w 443"/>
                <a:gd name="T45" fmla="*/ 180 h 191"/>
                <a:gd name="T46" fmla="*/ 435 w 443"/>
                <a:gd name="T47" fmla="*/ 184 h 191"/>
                <a:gd name="T48" fmla="*/ 431 w 443"/>
                <a:gd name="T49" fmla="*/ 163 h 191"/>
                <a:gd name="T50" fmla="*/ 437 w 443"/>
                <a:gd name="T51" fmla="*/ 127 h 191"/>
                <a:gd name="T52" fmla="*/ 438 w 443"/>
                <a:gd name="T53" fmla="*/ 109 h 191"/>
                <a:gd name="T54" fmla="*/ 393 w 443"/>
                <a:gd name="T55" fmla="*/ 117 h 191"/>
                <a:gd name="T56" fmla="*/ 373 w 443"/>
                <a:gd name="T57" fmla="*/ 116 h 191"/>
                <a:gd name="T58" fmla="*/ 357 w 443"/>
                <a:gd name="T59" fmla="*/ 112 h 191"/>
                <a:gd name="T60" fmla="*/ 344 w 443"/>
                <a:gd name="T61" fmla="*/ 99 h 191"/>
                <a:gd name="T62" fmla="*/ 310 w 443"/>
                <a:gd name="T63" fmla="*/ 60 h 191"/>
                <a:gd name="T64" fmla="*/ 290 w 443"/>
                <a:gd name="T65" fmla="*/ 64 h 191"/>
                <a:gd name="T66" fmla="*/ 293 w 443"/>
                <a:gd name="T67" fmla="*/ 77 h 191"/>
                <a:gd name="T68" fmla="*/ 304 w 443"/>
                <a:gd name="T69" fmla="*/ 100 h 191"/>
                <a:gd name="T70" fmla="*/ 288 w 443"/>
                <a:gd name="T71" fmla="*/ 107 h 191"/>
                <a:gd name="T72" fmla="*/ 258 w 443"/>
                <a:gd name="T73" fmla="*/ 72 h 191"/>
                <a:gd name="T74" fmla="*/ 243 w 443"/>
                <a:gd name="T75" fmla="*/ 39 h 191"/>
                <a:gd name="T76" fmla="*/ 200 w 443"/>
                <a:gd name="T77" fmla="*/ 0 h 191"/>
                <a:gd name="T78" fmla="*/ 188 w 443"/>
                <a:gd name="T79" fmla="*/ 4 h 191"/>
                <a:gd name="T80" fmla="*/ 187 w 443"/>
                <a:gd name="T81" fmla="*/ 14 h 191"/>
                <a:gd name="T82" fmla="*/ 207 w 443"/>
                <a:gd name="T83" fmla="*/ 36 h 191"/>
                <a:gd name="T84" fmla="*/ 247 w 443"/>
                <a:gd name="T85" fmla="*/ 69 h 191"/>
                <a:gd name="T86" fmla="*/ 243 w 443"/>
                <a:gd name="T87" fmla="*/ 70 h 191"/>
                <a:gd name="T88" fmla="*/ 233 w 443"/>
                <a:gd name="T89" fmla="*/ 66 h 191"/>
                <a:gd name="T90" fmla="*/ 233 w 443"/>
                <a:gd name="T91" fmla="*/ 82 h 191"/>
                <a:gd name="T92" fmla="*/ 213 w 443"/>
                <a:gd name="T93" fmla="*/ 96 h 191"/>
                <a:gd name="T94" fmla="*/ 200 w 443"/>
                <a:gd name="T95" fmla="*/ 106 h 191"/>
                <a:gd name="T96" fmla="*/ 208 w 443"/>
                <a:gd name="T97" fmla="*/ 93 h 191"/>
                <a:gd name="T98" fmla="*/ 221 w 443"/>
                <a:gd name="T99" fmla="*/ 89 h 191"/>
                <a:gd name="T100" fmla="*/ 224 w 443"/>
                <a:gd name="T101" fmla="*/ 73 h 191"/>
                <a:gd name="T102" fmla="*/ 196 w 443"/>
                <a:gd name="T103" fmla="*/ 57 h 191"/>
                <a:gd name="T104" fmla="*/ 160 w 443"/>
                <a:gd name="T105" fmla="*/ 22 h 191"/>
                <a:gd name="T106" fmla="*/ 146 w 443"/>
                <a:gd name="T107" fmla="*/ 24 h 191"/>
                <a:gd name="T108" fmla="*/ 133 w 443"/>
                <a:gd name="T109" fmla="*/ 33 h 191"/>
                <a:gd name="T110" fmla="*/ 118 w 443"/>
                <a:gd name="T111" fmla="*/ 33 h 191"/>
                <a:gd name="T112" fmla="*/ 97 w 443"/>
                <a:gd name="T113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3" h="191">
                  <a:moveTo>
                    <a:pt x="97" y="24"/>
                  </a:moveTo>
                  <a:lnTo>
                    <a:pt x="97" y="30"/>
                  </a:lnTo>
                  <a:lnTo>
                    <a:pt x="97" y="37"/>
                  </a:lnTo>
                  <a:lnTo>
                    <a:pt x="87" y="46"/>
                  </a:lnTo>
                  <a:lnTo>
                    <a:pt x="77" y="53"/>
                  </a:lnTo>
                  <a:lnTo>
                    <a:pt x="66" y="60"/>
                  </a:lnTo>
                  <a:lnTo>
                    <a:pt x="51" y="66"/>
                  </a:lnTo>
                  <a:lnTo>
                    <a:pt x="54" y="72"/>
                  </a:lnTo>
                  <a:lnTo>
                    <a:pt x="56" y="79"/>
                  </a:lnTo>
                  <a:lnTo>
                    <a:pt x="57" y="84"/>
                  </a:lnTo>
                  <a:lnTo>
                    <a:pt x="54" y="92"/>
                  </a:lnTo>
                  <a:lnTo>
                    <a:pt x="44" y="100"/>
                  </a:lnTo>
                  <a:lnTo>
                    <a:pt x="34" y="107"/>
                  </a:lnTo>
                  <a:lnTo>
                    <a:pt x="29" y="110"/>
                  </a:lnTo>
                  <a:lnTo>
                    <a:pt x="23" y="112"/>
                  </a:lnTo>
                  <a:lnTo>
                    <a:pt x="13" y="113"/>
                  </a:lnTo>
                  <a:lnTo>
                    <a:pt x="1" y="113"/>
                  </a:lnTo>
                  <a:lnTo>
                    <a:pt x="1" y="12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30"/>
                  </a:lnTo>
                  <a:lnTo>
                    <a:pt x="14" y="129"/>
                  </a:lnTo>
                  <a:lnTo>
                    <a:pt x="26" y="129"/>
                  </a:lnTo>
                  <a:lnTo>
                    <a:pt x="34" y="126"/>
                  </a:lnTo>
                  <a:lnTo>
                    <a:pt x="41" y="124"/>
                  </a:lnTo>
                  <a:lnTo>
                    <a:pt x="54" y="119"/>
                  </a:lnTo>
                  <a:lnTo>
                    <a:pt x="70" y="113"/>
                  </a:lnTo>
                  <a:lnTo>
                    <a:pt x="83" y="113"/>
                  </a:lnTo>
                  <a:lnTo>
                    <a:pt x="96" y="113"/>
                  </a:lnTo>
                  <a:lnTo>
                    <a:pt x="108" y="113"/>
                  </a:lnTo>
                  <a:lnTo>
                    <a:pt x="121" y="112"/>
                  </a:lnTo>
                  <a:lnTo>
                    <a:pt x="130" y="110"/>
                  </a:lnTo>
                  <a:lnTo>
                    <a:pt x="140" y="106"/>
                  </a:lnTo>
                  <a:lnTo>
                    <a:pt x="146" y="104"/>
                  </a:lnTo>
                  <a:lnTo>
                    <a:pt x="151" y="104"/>
                  </a:lnTo>
                  <a:lnTo>
                    <a:pt x="157" y="104"/>
                  </a:lnTo>
                  <a:lnTo>
                    <a:pt x="161" y="104"/>
                  </a:lnTo>
                  <a:lnTo>
                    <a:pt x="164" y="106"/>
                  </a:lnTo>
                  <a:lnTo>
                    <a:pt x="167" y="107"/>
                  </a:lnTo>
                  <a:lnTo>
                    <a:pt x="168" y="122"/>
                  </a:lnTo>
                  <a:lnTo>
                    <a:pt x="173" y="136"/>
                  </a:lnTo>
                  <a:lnTo>
                    <a:pt x="177" y="147"/>
                  </a:lnTo>
                  <a:lnTo>
                    <a:pt x="183" y="157"/>
                  </a:lnTo>
                  <a:lnTo>
                    <a:pt x="196" y="160"/>
                  </a:lnTo>
                  <a:lnTo>
                    <a:pt x="206" y="164"/>
                  </a:lnTo>
                  <a:lnTo>
                    <a:pt x="214" y="170"/>
                  </a:lnTo>
                  <a:lnTo>
                    <a:pt x="223" y="176"/>
                  </a:lnTo>
                  <a:lnTo>
                    <a:pt x="231" y="182"/>
                  </a:lnTo>
                  <a:lnTo>
                    <a:pt x="241" y="186"/>
                  </a:lnTo>
                  <a:lnTo>
                    <a:pt x="251" y="190"/>
                  </a:lnTo>
                  <a:lnTo>
                    <a:pt x="264" y="191"/>
                  </a:lnTo>
                  <a:lnTo>
                    <a:pt x="268" y="177"/>
                  </a:lnTo>
                  <a:lnTo>
                    <a:pt x="273" y="164"/>
                  </a:lnTo>
                  <a:lnTo>
                    <a:pt x="278" y="163"/>
                  </a:lnTo>
                  <a:lnTo>
                    <a:pt x="283" y="162"/>
                  </a:lnTo>
                  <a:lnTo>
                    <a:pt x="287" y="162"/>
                  </a:lnTo>
                  <a:lnTo>
                    <a:pt x="291" y="162"/>
                  </a:lnTo>
                  <a:lnTo>
                    <a:pt x="301" y="164"/>
                  </a:lnTo>
                  <a:lnTo>
                    <a:pt x="310" y="167"/>
                  </a:lnTo>
                  <a:lnTo>
                    <a:pt x="324" y="173"/>
                  </a:lnTo>
                  <a:lnTo>
                    <a:pt x="340" y="177"/>
                  </a:lnTo>
                  <a:lnTo>
                    <a:pt x="355" y="182"/>
                  </a:lnTo>
                  <a:lnTo>
                    <a:pt x="371" y="187"/>
                  </a:lnTo>
                  <a:lnTo>
                    <a:pt x="381" y="183"/>
                  </a:lnTo>
                  <a:lnTo>
                    <a:pt x="391" y="179"/>
                  </a:lnTo>
                  <a:lnTo>
                    <a:pt x="398" y="177"/>
                  </a:lnTo>
                  <a:lnTo>
                    <a:pt x="404" y="177"/>
                  </a:lnTo>
                  <a:lnTo>
                    <a:pt x="411" y="177"/>
                  </a:lnTo>
                  <a:lnTo>
                    <a:pt x="417" y="180"/>
                  </a:lnTo>
                  <a:lnTo>
                    <a:pt x="427" y="184"/>
                  </a:lnTo>
                  <a:lnTo>
                    <a:pt x="435" y="189"/>
                  </a:lnTo>
                  <a:lnTo>
                    <a:pt x="435" y="184"/>
                  </a:lnTo>
                  <a:lnTo>
                    <a:pt x="435" y="180"/>
                  </a:lnTo>
                  <a:lnTo>
                    <a:pt x="433" y="172"/>
                  </a:lnTo>
                  <a:lnTo>
                    <a:pt x="431" y="163"/>
                  </a:lnTo>
                  <a:lnTo>
                    <a:pt x="431" y="154"/>
                  </a:lnTo>
                  <a:lnTo>
                    <a:pt x="433" y="144"/>
                  </a:lnTo>
                  <a:lnTo>
                    <a:pt x="437" y="127"/>
                  </a:lnTo>
                  <a:lnTo>
                    <a:pt x="443" y="112"/>
                  </a:lnTo>
                  <a:lnTo>
                    <a:pt x="440" y="110"/>
                  </a:lnTo>
                  <a:lnTo>
                    <a:pt x="438" y="109"/>
                  </a:lnTo>
                  <a:lnTo>
                    <a:pt x="420" y="116"/>
                  </a:lnTo>
                  <a:lnTo>
                    <a:pt x="403" y="123"/>
                  </a:lnTo>
                  <a:lnTo>
                    <a:pt x="393" y="117"/>
                  </a:lnTo>
                  <a:lnTo>
                    <a:pt x="384" y="110"/>
                  </a:lnTo>
                  <a:lnTo>
                    <a:pt x="378" y="114"/>
                  </a:lnTo>
                  <a:lnTo>
                    <a:pt x="373" y="116"/>
                  </a:lnTo>
                  <a:lnTo>
                    <a:pt x="367" y="116"/>
                  </a:lnTo>
                  <a:lnTo>
                    <a:pt x="363" y="114"/>
                  </a:lnTo>
                  <a:lnTo>
                    <a:pt x="357" y="112"/>
                  </a:lnTo>
                  <a:lnTo>
                    <a:pt x="353" y="109"/>
                  </a:lnTo>
                  <a:lnTo>
                    <a:pt x="348" y="104"/>
                  </a:lnTo>
                  <a:lnTo>
                    <a:pt x="344" y="99"/>
                  </a:lnTo>
                  <a:lnTo>
                    <a:pt x="330" y="74"/>
                  </a:lnTo>
                  <a:lnTo>
                    <a:pt x="316" y="56"/>
                  </a:lnTo>
                  <a:lnTo>
                    <a:pt x="310" y="60"/>
                  </a:lnTo>
                  <a:lnTo>
                    <a:pt x="304" y="63"/>
                  </a:lnTo>
                  <a:lnTo>
                    <a:pt x="298" y="63"/>
                  </a:lnTo>
                  <a:lnTo>
                    <a:pt x="290" y="64"/>
                  </a:lnTo>
                  <a:lnTo>
                    <a:pt x="288" y="67"/>
                  </a:lnTo>
                  <a:lnTo>
                    <a:pt x="288" y="72"/>
                  </a:lnTo>
                  <a:lnTo>
                    <a:pt x="293" y="77"/>
                  </a:lnTo>
                  <a:lnTo>
                    <a:pt x="298" y="84"/>
                  </a:lnTo>
                  <a:lnTo>
                    <a:pt x="301" y="92"/>
                  </a:lnTo>
                  <a:lnTo>
                    <a:pt x="304" y="100"/>
                  </a:lnTo>
                  <a:lnTo>
                    <a:pt x="300" y="107"/>
                  </a:lnTo>
                  <a:lnTo>
                    <a:pt x="297" y="114"/>
                  </a:lnTo>
                  <a:lnTo>
                    <a:pt x="288" y="107"/>
                  </a:lnTo>
                  <a:lnTo>
                    <a:pt x="277" y="93"/>
                  </a:lnTo>
                  <a:lnTo>
                    <a:pt x="264" y="80"/>
                  </a:lnTo>
                  <a:lnTo>
                    <a:pt x="258" y="72"/>
                  </a:lnTo>
                  <a:lnTo>
                    <a:pt x="258" y="59"/>
                  </a:lnTo>
                  <a:lnTo>
                    <a:pt x="257" y="46"/>
                  </a:lnTo>
                  <a:lnTo>
                    <a:pt x="243" y="39"/>
                  </a:lnTo>
                  <a:lnTo>
                    <a:pt x="228" y="30"/>
                  </a:lnTo>
                  <a:lnTo>
                    <a:pt x="214" y="16"/>
                  </a:lnTo>
                  <a:lnTo>
                    <a:pt x="200" y="0"/>
                  </a:lnTo>
                  <a:lnTo>
                    <a:pt x="194" y="2"/>
                  </a:lnTo>
                  <a:lnTo>
                    <a:pt x="190" y="2"/>
                  </a:lnTo>
                  <a:lnTo>
                    <a:pt x="188" y="4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7" y="14"/>
                  </a:lnTo>
                  <a:lnTo>
                    <a:pt x="193" y="22"/>
                  </a:lnTo>
                  <a:lnTo>
                    <a:pt x="198" y="29"/>
                  </a:lnTo>
                  <a:lnTo>
                    <a:pt x="207" y="36"/>
                  </a:lnTo>
                  <a:lnTo>
                    <a:pt x="216" y="43"/>
                  </a:lnTo>
                  <a:lnTo>
                    <a:pt x="233" y="54"/>
                  </a:lnTo>
                  <a:lnTo>
                    <a:pt x="247" y="69"/>
                  </a:lnTo>
                  <a:lnTo>
                    <a:pt x="247" y="69"/>
                  </a:lnTo>
                  <a:lnTo>
                    <a:pt x="247" y="70"/>
                  </a:lnTo>
                  <a:lnTo>
                    <a:pt x="243" y="70"/>
                  </a:lnTo>
                  <a:lnTo>
                    <a:pt x="240" y="70"/>
                  </a:lnTo>
                  <a:lnTo>
                    <a:pt x="236" y="67"/>
                  </a:lnTo>
                  <a:lnTo>
                    <a:pt x="233" y="66"/>
                  </a:lnTo>
                  <a:lnTo>
                    <a:pt x="233" y="72"/>
                  </a:lnTo>
                  <a:lnTo>
                    <a:pt x="233" y="77"/>
                  </a:lnTo>
                  <a:lnTo>
                    <a:pt x="233" y="82"/>
                  </a:lnTo>
                  <a:lnTo>
                    <a:pt x="231" y="87"/>
                  </a:lnTo>
                  <a:lnTo>
                    <a:pt x="221" y="92"/>
                  </a:lnTo>
                  <a:lnTo>
                    <a:pt x="213" y="96"/>
                  </a:lnTo>
                  <a:lnTo>
                    <a:pt x="213" y="104"/>
                  </a:lnTo>
                  <a:lnTo>
                    <a:pt x="213" y="113"/>
                  </a:lnTo>
                  <a:lnTo>
                    <a:pt x="200" y="106"/>
                  </a:lnTo>
                  <a:lnTo>
                    <a:pt x="187" y="97"/>
                  </a:lnTo>
                  <a:lnTo>
                    <a:pt x="198" y="94"/>
                  </a:lnTo>
                  <a:lnTo>
                    <a:pt x="208" y="93"/>
                  </a:lnTo>
                  <a:lnTo>
                    <a:pt x="213" y="93"/>
                  </a:lnTo>
                  <a:lnTo>
                    <a:pt x="217" y="92"/>
                  </a:lnTo>
                  <a:lnTo>
                    <a:pt x="221" y="89"/>
                  </a:lnTo>
                  <a:lnTo>
                    <a:pt x="226" y="86"/>
                  </a:lnTo>
                  <a:lnTo>
                    <a:pt x="224" y="79"/>
                  </a:lnTo>
                  <a:lnTo>
                    <a:pt x="224" y="73"/>
                  </a:lnTo>
                  <a:lnTo>
                    <a:pt x="213" y="69"/>
                  </a:lnTo>
                  <a:lnTo>
                    <a:pt x="204" y="64"/>
                  </a:lnTo>
                  <a:lnTo>
                    <a:pt x="196" y="57"/>
                  </a:lnTo>
                  <a:lnTo>
                    <a:pt x="188" y="50"/>
                  </a:lnTo>
                  <a:lnTo>
                    <a:pt x="174" y="34"/>
                  </a:lnTo>
                  <a:lnTo>
                    <a:pt x="160" y="22"/>
                  </a:lnTo>
                  <a:lnTo>
                    <a:pt x="154" y="22"/>
                  </a:lnTo>
                  <a:lnTo>
                    <a:pt x="150" y="23"/>
                  </a:lnTo>
                  <a:lnTo>
                    <a:pt x="146" y="24"/>
                  </a:lnTo>
                  <a:lnTo>
                    <a:pt x="143" y="26"/>
                  </a:lnTo>
                  <a:lnTo>
                    <a:pt x="138" y="30"/>
                  </a:lnTo>
                  <a:lnTo>
                    <a:pt x="133" y="33"/>
                  </a:lnTo>
                  <a:lnTo>
                    <a:pt x="127" y="34"/>
                  </a:lnTo>
                  <a:lnTo>
                    <a:pt x="123" y="33"/>
                  </a:lnTo>
                  <a:lnTo>
                    <a:pt x="118" y="33"/>
                  </a:lnTo>
                  <a:lnTo>
                    <a:pt x="114" y="30"/>
                  </a:lnTo>
                  <a:lnTo>
                    <a:pt x="106" y="27"/>
                  </a:lnTo>
                  <a:lnTo>
                    <a:pt x="9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7" name="Freeform 473"/>
            <p:cNvSpPr/>
            <p:nvPr/>
          </p:nvSpPr>
          <p:spPr bwMode="auto">
            <a:xfrm>
              <a:off x="5309" y="2727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8" name="Freeform 474"/>
            <p:cNvSpPr/>
            <p:nvPr/>
          </p:nvSpPr>
          <p:spPr bwMode="auto">
            <a:xfrm>
              <a:off x="5313" y="2729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49" name="Freeform 475"/>
            <p:cNvSpPr/>
            <p:nvPr/>
          </p:nvSpPr>
          <p:spPr bwMode="auto">
            <a:xfrm>
              <a:off x="3977" y="2751"/>
              <a:ext cx="18" cy="57"/>
            </a:xfrm>
            <a:custGeom>
              <a:avLst/>
              <a:gdLst>
                <a:gd name="T0" fmla="*/ 13 w 18"/>
                <a:gd name="T1" fmla="*/ 0 h 57"/>
                <a:gd name="T2" fmla="*/ 15 w 18"/>
                <a:gd name="T3" fmla="*/ 3 h 57"/>
                <a:gd name="T4" fmla="*/ 18 w 18"/>
                <a:gd name="T5" fmla="*/ 6 h 57"/>
                <a:gd name="T6" fmla="*/ 15 w 18"/>
                <a:gd name="T7" fmla="*/ 14 h 57"/>
                <a:gd name="T8" fmla="*/ 13 w 18"/>
                <a:gd name="T9" fmla="*/ 23 h 57"/>
                <a:gd name="T10" fmla="*/ 14 w 18"/>
                <a:gd name="T11" fmla="*/ 28 h 57"/>
                <a:gd name="T12" fmla="*/ 17 w 18"/>
                <a:gd name="T13" fmla="*/ 36 h 57"/>
                <a:gd name="T14" fmla="*/ 17 w 18"/>
                <a:gd name="T15" fmla="*/ 43 h 57"/>
                <a:gd name="T16" fmla="*/ 15 w 18"/>
                <a:gd name="T17" fmla="*/ 51 h 57"/>
                <a:gd name="T18" fmla="*/ 14 w 18"/>
                <a:gd name="T19" fmla="*/ 54 h 57"/>
                <a:gd name="T20" fmla="*/ 13 w 18"/>
                <a:gd name="T21" fmla="*/ 57 h 57"/>
                <a:gd name="T22" fmla="*/ 5 w 18"/>
                <a:gd name="T23" fmla="*/ 56 h 57"/>
                <a:gd name="T24" fmla="*/ 1 w 18"/>
                <a:gd name="T25" fmla="*/ 54 h 57"/>
                <a:gd name="T26" fmla="*/ 1 w 18"/>
                <a:gd name="T27" fmla="*/ 43 h 57"/>
                <a:gd name="T28" fmla="*/ 0 w 18"/>
                <a:gd name="T29" fmla="*/ 31 h 57"/>
                <a:gd name="T30" fmla="*/ 5 w 18"/>
                <a:gd name="T31" fmla="*/ 31 h 57"/>
                <a:gd name="T32" fmla="*/ 10 w 18"/>
                <a:gd name="T33" fmla="*/ 30 h 57"/>
                <a:gd name="T34" fmla="*/ 7 w 18"/>
                <a:gd name="T35" fmla="*/ 24 h 57"/>
                <a:gd name="T36" fmla="*/ 3 w 18"/>
                <a:gd name="T37" fmla="*/ 17 h 57"/>
                <a:gd name="T38" fmla="*/ 8 w 18"/>
                <a:gd name="T39" fmla="*/ 8 h 57"/>
                <a:gd name="T40" fmla="*/ 13 w 18"/>
                <a:gd name="T4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7">
                  <a:moveTo>
                    <a:pt x="13" y="0"/>
                  </a:moveTo>
                  <a:lnTo>
                    <a:pt x="15" y="3"/>
                  </a:lnTo>
                  <a:lnTo>
                    <a:pt x="18" y="6"/>
                  </a:lnTo>
                  <a:lnTo>
                    <a:pt x="15" y="14"/>
                  </a:lnTo>
                  <a:lnTo>
                    <a:pt x="13" y="23"/>
                  </a:lnTo>
                  <a:lnTo>
                    <a:pt x="14" y="28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5" y="51"/>
                  </a:lnTo>
                  <a:lnTo>
                    <a:pt x="14" y="54"/>
                  </a:lnTo>
                  <a:lnTo>
                    <a:pt x="13" y="57"/>
                  </a:lnTo>
                  <a:lnTo>
                    <a:pt x="5" y="56"/>
                  </a:lnTo>
                  <a:lnTo>
                    <a:pt x="1" y="54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10" y="30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8" y="8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0" name="Freeform 476"/>
            <p:cNvSpPr/>
            <p:nvPr/>
          </p:nvSpPr>
          <p:spPr bwMode="auto">
            <a:xfrm>
              <a:off x="5280" y="2781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1" name="Freeform 477"/>
            <p:cNvSpPr/>
            <p:nvPr/>
          </p:nvSpPr>
          <p:spPr bwMode="auto">
            <a:xfrm>
              <a:off x="5270" y="2875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2" name="Freeform 478"/>
            <p:cNvSpPr/>
            <p:nvPr/>
          </p:nvSpPr>
          <p:spPr bwMode="auto">
            <a:xfrm>
              <a:off x="5202" y="2982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3" name="Freeform 479"/>
            <p:cNvSpPr/>
            <p:nvPr/>
          </p:nvSpPr>
          <p:spPr bwMode="auto">
            <a:xfrm>
              <a:off x="2955" y="3005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4" name="Freeform 480"/>
            <p:cNvSpPr/>
            <p:nvPr/>
          </p:nvSpPr>
          <p:spPr bwMode="auto">
            <a:xfrm>
              <a:off x="3054" y="3048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5" name="Freeform 481"/>
            <p:cNvSpPr/>
            <p:nvPr/>
          </p:nvSpPr>
          <p:spPr bwMode="auto">
            <a:xfrm>
              <a:off x="5080" y="3048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6" name="Freeform 482"/>
            <p:cNvSpPr/>
            <p:nvPr/>
          </p:nvSpPr>
          <p:spPr bwMode="auto">
            <a:xfrm>
              <a:off x="5216" y="3069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7" name="Freeform 483"/>
            <p:cNvSpPr/>
            <p:nvPr/>
          </p:nvSpPr>
          <p:spPr bwMode="auto">
            <a:xfrm>
              <a:off x="5115" y="3081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8" name="Freeform 484"/>
            <p:cNvSpPr/>
            <p:nvPr/>
          </p:nvSpPr>
          <p:spPr bwMode="auto">
            <a:xfrm>
              <a:off x="5225" y="3122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59" name="Freeform 485"/>
            <p:cNvSpPr/>
            <p:nvPr/>
          </p:nvSpPr>
          <p:spPr bwMode="auto">
            <a:xfrm>
              <a:off x="5242" y="3126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0" name="Freeform 486"/>
            <p:cNvSpPr/>
            <p:nvPr/>
          </p:nvSpPr>
          <p:spPr bwMode="auto">
            <a:xfrm>
              <a:off x="5229" y="3134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1" name="Freeform 487"/>
            <p:cNvSpPr/>
            <p:nvPr/>
          </p:nvSpPr>
          <p:spPr bwMode="auto">
            <a:xfrm>
              <a:off x="5257" y="3134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2" name="Freeform 488"/>
            <p:cNvSpPr/>
            <p:nvPr/>
          </p:nvSpPr>
          <p:spPr bwMode="auto">
            <a:xfrm>
              <a:off x="5256" y="3145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3" name="Freeform 489"/>
            <p:cNvSpPr/>
            <p:nvPr/>
          </p:nvSpPr>
          <p:spPr bwMode="auto">
            <a:xfrm>
              <a:off x="5273" y="3148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4" name="Freeform 490"/>
            <p:cNvSpPr/>
            <p:nvPr/>
          </p:nvSpPr>
          <p:spPr bwMode="auto">
            <a:xfrm>
              <a:off x="5245" y="3155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5" name="Freeform 491"/>
            <p:cNvSpPr/>
            <p:nvPr/>
          </p:nvSpPr>
          <p:spPr bwMode="auto">
            <a:xfrm>
              <a:off x="5269" y="3158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6" name="Freeform 492"/>
            <p:cNvSpPr/>
            <p:nvPr/>
          </p:nvSpPr>
          <p:spPr bwMode="auto">
            <a:xfrm>
              <a:off x="5253" y="3172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7" name="Freeform 493"/>
            <p:cNvSpPr/>
            <p:nvPr/>
          </p:nvSpPr>
          <p:spPr bwMode="auto">
            <a:xfrm>
              <a:off x="4778" y="3181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8" name="Freeform 494"/>
            <p:cNvSpPr/>
            <p:nvPr/>
          </p:nvSpPr>
          <p:spPr bwMode="auto">
            <a:xfrm>
              <a:off x="5269" y="3182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69" name="Freeform 495"/>
            <p:cNvSpPr/>
            <p:nvPr/>
          </p:nvSpPr>
          <p:spPr bwMode="auto">
            <a:xfrm>
              <a:off x="5252" y="3195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0" name="Freeform 496"/>
            <p:cNvSpPr/>
            <p:nvPr/>
          </p:nvSpPr>
          <p:spPr bwMode="auto">
            <a:xfrm>
              <a:off x="5102" y="3218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1" name="Freeform 497"/>
            <p:cNvSpPr/>
            <p:nvPr/>
          </p:nvSpPr>
          <p:spPr bwMode="auto">
            <a:xfrm>
              <a:off x="4945" y="3229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2" name="Freeform 498"/>
            <p:cNvSpPr/>
            <p:nvPr/>
          </p:nvSpPr>
          <p:spPr bwMode="auto">
            <a:xfrm>
              <a:off x="5317" y="3273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3" name="Freeform 499"/>
            <p:cNvSpPr/>
            <p:nvPr/>
          </p:nvSpPr>
          <p:spPr bwMode="auto">
            <a:xfrm>
              <a:off x="5312" y="3283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4" name="Freeform 500"/>
            <p:cNvSpPr/>
            <p:nvPr/>
          </p:nvSpPr>
          <p:spPr bwMode="auto">
            <a:xfrm>
              <a:off x="5262" y="3286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5" name="Freeform 501"/>
            <p:cNvSpPr/>
            <p:nvPr/>
          </p:nvSpPr>
          <p:spPr bwMode="auto">
            <a:xfrm>
              <a:off x="5232" y="3292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6" name="Freeform 502"/>
            <p:cNvSpPr/>
            <p:nvPr/>
          </p:nvSpPr>
          <p:spPr bwMode="auto">
            <a:xfrm>
              <a:off x="5355" y="3308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7" name="Freeform 503"/>
            <p:cNvSpPr/>
            <p:nvPr/>
          </p:nvSpPr>
          <p:spPr bwMode="auto">
            <a:xfrm>
              <a:off x="3317" y="3312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8" name="Freeform 504"/>
            <p:cNvSpPr/>
            <p:nvPr/>
          </p:nvSpPr>
          <p:spPr bwMode="auto">
            <a:xfrm>
              <a:off x="5215" y="3313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79" name="Freeform 505"/>
            <p:cNvSpPr/>
            <p:nvPr/>
          </p:nvSpPr>
          <p:spPr bwMode="auto">
            <a:xfrm>
              <a:off x="5066" y="3381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0" name="Freeform 506"/>
            <p:cNvSpPr/>
            <p:nvPr/>
          </p:nvSpPr>
          <p:spPr bwMode="auto">
            <a:xfrm>
              <a:off x="5108" y="3443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1" name="Freeform 507"/>
            <p:cNvSpPr/>
            <p:nvPr/>
          </p:nvSpPr>
          <p:spPr bwMode="auto">
            <a:xfrm>
              <a:off x="4357" y="3449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2" name="Freeform 508"/>
            <p:cNvSpPr/>
            <p:nvPr/>
          </p:nvSpPr>
          <p:spPr bwMode="auto">
            <a:xfrm>
              <a:off x="5560" y="3740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3" name="Freeform 509"/>
            <p:cNvSpPr/>
            <p:nvPr/>
          </p:nvSpPr>
          <p:spPr bwMode="auto">
            <a:xfrm>
              <a:off x="5327" y="3757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  <p:sp>
          <p:nvSpPr>
            <p:cNvPr id="84" name="Freeform 510"/>
            <p:cNvSpPr/>
            <p:nvPr/>
          </p:nvSpPr>
          <p:spPr bwMode="auto">
            <a:xfrm>
              <a:off x="5367" y="3820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ea typeface="华文楷体" panose="02010600040101010101" pitchFamily="2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0" y="2507164"/>
            <a:ext cx="825857" cy="1729817"/>
          </a:xfrm>
          <a:prstGeom prst="rect">
            <a:avLst/>
          </a:prstGeom>
          <a:solidFill>
            <a:srgbClr val="005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直接连接符 85"/>
          <p:cNvCxnSpPr/>
          <p:nvPr/>
        </p:nvCxnSpPr>
        <p:spPr>
          <a:xfrm>
            <a:off x="1069042" y="3759300"/>
            <a:ext cx="4618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直角三角形 86"/>
          <p:cNvSpPr/>
          <p:nvPr/>
        </p:nvSpPr>
        <p:spPr>
          <a:xfrm rot="16200000" flipH="1">
            <a:off x="246" y="4215666"/>
            <a:ext cx="322592" cy="34537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直角三角形 87"/>
          <p:cNvSpPr/>
          <p:nvPr/>
        </p:nvSpPr>
        <p:spPr>
          <a:xfrm rot="16200000" flipH="1" flipV="1">
            <a:off x="8815479" y="4221126"/>
            <a:ext cx="322592" cy="334454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/>
          <p:nvPr/>
        </p:nvSpPr>
        <p:spPr>
          <a:xfrm>
            <a:off x="2276776" y="282069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582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谢谢！</a:t>
            </a:r>
            <a:endParaRPr lang="en-US" altLang="zh-CN" sz="4800" b="1" dirty="0">
              <a:solidFill>
                <a:srgbClr val="00582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65"/>
          <a:stretch>
            <a:fillRect/>
          </a:stretch>
        </p:blipFill>
        <p:spPr>
          <a:xfrm>
            <a:off x="5982350" y="2514842"/>
            <a:ext cx="3161649" cy="1717177"/>
          </a:xfrm>
          <a:prstGeom prst="rect">
            <a:avLst/>
          </a:prstGeom>
        </p:spPr>
      </p:pic>
      <p:cxnSp>
        <p:nvCxnSpPr>
          <p:cNvPr id="91" name="直接连接符 90"/>
          <p:cNvCxnSpPr/>
          <p:nvPr/>
        </p:nvCxnSpPr>
        <p:spPr>
          <a:xfrm>
            <a:off x="398893" y="6281701"/>
            <a:ext cx="83529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E1MTZjYzQwNTNkNGEzYzRmZTY4OGRkZWMxMzlj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1958</TotalTime>
  <Words>249</Words>
  <Application>Microsoft Office PowerPoint</Application>
  <PresentationFormat>全屏显示(4:3)</PresentationFormat>
  <Paragraphs>67</Paragraphs>
  <Slides>14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华文楷体</vt:lpstr>
      <vt:lpstr>宋体</vt:lpstr>
      <vt:lpstr>Arial</vt:lpstr>
      <vt:lpstr>Calibri</vt:lpstr>
      <vt:lpstr>Calibri Light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YU</dc:creator>
  <cp:lastModifiedBy>jl</cp:lastModifiedBy>
  <cp:revision>147</cp:revision>
  <dcterms:created xsi:type="dcterms:W3CDTF">2021-10-15T00:52:00Z</dcterms:created>
  <dcterms:modified xsi:type="dcterms:W3CDTF">2024-12-26T14:35:20Z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B1882DF1C4164D2DBF24436927DEF318</vt:lpwstr>
  </property>
  <property fmtid="{D5CDD505-2E9C-101B-9397-08002B2CF9AE}" pid="3" name="KSOProductBuildVer">
    <vt:lpwstr>2052-11.1.0.12358</vt:lpwstr>
  </property>
</Properties>
</file>